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330" r:id="rId3"/>
    <p:sldId id="337" r:id="rId4"/>
    <p:sldId id="332" r:id="rId5"/>
    <p:sldId id="331" r:id="rId6"/>
    <p:sldId id="335" r:id="rId7"/>
    <p:sldId id="336" r:id="rId8"/>
    <p:sldId id="334" r:id="rId9"/>
    <p:sldId id="333" r:id="rId10"/>
  </p:sldIdLst>
  <p:sldSz cx="4572000" cy="6400800"/>
  <p:notesSz cx="6858000" cy="9144000"/>
  <p:embeddedFontLst>
    <p:embeddedFont>
      <p:font typeface="Bangers" panose="020B0603050302020204" pitchFamily="34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Open Sans" panose="020B060603050402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16" userDrawn="1">
          <p15:clr>
            <a:srgbClr val="A4A3A4"/>
          </p15:clr>
        </p15:guide>
        <p15:guide id="2" pos="14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4095"/>
    <a:srgbClr val="0071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57" autoAdjust="0"/>
    <p:restoredTop sz="94660"/>
  </p:normalViewPr>
  <p:slideViewPr>
    <p:cSldViewPr snapToGrid="0" showGuides="1">
      <p:cViewPr>
        <p:scale>
          <a:sx n="120" d="100"/>
          <a:sy n="120" d="100"/>
        </p:scale>
        <p:origin x="1572" y="63"/>
      </p:cViewPr>
      <p:guideLst>
        <p:guide orient="horz" pos="2016"/>
        <p:guide pos="14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1047539"/>
            <a:ext cx="3886200" cy="2228427"/>
          </a:xfrm>
        </p:spPr>
        <p:txBody>
          <a:bodyPr anchor="b"/>
          <a:lstStyle>
            <a:lvl1pPr algn="ctr"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3361902"/>
            <a:ext cx="3429000" cy="1545378"/>
          </a:xfrm>
        </p:spPr>
        <p:txBody>
          <a:bodyPr/>
          <a:lstStyle>
            <a:lvl1pPr marL="0" indent="0" algn="ctr">
              <a:buNone/>
              <a:defRPr sz="1200"/>
            </a:lvl1pPr>
            <a:lvl2pPr marL="228600" indent="0" algn="ctr">
              <a:buNone/>
              <a:defRPr sz="1000"/>
            </a:lvl2pPr>
            <a:lvl3pPr marL="457200" indent="0" algn="ctr">
              <a:buNone/>
              <a:defRPr sz="900"/>
            </a:lvl3pPr>
            <a:lvl4pPr marL="685800" indent="0" algn="ctr">
              <a:buNone/>
              <a:defRPr sz="800"/>
            </a:lvl4pPr>
            <a:lvl5pPr marL="914400" indent="0" algn="ctr">
              <a:buNone/>
              <a:defRPr sz="800"/>
            </a:lvl5pPr>
            <a:lvl6pPr marL="1143000" indent="0" algn="ctr">
              <a:buNone/>
              <a:defRPr sz="800"/>
            </a:lvl6pPr>
            <a:lvl7pPr marL="1371600" indent="0" algn="ctr">
              <a:buNone/>
              <a:defRPr sz="800"/>
            </a:lvl7pPr>
            <a:lvl8pPr marL="1600200" indent="0" algn="ctr">
              <a:buNone/>
              <a:defRPr sz="800"/>
            </a:lvl8pPr>
            <a:lvl9pPr marL="1828800" indent="0" algn="ctr">
              <a:buNone/>
              <a:defRPr sz="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12F95-AC82-436E-8618-64BD4638FD74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E0E8F-0DC5-4A0F-A269-2D1B3E32C553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2394099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12F95-AC82-436E-8618-64BD4638FD74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E0E8F-0DC5-4A0F-A269-2D1B3E32C553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182723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271838" y="340783"/>
            <a:ext cx="985838" cy="542438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4325" y="340783"/>
            <a:ext cx="2900363" cy="542438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12F95-AC82-436E-8618-64BD4638FD74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E0E8F-0DC5-4A0F-A269-2D1B3E32C553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1526265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12F95-AC82-436E-8618-64BD4638FD74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E0E8F-0DC5-4A0F-A269-2D1B3E32C553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1814744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944" y="1595757"/>
            <a:ext cx="3943350" cy="2662555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944" y="4283500"/>
            <a:ext cx="3943350" cy="1400175"/>
          </a:xfrm>
        </p:spPr>
        <p:txBody>
          <a:bodyPr/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  <a:lvl2pPr marL="2286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2pPr>
            <a:lvl3pPr marL="4572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6858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4pPr>
            <a:lvl5pPr marL="9144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5pPr>
            <a:lvl6pPr marL="11430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6pPr>
            <a:lvl7pPr marL="13716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7pPr>
            <a:lvl8pPr marL="16002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8pPr>
            <a:lvl9pPr marL="18288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12F95-AC82-436E-8618-64BD4638FD74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E0E8F-0DC5-4A0F-A269-2D1B3E32C553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855067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4325" y="1703917"/>
            <a:ext cx="1943100" cy="406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14575" y="1703917"/>
            <a:ext cx="1943100" cy="406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12F95-AC82-436E-8618-64BD4638FD74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E0E8F-0DC5-4A0F-A269-2D1B3E32C553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4112501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340785"/>
            <a:ext cx="3943350" cy="12371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921" y="1569085"/>
            <a:ext cx="1934170" cy="768985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4921" y="2338070"/>
            <a:ext cx="1934170" cy="34389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14575" y="1569085"/>
            <a:ext cx="1943696" cy="768985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14575" y="2338070"/>
            <a:ext cx="1943696" cy="34389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12F95-AC82-436E-8618-64BD4638FD74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E0E8F-0DC5-4A0F-A269-2D1B3E32C553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4259937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12F95-AC82-436E-8618-64BD4638FD74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E0E8F-0DC5-4A0F-A269-2D1B3E32C553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2916490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12F95-AC82-436E-8618-64BD4638FD74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E0E8F-0DC5-4A0F-A269-2D1B3E32C553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2578934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426720"/>
            <a:ext cx="1474589" cy="149352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3695" y="921598"/>
            <a:ext cx="2314575" cy="4548717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1" y="1920240"/>
            <a:ext cx="1474589" cy="3557482"/>
          </a:xfr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12F95-AC82-436E-8618-64BD4638FD74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E0E8F-0DC5-4A0F-A269-2D1B3E32C553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1225799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426720"/>
            <a:ext cx="1474589" cy="149352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3695" y="921598"/>
            <a:ext cx="2314575" cy="4548717"/>
          </a:xfrm>
        </p:spPr>
        <p:txBody>
          <a:bodyPr anchor="t"/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  <a:lvl6pPr marL="1143000" indent="0">
              <a:buNone/>
              <a:defRPr sz="1000"/>
            </a:lvl6pPr>
            <a:lvl7pPr marL="1371600" indent="0">
              <a:buNone/>
              <a:defRPr sz="1000"/>
            </a:lvl7pPr>
            <a:lvl8pPr marL="1600200" indent="0">
              <a:buNone/>
              <a:defRPr sz="1000"/>
            </a:lvl8pPr>
            <a:lvl9pPr marL="1828800" indent="0">
              <a:buNone/>
              <a:defRPr sz="1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1" y="1920240"/>
            <a:ext cx="1474589" cy="3557482"/>
          </a:xfr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12F95-AC82-436E-8618-64BD4638FD74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E0E8F-0DC5-4A0F-A269-2D1B3E32C553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2389805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340785"/>
            <a:ext cx="3943350" cy="1237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1703917"/>
            <a:ext cx="3943350" cy="40612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14325" y="5932595"/>
            <a:ext cx="1028700" cy="340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12F95-AC82-436E-8618-64BD4638FD74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14475" y="5932595"/>
            <a:ext cx="1543050" cy="340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28975" y="5932595"/>
            <a:ext cx="1028700" cy="340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CE0E8F-0DC5-4A0F-A269-2D1B3E32C553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3892967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4300" indent="-114300" algn="l" defTabSz="4572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Relationship Id="rId1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svg"/><Relationship Id="rId18" Type="http://schemas.openxmlformats.org/officeDocument/2006/relationships/image" Target="../media/image42.png"/><Relationship Id="rId3" Type="http://schemas.openxmlformats.org/officeDocument/2006/relationships/image" Target="../media/image27.svg"/><Relationship Id="rId7" Type="http://schemas.openxmlformats.org/officeDocument/2006/relationships/image" Target="../media/image31.svg"/><Relationship Id="rId12" Type="http://schemas.openxmlformats.org/officeDocument/2006/relationships/image" Target="../media/image36.png"/><Relationship Id="rId17" Type="http://schemas.openxmlformats.org/officeDocument/2006/relationships/image" Target="../media/image41.svg"/><Relationship Id="rId2" Type="http://schemas.openxmlformats.org/officeDocument/2006/relationships/image" Target="../media/image26.pn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5.svg"/><Relationship Id="rId5" Type="http://schemas.openxmlformats.org/officeDocument/2006/relationships/image" Target="../media/image29.svg"/><Relationship Id="rId15" Type="http://schemas.openxmlformats.org/officeDocument/2006/relationships/image" Target="../media/image39.svg"/><Relationship Id="rId10" Type="http://schemas.openxmlformats.org/officeDocument/2006/relationships/image" Target="../media/image34.png"/><Relationship Id="rId19" Type="http://schemas.openxmlformats.org/officeDocument/2006/relationships/image" Target="../media/image43.svg"/><Relationship Id="rId4" Type="http://schemas.openxmlformats.org/officeDocument/2006/relationships/image" Target="../media/image28.png"/><Relationship Id="rId9" Type="http://schemas.openxmlformats.org/officeDocument/2006/relationships/image" Target="../media/image33.svg"/><Relationship Id="rId14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svg"/><Relationship Id="rId3" Type="http://schemas.openxmlformats.org/officeDocument/2006/relationships/image" Target="../media/image45.svg"/><Relationship Id="rId7" Type="http://schemas.openxmlformats.org/officeDocument/2006/relationships/image" Target="../media/image49.svg"/><Relationship Id="rId12" Type="http://schemas.openxmlformats.org/officeDocument/2006/relationships/image" Target="../media/image54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11" Type="http://schemas.openxmlformats.org/officeDocument/2006/relationships/image" Target="../media/image53.svg"/><Relationship Id="rId5" Type="http://schemas.openxmlformats.org/officeDocument/2006/relationships/image" Target="../media/image47.sv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sv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sv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91BDF-EC51-A373-DB65-C593D9F246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dirty="0" err="1">
                <a:ln w="19050">
                  <a:solidFill>
                    <a:srgbClr val="294095"/>
                  </a:solidFill>
                </a:ln>
                <a:solidFill>
                  <a:srgbClr val="0071BA"/>
                </a:solidFill>
                <a:latin typeface="Bangers" panose="020B0603050302020204" pitchFamily="34" charset="0"/>
              </a:rPr>
              <a:t>GRAphic</a:t>
            </a:r>
            <a:r>
              <a:rPr lang="en-US" sz="5400" dirty="0">
                <a:ln w="19050">
                  <a:solidFill>
                    <a:srgbClr val="294095"/>
                  </a:solidFill>
                </a:ln>
                <a:solidFill>
                  <a:srgbClr val="0071BA"/>
                </a:solidFill>
                <a:latin typeface="Bangers" panose="020B0603050302020204" pitchFamily="34" charset="0"/>
              </a:rPr>
              <a:t> assets</a:t>
            </a:r>
            <a:br>
              <a:rPr lang="en-US" sz="5400" dirty="0">
                <a:ln w="19050">
                  <a:solidFill>
                    <a:srgbClr val="294095"/>
                  </a:solidFill>
                </a:ln>
                <a:solidFill>
                  <a:srgbClr val="0071BA"/>
                </a:solidFill>
                <a:latin typeface="Bangers" panose="020B0603050302020204" pitchFamily="34" charset="0"/>
              </a:rPr>
            </a:br>
            <a:r>
              <a:rPr lang="en-US" sz="1800" dirty="0">
                <a:ln w="19050">
                  <a:noFill/>
                </a:ln>
                <a:solidFill>
                  <a:srgbClr val="294095"/>
                </a:solidFill>
                <a:latin typeface="Bangers" panose="020B0603050302020204" pitchFamily="34" charset="0"/>
              </a:rPr>
              <a:t>this is Banger Font</a:t>
            </a:r>
            <a:endParaRPr lang="en-VI" sz="5400" dirty="0">
              <a:ln w="19050">
                <a:noFill/>
              </a:ln>
              <a:solidFill>
                <a:srgbClr val="294095"/>
              </a:solidFill>
              <a:latin typeface="Bangers" panose="020B06030503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EEE6AE-FBF1-4466-3F1A-ECCFE98811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9249" y="3361901"/>
            <a:ext cx="3669527" cy="2593625"/>
          </a:xfrm>
        </p:spPr>
        <p:txBody>
          <a:bodyPr>
            <a:normAutofit/>
          </a:bodyPr>
          <a:lstStyle/>
          <a:p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Fun graphics, callout boxes, and backgrounds to further customize your invitation. </a:t>
            </a:r>
          </a:p>
          <a:p>
            <a:endParaRPr lang="en-US" sz="1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Most are SVG files unless noted. </a:t>
            </a:r>
          </a:p>
          <a:p>
            <a:endParaRPr lang="en-VI" sz="1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6587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7581EC-8B9B-7086-AFBE-89F9B170B196}"/>
              </a:ext>
            </a:extLst>
          </p:cNvPr>
          <p:cNvSpPr txBox="1"/>
          <p:nvPr/>
        </p:nvSpPr>
        <p:spPr>
          <a:xfrm>
            <a:off x="267929" y="216310"/>
            <a:ext cx="4036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97300"/>
                </a:solidFill>
                <a:effectLst/>
                <a:uLnTx/>
                <a:uFillTx/>
                <a:latin typeface="Bangers" panose="020B0603050302020204" pitchFamily="34" charset="0"/>
                <a:ea typeface="+mn-ea"/>
                <a:cs typeface="+mn-cs"/>
              </a:rPr>
              <a:t>Graphics </a:t>
            </a:r>
            <a:r>
              <a:rPr lang="en-US" dirty="0">
                <a:solidFill>
                  <a:srgbClr val="097300"/>
                </a:solidFill>
                <a:latin typeface="Bangers" panose="020B0603050302020204" pitchFamily="34" charset="0"/>
              </a:rPr>
              <a:t>(these are SVG files) </a:t>
            </a:r>
            <a:endParaRPr kumimoji="0" lang="en-VI" sz="1800" b="0" i="0" u="none" strike="noStrike" kern="1200" cap="none" spc="0" normalizeH="0" baseline="0" noProof="0" dirty="0">
              <a:ln>
                <a:noFill/>
              </a:ln>
              <a:solidFill>
                <a:srgbClr val="097300"/>
              </a:solidFill>
              <a:effectLst/>
              <a:uLnTx/>
              <a:uFillTx/>
              <a:latin typeface="Bangers" panose="020B0603050302020204" pitchFamily="34" charset="0"/>
              <a:ea typeface="+mn-ea"/>
              <a:cs typeface="+mn-cs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C9F88A0-ABDE-21DF-4262-CB94E69FC5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2366" r="17096"/>
          <a:stretch/>
        </p:blipFill>
        <p:spPr>
          <a:xfrm>
            <a:off x="9344" y="438237"/>
            <a:ext cx="1686181" cy="1593647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F3C3234D-9977-ECBE-62B2-C548FAA349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48841" y="811158"/>
            <a:ext cx="1130856" cy="1142279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31FF481D-F3FA-49A2-363C-1B417094B1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26538" y="2105904"/>
            <a:ext cx="2182762" cy="1511143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04B08DAF-CE33-A71F-6EC9-1AEAE293877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795716" y="387854"/>
            <a:ext cx="1694411" cy="1694411"/>
          </a:xfrm>
          <a:prstGeom prst="rect">
            <a:avLst/>
          </a:prstGeom>
        </p:spPr>
      </p:pic>
      <p:grpSp>
        <p:nvGrpSpPr>
          <p:cNvPr id="28" name="Google Shape;10159;p38">
            <a:extLst>
              <a:ext uri="{FF2B5EF4-FFF2-40B4-BE49-F238E27FC236}">
                <a16:creationId xmlns:a16="http://schemas.microsoft.com/office/drawing/2014/main" id="{F38E6A85-87B7-1812-A7EF-11F98B0B8B94}"/>
              </a:ext>
            </a:extLst>
          </p:cNvPr>
          <p:cNvGrpSpPr>
            <a:grpSpLocks noChangeAspect="1"/>
          </p:cNvGrpSpPr>
          <p:nvPr/>
        </p:nvGrpSpPr>
        <p:grpSpPr>
          <a:xfrm>
            <a:off x="1746708" y="3965739"/>
            <a:ext cx="1371600" cy="1697489"/>
            <a:chOff x="-4344400" y="608950"/>
            <a:chExt cx="986225" cy="1220550"/>
          </a:xfrm>
        </p:grpSpPr>
        <p:grpSp>
          <p:nvGrpSpPr>
            <p:cNvPr id="29" name="Google Shape;10160;p38">
              <a:extLst>
                <a:ext uri="{FF2B5EF4-FFF2-40B4-BE49-F238E27FC236}">
                  <a16:creationId xmlns:a16="http://schemas.microsoft.com/office/drawing/2014/main" id="{0AF89FD8-89D8-BE84-2A70-BA8B44A35CAD}"/>
                </a:ext>
              </a:extLst>
            </p:cNvPr>
            <p:cNvGrpSpPr/>
            <p:nvPr/>
          </p:nvGrpSpPr>
          <p:grpSpPr>
            <a:xfrm>
              <a:off x="-4344400" y="608950"/>
              <a:ext cx="986225" cy="1220550"/>
              <a:chOff x="-4344400" y="608950"/>
              <a:chExt cx="986225" cy="1220550"/>
            </a:xfrm>
          </p:grpSpPr>
          <p:sp>
            <p:nvSpPr>
              <p:cNvPr id="39" name="Google Shape;10161;p38">
                <a:extLst>
                  <a:ext uri="{FF2B5EF4-FFF2-40B4-BE49-F238E27FC236}">
                    <a16:creationId xmlns:a16="http://schemas.microsoft.com/office/drawing/2014/main" id="{9C0A8DDF-0C1E-6682-315C-CF744EEA198A}"/>
                  </a:ext>
                </a:extLst>
              </p:cNvPr>
              <p:cNvSpPr/>
              <p:nvPr/>
            </p:nvSpPr>
            <p:spPr>
              <a:xfrm>
                <a:off x="-4326275" y="626325"/>
                <a:ext cx="950575" cy="1185825"/>
              </a:xfrm>
              <a:custGeom>
                <a:avLst/>
                <a:gdLst/>
                <a:ahLst/>
                <a:cxnLst/>
                <a:rect l="l" t="t" r="r" b="b"/>
                <a:pathLst>
                  <a:path w="38023" h="47433" extrusionOk="0">
                    <a:moveTo>
                      <a:pt x="18575" y="1"/>
                    </a:moveTo>
                    <a:lnTo>
                      <a:pt x="18362" y="2"/>
                    </a:lnTo>
                    <a:cubicBezTo>
                      <a:pt x="14529" y="34"/>
                      <a:pt x="11004" y="1729"/>
                      <a:pt x="8441" y="4777"/>
                    </a:cubicBezTo>
                    <a:cubicBezTo>
                      <a:pt x="7025" y="6459"/>
                      <a:pt x="5967" y="8473"/>
                      <a:pt x="5371" y="10610"/>
                    </a:cubicBezTo>
                    <a:cubicBezTo>
                      <a:pt x="4797" y="11274"/>
                      <a:pt x="4301" y="11972"/>
                      <a:pt x="3896" y="12685"/>
                    </a:cubicBezTo>
                    <a:cubicBezTo>
                      <a:pt x="3815" y="12827"/>
                      <a:pt x="3758" y="12982"/>
                      <a:pt x="3729" y="13144"/>
                    </a:cubicBezTo>
                    <a:cubicBezTo>
                      <a:pt x="3683" y="13402"/>
                      <a:pt x="2622" y="19490"/>
                      <a:pt x="5488" y="22777"/>
                    </a:cubicBezTo>
                    <a:cubicBezTo>
                      <a:pt x="5643" y="22955"/>
                      <a:pt x="5839" y="23093"/>
                      <a:pt x="6060" y="23178"/>
                    </a:cubicBezTo>
                    <a:cubicBezTo>
                      <a:pt x="6510" y="24624"/>
                      <a:pt x="7337" y="26144"/>
                      <a:pt x="8020" y="27262"/>
                    </a:cubicBezTo>
                    <a:cubicBezTo>
                      <a:pt x="7988" y="27519"/>
                      <a:pt x="7956" y="27835"/>
                      <a:pt x="7956" y="28042"/>
                    </a:cubicBezTo>
                    <a:cubicBezTo>
                      <a:pt x="7956" y="28108"/>
                      <a:pt x="7960" y="28176"/>
                      <a:pt x="7967" y="28242"/>
                    </a:cubicBezTo>
                    <a:cubicBezTo>
                      <a:pt x="7830" y="28409"/>
                      <a:pt x="7695" y="28527"/>
                      <a:pt x="7557" y="28645"/>
                    </a:cubicBezTo>
                    <a:cubicBezTo>
                      <a:pt x="7193" y="28445"/>
                      <a:pt x="6841" y="28345"/>
                      <a:pt x="6488" y="28340"/>
                    </a:cubicBezTo>
                    <a:lnTo>
                      <a:pt x="6377" y="28340"/>
                    </a:lnTo>
                    <a:cubicBezTo>
                      <a:pt x="4304" y="28340"/>
                      <a:pt x="3305" y="29247"/>
                      <a:pt x="2503" y="29975"/>
                    </a:cubicBezTo>
                    <a:cubicBezTo>
                      <a:pt x="2050" y="30386"/>
                      <a:pt x="1622" y="30774"/>
                      <a:pt x="961" y="31095"/>
                    </a:cubicBezTo>
                    <a:cubicBezTo>
                      <a:pt x="456" y="31340"/>
                      <a:pt x="126" y="31817"/>
                      <a:pt x="77" y="32369"/>
                    </a:cubicBezTo>
                    <a:cubicBezTo>
                      <a:pt x="1" y="33211"/>
                      <a:pt x="430" y="34144"/>
                      <a:pt x="2839" y="36421"/>
                    </a:cubicBezTo>
                    <a:cubicBezTo>
                      <a:pt x="4159" y="37669"/>
                      <a:pt x="6004" y="39242"/>
                      <a:pt x="8325" y="41098"/>
                    </a:cubicBezTo>
                    <a:cubicBezTo>
                      <a:pt x="12176" y="44180"/>
                      <a:pt x="16124" y="47068"/>
                      <a:pt x="16293" y="47191"/>
                    </a:cubicBezTo>
                    <a:cubicBezTo>
                      <a:pt x="16504" y="47347"/>
                      <a:pt x="16761" y="47431"/>
                      <a:pt x="17025" y="47431"/>
                    </a:cubicBezTo>
                    <a:cubicBezTo>
                      <a:pt x="17027" y="47431"/>
                      <a:pt x="17029" y="47431"/>
                      <a:pt x="17030" y="47431"/>
                    </a:cubicBezTo>
                    <a:lnTo>
                      <a:pt x="17031" y="47432"/>
                    </a:lnTo>
                    <a:cubicBezTo>
                      <a:pt x="17460" y="47431"/>
                      <a:pt x="17860" y="47211"/>
                      <a:pt x="18090" y="46849"/>
                    </a:cubicBezTo>
                    <a:cubicBezTo>
                      <a:pt x="18319" y="46485"/>
                      <a:pt x="18347" y="46030"/>
                      <a:pt x="18163" y="45641"/>
                    </a:cubicBezTo>
                    <a:cubicBezTo>
                      <a:pt x="18151" y="45616"/>
                      <a:pt x="16907" y="43013"/>
                      <a:pt x="15244" y="39869"/>
                    </a:cubicBezTo>
                    <a:cubicBezTo>
                      <a:pt x="15527" y="38297"/>
                      <a:pt x="16257" y="37615"/>
                      <a:pt x="16762" y="37326"/>
                    </a:cubicBezTo>
                    <a:cubicBezTo>
                      <a:pt x="17191" y="37633"/>
                      <a:pt x="17565" y="37862"/>
                      <a:pt x="17881" y="38009"/>
                    </a:cubicBezTo>
                    <a:cubicBezTo>
                      <a:pt x="18521" y="38309"/>
                      <a:pt x="19169" y="38461"/>
                      <a:pt x="19811" y="38461"/>
                    </a:cubicBezTo>
                    <a:cubicBezTo>
                      <a:pt x="21091" y="38461"/>
                      <a:pt x="22286" y="37869"/>
                      <a:pt x="23363" y="36701"/>
                    </a:cubicBezTo>
                    <a:cubicBezTo>
                      <a:pt x="23579" y="36468"/>
                      <a:pt x="24248" y="35960"/>
                      <a:pt x="24841" y="35511"/>
                    </a:cubicBezTo>
                    <a:cubicBezTo>
                      <a:pt x="26014" y="34623"/>
                      <a:pt x="27475" y="33517"/>
                      <a:pt x="28343" y="32459"/>
                    </a:cubicBezTo>
                    <a:cubicBezTo>
                      <a:pt x="29591" y="30937"/>
                      <a:pt x="30079" y="28331"/>
                      <a:pt x="30345" y="26921"/>
                    </a:cubicBezTo>
                    <a:cubicBezTo>
                      <a:pt x="30369" y="26793"/>
                      <a:pt x="30392" y="26669"/>
                      <a:pt x="30412" y="26568"/>
                    </a:cubicBezTo>
                    <a:cubicBezTo>
                      <a:pt x="30457" y="26558"/>
                      <a:pt x="30502" y="26548"/>
                      <a:pt x="30544" y="26538"/>
                    </a:cubicBezTo>
                    <a:cubicBezTo>
                      <a:pt x="30606" y="26541"/>
                      <a:pt x="30669" y="26542"/>
                      <a:pt x="30730" y="26542"/>
                    </a:cubicBezTo>
                    <a:cubicBezTo>
                      <a:pt x="30739" y="26542"/>
                      <a:pt x="30747" y="26542"/>
                      <a:pt x="30756" y="26542"/>
                    </a:cubicBezTo>
                    <a:cubicBezTo>
                      <a:pt x="30848" y="26542"/>
                      <a:pt x="30941" y="26537"/>
                      <a:pt x="31034" y="26526"/>
                    </a:cubicBezTo>
                    <a:cubicBezTo>
                      <a:pt x="31119" y="26518"/>
                      <a:pt x="31205" y="26504"/>
                      <a:pt x="31290" y="26487"/>
                    </a:cubicBezTo>
                    <a:cubicBezTo>
                      <a:pt x="31316" y="26482"/>
                      <a:pt x="31341" y="26477"/>
                      <a:pt x="31368" y="26473"/>
                    </a:cubicBezTo>
                    <a:cubicBezTo>
                      <a:pt x="31386" y="26470"/>
                      <a:pt x="31404" y="26466"/>
                      <a:pt x="31422" y="26462"/>
                    </a:cubicBezTo>
                    <a:cubicBezTo>
                      <a:pt x="31493" y="26444"/>
                      <a:pt x="31564" y="26425"/>
                      <a:pt x="31635" y="26405"/>
                    </a:cubicBezTo>
                    <a:lnTo>
                      <a:pt x="31726" y="26379"/>
                    </a:lnTo>
                    <a:cubicBezTo>
                      <a:pt x="31988" y="26309"/>
                      <a:pt x="32185" y="26092"/>
                      <a:pt x="32231" y="25824"/>
                    </a:cubicBezTo>
                    <a:cubicBezTo>
                      <a:pt x="34460" y="24454"/>
                      <a:pt x="35577" y="21853"/>
                      <a:pt x="36047" y="20412"/>
                    </a:cubicBezTo>
                    <a:cubicBezTo>
                      <a:pt x="36276" y="20337"/>
                      <a:pt x="36479" y="20197"/>
                      <a:pt x="36631" y="20007"/>
                    </a:cubicBezTo>
                    <a:cubicBezTo>
                      <a:pt x="36721" y="19896"/>
                      <a:pt x="37519" y="18867"/>
                      <a:pt x="37795" y="17212"/>
                    </a:cubicBezTo>
                    <a:cubicBezTo>
                      <a:pt x="38022" y="15844"/>
                      <a:pt x="37929" y="13742"/>
                      <a:pt x="36247" y="11383"/>
                    </a:cubicBezTo>
                    <a:cubicBezTo>
                      <a:pt x="36250" y="11273"/>
                      <a:pt x="36241" y="11165"/>
                      <a:pt x="36221" y="11058"/>
                    </a:cubicBezTo>
                    <a:cubicBezTo>
                      <a:pt x="36207" y="10989"/>
                      <a:pt x="35883" y="9353"/>
                      <a:pt x="35164" y="7534"/>
                    </a:cubicBezTo>
                    <a:cubicBezTo>
                      <a:pt x="34113" y="4881"/>
                      <a:pt x="32763" y="3208"/>
                      <a:pt x="31151" y="2562"/>
                    </a:cubicBezTo>
                    <a:cubicBezTo>
                      <a:pt x="30536" y="2315"/>
                      <a:pt x="29649" y="2181"/>
                      <a:pt x="28445" y="2152"/>
                    </a:cubicBezTo>
                    <a:cubicBezTo>
                      <a:pt x="26371" y="1155"/>
                      <a:pt x="23012" y="1"/>
                      <a:pt x="1857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" name="Google Shape;10162;p38">
                <a:extLst>
                  <a:ext uri="{FF2B5EF4-FFF2-40B4-BE49-F238E27FC236}">
                    <a16:creationId xmlns:a16="http://schemas.microsoft.com/office/drawing/2014/main" id="{A25F8A74-7E49-F3A9-4EE7-55BE049D290B}"/>
                  </a:ext>
                </a:extLst>
              </p:cNvPr>
              <p:cNvSpPr/>
              <p:nvPr/>
            </p:nvSpPr>
            <p:spPr>
              <a:xfrm>
                <a:off x="-4344400" y="608950"/>
                <a:ext cx="986225" cy="1220550"/>
              </a:xfrm>
              <a:custGeom>
                <a:avLst/>
                <a:gdLst/>
                <a:ahLst/>
                <a:cxnLst/>
                <a:rect l="l" t="t" r="r" b="b"/>
                <a:pathLst>
                  <a:path w="39449" h="48822" extrusionOk="0">
                    <a:moveTo>
                      <a:pt x="19300" y="1390"/>
                    </a:moveTo>
                    <a:cubicBezTo>
                      <a:pt x="23695" y="1390"/>
                      <a:pt x="26991" y="2550"/>
                      <a:pt x="29004" y="3538"/>
                    </a:cubicBezTo>
                    <a:cubicBezTo>
                      <a:pt x="30181" y="3557"/>
                      <a:pt x="31062" y="3677"/>
                      <a:pt x="31618" y="3901"/>
                    </a:cubicBezTo>
                    <a:cubicBezTo>
                      <a:pt x="33046" y="4473"/>
                      <a:pt x="34265" y="6016"/>
                      <a:pt x="35242" y="8485"/>
                    </a:cubicBezTo>
                    <a:cubicBezTo>
                      <a:pt x="35936" y="10237"/>
                      <a:pt x="36251" y="11820"/>
                      <a:pt x="36264" y="11886"/>
                    </a:cubicBezTo>
                    <a:cubicBezTo>
                      <a:pt x="36288" y="12009"/>
                      <a:pt x="36281" y="12137"/>
                      <a:pt x="36242" y="12258"/>
                    </a:cubicBezTo>
                    <a:cubicBezTo>
                      <a:pt x="37933" y="14502"/>
                      <a:pt x="38052" y="16490"/>
                      <a:pt x="37835" y="17791"/>
                    </a:cubicBezTo>
                    <a:cubicBezTo>
                      <a:pt x="37584" y="19298"/>
                      <a:pt x="36846" y="20228"/>
                      <a:pt x="36814" y="20267"/>
                    </a:cubicBezTo>
                    <a:cubicBezTo>
                      <a:pt x="36707" y="20400"/>
                      <a:pt x="36546" y="20475"/>
                      <a:pt x="36379" y="20475"/>
                    </a:cubicBezTo>
                    <a:cubicBezTo>
                      <a:pt x="36348" y="20475"/>
                      <a:pt x="36317" y="20473"/>
                      <a:pt x="36286" y="20467"/>
                    </a:cubicBezTo>
                    <a:cubicBezTo>
                      <a:pt x="36264" y="20499"/>
                      <a:pt x="36239" y="20528"/>
                      <a:pt x="36215" y="20560"/>
                    </a:cubicBezTo>
                    <a:cubicBezTo>
                      <a:pt x="35776" y="22046"/>
                      <a:pt x="34483" y="25400"/>
                      <a:pt x="31551" y="26422"/>
                    </a:cubicBezTo>
                    <a:cubicBezTo>
                      <a:pt x="31597" y="26426"/>
                      <a:pt x="31640" y="26434"/>
                      <a:pt x="31686" y="26436"/>
                    </a:cubicBezTo>
                    <a:cubicBezTo>
                      <a:pt x="31715" y="26439"/>
                      <a:pt x="31745" y="26439"/>
                      <a:pt x="31773" y="26439"/>
                    </a:cubicBezTo>
                    <a:cubicBezTo>
                      <a:pt x="31841" y="26439"/>
                      <a:pt x="31907" y="26434"/>
                      <a:pt x="31974" y="26434"/>
                    </a:cubicBezTo>
                    <a:lnTo>
                      <a:pt x="31978" y="26434"/>
                    </a:lnTo>
                    <a:cubicBezTo>
                      <a:pt x="32074" y="26428"/>
                      <a:pt x="32171" y="26414"/>
                      <a:pt x="32271" y="26404"/>
                    </a:cubicBezTo>
                    <a:lnTo>
                      <a:pt x="32271" y="26404"/>
                    </a:lnTo>
                    <a:cubicBezTo>
                      <a:pt x="32176" y="26429"/>
                      <a:pt x="32080" y="26457"/>
                      <a:pt x="31984" y="26481"/>
                    </a:cubicBezTo>
                    <a:cubicBezTo>
                      <a:pt x="31886" y="26496"/>
                      <a:pt x="31789" y="26522"/>
                      <a:pt x="31689" y="26529"/>
                    </a:cubicBezTo>
                    <a:cubicBezTo>
                      <a:pt x="31610" y="26538"/>
                      <a:pt x="31533" y="26543"/>
                      <a:pt x="31454" y="26543"/>
                    </a:cubicBezTo>
                    <a:cubicBezTo>
                      <a:pt x="31371" y="26543"/>
                      <a:pt x="31288" y="26538"/>
                      <a:pt x="31204" y="26531"/>
                    </a:cubicBezTo>
                    <a:cubicBezTo>
                      <a:pt x="31005" y="26584"/>
                      <a:pt x="30803" y="26625"/>
                      <a:pt x="30600" y="26654"/>
                    </a:cubicBezTo>
                    <a:cubicBezTo>
                      <a:pt x="30559" y="26737"/>
                      <a:pt x="30526" y="26823"/>
                      <a:pt x="30501" y="26911"/>
                    </a:cubicBezTo>
                    <a:cubicBezTo>
                      <a:pt x="30471" y="27028"/>
                      <a:pt x="30431" y="27245"/>
                      <a:pt x="30383" y="27497"/>
                    </a:cubicBezTo>
                    <a:cubicBezTo>
                      <a:pt x="30133" y="28836"/>
                      <a:pt x="29665" y="31328"/>
                      <a:pt x="28531" y="32713"/>
                    </a:cubicBezTo>
                    <a:cubicBezTo>
                      <a:pt x="27715" y="33708"/>
                      <a:pt x="26291" y="34785"/>
                      <a:pt x="25147" y="35652"/>
                    </a:cubicBezTo>
                    <a:cubicBezTo>
                      <a:pt x="24472" y="36163"/>
                      <a:pt x="23836" y="36645"/>
                      <a:pt x="23579" y="36925"/>
                    </a:cubicBezTo>
                    <a:cubicBezTo>
                      <a:pt x="22638" y="37944"/>
                      <a:pt x="21614" y="38460"/>
                      <a:pt x="20536" y="38460"/>
                    </a:cubicBezTo>
                    <a:cubicBezTo>
                      <a:pt x="19998" y="38460"/>
                      <a:pt x="19447" y="38330"/>
                      <a:pt x="18899" y="38074"/>
                    </a:cubicBezTo>
                    <a:cubicBezTo>
                      <a:pt x="18541" y="37907"/>
                      <a:pt x="18084" y="37609"/>
                      <a:pt x="17571" y="37219"/>
                    </a:cubicBezTo>
                    <a:cubicBezTo>
                      <a:pt x="17018" y="37418"/>
                      <a:pt x="15614" y="38166"/>
                      <a:pt x="15246" y="40683"/>
                    </a:cubicBezTo>
                    <a:cubicBezTo>
                      <a:pt x="16947" y="43887"/>
                      <a:pt x="18243" y="46600"/>
                      <a:pt x="18259" y="46633"/>
                    </a:cubicBezTo>
                    <a:cubicBezTo>
                      <a:pt x="18370" y="46864"/>
                      <a:pt x="18309" y="47140"/>
                      <a:pt x="18112" y="47303"/>
                    </a:cubicBezTo>
                    <a:cubicBezTo>
                      <a:pt x="18009" y="47389"/>
                      <a:pt x="17883" y="47432"/>
                      <a:pt x="17756" y="47432"/>
                    </a:cubicBezTo>
                    <a:cubicBezTo>
                      <a:pt x="17640" y="47432"/>
                      <a:pt x="17525" y="47396"/>
                      <a:pt x="17427" y="47325"/>
                    </a:cubicBezTo>
                    <a:cubicBezTo>
                      <a:pt x="17387" y="47296"/>
                      <a:pt x="13398" y="44384"/>
                      <a:pt x="9484" y="41251"/>
                    </a:cubicBezTo>
                    <a:cubicBezTo>
                      <a:pt x="7178" y="39406"/>
                      <a:pt x="5347" y="37845"/>
                      <a:pt x="4042" y="36611"/>
                    </a:cubicBezTo>
                    <a:cubicBezTo>
                      <a:pt x="1725" y="34422"/>
                      <a:pt x="1448" y="33642"/>
                      <a:pt x="1494" y="33125"/>
                    </a:cubicBezTo>
                    <a:cubicBezTo>
                      <a:pt x="1523" y="32813"/>
                      <a:pt x="1702" y="32554"/>
                      <a:pt x="1989" y="32415"/>
                    </a:cubicBezTo>
                    <a:cubicBezTo>
                      <a:pt x="2740" y="32050"/>
                      <a:pt x="3225" y="31610"/>
                      <a:pt x="3694" y="31185"/>
                    </a:cubicBezTo>
                    <a:cubicBezTo>
                      <a:pt x="4482" y="30469"/>
                      <a:pt x="5297" y="29730"/>
                      <a:pt x="7102" y="29730"/>
                    </a:cubicBezTo>
                    <a:lnTo>
                      <a:pt x="7204" y="29730"/>
                    </a:lnTo>
                    <a:cubicBezTo>
                      <a:pt x="7497" y="29734"/>
                      <a:pt x="7857" y="29837"/>
                      <a:pt x="8347" y="30213"/>
                    </a:cubicBezTo>
                    <a:cubicBezTo>
                      <a:pt x="8457" y="30104"/>
                      <a:pt x="8571" y="30007"/>
                      <a:pt x="8684" y="29911"/>
                    </a:cubicBezTo>
                    <a:cubicBezTo>
                      <a:pt x="8912" y="29718"/>
                      <a:pt x="9162" y="29504"/>
                      <a:pt x="9427" y="29113"/>
                    </a:cubicBezTo>
                    <a:cubicBezTo>
                      <a:pt x="9394" y="28990"/>
                      <a:pt x="9377" y="28864"/>
                      <a:pt x="9376" y="28737"/>
                    </a:cubicBezTo>
                    <a:cubicBezTo>
                      <a:pt x="9376" y="28562"/>
                      <a:pt x="9410" y="28213"/>
                      <a:pt x="9466" y="27802"/>
                    </a:cubicBezTo>
                    <a:cubicBezTo>
                      <a:pt x="8808" y="26746"/>
                      <a:pt x="7760" y="24903"/>
                      <a:pt x="7336" y="23274"/>
                    </a:cubicBezTo>
                    <a:cubicBezTo>
                      <a:pt x="7327" y="23274"/>
                      <a:pt x="7318" y="23276"/>
                      <a:pt x="7308" y="23276"/>
                    </a:cubicBezTo>
                    <a:cubicBezTo>
                      <a:pt x="7090" y="23276"/>
                      <a:pt x="6881" y="23180"/>
                      <a:pt x="6737" y="23015"/>
                    </a:cubicBezTo>
                    <a:cubicBezTo>
                      <a:pt x="4088" y="19976"/>
                      <a:pt x="5094" y="14205"/>
                      <a:pt x="5139" y="13961"/>
                    </a:cubicBezTo>
                    <a:cubicBezTo>
                      <a:pt x="5153" y="13877"/>
                      <a:pt x="5183" y="13796"/>
                      <a:pt x="5225" y="13721"/>
                    </a:cubicBezTo>
                    <a:cubicBezTo>
                      <a:pt x="5647" y="12980"/>
                      <a:pt x="6153" y="12287"/>
                      <a:pt x="6726" y="11640"/>
                    </a:cubicBezTo>
                    <a:cubicBezTo>
                      <a:pt x="7278" y="9569"/>
                      <a:pt x="8296" y="7585"/>
                      <a:pt x="9698" y="5918"/>
                    </a:cubicBezTo>
                    <a:cubicBezTo>
                      <a:pt x="12129" y="3029"/>
                      <a:pt x="15466" y="1421"/>
                      <a:pt x="19094" y="1391"/>
                    </a:cubicBezTo>
                    <a:cubicBezTo>
                      <a:pt x="19164" y="1391"/>
                      <a:pt x="19232" y="1390"/>
                      <a:pt x="19300" y="1390"/>
                    </a:cubicBezTo>
                    <a:close/>
                    <a:moveTo>
                      <a:pt x="19300" y="0"/>
                    </a:moveTo>
                    <a:lnTo>
                      <a:pt x="19300" y="1"/>
                    </a:lnTo>
                    <a:lnTo>
                      <a:pt x="19083" y="1"/>
                    </a:lnTo>
                    <a:cubicBezTo>
                      <a:pt x="15042" y="36"/>
                      <a:pt x="11331" y="1819"/>
                      <a:pt x="8635" y="5024"/>
                    </a:cubicBezTo>
                    <a:cubicBezTo>
                      <a:pt x="7189" y="6742"/>
                      <a:pt x="6099" y="8791"/>
                      <a:pt x="5470" y="10967"/>
                    </a:cubicBezTo>
                    <a:cubicBezTo>
                      <a:pt x="4909" y="11631"/>
                      <a:pt x="4421" y="12325"/>
                      <a:pt x="4017" y="13034"/>
                    </a:cubicBezTo>
                    <a:cubicBezTo>
                      <a:pt x="3897" y="13245"/>
                      <a:pt x="3814" y="13474"/>
                      <a:pt x="3770" y="13714"/>
                    </a:cubicBezTo>
                    <a:cubicBezTo>
                      <a:pt x="3648" y="14392"/>
                      <a:pt x="2659" y="20450"/>
                      <a:pt x="5688" y="23927"/>
                    </a:cubicBezTo>
                    <a:cubicBezTo>
                      <a:pt x="5840" y="24100"/>
                      <a:pt x="6018" y="24249"/>
                      <a:pt x="6215" y="24365"/>
                    </a:cubicBezTo>
                    <a:cubicBezTo>
                      <a:pt x="6671" y="25700"/>
                      <a:pt x="7395" y="27058"/>
                      <a:pt x="8028" y="28114"/>
                    </a:cubicBezTo>
                    <a:cubicBezTo>
                      <a:pt x="8015" y="28234"/>
                      <a:pt x="8004" y="28353"/>
                      <a:pt x="7997" y="28465"/>
                    </a:cubicBezTo>
                    <a:cubicBezTo>
                      <a:pt x="7746" y="28386"/>
                      <a:pt x="7485" y="28344"/>
                      <a:pt x="7223" y="28341"/>
                    </a:cubicBezTo>
                    <a:cubicBezTo>
                      <a:pt x="7182" y="28340"/>
                      <a:pt x="7141" y="28340"/>
                      <a:pt x="7101" y="28340"/>
                    </a:cubicBezTo>
                    <a:cubicBezTo>
                      <a:pt x="4760" y="28340"/>
                      <a:pt x="3604" y="29389"/>
                      <a:pt x="2760" y="30155"/>
                    </a:cubicBezTo>
                    <a:cubicBezTo>
                      <a:pt x="2327" y="30548"/>
                      <a:pt x="1954" y="30887"/>
                      <a:pt x="1381" y="31165"/>
                    </a:cubicBezTo>
                    <a:cubicBezTo>
                      <a:pt x="656" y="31516"/>
                      <a:pt x="181" y="32204"/>
                      <a:pt x="110" y="33002"/>
                    </a:cubicBezTo>
                    <a:cubicBezTo>
                      <a:pt x="1" y="34231"/>
                      <a:pt x="779" y="35439"/>
                      <a:pt x="3087" y="37620"/>
                    </a:cubicBezTo>
                    <a:cubicBezTo>
                      <a:pt x="4420" y="38882"/>
                      <a:pt x="6281" y="40467"/>
                      <a:pt x="8615" y="42336"/>
                    </a:cubicBezTo>
                    <a:cubicBezTo>
                      <a:pt x="12536" y="45474"/>
                      <a:pt x="16567" y="48418"/>
                      <a:pt x="16608" y="48447"/>
                    </a:cubicBezTo>
                    <a:cubicBezTo>
                      <a:pt x="16951" y="48697"/>
                      <a:pt x="17353" y="48821"/>
                      <a:pt x="17756" y="48821"/>
                    </a:cubicBezTo>
                    <a:cubicBezTo>
                      <a:pt x="18198" y="48821"/>
                      <a:pt x="18640" y="48671"/>
                      <a:pt x="18999" y="48373"/>
                    </a:cubicBezTo>
                    <a:cubicBezTo>
                      <a:pt x="19686" y="47802"/>
                      <a:pt x="19897" y="46840"/>
                      <a:pt x="19514" y="46035"/>
                    </a:cubicBezTo>
                    <a:cubicBezTo>
                      <a:pt x="19501" y="46009"/>
                      <a:pt x="18307" y="43511"/>
                      <a:pt x="16698" y="40459"/>
                    </a:cubicBezTo>
                    <a:cubicBezTo>
                      <a:pt x="16884" y="39636"/>
                      <a:pt x="17211" y="39154"/>
                      <a:pt x="17504" y="38874"/>
                    </a:cubicBezTo>
                    <a:cubicBezTo>
                      <a:pt x="17800" y="39067"/>
                      <a:pt x="18069" y="39220"/>
                      <a:pt x="18311" y="39333"/>
                    </a:cubicBezTo>
                    <a:cubicBezTo>
                      <a:pt x="19044" y="39676"/>
                      <a:pt x="19793" y="39850"/>
                      <a:pt x="20535" y="39850"/>
                    </a:cubicBezTo>
                    <a:cubicBezTo>
                      <a:pt x="22016" y="39850"/>
                      <a:pt x="23384" y="39183"/>
                      <a:pt x="24598" y="37866"/>
                    </a:cubicBezTo>
                    <a:cubicBezTo>
                      <a:pt x="24771" y="37678"/>
                      <a:pt x="25472" y="37147"/>
                      <a:pt x="25984" y="36760"/>
                    </a:cubicBezTo>
                    <a:cubicBezTo>
                      <a:pt x="27187" y="35849"/>
                      <a:pt x="28683" y="34716"/>
                      <a:pt x="29605" y="33594"/>
                    </a:cubicBezTo>
                    <a:cubicBezTo>
                      <a:pt x="30915" y="31996"/>
                      <a:pt x="31436" y="29416"/>
                      <a:pt x="31718" y="27922"/>
                    </a:cubicBezTo>
                    <a:cubicBezTo>
                      <a:pt x="31754" y="27919"/>
                      <a:pt x="31791" y="27916"/>
                      <a:pt x="31827" y="27912"/>
                    </a:cubicBezTo>
                    <a:cubicBezTo>
                      <a:pt x="31934" y="27902"/>
                      <a:pt x="32040" y="27885"/>
                      <a:pt x="32146" y="27863"/>
                    </a:cubicBezTo>
                    <a:cubicBezTo>
                      <a:pt x="32165" y="27860"/>
                      <a:pt x="32183" y="27856"/>
                      <a:pt x="32200" y="27853"/>
                    </a:cubicBezTo>
                    <a:cubicBezTo>
                      <a:pt x="32238" y="27847"/>
                      <a:pt x="32274" y="27840"/>
                      <a:pt x="32310" y="27831"/>
                    </a:cubicBezTo>
                    <a:cubicBezTo>
                      <a:pt x="32389" y="27812"/>
                      <a:pt x="32468" y="27790"/>
                      <a:pt x="32545" y="27768"/>
                    </a:cubicBezTo>
                    <a:lnTo>
                      <a:pt x="32631" y="27746"/>
                    </a:lnTo>
                    <a:cubicBezTo>
                      <a:pt x="33036" y="27637"/>
                      <a:pt x="33370" y="27351"/>
                      <a:pt x="33540" y="26969"/>
                    </a:cubicBezTo>
                    <a:cubicBezTo>
                      <a:pt x="35667" y="25550"/>
                      <a:pt x="36801" y="23135"/>
                      <a:pt x="37333" y="21616"/>
                    </a:cubicBezTo>
                    <a:cubicBezTo>
                      <a:pt x="37550" y="21494"/>
                      <a:pt x="37741" y="21332"/>
                      <a:pt x="37897" y="21138"/>
                    </a:cubicBezTo>
                    <a:cubicBezTo>
                      <a:pt x="37999" y="21011"/>
                      <a:pt x="38900" y="19849"/>
                      <a:pt x="39206" y="18019"/>
                    </a:cubicBezTo>
                    <a:cubicBezTo>
                      <a:pt x="39448" y="16558"/>
                      <a:pt x="39362" y="14331"/>
                      <a:pt x="37659" y="11848"/>
                    </a:cubicBezTo>
                    <a:cubicBezTo>
                      <a:pt x="37654" y="11771"/>
                      <a:pt x="37642" y="11693"/>
                      <a:pt x="37627" y="11617"/>
                    </a:cubicBezTo>
                    <a:cubicBezTo>
                      <a:pt x="37613" y="11546"/>
                      <a:pt x="37274" y="9843"/>
                      <a:pt x="36534" y="7973"/>
                    </a:cubicBezTo>
                    <a:cubicBezTo>
                      <a:pt x="35411" y="5136"/>
                      <a:pt x="33931" y="3332"/>
                      <a:pt x="32135" y="2611"/>
                    </a:cubicBezTo>
                    <a:cubicBezTo>
                      <a:pt x="31469" y="2345"/>
                      <a:pt x="30551" y="2195"/>
                      <a:pt x="29337" y="2156"/>
                    </a:cubicBezTo>
                    <a:cubicBezTo>
                      <a:pt x="27186" y="1142"/>
                      <a:pt x="23772" y="0"/>
                      <a:pt x="193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" name="Google Shape;10163;p38">
                <a:extLst>
                  <a:ext uri="{FF2B5EF4-FFF2-40B4-BE49-F238E27FC236}">
                    <a16:creationId xmlns:a16="http://schemas.microsoft.com/office/drawing/2014/main" id="{806175A8-2319-BD70-5277-3B1BD25F9BDD}"/>
                  </a:ext>
                </a:extLst>
              </p:cNvPr>
              <p:cNvSpPr/>
              <p:nvPr/>
            </p:nvSpPr>
            <p:spPr>
              <a:xfrm>
                <a:off x="-4178900" y="653175"/>
                <a:ext cx="615500" cy="376650"/>
              </a:xfrm>
              <a:custGeom>
                <a:avLst/>
                <a:gdLst/>
                <a:ahLst/>
                <a:cxnLst/>
                <a:rect l="l" t="t" r="r" b="b"/>
                <a:pathLst>
                  <a:path w="24620" h="15066" extrusionOk="0">
                    <a:moveTo>
                      <a:pt x="12675" y="1"/>
                    </a:moveTo>
                    <a:lnTo>
                      <a:pt x="12472" y="2"/>
                    </a:lnTo>
                    <a:cubicBezTo>
                      <a:pt x="5062" y="64"/>
                      <a:pt x="43" y="6939"/>
                      <a:pt x="4" y="13321"/>
                    </a:cubicBezTo>
                    <a:cubicBezTo>
                      <a:pt x="1" y="13835"/>
                      <a:pt x="149" y="14247"/>
                      <a:pt x="446" y="14546"/>
                    </a:cubicBezTo>
                    <a:cubicBezTo>
                      <a:pt x="790" y="14891"/>
                      <a:pt x="1319" y="15066"/>
                      <a:pt x="2021" y="15066"/>
                    </a:cubicBezTo>
                    <a:cubicBezTo>
                      <a:pt x="7451" y="15066"/>
                      <a:pt x="23700" y="4499"/>
                      <a:pt x="24388" y="4049"/>
                    </a:cubicBezTo>
                    <a:cubicBezTo>
                      <a:pt x="24605" y="3907"/>
                      <a:pt x="24620" y="3596"/>
                      <a:pt x="24418" y="3434"/>
                    </a:cubicBezTo>
                    <a:cubicBezTo>
                      <a:pt x="24242" y="3294"/>
                      <a:pt x="20037" y="1"/>
                      <a:pt x="1267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" name="Google Shape;10164;p38">
                <a:extLst>
                  <a:ext uri="{FF2B5EF4-FFF2-40B4-BE49-F238E27FC236}">
                    <a16:creationId xmlns:a16="http://schemas.microsoft.com/office/drawing/2014/main" id="{D49B08D1-D8E9-3166-7FC4-46746852A482}"/>
                  </a:ext>
                </a:extLst>
              </p:cNvPr>
              <p:cNvSpPr/>
              <p:nvPr/>
            </p:nvSpPr>
            <p:spPr>
              <a:xfrm>
                <a:off x="-4188400" y="643700"/>
                <a:ext cx="635975" cy="395625"/>
              </a:xfrm>
              <a:custGeom>
                <a:avLst/>
                <a:gdLst/>
                <a:ahLst/>
                <a:cxnLst/>
                <a:rect l="l" t="t" r="r" b="b"/>
                <a:pathLst>
                  <a:path w="25439" h="15825" extrusionOk="0">
                    <a:moveTo>
                      <a:pt x="13055" y="760"/>
                    </a:moveTo>
                    <a:cubicBezTo>
                      <a:pt x="20369" y="760"/>
                      <a:pt x="24561" y="4110"/>
                      <a:pt x="24561" y="4110"/>
                    </a:cubicBezTo>
                    <a:cubicBezTo>
                      <a:pt x="24561" y="4110"/>
                      <a:pt x="7780" y="15065"/>
                      <a:pt x="2400" y="15065"/>
                    </a:cubicBezTo>
                    <a:cubicBezTo>
                      <a:pt x="1369" y="15065"/>
                      <a:pt x="757" y="14662"/>
                      <a:pt x="763" y="13702"/>
                    </a:cubicBezTo>
                    <a:cubicBezTo>
                      <a:pt x="800" y="7736"/>
                      <a:pt x="5415" y="822"/>
                      <a:pt x="12854" y="761"/>
                    </a:cubicBezTo>
                    <a:cubicBezTo>
                      <a:pt x="12921" y="761"/>
                      <a:pt x="12987" y="760"/>
                      <a:pt x="13054" y="760"/>
                    </a:cubicBezTo>
                    <a:close/>
                    <a:moveTo>
                      <a:pt x="13054" y="0"/>
                    </a:moveTo>
                    <a:cubicBezTo>
                      <a:pt x="12985" y="0"/>
                      <a:pt x="12917" y="0"/>
                      <a:pt x="12847" y="1"/>
                    </a:cubicBezTo>
                    <a:cubicBezTo>
                      <a:pt x="9219" y="32"/>
                      <a:pt x="5883" y="1640"/>
                      <a:pt x="3452" y="4528"/>
                    </a:cubicBezTo>
                    <a:cubicBezTo>
                      <a:pt x="1281" y="7108"/>
                      <a:pt x="24" y="10450"/>
                      <a:pt x="5" y="13698"/>
                    </a:cubicBezTo>
                    <a:cubicBezTo>
                      <a:pt x="0" y="14316"/>
                      <a:pt x="186" y="14819"/>
                      <a:pt x="556" y="15192"/>
                    </a:cubicBezTo>
                    <a:cubicBezTo>
                      <a:pt x="974" y="15611"/>
                      <a:pt x="1594" y="15824"/>
                      <a:pt x="2400" y="15824"/>
                    </a:cubicBezTo>
                    <a:cubicBezTo>
                      <a:pt x="7942" y="15824"/>
                      <a:pt x="24283" y="5198"/>
                      <a:pt x="24976" y="4746"/>
                    </a:cubicBezTo>
                    <a:cubicBezTo>
                      <a:pt x="25409" y="4463"/>
                      <a:pt x="25439" y="3839"/>
                      <a:pt x="25035" y="3517"/>
                    </a:cubicBezTo>
                    <a:cubicBezTo>
                      <a:pt x="24855" y="3373"/>
                      <a:pt x="20548" y="0"/>
                      <a:pt x="130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" name="Google Shape;10165;p38">
                <a:extLst>
                  <a:ext uri="{FF2B5EF4-FFF2-40B4-BE49-F238E27FC236}">
                    <a16:creationId xmlns:a16="http://schemas.microsoft.com/office/drawing/2014/main" id="{7EB60842-99E6-0090-8A47-815747A2871B}"/>
                  </a:ext>
                </a:extLst>
              </p:cNvPr>
              <p:cNvSpPr/>
              <p:nvPr/>
            </p:nvSpPr>
            <p:spPr>
              <a:xfrm>
                <a:off x="-4154775" y="1238300"/>
                <a:ext cx="276650" cy="424525"/>
              </a:xfrm>
              <a:custGeom>
                <a:avLst/>
                <a:gdLst/>
                <a:ahLst/>
                <a:cxnLst/>
                <a:rect l="l" t="t" r="r" b="b"/>
                <a:pathLst>
                  <a:path w="11066" h="16981" extrusionOk="0">
                    <a:moveTo>
                      <a:pt x="4351" y="0"/>
                    </a:moveTo>
                    <a:cubicBezTo>
                      <a:pt x="3953" y="0"/>
                      <a:pt x="3425" y="216"/>
                      <a:pt x="3170" y="1246"/>
                    </a:cubicBezTo>
                    <a:cubicBezTo>
                      <a:pt x="2514" y="3899"/>
                      <a:pt x="1826" y="4482"/>
                      <a:pt x="1273" y="4950"/>
                    </a:cubicBezTo>
                    <a:cubicBezTo>
                      <a:pt x="884" y="5280"/>
                      <a:pt x="517" y="5591"/>
                      <a:pt x="324" y="6448"/>
                    </a:cubicBezTo>
                    <a:cubicBezTo>
                      <a:pt x="1" y="7893"/>
                      <a:pt x="2829" y="13237"/>
                      <a:pt x="4656" y="15520"/>
                    </a:cubicBezTo>
                    <a:cubicBezTo>
                      <a:pt x="5443" y="16503"/>
                      <a:pt x="6055" y="16981"/>
                      <a:pt x="6531" y="16981"/>
                    </a:cubicBezTo>
                    <a:cubicBezTo>
                      <a:pt x="6847" y="16981"/>
                      <a:pt x="7242" y="16793"/>
                      <a:pt x="7325" y="15895"/>
                    </a:cubicBezTo>
                    <a:cubicBezTo>
                      <a:pt x="7671" y="12203"/>
                      <a:pt x="10051" y="11724"/>
                      <a:pt x="10151" y="11706"/>
                    </a:cubicBezTo>
                    <a:lnTo>
                      <a:pt x="10298" y="11680"/>
                    </a:lnTo>
                    <a:lnTo>
                      <a:pt x="10358" y="11542"/>
                    </a:lnTo>
                    <a:cubicBezTo>
                      <a:pt x="11065" y="9918"/>
                      <a:pt x="9469" y="5811"/>
                      <a:pt x="7587" y="2938"/>
                    </a:cubicBezTo>
                    <a:cubicBezTo>
                      <a:pt x="6867" y="1841"/>
                      <a:pt x="5491" y="0"/>
                      <a:pt x="4351" y="0"/>
                    </a:cubicBezTo>
                    <a:close/>
                  </a:path>
                </a:pathLst>
              </a:custGeom>
              <a:solidFill>
                <a:srgbClr val="F3D6B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" name="Google Shape;10166;p38">
                <a:extLst>
                  <a:ext uri="{FF2B5EF4-FFF2-40B4-BE49-F238E27FC236}">
                    <a16:creationId xmlns:a16="http://schemas.microsoft.com/office/drawing/2014/main" id="{0BBFE1AB-7CA5-0F1F-9838-1733F7A42594}"/>
                  </a:ext>
                </a:extLst>
              </p:cNvPr>
              <p:cNvSpPr/>
              <p:nvPr/>
            </p:nvSpPr>
            <p:spPr>
              <a:xfrm>
                <a:off x="-4158575" y="1231325"/>
                <a:ext cx="289975" cy="438500"/>
              </a:xfrm>
              <a:custGeom>
                <a:avLst/>
                <a:gdLst/>
                <a:ahLst/>
                <a:cxnLst/>
                <a:rect l="l" t="t" r="r" b="b"/>
                <a:pathLst>
                  <a:path w="11599" h="17540" extrusionOk="0">
                    <a:moveTo>
                      <a:pt x="4503" y="559"/>
                    </a:moveTo>
                    <a:cubicBezTo>
                      <a:pt x="6673" y="559"/>
                      <a:pt x="11312" y="9281"/>
                      <a:pt x="10255" y="11709"/>
                    </a:cubicBezTo>
                    <a:cubicBezTo>
                      <a:pt x="10255" y="11709"/>
                      <a:pt x="7572" y="12178"/>
                      <a:pt x="7200" y="16148"/>
                    </a:cubicBezTo>
                    <a:cubicBezTo>
                      <a:pt x="7146" y="16730"/>
                      <a:pt x="6960" y="16982"/>
                      <a:pt x="6683" y="16982"/>
                    </a:cubicBezTo>
                    <a:cubicBezTo>
                      <a:pt x="5069" y="16982"/>
                      <a:pt x="378" y="8437"/>
                      <a:pt x="749" y="6789"/>
                    </a:cubicBezTo>
                    <a:cubicBezTo>
                      <a:pt x="1183" y="4859"/>
                      <a:pt x="2467" y="6139"/>
                      <a:pt x="3593" y="1591"/>
                    </a:cubicBezTo>
                    <a:cubicBezTo>
                      <a:pt x="3772" y="869"/>
                      <a:pt x="4093" y="559"/>
                      <a:pt x="4503" y="559"/>
                    </a:cubicBezTo>
                    <a:cubicBezTo>
                      <a:pt x="4503" y="559"/>
                      <a:pt x="4503" y="559"/>
                      <a:pt x="4503" y="559"/>
                    </a:cubicBezTo>
                    <a:close/>
                    <a:moveTo>
                      <a:pt x="4503" y="0"/>
                    </a:moveTo>
                    <a:cubicBezTo>
                      <a:pt x="4095" y="0"/>
                      <a:pt x="3365" y="190"/>
                      <a:pt x="3051" y="1457"/>
                    </a:cubicBezTo>
                    <a:cubicBezTo>
                      <a:pt x="2416" y="4023"/>
                      <a:pt x="1767" y="4574"/>
                      <a:pt x="1245" y="5016"/>
                    </a:cubicBezTo>
                    <a:cubicBezTo>
                      <a:pt x="839" y="5360"/>
                      <a:pt x="418" y="5717"/>
                      <a:pt x="205" y="6667"/>
                    </a:cubicBezTo>
                    <a:cubicBezTo>
                      <a:pt x="1" y="7575"/>
                      <a:pt x="817" y="9518"/>
                      <a:pt x="1539" y="10987"/>
                    </a:cubicBezTo>
                    <a:cubicBezTo>
                      <a:pt x="2457" y="12857"/>
                      <a:pt x="3626" y="14768"/>
                      <a:pt x="4590" y="15974"/>
                    </a:cubicBezTo>
                    <a:cubicBezTo>
                      <a:pt x="5457" y="17057"/>
                      <a:pt x="6101" y="17539"/>
                      <a:pt x="6683" y="17539"/>
                    </a:cubicBezTo>
                    <a:cubicBezTo>
                      <a:pt x="6968" y="17539"/>
                      <a:pt x="7643" y="17409"/>
                      <a:pt x="7757" y="16199"/>
                    </a:cubicBezTo>
                    <a:cubicBezTo>
                      <a:pt x="8081" y="12739"/>
                      <a:pt x="10264" y="12276"/>
                      <a:pt x="10357" y="12259"/>
                    </a:cubicBezTo>
                    <a:lnTo>
                      <a:pt x="10645" y="12203"/>
                    </a:lnTo>
                    <a:lnTo>
                      <a:pt x="10767" y="11932"/>
                    </a:lnTo>
                    <a:cubicBezTo>
                      <a:pt x="11598" y="10022"/>
                      <a:pt x="9632" y="5596"/>
                      <a:pt x="7972" y="3063"/>
                    </a:cubicBezTo>
                    <a:cubicBezTo>
                      <a:pt x="7057" y="1666"/>
                      <a:pt x="5711" y="0"/>
                      <a:pt x="45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5" name="Google Shape;10167;p38">
                <a:extLst>
                  <a:ext uri="{FF2B5EF4-FFF2-40B4-BE49-F238E27FC236}">
                    <a16:creationId xmlns:a16="http://schemas.microsoft.com/office/drawing/2014/main" id="{12E1DA70-4C6F-E29A-ED1C-5D09A0D1465C}"/>
                  </a:ext>
                </a:extLst>
              </p:cNvPr>
              <p:cNvSpPr/>
              <p:nvPr/>
            </p:nvSpPr>
            <p:spPr>
              <a:xfrm>
                <a:off x="-4165625" y="1038775"/>
                <a:ext cx="144475" cy="285125"/>
              </a:xfrm>
              <a:custGeom>
                <a:avLst/>
                <a:gdLst/>
                <a:ahLst/>
                <a:cxnLst/>
                <a:rect l="l" t="t" r="r" b="b"/>
                <a:pathLst>
                  <a:path w="5779" h="11405" extrusionOk="0">
                    <a:moveTo>
                      <a:pt x="2744" y="1"/>
                    </a:moveTo>
                    <a:cubicBezTo>
                      <a:pt x="2672" y="1"/>
                      <a:pt x="2599" y="29"/>
                      <a:pt x="2543" y="88"/>
                    </a:cubicBezTo>
                    <a:cubicBezTo>
                      <a:pt x="2463" y="172"/>
                      <a:pt x="576" y="2180"/>
                      <a:pt x="289" y="4464"/>
                    </a:cubicBezTo>
                    <a:cubicBezTo>
                      <a:pt x="0" y="6760"/>
                      <a:pt x="2950" y="11093"/>
                      <a:pt x="3075" y="11277"/>
                    </a:cubicBezTo>
                    <a:cubicBezTo>
                      <a:pt x="3120" y="11343"/>
                      <a:pt x="3192" y="11386"/>
                      <a:pt x="3271" y="11395"/>
                    </a:cubicBezTo>
                    <a:cubicBezTo>
                      <a:pt x="3319" y="11401"/>
                      <a:pt x="3367" y="11404"/>
                      <a:pt x="3416" y="11404"/>
                    </a:cubicBezTo>
                    <a:cubicBezTo>
                      <a:pt x="5426" y="11404"/>
                      <a:pt x="5746" y="6182"/>
                      <a:pt x="5775" y="5587"/>
                    </a:cubicBezTo>
                    <a:cubicBezTo>
                      <a:pt x="5779" y="5538"/>
                      <a:pt x="5767" y="5489"/>
                      <a:pt x="5745" y="5444"/>
                    </a:cubicBezTo>
                    <a:lnTo>
                      <a:pt x="2993" y="151"/>
                    </a:lnTo>
                    <a:cubicBezTo>
                      <a:pt x="2942" y="53"/>
                      <a:pt x="2844" y="1"/>
                      <a:pt x="274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" name="Google Shape;10168;p38">
                <a:extLst>
                  <a:ext uri="{FF2B5EF4-FFF2-40B4-BE49-F238E27FC236}">
                    <a16:creationId xmlns:a16="http://schemas.microsoft.com/office/drawing/2014/main" id="{2429D787-01A4-9167-BCEE-D8C9C699E101}"/>
                  </a:ext>
                </a:extLst>
              </p:cNvPr>
              <p:cNvSpPr/>
              <p:nvPr/>
            </p:nvSpPr>
            <p:spPr>
              <a:xfrm>
                <a:off x="-4172750" y="1031775"/>
                <a:ext cx="158625" cy="299100"/>
              </a:xfrm>
              <a:custGeom>
                <a:avLst/>
                <a:gdLst/>
                <a:ahLst/>
                <a:cxnLst/>
                <a:rect l="l" t="t" r="r" b="b"/>
                <a:pathLst>
                  <a:path w="6345" h="11964" extrusionOk="0">
                    <a:moveTo>
                      <a:pt x="3031" y="559"/>
                    </a:moveTo>
                    <a:lnTo>
                      <a:pt x="5782" y="5852"/>
                    </a:lnTo>
                    <a:cubicBezTo>
                      <a:pt x="5782" y="5852"/>
                      <a:pt x="5504" y="11405"/>
                      <a:pt x="3701" y="11405"/>
                    </a:cubicBezTo>
                    <a:cubicBezTo>
                      <a:pt x="3664" y="11405"/>
                      <a:pt x="3627" y="11403"/>
                      <a:pt x="3591" y="11398"/>
                    </a:cubicBezTo>
                    <a:cubicBezTo>
                      <a:pt x="3591" y="11398"/>
                      <a:pt x="571" y="6996"/>
                      <a:pt x="851" y="4778"/>
                    </a:cubicBezTo>
                    <a:cubicBezTo>
                      <a:pt x="1130" y="2559"/>
                      <a:pt x="3031" y="559"/>
                      <a:pt x="3031" y="559"/>
                    </a:cubicBezTo>
                    <a:close/>
                    <a:moveTo>
                      <a:pt x="3031" y="0"/>
                    </a:moveTo>
                    <a:cubicBezTo>
                      <a:pt x="2877" y="0"/>
                      <a:pt x="2731" y="63"/>
                      <a:pt x="2626" y="174"/>
                    </a:cubicBezTo>
                    <a:cubicBezTo>
                      <a:pt x="2543" y="261"/>
                      <a:pt x="595" y="2334"/>
                      <a:pt x="298" y="4708"/>
                    </a:cubicBezTo>
                    <a:cubicBezTo>
                      <a:pt x="0" y="7069"/>
                      <a:pt x="2808" y="11245"/>
                      <a:pt x="3130" y="11714"/>
                    </a:cubicBezTo>
                    <a:cubicBezTo>
                      <a:pt x="3220" y="11846"/>
                      <a:pt x="3364" y="11933"/>
                      <a:pt x="3522" y="11952"/>
                    </a:cubicBezTo>
                    <a:cubicBezTo>
                      <a:pt x="3582" y="11959"/>
                      <a:pt x="3642" y="11964"/>
                      <a:pt x="3701" y="11964"/>
                    </a:cubicBezTo>
                    <a:cubicBezTo>
                      <a:pt x="4763" y="11964"/>
                      <a:pt x="5503" y="10910"/>
                      <a:pt x="5963" y="8745"/>
                    </a:cubicBezTo>
                    <a:cubicBezTo>
                      <a:pt x="6265" y="7329"/>
                      <a:pt x="6336" y="5939"/>
                      <a:pt x="6340" y="5879"/>
                    </a:cubicBezTo>
                    <a:cubicBezTo>
                      <a:pt x="6344" y="5781"/>
                      <a:pt x="6324" y="5682"/>
                      <a:pt x="6278" y="5594"/>
                    </a:cubicBezTo>
                    <a:lnTo>
                      <a:pt x="3526" y="301"/>
                    </a:lnTo>
                    <a:cubicBezTo>
                      <a:pt x="3442" y="141"/>
                      <a:pt x="3287" y="31"/>
                      <a:pt x="3108" y="6"/>
                    </a:cubicBezTo>
                    <a:cubicBezTo>
                      <a:pt x="3082" y="3"/>
                      <a:pt x="3057" y="0"/>
                      <a:pt x="30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" name="Google Shape;10169;p38">
                <a:extLst>
                  <a:ext uri="{FF2B5EF4-FFF2-40B4-BE49-F238E27FC236}">
                    <a16:creationId xmlns:a16="http://schemas.microsoft.com/office/drawing/2014/main" id="{618D6327-FF6F-1D9B-8628-817C5102F547}"/>
                  </a:ext>
                </a:extLst>
              </p:cNvPr>
              <p:cNvSpPr/>
              <p:nvPr/>
            </p:nvSpPr>
            <p:spPr>
              <a:xfrm>
                <a:off x="-3657150" y="1073650"/>
                <a:ext cx="216500" cy="196425"/>
              </a:xfrm>
              <a:custGeom>
                <a:avLst/>
                <a:gdLst/>
                <a:ahLst/>
                <a:cxnLst/>
                <a:rect l="l" t="t" r="r" b="b"/>
                <a:pathLst>
                  <a:path w="8660" h="7857" extrusionOk="0">
                    <a:moveTo>
                      <a:pt x="5815" y="0"/>
                    </a:moveTo>
                    <a:cubicBezTo>
                      <a:pt x="5746" y="0"/>
                      <a:pt x="5679" y="26"/>
                      <a:pt x="5627" y="73"/>
                    </a:cubicBezTo>
                    <a:cubicBezTo>
                      <a:pt x="5049" y="600"/>
                      <a:pt x="1" y="5276"/>
                      <a:pt x="713" y="7114"/>
                    </a:cubicBezTo>
                    <a:cubicBezTo>
                      <a:pt x="904" y="7607"/>
                      <a:pt x="1426" y="7857"/>
                      <a:pt x="2265" y="7857"/>
                    </a:cubicBezTo>
                    <a:cubicBezTo>
                      <a:pt x="2302" y="7857"/>
                      <a:pt x="2339" y="7857"/>
                      <a:pt x="2379" y="7855"/>
                    </a:cubicBezTo>
                    <a:cubicBezTo>
                      <a:pt x="7228" y="7736"/>
                      <a:pt x="8617" y="1269"/>
                      <a:pt x="8631" y="1204"/>
                    </a:cubicBezTo>
                    <a:cubicBezTo>
                      <a:pt x="8660" y="1066"/>
                      <a:pt x="8581" y="929"/>
                      <a:pt x="8448" y="884"/>
                    </a:cubicBezTo>
                    <a:lnTo>
                      <a:pt x="5905" y="15"/>
                    </a:lnTo>
                    <a:cubicBezTo>
                      <a:pt x="5875" y="5"/>
                      <a:pt x="5845" y="0"/>
                      <a:pt x="581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" name="Google Shape;10170;p38">
                <a:extLst>
                  <a:ext uri="{FF2B5EF4-FFF2-40B4-BE49-F238E27FC236}">
                    <a16:creationId xmlns:a16="http://schemas.microsoft.com/office/drawing/2014/main" id="{0C4D2267-8EC9-1CD1-2AC5-BB4CCB938AD1}"/>
                  </a:ext>
                </a:extLst>
              </p:cNvPr>
              <p:cNvSpPr/>
              <p:nvPr/>
            </p:nvSpPr>
            <p:spPr>
              <a:xfrm>
                <a:off x="-3711825" y="1066675"/>
                <a:ext cx="278700" cy="210375"/>
              </a:xfrm>
              <a:custGeom>
                <a:avLst/>
                <a:gdLst/>
                <a:ahLst/>
                <a:cxnLst/>
                <a:rect l="l" t="t" r="r" b="b"/>
                <a:pathLst>
                  <a:path w="11148" h="8415" extrusionOk="0">
                    <a:moveTo>
                      <a:pt x="8002" y="559"/>
                    </a:moveTo>
                    <a:lnTo>
                      <a:pt x="10545" y="1426"/>
                    </a:lnTo>
                    <a:cubicBezTo>
                      <a:pt x="10545" y="1426"/>
                      <a:pt x="9242" y="7739"/>
                      <a:pt x="4558" y="7855"/>
                    </a:cubicBezTo>
                    <a:cubicBezTo>
                      <a:pt x="4522" y="7856"/>
                      <a:pt x="4488" y="7856"/>
                      <a:pt x="4452" y="7856"/>
                    </a:cubicBezTo>
                    <a:cubicBezTo>
                      <a:pt x="1" y="7856"/>
                      <a:pt x="8001" y="559"/>
                      <a:pt x="8001" y="559"/>
                    </a:cubicBezTo>
                    <a:close/>
                    <a:moveTo>
                      <a:pt x="8001" y="0"/>
                    </a:moveTo>
                    <a:cubicBezTo>
                      <a:pt x="7862" y="0"/>
                      <a:pt x="7727" y="52"/>
                      <a:pt x="7624" y="146"/>
                    </a:cubicBezTo>
                    <a:cubicBezTo>
                      <a:pt x="7567" y="198"/>
                      <a:pt x="6210" y="1439"/>
                      <a:pt x="4912" y="2914"/>
                    </a:cubicBezTo>
                    <a:cubicBezTo>
                      <a:pt x="2393" y="5778"/>
                      <a:pt x="2408" y="6900"/>
                      <a:pt x="2638" y="7495"/>
                    </a:cubicBezTo>
                    <a:cubicBezTo>
                      <a:pt x="2875" y="8105"/>
                      <a:pt x="3485" y="8415"/>
                      <a:pt x="4451" y="8415"/>
                    </a:cubicBezTo>
                    <a:cubicBezTo>
                      <a:pt x="4491" y="8415"/>
                      <a:pt x="4531" y="8414"/>
                      <a:pt x="4572" y="8414"/>
                    </a:cubicBezTo>
                    <a:cubicBezTo>
                      <a:pt x="9640" y="8288"/>
                      <a:pt x="11034" y="1815"/>
                      <a:pt x="11091" y="1539"/>
                    </a:cubicBezTo>
                    <a:cubicBezTo>
                      <a:pt x="11148" y="1265"/>
                      <a:pt x="10990" y="990"/>
                      <a:pt x="10724" y="899"/>
                    </a:cubicBezTo>
                    <a:lnTo>
                      <a:pt x="8181" y="30"/>
                    </a:lnTo>
                    <a:cubicBezTo>
                      <a:pt x="8123" y="10"/>
                      <a:pt x="8062" y="0"/>
                      <a:pt x="800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9" name="Google Shape;10171;p38">
                <a:extLst>
                  <a:ext uri="{FF2B5EF4-FFF2-40B4-BE49-F238E27FC236}">
                    <a16:creationId xmlns:a16="http://schemas.microsoft.com/office/drawing/2014/main" id="{8BC433C6-C3CC-5832-BD8E-92A84148060C}"/>
                  </a:ext>
                </a:extLst>
              </p:cNvPr>
              <p:cNvSpPr/>
              <p:nvPr/>
            </p:nvSpPr>
            <p:spPr>
              <a:xfrm>
                <a:off x="-4086450" y="866675"/>
                <a:ext cx="563100" cy="696850"/>
              </a:xfrm>
              <a:custGeom>
                <a:avLst/>
                <a:gdLst/>
                <a:ahLst/>
                <a:cxnLst/>
                <a:rect l="l" t="t" r="r" b="b"/>
                <a:pathLst>
                  <a:path w="22524" h="27874" extrusionOk="0">
                    <a:moveTo>
                      <a:pt x="7285" y="0"/>
                    </a:moveTo>
                    <a:lnTo>
                      <a:pt x="1" y="8270"/>
                    </a:lnTo>
                    <a:lnTo>
                      <a:pt x="4" y="8381"/>
                    </a:lnTo>
                    <a:cubicBezTo>
                      <a:pt x="13" y="8678"/>
                      <a:pt x="228" y="15719"/>
                      <a:pt x="691" y="18376"/>
                    </a:cubicBezTo>
                    <a:cubicBezTo>
                      <a:pt x="1168" y="21114"/>
                      <a:pt x="6669" y="26565"/>
                      <a:pt x="8694" y="27513"/>
                    </a:cubicBezTo>
                    <a:cubicBezTo>
                      <a:pt x="9205" y="27752"/>
                      <a:pt x="9716" y="27873"/>
                      <a:pt x="10213" y="27873"/>
                    </a:cubicBezTo>
                    <a:cubicBezTo>
                      <a:pt x="11223" y="27873"/>
                      <a:pt x="12150" y="27400"/>
                      <a:pt x="13050" y="26426"/>
                    </a:cubicBezTo>
                    <a:cubicBezTo>
                      <a:pt x="13324" y="26129"/>
                      <a:pt x="13941" y="25662"/>
                      <a:pt x="14655" y="25121"/>
                    </a:cubicBezTo>
                    <a:cubicBezTo>
                      <a:pt x="15787" y="24263"/>
                      <a:pt x="17197" y="23196"/>
                      <a:pt x="17991" y="22227"/>
                    </a:cubicBezTo>
                    <a:cubicBezTo>
                      <a:pt x="19081" y="20898"/>
                      <a:pt x="19540" y="18451"/>
                      <a:pt x="19787" y="17137"/>
                    </a:cubicBezTo>
                    <a:cubicBezTo>
                      <a:pt x="19836" y="16870"/>
                      <a:pt x="19876" y="16660"/>
                      <a:pt x="19908" y="16535"/>
                    </a:cubicBezTo>
                    <a:cubicBezTo>
                      <a:pt x="20069" y="15889"/>
                      <a:pt x="21496" y="13885"/>
                      <a:pt x="21881" y="13501"/>
                    </a:cubicBezTo>
                    <a:cubicBezTo>
                      <a:pt x="22282" y="13099"/>
                      <a:pt x="22461" y="11161"/>
                      <a:pt x="22519" y="10347"/>
                    </a:cubicBezTo>
                    <a:lnTo>
                      <a:pt x="22524" y="10292"/>
                    </a:lnTo>
                    <a:lnTo>
                      <a:pt x="20132" y="2830"/>
                    </a:lnTo>
                    <a:lnTo>
                      <a:pt x="7285" y="0"/>
                    </a:lnTo>
                    <a:close/>
                  </a:path>
                </a:pathLst>
              </a:custGeom>
              <a:solidFill>
                <a:srgbClr val="F3D6B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" name="Google Shape;10172;p38">
                <a:extLst>
                  <a:ext uri="{FF2B5EF4-FFF2-40B4-BE49-F238E27FC236}">
                    <a16:creationId xmlns:a16="http://schemas.microsoft.com/office/drawing/2014/main" id="{4BF31870-3493-6A41-F643-EB3196E3BEAE}"/>
                  </a:ext>
                </a:extLst>
              </p:cNvPr>
              <p:cNvSpPr/>
              <p:nvPr/>
            </p:nvSpPr>
            <p:spPr>
              <a:xfrm>
                <a:off x="-4093475" y="858975"/>
                <a:ext cx="577200" cy="711525"/>
              </a:xfrm>
              <a:custGeom>
                <a:avLst/>
                <a:gdLst/>
                <a:ahLst/>
                <a:cxnLst/>
                <a:rect l="l" t="t" r="r" b="b"/>
                <a:pathLst>
                  <a:path w="23088" h="28461" extrusionOk="0">
                    <a:moveTo>
                      <a:pt x="7667" y="617"/>
                    </a:moveTo>
                    <a:lnTo>
                      <a:pt x="20197" y="3378"/>
                    </a:lnTo>
                    <a:lnTo>
                      <a:pt x="22523" y="10635"/>
                    </a:lnTo>
                    <a:cubicBezTo>
                      <a:pt x="22523" y="10635"/>
                      <a:pt x="22336" y="13241"/>
                      <a:pt x="21964" y="13612"/>
                    </a:cubicBezTo>
                    <a:cubicBezTo>
                      <a:pt x="21592" y="13984"/>
                      <a:pt x="20104" y="16031"/>
                      <a:pt x="19918" y="16775"/>
                    </a:cubicBezTo>
                    <a:cubicBezTo>
                      <a:pt x="19733" y="17519"/>
                      <a:pt x="19328" y="20807"/>
                      <a:pt x="18057" y="22358"/>
                    </a:cubicBezTo>
                    <a:cubicBezTo>
                      <a:pt x="16786" y="23909"/>
                      <a:pt x="13870" y="25739"/>
                      <a:pt x="13125" y="26545"/>
                    </a:cubicBezTo>
                    <a:cubicBezTo>
                      <a:pt x="12577" y="27139"/>
                      <a:pt x="11691" y="27902"/>
                      <a:pt x="10494" y="27902"/>
                    </a:cubicBezTo>
                    <a:cubicBezTo>
                      <a:pt x="10066" y="27902"/>
                      <a:pt x="9600" y="27805"/>
                      <a:pt x="9093" y="27568"/>
                    </a:cubicBezTo>
                    <a:cubicBezTo>
                      <a:pt x="7171" y="26669"/>
                      <a:pt x="1712" y="21303"/>
                      <a:pt x="1246" y="18636"/>
                    </a:cubicBezTo>
                    <a:cubicBezTo>
                      <a:pt x="781" y="15968"/>
                      <a:pt x="564" y="8680"/>
                      <a:pt x="564" y="8680"/>
                    </a:cubicBezTo>
                    <a:lnTo>
                      <a:pt x="7667" y="617"/>
                    </a:lnTo>
                    <a:close/>
                    <a:moveTo>
                      <a:pt x="7465" y="0"/>
                    </a:moveTo>
                    <a:lnTo>
                      <a:pt x="7465" y="1"/>
                    </a:lnTo>
                    <a:lnTo>
                      <a:pt x="7247" y="248"/>
                    </a:lnTo>
                    <a:lnTo>
                      <a:pt x="145" y="8311"/>
                    </a:lnTo>
                    <a:lnTo>
                      <a:pt x="0" y="8477"/>
                    </a:lnTo>
                    <a:lnTo>
                      <a:pt x="6" y="8698"/>
                    </a:lnTo>
                    <a:cubicBezTo>
                      <a:pt x="15" y="8997"/>
                      <a:pt x="230" y="16057"/>
                      <a:pt x="697" y="18732"/>
                    </a:cubicBezTo>
                    <a:cubicBezTo>
                      <a:pt x="1197" y="21602"/>
                      <a:pt x="6738" y="27083"/>
                      <a:pt x="8856" y="28075"/>
                    </a:cubicBezTo>
                    <a:cubicBezTo>
                      <a:pt x="9405" y="28332"/>
                      <a:pt x="9955" y="28461"/>
                      <a:pt x="10494" y="28461"/>
                    </a:cubicBezTo>
                    <a:cubicBezTo>
                      <a:pt x="11571" y="28461"/>
                      <a:pt x="12594" y="27944"/>
                      <a:pt x="13536" y="26924"/>
                    </a:cubicBezTo>
                    <a:cubicBezTo>
                      <a:pt x="13792" y="26645"/>
                      <a:pt x="14430" y="26163"/>
                      <a:pt x="15104" y="25652"/>
                    </a:cubicBezTo>
                    <a:cubicBezTo>
                      <a:pt x="16248" y="24786"/>
                      <a:pt x="17673" y="23708"/>
                      <a:pt x="18488" y="22713"/>
                    </a:cubicBezTo>
                    <a:cubicBezTo>
                      <a:pt x="19624" y="21328"/>
                      <a:pt x="20091" y="18836"/>
                      <a:pt x="20342" y="17497"/>
                    </a:cubicBezTo>
                    <a:cubicBezTo>
                      <a:pt x="20389" y="17245"/>
                      <a:pt x="20430" y="17029"/>
                      <a:pt x="20459" y="16911"/>
                    </a:cubicBezTo>
                    <a:cubicBezTo>
                      <a:pt x="20608" y="16316"/>
                      <a:pt x="21999" y="14368"/>
                      <a:pt x="22359" y="14007"/>
                    </a:cubicBezTo>
                    <a:cubicBezTo>
                      <a:pt x="22703" y="13663"/>
                      <a:pt x="22946" y="12542"/>
                      <a:pt x="23080" y="10675"/>
                    </a:cubicBezTo>
                    <a:lnTo>
                      <a:pt x="23088" y="10567"/>
                    </a:lnTo>
                    <a:lnTo>
                      <a:pt x="23055" y="10464"/>
                    </a:lnTo>
                    <a:lnTo>
                      <a:pt x="20728" y="3207"/>
                    </a:lnTo>
                    <a:lnTo>
                      <a:pt x="20630" y="2901"/>
                    </a:lnTo>
                    <a:lnTo>
                      <a:pt x="20317" y="2833"/>
                    </a:lnTo>
                    <a:lnTo>
                      <a:pt x="7787" y="71"/>
                    </a:lnTo>
                    <a:lnTo>
                      <a:pt x="746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" name="Google Shape;10173;p38">
                <a:extLst>
                  <a:ext uri="{FF2B5EF4-FFF2-40B4-BE49-F238E27FC236}">
                    <a16:creationId xmlns:a16="http://schemas.microsoft.com/office/drawing/2014/main" id="{37198307-DD46-1ECE-395F-B074395987CA}"/>
                  </a:ext>
                </a:extLst>
              </p:cNvPr>
              <p:cNvSpPr/>
              <p:nvPr/>
            </p:nvSpPr>
            <p:spPr>
              <a:xfrm>
                <a:off x="-3682150" y="1203900"/>
                <a:ext cx="59875" cy="158800"/>
              </a:xfrm>
              <a:custGeom>
                <a:avLst/>
                <a:gdLst/>
                <a:ahLst/>
                <a:cxnLst/>
                <a:rect l="l" t="t" r="r" b="b"/>
                <a:pathLst>
                  <a:path w="2395" h="6352" extrusionOk="0">
                    <a:moveTo>
                      <a:pt x="2394" y="0"/>
                    </a:moveTo>
                    <a:cubicBezTo>
                      <a:pt x="1846" y="277"/>
                      <a:pt x="1332" y="618"/>
                      <a:pt x="864" y="1016"/>
                    </a:cubicBezTo>
                    <a:cubicBezTo>
                      <a:pt x="744" y="1118"/>
                      <a:pt x="630" y="1226"/>
                      <a:pt x="525" y="1342"/>
                    </a:cubicBezTo>
                    <a:cubicBezTo>
                      <a:pt x="419" y="1462"/>
                      <a:pt x="311" y="1585"/>
                      <a:pt x="236" y="1750"/>
                    </a:cubicBezTo>
                    <a:lnTo>
                      <a:pt x="183" y="1877"/>
                    </a:lnTo>
                    <a:cubicBezTo>
                      <a:pt x="171" y="1918"/>
                      <a:pt x="163" y="1957"/>
                      <a:pt x="152" y="1997"/>
                    </a:cubicBezTo>
                    <a:cubicBezTo>
                      <a:pt x="132" y="2075"/>
                      <a:pt x="116" y="2154"/>
                      <a:pt x="104" y="2235"/>
                    </a:cubicBezTo>
                    <a:cubicBezTo>
                      <a:pt x="77" y="2391"/>
                      <a:pt x="61" y="2545"/>
                      <a:pt x="46" y="2699"/>
                    </a:cubicBezTo>
                    <a:cubicBezTo>
                      <a:pt x="1" y="3316"/>
                      <a:pt x="10" y="3926"/>
                      <a:pt x="45" y="4535"/>
                    </a:cubicBezTo>
                    <a:cubicBezTo>
                      <a:pt x="81" y="5143"/>
                      <a:pt x="143" y="5749"/>
                      <a:pt x="254" y="6351"/>
                    </a:cubicBezTo>
                    <a:cubicBezTo>
                      <a:pt x="298" y="5741"/>
                      <a:pt x="317" y="5136"/>
                      <a:pt x="336" y="4530"/>
                    </a:cubicBezTo>
                    <a:cubicBezTo>
                      <a:pt x="359" y="3927"/>
                      <a:pt x="367" y="3323"/>
                      <a:pt x="417" y="2730"/>
                    </a:cubicBezTo>
                    <a:cubicBezTo>
                      <a:pt x="437" y="2439"/>
                      <a:pt x="473" y="2127"/>
                      <a:pt x="555" y="1897"/>
                    </a:cubicBezTo>
                    <a:cubicBezTo>
                      <a:pt x="596" y="1782"/>
                      <a:pt x="684" y="1666"/>
                      <a:pt x="772" y="1554"/>
                    </a:cubicBezTo>
                    <a:cubicBezTo>
                      <a:pt x="864" y="1444"/>
                      <a:pt x="961" y="1333"/>
                      <a:pt x="1063" y="1226"/>
                    </a:cubicBezTo>
                    <a:cubicBezTo>
                      <a:pt x="1478" y="801"/>
                      <a:pt x="1937" y="405"/>
                      <a:pt x="23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" name="Google Shape;10174;p38">
                <a:extLst>
                  <a:ext uri="{FF2B5EF4-FFF2-40B4-BE49-F238E27FC236}">
                    <a16:creationId xmlns:a16="http://schemas.microsoft.com/office/drawing/2014/main" id="{50DBBCB4-E21C-E001-BE28-368B394F2697}"/>
                  </a:ext>
                </a:extLst>
              </p:cNvPr>
              <p:cNvSpPr/>
              <p:nvPr/>
            </p:nvSpPr>
            <p:spPr>
              <a:xfrm>
                <a:off x="-3877575" y="1379600"/>
                <a:ext cx="19975" cy="21475"/>
              </a:xfrm>
              <a:custGeom>
                <a:avLst/>
                <a:gdLst/>
                <a:ahLst/>
                <a:cxnLst/>
                <a:rect l="l" t="t" r="r" b="b"/>
                <a:pathLst>
                  <a:path w="799" h="859" extrusionOk="0">
                    <a:moveTo>
                      <a:pt x="46" y="1"/>
                    </a:moveTo>
                    <a:cubicBezTo>
                      <a:pt x="0" y="259"/>
                      <a:pt x="605" y="835"/>
                      <a:pt x="798" y="858"/>
                    </a:cubicBezTo>
                    <a:lnTo>
                      <a:pt x="46" y="1"/>
                    </a:lnTo>
                    <a:close/>
                  </a:path>
                </a:pathLst>
              </a:custGeom>
              <a:solidFill>
                <a:srgbClr val="FE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" name="Google Shape;10175;p38">
                <a:extLst>
                  <a:ext uri="{FF2B5EF4-FFF2-40B4-BE49-F238E27FC236}">
                    <a16:creationId xmlns:a16="http://schemas.microsoft.com/office/drawing/2014/main" id="{8D437606-AF6C-A9C0-8EC7-9C30804E4ADB}"/>
                  </a:ext>
                </a:extLst>
              </p:cNvPr>
              <p:cNvSpPr/>
              <p:nvPr/>
            </p:nvSpPr>
            <p:spPr>
              <a:xfrm>
                <a:off x="-3881625" y="1375050"/>
                <a:ext cx="29050" cy="30650"/>
              </a:xfrm>
              <a:custGeom>
                <a:avLst/>
                <a:gdLst/>
                <a:ahLst/>
                <a:cxnLst/>
                <a:rect l="l" t="t" r="r" b="b"/>
                <a:pathLst>
                  <a:path w="1162" h="1226" extrusionOk="0">
                    <a:moveTo>
                      <a:pt x="207" y="0"/>
                    </a:moveTo>
                    <a:cubicBezTo>
                      <a:pt x="120" y="0"/>
                      <a:pt x="43" y="62"/>
                      <a:pt x="25" y="150"/>
                    </a:cubicBezTo>
                    <a:cubicBezTo>
                      <a:pt x="0" y="286"/>
                      <a:pt x="57" y="446"/>
                      <a:pt x="200" y="639"/>
                    </a:cubicBezTo>
                    <a:cubicBezTo>
                      <a:pt x="369" y="868"/>
                      <a:pt x="720" y="1199"/>
                      <a:pt x="939" y="1225"/>
                    </a:cubicBezTo>
                    <a:cubicBezTo>
                      <a:pt x="946" y="1226"/>
                      <a:pt x="954" y="1226"/>
                      <a:pt x="962" y="1226"/>
                    </a:cubicBezTo>
                    <a:cubicBezTo>
                      <a:pt x="962" y="1226"/>
                      <a:pt x="963" y="1226"/>
                      <a:pt x="964" y="1226"/>
                    </a:cubicBezTo>
                    <a:cubicBezTo>
                      <a:pt x="1056" y="1226"/>
                      <a:pt x="1136" y="1156"/>
                      <a:pt x="1149" y="1063"/>
                    </a:cubicBezTo>
                    <a:cubicBezTo>
                      <a:pt x="1161" y="961"/>
                      <a:pt x="1089" y="869"/>
                      <a:pt x="988" y="856"/>
                    </a:cubicBezTo>
                    <a:cubicBezTo>
                      <a:pt x="834" y="815"/>
                      <a:pt x="389" y="359"/>
                      <a:pt x="391" y="216"/>
                    </a:cubicBezTo>
                    <a:cubicBezTo>
                      <a:pt x="407" y="115"/>
                      <a:pt x="340" y="21"/>
                      <a:pt x="241" y="4"/>
                    </a:cubicBezTo>
                    <a:cubicBezTo>
                      <a:pt x="230" y="1"/>
                      <a:pt x="218" y="0"/>
                      <a:pt x="20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" name="Google Shape;10176;p38">
                <a:extLst>
                  <a:ext uri="{FF2B5EF4-FFF2-40B4-BE49-F238E27FC236}">
                    <a16:creationId xmlns:a16="http://schemas.microsoft.com/office/drawing/2014/main" id="{70976B97-98CE-11A2-D99A-4CE7149DBBCE}"/>
                  </a:ext>
                </a:extLst>
              </p:cNvPr>
              <p:cNvSpPr/>
              <p:nvPr/>
            </p:nvSpPr>
            <p:spPr>
              <a:xfrm>
                <a:off x="-3719425" y="1375475"/>
                <a:ext cx="37250" cy="10125"/>
              </a:xfrm>
              <a:custGeom>
                <a:avLst/>
                <a:gdLst/>
                <a:ahLst/>
                <a:cxnLst/>
                <a:rect l="l" t="t" r="r" b="b"/>
                <a:pathLst>
                  <a:path w="1490" h="405" extrusionOk="0">
                    <a:moveTo>
                      <a:pt x="1489" y="0"/>
                    </a:moveTo>
                    <a:lnTo>
                      <a:pt x="1489" y="0"/>
                    </a:lnTo>
                    <a:cubicBezTo>
                      <a:pt x="1227" y="50"/>
                      <a:pt x="988" y="126"/>
                      <a:pt x="744" y="183"/>
                    </a:cubicBezTo>
                    <a:cubicBezTo>
                      <a:pt x="623" y="211"/>
                      <a:pt x="502" y="240"/>
                      <a:pt x="380" y="257"/>
                    </a:cubicBezTo>
                    <a:cubicBezTo>
                      <a:pt x="282" y="269"/>
                      <a:pt x="182" y="281"/>
                      <a:pt x="77" y="281"/>
                    </a:cubicBezTo>
                    <a:cubicBezTo>
                      <a:pt x="52" y="281"/>
                      <a:pt x="26" y="280"/>
                      <a:pt x="0" y="278"/>
                    </a:cubicBezTo>
                    <a:lnTo>
                      <a:pt x="0" y="278"/>
                    </a:lnTo>
                    <a:cubicBezTo>
                      <a:pt x="112" y="355"/>
                      <a:pt x="250" y="394"/>
                      <a:pt x="386" y="402"/>
                    </a:cubicBezTo>
                    <a:cubicBezTo>
                      <a:pt x="411" y="404"/>
                      <a:pt x="437" y="405"/>
                      <a:pt x="462" y="405"/>
                    </a:cubicBezTo>
                    <a:cubicBezTo>
                      <a:pt x="572" y="405"/>
                      <a:pt x="681" y="386"/>
                      <a:pt x="788" y="363"/>
                    </a:cubicBezTo>
                    <a:cubicBezTo>
                      <a:pt x="1047" y="297"/>
                      <a:pt x="1292" y="183"/>
                      <a:pt x="148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" name="Google Shape;10177;p38">
                <a:extLst>
                  <a:ext uri="{FF2B5EF4-FFF2-40B4-BE49-F238E27FC236}">
                    <a16:creationId xmlns:a16="http://schemas.microsoft.com/office/drawing/2014/main" id="{BE3B0D5E-A40B-C63D-168F-2FC198CD898F}"/>
                  </a:ext>
                </a:extLst>
              </p:cNvPr>
              <p:cNvSpPr/>
              <p:nvPr/>
            </p:nvSpPr>
            <p:spPr>
              <a:xfrm>
                <a:off x="-3730025" y="1383725"/>
                <a:ext cx="71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286" h="694" extrusionOk="0">
                    <a:moveTo>
                      <a:pt x="285" y="1"/>
                    </a:moveTo>
                    <a:lnTo>
                      <a:pt x="285" y="1"/>
                    </a:lnTo>
                    <a:cubicBezTo>
                      <a:pt x="149" y="52"/>
                      <a:pt x="61" y="170"/>
                      <a:pt x="18" y="305"/>
                    </a:cubicBezTo>
                    <a:cubicBezTo>
                      <a:pt x="0" y="376"/>
                      <a:pt x="0" y="450"/>
                      <a:pt x="18" y="521"/>
                    </a:cubicBezTo>
                    <a:cubicBezTo>
                      <a:pt x="37" y="593"/>
                      <a:pt x="82" y="654"/>
                      <a:pt x="146" y="693"/>
                    </a:cubicBezTo>
                    <a:cubicBezTo>
                      <a:pt x="148" y="578"/>
                      <a:pt x="167" y="464"/>
                      <a:pt x="198" y="353"/>
                    </a:cubicBezTo>
                    <a:cubicBezTo>
                      <a:pt x="226" y="248"/>
                      <a:pt x="263" y="143"/>
                      <a:pt x="28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6" name="Google Shape;10178;p38">
                <a:extLst>
                  <a:ext uri="{FF2B5EF4-FFF2-40B4-BE49-F238E27FC236}">
                    <a16:creationId xmlns:a16="http://schemas.microsoft.com/office/drawing/2014/main" id="{875648B3-3F15-BF6A-8382-3A9B7EC446BF}"/>
                  </a:ext>
                </a:extLst>
              </p:cNvPr>
              <p:cNvSpPr/>
              <p:nvPr/>
            </p:nvSpPr>
            <p:spPr>
              <a:xfrm>
                <a:off x="-3757800" y="1352775"/>
                <a:ext cx="18650" cy="13400"/>
              </a:xfrm>
              <a:custGeom>
                <a:avLst/>
                <a:gdLst/>
                <a:ahLst/>
                <a:cxnLst/>
                <a:rect l="l" t="t" r="r" b="b"/>
                <a:pathLst>
                  <a:path w="746" h="536" extrusionOk="0">
                    <a:moveTo>
                      <a:pt x="177" y="0"/>
                    </a:moveTo>
                    <a:cubicBezTo>
                      <a:pt x="116" y="0"/>
                      <a:pt x="55" y="16"/>
                      <a:pt x="1" y="46"/>
                    </a:cubicBezTo>
                    <a:cubicBezTo>
                      <a:pt x="161" y="108"/>
                      <a:pt x="262" y="177"/>
                      <a:pt x="377" y="265"/>
                    </a:cubicBezTo>
                    <a:cubicBezTo>
                      <a:pt x="491" y="351"/>
                      <a:pt x="599" y="446"/>
                      <a:pt x="745" y="535"/>
                    </a:cubicBezTo>
                    <a:cubicBezTo>
                      <a:pt x="721" y="364"/>
                      <a:pt x="622" y="223"/>
                      <a:pt x="489" y="117"/>
                    </a:cubicBezTo>
                    <a:cubicBezTo>
                      <a:pt x="420" y="67"/>
                      <a:pt x="343" y="25"/>
                      <a:pt x="255" y="9"/>
                    </a:cubicBezTo>
                    <a:cubicBezTo>
                      <a:pt x="229" y="3"/>
                      <a:pt x="203" y="0"/>
                      <a:pt x="1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7" name="Google Shape;10179;p38">
                <a:extLst>
                  <a:ext uri="{FF2B5EF4-FFF2-40B4-BE49-F238E27FC236}">
                    <a16:creationId xmlns:a16="http://schemas.microsoft.com/office/drawing/2014/main" id="{6195CCA0-3873-3E5B-9556-2D76FF054F9C}"/>
                  </a:ext>
                </a:extLst>
              </p:cNvPr>
              <p:cNvSpPr/>
              <p:nvPr/>
            </p:nvSpPr>
            <p:spPr>
              <a:xfrm>
                <a:off x="-3782800" y="1316725"/>
                <a:ext cx="14525" cy="31425"/>
              </a:xfrm>
              <a:custGeom>
                <a:avLst/>
                <a:gdLst/>
                <a:ahLst/>
                <a:cxnLst/>
                <a:rect l="l" t="t" r="r" b="b"/>
                <a:pathLst>
                  <a:path w="581" h="1257" extrusionOk="0">
                    <a:moveTo>
                      <a:pt x="581" y="0"/>
                    </a:moveTo>
                    <a:lnTo>
                      <a:pt x="581" y="0"/>
                    </a:lnTo>
                    <a:cubicBezTo>
                      <a:pt x="522" y="23"/>
                      <a:pt x="467" y="55"/>
                      <a:pt x="408" y="83"/>
                    </a:cubicBezTo>
                    <a:cubicBezTo>
                      <a:pt x="354" y="120"/>
                      <a:pt x="303" y="160"/>
                      <a:pt x="254" y="203"/>
                    </a:cubicBezTo>
                    <a:cubicBezTo>
                      <a:pt x="161" y="296"/>
                      <a:pt x="80" y="410"/>
                      <a:pt x="39" y="544"/>
                    </a:cubicBezTo>
                    <a:cubicBezTo>
                      <a:pt x="1" y="679"/>
                      <a:pt x="6" y="822"/>
                      <a:pt x="56" y="955"/>
                    </a:cubicBezTo>
                    <a:cubicBezTo>
                      <a:pt x="102" y="1080"/>
                      <a:pt x="189" y="1186"/>
                      <a:pt x="303" y="1257"/>
                    </a:cubicBezTo>
                    <a:cubicBezTo>
                      <a:pt x="193" y="1024"/>
                      <a:pt x="156" y="802"/>
                      <a:pt x="218" y="597"/>
                    </a:cubicBezTo>
                    <a:cubicBezTo>
                      <a:pt x="246" y="493"/>
                      <a:pt x="305" y="397"/>
                      <a:pt x="364" y="297"/>
                    </a:cubicBezTo>
                    <a:cubicBezTo>
                      <a:pt x="432" y="201"/>
                      <a:pt x="505" y="105"/>
                      <a:pt x="58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8" name="Google Shape;10180;p38">
                <a:extLst>
                  <a:ext uri="{FF2B5EF4-FFF2-40B4-BE49-F238E27FC236}">
                    <a16:creationId xmlns:a16="http://schemas.microsoft.com/office/drawing/2014/main" id="{BB06D00C-B57A-D8C2-0FC1-FF5D4DAA7AA5}"/>
                  </a:ext>
                </a:extLst>
              </p:cNvPr>
              <p:cNvSpPr/>
              <p:nvPr/>
            </p:nvSpPr>
            <p:spPr>
              <a:xfrm>
                <a:off x="-3750600" y="1379600"/>
                <a:ext cx="11450" cy="21875"/>
              </a:xfrm>
              <a:custGeom>
                <a:avLst/>
                <a:gdLst/>
                <a:ahLst/>
                <a:cxnLst/>
                <a:rect l="l" t="t" r="r" b="b"/>
                <a:pathLst>
                  <a:path w="458" h="875" extrusionOk="0">
                    <a:moveTo>
                      <a:pt x="178" y="1"/>
                    </a:moveTo>
                    <a:cubicBezTo>
                      <a:pt x="57" y="149"/>
                      <a:pt x="1" y="342"/>
                      <a:pt x="25" y="532"/>
                    </a:cubicBezTo>
                    <a:cubicBezTo>
                      <a:pt x="39" y="630"/>
                      <a:pt x="87" y="736"/>
                      <a:pt x="171" y="804"/>
                    </a:cubicBezTo>
                    <a:cubicBezTo>
                      <a:pt x="228" y="851"/>
                      <a:pt x="298" y="874"/>
                      <a:pt x="365" y="874"/>
                    </a:cubicBezTo>
                    <a:cubicBezTo>
                      <a:pt x="397" y="874"/>
                      <a:pt x="428" y="869"/>
                      <a:pt x="457" y="858"/>
                    </a:cubicBezTo>
                    <a:cubicBezTo>
                      <a:pt x="383" y="824"/>
                      <a:pt x="320" y="770"/>
                      <a:pt x="275" y="704"/>
                    </a:cubicBezTo>
                    <a:cubicBezTo>
                      <a:pt x="238" y="643"/>
                      <a:pt x="215" y="574"/>
                      <a:pt x="209" y="505"/>
                    </a:cubicBezTo>
                    <a:cubicBezTo>
                      <a:pt x="185" y="355"/>
                      <a:pt x="202" y="188"/>
                      <a:pt x="17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9" name="Google Shape;10181;p38">
                <a:extLst>
                  <a:ext uri="{FF2B5EF4-FFF2-40B4-BE49-F238E27FC236}">
                    <a16:creationId xmlns:a16="http://schemas.microsoft.com/office/drawing/2014/main" id="{AFEA70E3-78AD-01F7-777C-E6D9D0A8E00C}"/>
                  </a:ext>
                </a:extLst>
              </p:cNvPr>
              <p:cNvSpPr/>
              <p:nvPr/>
            </p:nvSpPr>
            <p:spPr>
              <a:xfrm>
                <a:off x="-3920450" y="1061025"/>
                <a:ext cx="190475" cy="100525"/>
              </a:xfrm>
              <a:custGeom>
                <a:avLst/>
                <a:gdLst/>
                <a:ahLst/>
                <a:cxnLst/>
                <a:rect l="l" t="t" r="r" b="b"/>
                <a:pathLst>
                  <a:path w="7619" h="4021" extrusionOk="0">
                    <a:moveTo>
                      <a:pt x="2205" y="1"/>
                    </a:moveTo>
                    <a:cubicBezTo>
                      <a:pt x="2130" y="1"/>
                      <a:pt x="2058" y="8"/>
                      <a:pt x="1988" y="15"/>
                    </a:cubicBezTo>
                    <a:cubicBezTo>
                      <a:pt x="1632" y="65"/>
                      <a:pt x="1299" y="162"/>
                      <a:pt x="971" y="269"/>
                    </a:cubicBezTo>
                    <a:cubicBezTo>
                      <a:pt x="642" y="378"/>
                      <a:pt x="318" y="499"/>
                      <a:pt x="0" y="630"/>
                    </a:cubicBezTo>
                    <a:cubicBezTo>
                      <a:pt x="331" y="534"/>
                      <a:pt x="665" y="450"/>
                      <a:pt x="1000" y="380"/>
                    </a:cubicBezTo>
                    <a:cubicBezTo>
                      <a:pt x="1334" y="310"/>
                      <a:pt x="1674" y="252"/>
                      <a:pt x="2005" y="243"/>
                    </a:cubicBezTo>
                    <a:cubicBezTo>
                      <a:pt x="2086" y="243"/>
                      <a:pt x="2167" y="244"/>
                      <a:pt x="2241" y="257"/>
                    </a:cubicBezTo>
                    <a:cubicBezTo>
                      <a:pt x="2281" y="258"/>
                      <a:pt x="2308" y="278"/>
                      <a:pt x="2340" y="290"/>
                    </a:cubicBezTo>
                    <a:cubicBezTo>
                      <a:pt x="2374" y="302"/>
                      <a:pt x="2406" y="317"/>
                      <a:pt x="2437" y="337"/>
                    </a:cubicBezTo>
                    <a:cubicBezTo>
                      <a:pt x="2577" y="415"/>
                      <a:pt x="2716" y="511"/>
                      <a:pt x="2854" y="607"/>
                    </a:cubicBezTo>
                    <a:cubicBezTo>
                      <a:pt x="3130" y="805"/>
                      <a:pt x="3400" y="1014"/>
                      <a:pt x="3667" y="1227"/>
                    </a:cubicBezTo>
                    <a:cubicBezTo>
                      <a:pt x="4732" y="2085"/>
                      <a:pt x="5770" y="2990"/>
                      <a:pt x="6790" y="3900"/>
                    </a:cubicBezTo>
                    <a:lnTo>
                      <a:pt x="6794" y="3903"/>
                    </a:lnTo>
                    <a:cubicBezTo>
                      <a:pt x="6806" y="3915"/>
                      <a:pt x="6819" y="3925"/>
                      <a:pt x="6833" y="3935"/>
                    </a:cubicBezTo>
                    <a:cubicBezTo>
                      <a:pt x="6913" y="3993"/>
                      <a:pt x="7006" y="4021"/>
                      <a:pt x="7099" y="4021"/>
                    </a:cubicBezTo>
                    <a:cubicBezTo>
                      <a:pt x="7242" y="4021"/>
                      <a:pt x="7382" y="3954"/>
                      <a:pt x="7471" y="3828"/>
                    </a:cubicBezTo>
                    <a:cubicBezTo>
                      <a:pt x="7618" y="3622"/>
                      <a:pt x="7569" y="3335"/>
                      <a:pt x="7362" y="3189"/>
                    </a:cubicBezTo>
                    <a:cubicBezTo>
                      <a:pt x="6233" y="2388"/>
                      <a:pt x="5101" y="1601"/>
                      <a:pt x="3931" y="855"/>
                    </a:cubicBezTo>
                    <a:cubicBezTo>
                      <a:pt x="3639" y="671"/>
                      <a:pt x="3342" y="489"/>
                      <a:pt x="3037" y="318"/>
                    </a:cubicBezTo>
                    <a:cubicBezTo>
                      <a:pt x="2883" y="234"/>
                      <a:pt x="2728" y="151"/>
                      <a:pt x="2558" y="79"/>
                    </a:cubicBezTo>
                    <a:cubicBezTo>
                      <a:pt x="2520" y="60"/>
                      <a:pt x="2467" y="44"/>
                      <a:pt x="2415" y="31"/>
                    </a:cubicBezTo>
                    <a:cubicBezTo>
                      <a:pt x="2369" y="19"/>
                      <a:pt x="2322" y="2"/>
                      <a:pt x="2278" y="2"/>
                    </a:cubicBezTo>
                    <a:cubicBezTo>
                      <a:pt x="2275" y="2"/>
                      <a:pt x="2271" y="2"/>
                      <a:pt x="2267" y="3"/>
                    </a:cubicBezTo>
                    <a:cubicBezTo>
                      <a:pt x="2246" y="1"/>
                      <a:pt x="2225" y="1"/>
                      <a:pt x="22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0" name="Google Shape;10182;p38">
                <a:extLst>
                  <a:ext uri="{FF2B5EF4-FFF2-40B4-BE49-F238E27FC236}">
                    <a16:creationId xmlns:a16="http://schemas.microsoft.com/office/drawing/2014/main" id="{252D7A35-A1CE-A884-EEBB-AD29D583AF11}"/>
                  </a:ext>
                </a:extLst>
              </p:cNvPr>
              <p:cNvSpPr/>
              <p:nvPr/>
            </p:nvSpPr>
            <p:spPr>
              <a:xfrm>
                <a:off x="-3870650" y="1398725"/>
                <a:ext cx="136525" cy="87750"/>
              </a:xfrm>
              <a:custGeom>
                <a:avLst/>
                <a:gdLst/>
                <a:ahLst/>
                <a:cxnLst/>
                <a:rect l="l" t="t" r="r" b="b"/>
                <a:pathLst>
                  <a:path w="5461" h="3510" extrusionOk="0">
                    <a:moveTo>
                      <a:pt x="521" y="0"/>
                    </a:moveTo>
                    <a:cubicBezTo>
                      <a:pt x="493" y="0"/>
                      <a:pt x="465" y="14"/>
                      <a:pt x="447" y="37"/>
                    </a:cubicBezTo>
                    <a:lnTo>
                      <a:pt x="323" y="199"/>
                    </a:lnTo>
                    <a:cubicBezTo>
                      <a:pt x="316" y="208"/>
                      <a:pt x="312" y="220"/>
                      <a:pt x="308" y="230"/>
                    </a:cubicBezTo>
                    <a:cubicBezTo>
                      <a:pt x="0" y="1295"/>
                      <a:pt x="647" y="2277"/>
                      <a:pt x="1293" y="2794"/>
                    </a:cubicBezTo>
                    <a:cubicBezTo>
                      <a:pt x="1737" y="3150"/>
                      <a:pt x="2671" y="3509"/>
                      <a:pt x="3594" y="3509"/>
                    </a:cubicBezTo>
                    <a:cubicBezTo>
                      <a:pt x="3603" y="3509"/>
                      <a:pt x="3611" y="3509"/>
                      <a:pt x="3620" y="3509"/>
                    </a:cubicBezTo>
                    <a:cubicBezTo>
                      <a:pt x="3867" y="3509"/>
                      <a:pt x="4113" y="3477"/>
                      <a:pt x="4353" y="3417"/>
                    </a:cubicBezTo>
                    <a:cubicBezTo>
                      <a:pt x="5461" y="3120"/>
                      <a:pt x="5357" y="1594"/>
                      <a:pt x="5351" y="1529"/>
                    </a:cubicBezTo>
                    <a:cubicBezTo>
                      <a:pt x="5350" y="1515"/>
                      <a:pt x="5347" y="1501"/>
                      <a:pt x="5340" y="1490"/>
                    </a:cubicBezTo>
                    <a:cubicBezTo>
                      <a:pt x="4957" y="819"/>
                      <a:pt x="989" y="84"/>
                      <a:pt x="538" y="2"/>
                    </a:cubicBezTo>
                    <a:cubicBezTo>
                      <a:pt x="533" y="1"/>
                      <a:pt x="527" y="0"/>
                      <a:pt x="5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1" name="Google Shape;10183;p38">
                <a:extLst>
                  <a:ext uri="{FF2B5EF4-FFF2-40B4-BE49-F238E27FC236}">
                    <a16:creationId xmlns:a16="http://schemas.microsoft.com/office/drawing/2014/main" id="{C254BC6A-34CF-F8F4-487A-BBA278088B43}"/>
                  </a:ext>
                </a:extLst>
              </p:cNvPr>
              <p:cNvSpPr/>
              <p:nvPr/>
            </p:nvSpPr>
            <p:spPr>
              <a:xfrm>
                <a:off x="-3873225" y="1396400"/>
                <a:ext cx="141550" cy="92400"/>
              </a:xfrm>
              <a:custGeom>
                <a:avLst/>
                <a:gdLst/>
                <a:ahLst/>
                <a:cxnLst/>
                <a:rect l="l" t="t" r="r" b="b"/>
                <a:pathLst>
                  <a:path w="5662" h="3696" extrusionOk="0">
                    <a:moveTo>
                      <a:pt x="624" y="186"/>
                    </a:moveTo>
                    <a:cubicBezTo>
                      <a:pt x="624" y="186"/>
                      <a:pt x="4989" y="977"/>
                      <a:pt x="5362" y="1628"/>
                    </a:cubicBezTo>
                    <a:cubicBezTo>
                      <a:pt x="5362" y="1628"/>
                      <a:pt x="5478" y="3140"/>
                      <a:pt x="4432" y="3420"/>
                    </a:cubicBezTo>
                    <a:cubicBezTo>
                      <a:pt x="4200" y="3479"/>
                      <a:pt x="3962" y="3509"/>
                      <a:pt x="3724" y="3509"/>
                    </a:cubicBezTo>
                    <a:cubicBezTo>
                      <a:pt x="3715" y="3509"/>
                      <a:pt x="3706" y="3509"/>
                      <a:pt x="3697" y="3509"/>
                    </a:cubicBezTo>
                    <a:cubicBezTo>
                      <a:pt x="2820" y="3509"/>
                      <a:pt x="1906" y="3176"/>
                      <a:pt x="1454" y="2814"/>
                    </a:cubicBezTo>
                    <a:cubicBezTo>
                      <a:pt x="873" y="2349"/>
                      <a:pt x="198" y="1396"/>
                      <a:pt x="500" y="349"/>
                    </a:cubicBezTo>
                    <a:lnTo>
                      <a:pt x="624" y="186"/>
                    </a:lnTo>
                    <a:close/>
                    <a:moveTo>
                      <a:pt x="624" y="0"/>
                    </a:moveTo>
                    <a:cubicBezTo>
                      <a:pt x="566" y="0"/>
                      <a:pt x="512" y="26"/>
                      <a:pt x="477" y="73"/>
                    </a:cubicBezTo>
                    <a:lnTo>
                      <a:pt x="353" y="236"/>
                    </a:lnTo>
                    <a:cubicBezTo>
                      <a:pt x="338" y="254"/>
                      <a:pt x="328" y="275"/>
                      <a:pt x="321" y="297"/>
                    </a:cubicBezTo>
                    <a:cubicBezTo>
                      <a:pt x="1" y="1406"/>
                      <a:pt x="669" y="2424"/>
                      <a:pt x="1338" y="2960"/>
                    </a:cubicBezTo>
                    <a:cubicBezTo>
                      <a:pt x="1794" y="3325"/>
                      <a:pt x="2752" y="3696"/>
                      <a:pt x="3697" y="3696"/>
                    </a:cubicBezTo>
                    <a:cubicBezTo>
                      <a:pt x="3702" y="3696"/>
                      <a:pt x="3706" y="3696"/>
                      <a:pt x="3711" y="3696"/>
                    </a:cubicBezTo>
                    <a:cubicBezTo>
                      <a:pt x="3970" y="3696"/>
                      <a:pt x="4229" y="3664"/>
                      <a:pt x="4480" y="3599"/>
                    </a:cubicBezTo>
                    <a:cubicBezTo>
                      <a:pt x="5662" y="3284"/>
                      <a:pt x="5553" y="1682"/>
                      <a:pt x="5547" y="1614"/>
                    </a:cubicBezTo>
                    <a:cubicBezTo>
                      <a:pt x="5546" y="1586"/>
                      <a:pt x="5537" y="1560"/>
                      <a:pt x="5523" y="1536"/>
                    </a:cubicBezTo>
                    <a:cubicBezTo>
                      <a:pt x="5128" y="844"/>
                      <a:pt x="1401" y="137"/>
                      <a:pt x="657" y="2"/>
                    </a:cubicBezTo>
                    <a:cubicBezTo>
                      <a:pt x="647" y="1"/>
                      <a:pt x="636" y="0"/>
                      <a:pt x="6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2" name="Google Shape;10184;p38">
                <a:extLst>
                  <a:ext uri="{FF2B5EF4-FFF2-40B4-BE49-F238E27FC236}">
                    <a16:creationId xmlns:a16="http://schemas.microsoft.com/office/drawing/2014/main" id="{5F2BEFA3-EADC-369B-58DB-60917633536A}"/>
                  </a:ext>
                </a:extLst>
              </p:cNvPr>
              <p:cNvSpPr/>
              <p:nvPr/>
            </p:nvSpPr>
            <p:spPr>
              <a:xfrm>
                <a:off x="-3863575" y="1394625"/>
                <a:ext cx="152600" cy="50000"/>
              </a:xfrm>
              <a:custGeom>
                <a:avLst/>
                <a:gdLst/>
                <a:ahLst/>
                <a:cxnLst/>
                <a:rect l="l" t="t" r="r" b="b"/>
                <a:pathLst>
                  <a:path w="6104" h="2000" extrusionOk="0">
                    <a:moveTo>
                      <a:pt x="114" y="0"/>
                    </a:moveTo>
                    <a:cubicBezTo>
                      <a:pt x="46" y="0"/>
                      <a:pt x="0" y="72"/>
                      <a:pt x="31" y="134"/>
                    </a:cubicBezTo>
                    <a:cubicBezTo>
                      <a:pt x="373" y="843"/>
                      <a:pt x="2782" y="1339"/>
                      <a:pt x="3260" y="1431"/>
                    </a:cubicBezTo>
                    <a:cubicBezTo>
                      <a:pt x="3304" y="1523"/>
                      <a:pt x="3432" y="1665"/>
                      <a:pt x="3764" y="1872"/>
                    </a:cubicBezTo>
                    <a:cubicBezTo>
                      <a:pt x="3901" y="1957"/>
                      <a:pt x="4062" y="1999"/>
                      <a:pt x="4243" y="1999"/>
                    </a:cubicBezTo>
                    <a:cubicBezTo>
                      <a:pt x="4593" y="1999"/>
                      <a:pt x="4913" y="1840"/>
                      <a:pt x="5000" y="1791"/>
                    </a:cubicBezTo>
                    <a:cubicBezTo>
                      <a:pt x="5757" y="1774"/>
                      <a:pt x="6072" y="1020"/>
                      <a:pt x="6090" y="970"/>
                    </a:cubicBezTo>
                    <a:cubicBezTo>
                      <a:pt x="6104" y="904"/>
                      <a:pt x="6086" y="835"/>
                      <a:pt x="6042" y="784"/>
                    </a:cubicBezTo>
                    <a:cubicBezTo>
                      <a:pt x="5948" y="671"/>
                      <a:pt x="5734" y="620"/>
                      <a:pt x="5369" y="620"/>
                    </a:cubicBezTo>
                    <a:cubicBezTo>
                      <a:pt x="5135" y="622"/>
                      <a:pt x="4900" y="638"/>
                      <a:pt x="4667" y="669"/>
                    </a:cubicBezTo>
                    <a:cubicBezTo>
                      <a:pt x="4275" y="195"/>
                      <a:pt x="3423" y="27"/>
                      <a:pt x="2798" y="27"/>
                    </a:cubicBezTo>
                    <a:cubicBezTo>
                      <a:pt x="2611" y="27"/>
                      <a:pt x="2442" y="43"/>
                      <a:pt x="2324" y="72"/>
                    </a:cubicBezTo>
                    <a:cubicBezTo>
                      <a:pt x="2230" y="96"/>
                      <a:pt x="2065" y="108"/>
                      <a:pt x="1835" y="108"/>
                    </a:cubicBezTo>
                    <a:cubicBezTo>
                      <a:pt x="1153" y="108"/>
                      <a:pt x="135" y="2"/>
                      <a:pt x="1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3" name="Google Shape;10185;p38">
                <a:extLst>
                  <a:ext uri="{FF2B5EF4-FFF2-40B4-BE49-F238E27FC236}">
                    <a16:creationId xmlns:a16="http://schemas.microsoft.com/office/drawing/2014/main" id="{5613980B-6AB8-1B51-FDE7-A460D7A3301C}"/>
                  </a:ext>
                </a:extLst>
              </p:cNvPr>
              <p:cNvSpPr/>
              <p:nvPr/>
            </p:nvSpPr>
            <p:spPr>
              <a:xfrm>
                <a:off x="-3866400" y="1392325"/>
                <a:ext cx="157825" cy="54650"/>
              </a:xfrm>
              <a:custGeom>
                <a:avLst/>
                <a:gdLst/>
                <a:ahLst/>
                <a:cxnLst/>
                <a:rect l="l" t="t" r="r" b="b"/>
                <a:pathLst>
                  <a:path w="6313" h="2186" extrusionOk="0">
                    <a:moveTo>
                      <a:pt x="227" y="186"/>
                    </a:moveTo>
                    <a:lnTo>
                      <a:pt x="227" y="186"/>
                    </a:lnTo>
                    <a:cubicBezTo>
                      <a:pt x="227" y="186"/>
                      <a:pt x="1253" y="294"/>
                      <a:pt x="1948" y="294"/>
                    </a:cubicBezTo>
                    <a:cubicBezTo>
                      <a:pt x="2166" y="294"/>
                      <a:pt x="2350" y="284"/>
                      <a:pt x="2461" y="257"/>
                    </a:cubicBezTo>
                    <a:cubicBezTo>
                      <a:pt x="2573" y="228"/>
                      <a:pt x="2729" y="213"/>
                      <a:pt x="2912" y="213"/>
                    </a:cubicBezTo>
                    <a:cubicBezTo>
                      <a:pt x="3511" y="213"/>
                      <a:pt x="4386" y="381"/>
                      <a:pt x="4741" y="861"/>
                    </a:cubicBezTo>
                    <a:cubicBezTo>
                      <a:pt x="4741" y="861"/>
                      <a:pt x="5122" y="806"/>
                      <a:pt x="5484" y="806"/>
                    </a:cubicBezTo>
                    <a:cubicBezTo>
                      <a:pt x="5825" y="806"/>
                      <a:pt x="6147" y="855"/>
                      <a:pt x="6113" y="1047"/>
                    </a:cubicBezTo>
                    <a:cubicBezTo>
                      <a:pt x="6113" y="1047"/>
                      <a:pt x="5811" y="1791"/>
                      <a:pt x="5089" y="1791"/>
                    </a:cubicBezTo>
                    <a:cubicBezTo>
                      <a:pt x="5089" y="1791"/>
                      <a:pt x="4737" y="1999"/>
                      <a:pt x="4356" y="1999"/>
                    </a:cubicBezTo>
                    <a:cubicBezTo>
                      <a:pt x="4211" y="1999"/>
                      <a:pt x="4062" y="1968"/>
                      <a:pt x="3926" y="1885"/>
                    </a:cubicBezTo>
                    <a:cubicBezTo>
                      <a:pt x="3438" y="1582"/>
                      <a:pt x="3446" y="1443"/>
                      <a:pt x="3446" y="1443"/>
                    </a:cubicBezTo>
                    <a:cubicBezTo>
                      <a:pt x="3446" y="1443"/>
                      <a:pt x="577" y="908"/>
                      <a:pt x="228" y="187"/>
                    </a:cubicBezTo>
                    <a:lnTo>
                      <a:pt x="227" y="186"/>
                    </a:lnTo>
                    <a:close/>
                    <a:moveTo>
                      <a:pt x="228" y="0"/>
                    </a:moveTo>
                    <a:cubicBezTo>
                      <a:pt x="90" y="0"/>
                      <a:pt x="0" y="144"/>
                      <a:pt x="61" y="268"/>
                    </a:cubicBezTo>
                    <a:cubicBezTo>
                      <a:pt x="412" y="993"/>
                      <a:pt x="2655" y="1479"/>
                      <a:pt x="3315" y="1608"/>
                    </a:cubicBezTo>
                    <a:cubicBezTo>
                      <a:pt x="3396" y="1736"/>
                      <a:pt x="3568" y="1882"/>
                      <a:pt x="3828" y="2043"/>
                    </a:cubicBezTo>
                    <a:cubicBezTo>
                      <a:pt x="3980" y="2137"/>
                      <a:pt x="4158" y="2186"/>
                      <a:pt x="4355" y="2186"/>
                    </a:cubicBezTo>
                    <a:cubicBezTo>
                      <a:pt x="4703" y="2186"/>
                      <a:pt x="5022" y="2038"/>
                      <a:pt x="5137" y="1977"/>
                    </a:cubicBezTo>
                    <a:cubicBezTo>
                      <a:pt x="5939" y="1947"/>
                      <a:pt x="6270" y="1153"/>
                      <a:pt x="6284" y="1119"/>
                    </a:cubicBezTo>
                    <a:cubicBezTo>
                      <a:pt x="6290" y="1106"/>
                      <a:pt x="6293" y="1094"/>
                      <a:pt x="6295" y="1081"/>
                    </a:cubicBezTo>
                    <a:cubicBezTo>
                      <a:pt x="6313" y="988"/>
                      <a:pt x="6287" y="891"/>
                      <a:pt x="6226" y="819"/>
                    </a:cubicBezTo>
                    <a:cubicBezTo>
                      <a:pt x="6112" y="682"/>
                      <a:pt x="5882" y="620"/>
                      <a:pt x="5482" y="620"/>
                    </a:cubicBezTo>
                    <a:cubicBezTo>
                      <a:pt x="5260" y="623"/>
                      <a:pt x="5039" y="638"/>
                      <a:pt x="4818" y="665"/>
                    </a:cubicBezTo>
                    <a:cubicBezTo>
                      <a:pt x="4392" y="196"/>
                      <a:pt x="3539" y="29"/>
                      <a:pt x="2911" y="29"/>
                    </a:cubicBezTo>
                    <a:cubicBezTo>
                      <a:pt x="2714" y="29"/>
                      <a:pt x="2542" y="45"/>
                      <a:pt x="2415" y="77"/>
                    </a:cubicBezTo>
                    <a:cubicBezTo>
                      <a:pt x="2355" y="91"/>
                      <a:pt x="2226" y="110"/>
                      <a:pt x="1948" y="110"/>
                    </a:cubicBezTo>
                    <a:cubicBezTo>
                      <a:pt x="1272" y="110"/>
                      <a:pt x="257" y="4"/>
                      <a:pt x="246" y="2"/>
                    </a:cubicBezTo>
                    <a:cubicBezTo>
                      <a:pt x="240" y="2"/>
                      <a:pt x="233" y="1"/>
                      <a:pt x="227" y="1"/>
                    </a:cubicBezTo>
                    <a:lnTo>
                      <a:pt x="22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4" name="Google Shape;10186;p38">
                <a:extLst>
                  <a:ext uri="{FF2B5EF4-FFF2-40B4-BE49-F238E27FC236}">
                    <a16:creationId xmlns:a16="http://schemas.microsoft.com/office/drawing/2014/main" id="{2E066A69-D903-FB23-764B-7F2241F18A1B}"/>
                  </a:ext>
                </a:extLst>
              </p:cNvPr>
              <p:cNvSpPr/>
              <p:nvPr/>
            </p:nvSpPr>
            <p:spPr>
              <a:xfrm>
                <a:off x="-3902200" y="1137025"/>
                <a:ext cx="135700" cy="82125"/>
              </a:xfrm>
              <a:custGeom>
                <a:avLst/>
                <a:gdLst/>
                <a:ahLst/>
                <a:cxnLst/>
                <a:rect l="l" t="t" r="r" b="b"/>
                <a:pathLst>
                  <a:path w="5428" h="3285" extrusionOk="0">
                    <a:moveTo>
                      <a:pt x="2067" y="1"/>
                    </a:moveTo>
                    <a:cubicBezTo>
                      <a:pt x="891" y="1"/>
                      <a:pt x="0" y="505"/>
                      <a:pt x="0" y="505"/>
                    </a:cubicBezTo>
                    <a:cubicBezTo>
                      <a:pt x="0" y="505"/>
                      <a:pt x="682" y="2397"/>
                      <a:pt x="2326" y="2831"/>
                    </a:cubicBezTo>
                    <a:cubicBezTo>
                      <a:pt x="3120" y="3041"/>
                      <a:pt x="3711" y="3095"/>
                      <a:pt x="4111" y="3095"/>
                    </a:cubicBezTo>
                    <a:cubicBezTo>
                      <a:pt x="4538" y="3095"/>
                      <a:pt x="4746" y="3033"/>
                      <a:pt x="4746" y="3033"/>
                    </a:cubicBezTo>
                    <a:cubicBezTo>
                      <a:pt x="4856" y="3063"/>
                      <a:pt x="5053" y="3284"/>
                      <a:pt x="5216" y="3284"/>
                    </a:cubicBezTo>
                    <a:cubicBezTo>
                      <a:pt x="5302" y="3284"/>
                      <a:pt x="5379" y="3221"/>
                      <a:pt x="5428" y="3032"/>
                    </a:cubicBezTo>
                    <a:cubicBezTo>
                      <a:pt x="5428" y="3032"/>
                      <a:pt x="5179" y="2870"/>
                      <a:pt x="4978" y="2378"/>
                    </a:cubicBezTo>
                    <a:cubicBezTo>
                      <a:pt x="4777" y="1885"/>
                      <a:pt x="4331" y="365"/>
                      <a:pt x="2808" y="71"/>
                    </a:cubicBezTo>
                    <a:cubicBezTo>
                      <a:pt x="2553" y="21"/>
                      <a:pt x="2304" y="1"/>
                      <a:pt x="206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5" name="Google Shape;10187;p38">
                <a:extLst>
                  <a:ext uri="{FF2B5EF4-FFF2-40B4-BE49-F238E27FC236}">
                    <a16:creationId xmlns:a16="http://schemas.microsoft.com/office/drawing/2014/main" id="{64D41463-57D7-B21C-4834-3C716ECE03CE}"/>
                  </a:ext>
                </a:extLst>
              </p:cNvPr>
              <p:cNvSpPr/>
              <p:nvPr/>
            </p:nvSpPr>
            <p:spPr>
              <a:xfrm>
                <a:off x="-3905050" y="1134675"/>
                <a:ext cx="141200" cy="86800"/>
              </a:xfrm>
              <a:custGeom>
                <a:avLst/>
                <a:gdLst/>
                <a:ahLst/>
                <a:cxnLst/>
                <a:rect l="l" t="t" r="r" b="b"/>
                <a:pathLst>
                  <a:path w="5648" h="3472" extrusionOk="0">
                    <a:moveTo>
                      <a:pt x="2184" y="188"/>
                    </a:moveTo>
                    <a:cubicBezTo>
                      <a:pt x="2415" y="188"/>
                      <a:pt x="2657" y="208"/>
                      <a:pt x="2905" y="256"/>
                    </a:cubicBezTo>
                    <a:cubicBezTo>
                      <a:pt x="4243" y="515"/>
                      <a:pt x="4717" y="1755"/>
                      <a:pt x="4945" y="2352"/>
                    </a:cubicBezTo>
                    <a:cubicBezTo>
                      <a:pt x="4968" y="2411"/>
                      <a:pt x="4987" y="2462"/>
                      <a:pt x="5006" y="2507"/>
                    </a:cubicBezTo>
                    <a:cubicBezTo>
                      <a:pt x="5161" y="2884"/>
                      <a:pt x="5344" y="3079"/>
                      <a:pt x="5434" y="3159"/>
                    </a:cubicBezTo>
                    <a:cubicBezTo>
                      <a:pt x="5410" y="3228"/>
                      <a:pt x="5382" y="3271"/>
                      <a:pt x="5351" y="3281"/>
                    </a:cubicBezTo>
                    <a:cubicBezTo>
                      <a:pt x="5344" y="3284"/>
                      <a:pt x="5336" y="3285"/>
                      <a:pt x="5328" y="3285"/>
                    </a:cubicBezTo>
                    <a:cubicBezTo>
                      <a:pt x="5261" y="3285"/>
                      <a:pt x="5158" y="3209"/>
                      <a:pt x="5080" y="3151"/>
                    </a:cubicBezTo>
                    <a:cubicBezTo>
                      <a:pt x="5007" y="3099"/>
                      <a:pt x="4944" y="3053"/>
                      <a:pt x="4884" y="3037"/>
                    </a:cubicBezTo>
                    <a:lnTo>
                      <a:pt x="4859" y="3030"/>
                    </a:lnTo>
                    <a:lnTo>
                      <a:pt x="4832" y="3037"/>
                    </a:lnTo>
                    <a:cubicBezTo>
                      <a:pt x="4829" y="3038"/>
                      <a:pt x="4629" y="3094"/>
                      <a:pt x="4225" y="3094"/>
                    </a:cubicBezTo>
                    <a:cubicBezTo>
                      <a:pt x="3833" y="3094"/>
                      <a:pt x="3248" y="3041"/>
                      <a:pt x="2464" y="2834"/>
                    </a:cubicBezTo>
                    <a:cubicBezTo>
                      <a:pt x="1072" y="2467"/>
                      <a:pt x="379" y="994"/>
                      <a:pt x="231" y="643"/>
                    </a:cubicBezTo>
                    <a:cubicBezTo>
                      <a:pt x="464" y="528"/>
                      <a:pt x="1230" y="188"/>
                      <a:pt x="2184" y="188"/>
                    </a:cubicBezTo>
                    <a:close/>
                    <a:moveTo>
                      <a:pt x="2174" y="1"/>
                    </a:moveTo>
                    <a:cubicBezTo>
                      <a:pt x="998" y="1"/>
                      <a:pt x="113" y="493"/>
                      <a:pt x="68" y="517"/>
                    </a:cubicBezTo>
                    <a:lnTo>
                      <a:pt x="0" y="557"/>
                    </a:lnTo>
                    <a:lnTo>
                      <a:pt x="26" y="630"/>
                    </a:lnTo>
                    <a:cubicBezTo>
                      <a:pt x="55" y="710"/>
                      <a:pt x="745" y="2573"/>
                      <a:pt x="2416" y="3015"/>
                    </a:cubicBezTo>
                    <a:cubicBezTo>
                      <a:pt x="3218" y="3227"/>
                      <a:pt x="3817" y="3283"/>
                      <a:pt x="4223" y="3283"/>
                    </a:cubicBezTo>
                    <a:cubicBezTo>
                      <a:pt x="4570" y="3283"/>
                      <a:pt x="4777" y="3242"/>
                      <a:pt x="4854" y="3224"/>
                    </a:cubicBezTo>
                    <a:cubicBezTo>
                      <a:pt x="4894" y="3247"/>
                      <a:pt x="4933" y="3273"/>
                      <a:pt x="4969" y="3302"/>
                    </a:cubicBezTo>
                    <a:cubicBezTo>
                      <a:pt x="5075" y="3379"/>
                      <a:pt x="5202" y="3472"/>
                      <a:pt x="5330" y="3472"/>
                    </a:cubicBezTo>
                    <a:cubicBezTo>
                      <a:pt x="5359" y="3472"/>
                      <a:pt x="5388" y="3467"/>
                      <a:pt x="5414" y="3457"/>
                    </a:cubicBezTo>
                    <a:cubicBezTo>
                      <a:pt x="5517" y="3420"/>
                      <a:pt x="5588" y="3320"/>
                      <a:pt x="5632" y="3150"/>
                    </a:cubicBezTo>
                    <a:lnTo>
                      <a:pt x="5648" y="3086"/>
                    </a:lnTo>
                    <a:lnTo>
                      <a:pt x="5593" y="3050"/>
                    </a:lnTo>
                    <a:cubicBezTo>
                      <a:pt x="5592" y="3047"/>
                      <a:pt x="5364" y="2891"/>
                      <a:pt x="5178" y="2436"/>
                    </a:cubicBezTo>
                    <a:cubicBezTo>
                      <a:pt x="5161" y="2393"/>
                      <a:pt x="5141" y="2343"/>
                      <a:pt x="5120" y="2286"/>
                    </a:cubicBezTo>
                    <a:cubicBezTo>
                      <a:pt x="4879" y="1657"/>
                      <a:pt x="4379" y="352"/>
                      <a:pt x="2941" y="74"/>
                    </a:cubicBezTo>
                    <a:cubicBezTo>
                      <a:pt x="2676" y="22"/>
                      <a:pt x="2418" y="1"/>
                      <a:pt x="21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6" name="Google Shape;10188;p38">
                <a:extLst>
                  <a:ext uri="{FF2B5EF4-FFF2-40B4-BE49-F238E27FC236}">
                    <a16:creationId xmlns:a16="http://schemas.microsoft.com/office/drawing/2014/main" id="{F31213A6-1D21-6D4D-12ED-DCFE71CCADF8}"/>
                  </a:ext>
                </a:extLst>
              </p:cNvPr>
              <p:cNvSpPr/>
              <p:nvPr/>
            </p:nvSpPr>
            <p:spPr>
              <a:xfrm>
                <a:off x="-3787500" y="1191150"/>
                <a:ext cx="12675" cy="24600"/>
              </a:xfrm>
              <a:custGeom>
                <a:avLst/>
                <a:gdLst/>
                <a:ahLst/>
                <a:cxnLst/>
                <a:rect l="l" t="t" r="r" b="b"/>
                <a:pathLst>
                  <a:path w="507" h="984" extrusionOk="0">
                    <a:moveTo>
                      <a:pt x="404" y="0"/>
                    </a:moveTo>
                    <a:lnTo>
                      <a:pt x="219" y="24"/>
                    </a:lnTo>
                    <a:cubicBezTo>
                      <a:pt x="243" y="216"/>
                      <a:pt x="251" y="731"/>
                      <a:pt x="0" y="804"/>
                    </a:cubicBezTo>
                    <a:lnTo>
                      <a:pt x="54" y="983"/>
                    </a:lnTo>
                    <a:cubicBezTo>
                      <a:pt x="507" y="850"/>
                      <a:pt x="409" y="35"/>
                      <a:pt x="4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7" name="Google Shape;10189;p38">
                <a:extLst>
                  <a:ext uri="{FF2B5EF4-FFF2-40B4-BE49-F238E27FC236}">
                    <a16:creationId xmlns:a16="http://schemas.microsoft.com/office/drawing/2014/main" id="{E28B98CE-B0D5-FB3E-463D-6CFBAAF0196D}"/>
                  </a:ext>
                </a:extLst>
              </p:cNvPr>
              <p:cNvSpPr/>
              <p:nvPr/>
            </p:nvSpPr>
            <p:spPr>
              <a:xfrm>
                <a:off x="-3882050" y="1119400"/>
                <a:ext cx="129925" cy="65650"/>
              </a:xfrm>
              <a:custGeom>
                <a:avLst/>
                <a:gdLst/>
                <a:ahLst/>
                <a:cxnLst/>
                <a:rect l="l" t="t" r="r" b="b"/>
                <a:pathLst>
                  <a:path w="5197" h="2626" extrusionOk="0">
                    <a:moveTo>
                      <a:pt x="1329" y="0"/>
                    </a:moveTo>
                    <a:lnTo>
                      <a:pt x="1138" y="8"/>
                    </a:lnTo>
                    <a:lnTo>
                      <a:pt x="755" y="26"/>
                    </a:lnTo>
                    <a:cubicBezTo>
                      <a:pt x="502" y="51"/>
                      <a:pt x="251" y="102"/>
                      <a:pt x="0" y="140"/>
                    </a:cubicBezTo>
                    <a:cubicBezTo>
                      <a:pt x="253" y="110"/>
                      <a:pt x="504" y="67"/>
                      <a:pt x="756" y="48"/>
                    </a:cubicBezTo>
                    <a:lnTo>
                      <a:pt x="1137" y="43"/>
                    </a:lnTo>
                    <a:lnTo>
                      <a:pt x="1327" y="40"/>
                    </a:lnTo>
                    <a:lnTo>
                      <a:pt x="1516" y="61"/>
                    </a:lnTo>
                    <a:lnTo>
                      <a:pt x="1893" y="101"/>
                    </a:lnTo>
                    <a:lnTo>
                      <a:pt x="2262" y="187"/>
                    </a:lnTo>
                    <a:cubicBezTo>
                      <a:pt x="2387" y="210"/>
                      <a:pt x="2505" y="255"/>
                      <a:pt x="2622" y="300"/>
                    </a:cubicBezTo>
                    <a:cubicBezTo>
                      <a:pt x="2739" y="347"/>
                      <a:pt x="2861" y="380"/>
                      <a:pt x="2971" y="444"/>
                    </a:cubicBezTo>
                    <a:cubicBezTo>
                      <a:pt x="3428" y="653"/>
                      <a:pt x="3835" y="962"/>
                      <a:pt x="4179" y="1324"/>
                    </a:cubicBezTo>
                    <a:cubicBezTo>
                      <a:pt x="4524" y="1686"/>
                      <a:pt x="4801" y="2104"/>
                      <a:pt x="5000" y="2561"/>
                    </a:cubicBezTo>
                    <a:lnTo>
                      <a:pt x="5004" y="2569"/>
                    </a:lnTo>
                    <a:lnTo>
                      <a:pt x="5005" y="2572"/>
                    </a:lnTo>
                    <a:cubicBezTo>
                      <a:pt x="5020" y="2606"/>
                      <a:pt x="5053" y="2626"/>
                      <a:pt x="5089" y="2626"/>
                    </a:cubicBezTo>
                    <a:cubicBezTo>
                      <a:pt x="5102" y="2626"/>
                      <a:pt x="5116" y="2623"/>
                      <a:pt x="5129" y="2617"/>
                    </a:cubicBezTo>
                    <a:cubicBezTo>
                      <a:pt x="5176" y="2596"/>
                      <a:pt x="5196" y="2541"/>
                      <a:pt x="5175" y="2493"/>
                    </a:cubicBezTo>
                    <a:cubicBezTo>
                      <a:pt x="4953" y="2021"/>
                      <a:pt x="4651" y="1592"/>
                      <a:pt x="4280" y="1227"/>
                    </a:cubicBezTo>
                    <a:cubicBezTo>
                      <a:pt x="3914" y="864"/>
                      <a:pt x="3485" y="558"/>
                      <a:pt x="3010" y="358"/>
                    </a:cubicBezTo>
                    <a:cubicBezTo>
                      <a:pt x="2896" y="298"/>
                      <a:pt x="2772" y="265"/>
                      <a:pt x="2650" y="224"/>
                    </a:cubicBezTo>
                    <a:cubicBezTo>
                      <a:pt x="2527" y="182"/>
                      <a:pt x="2406" y="138"/>
                      <a:pt x="2280" y="119"/>
                    </a:cubicBezTo>
                    <a:lnTo>
                      <a:pt x="1902" y="43"/>
                    </a:lnTo>
                    <a:lnTo>
                      <a:pt x="1520" y="14"/>
                    </a:lnTo>
                    <a:lnTo>
                      <a:pt x="13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" name="Google Shape;10190;p38">
                <a:extLst>
                  <a:ext uri="{FF2B5EF4-FFF2-40B4-BE49-F238E27FC236}">
                    <a16:creationId xmlns:a16="http://schemas.microsoft.com/office/drawing/2014/main" id="{D0823421-FFA9-0A37-7488-7F35F554241F}"/>
                  </a:ext>
                </a:extLst>
              </p:cNvPr>
              <p:cNvSpPr/>
              <p:nvPr/>
            </p:nvSpPr>
            <p:spPr>
              <a:xfrm>
                <a:off x="-3787300" y="1145000"/>
                <a:ext cx="18100" cy="40475"/>
              </a:xfrm>
              <a:custGeom>
                <a:avLst/>
                <a:gdLst/>
                <a:ahLst/>
                <a:cxnLst/>
                <a:rect l="l" t="t" r="r" b="b"/>
                <a:pathLst>
                  <a:path w="724" h="1619" extrusionOk="0">
                    <a:moveTo>
                      <a:pt x="723" y="0"/>
                    </a:moveTo>
                    <a:cubicBezTo>
                      <a:pt x="501" y="137"/>
                      <a:pt x="301" y="340"/>
                      <a:pt x="182" y="593"/>
                    </a:cubicBezTo>
                    <a:cubicBezTo>
                      <a:pt x="119" y="720"/>
                      <a:pt x="73" y="854"/>
                      <a:pt x="45" y="992"/>
                    </a:cubicBezTo>
                    <a:cubicBezTo>
                      <a:pt x="16" y="1135"/>
                      <a:pt x="0" y="1268"/>
                      <a:pt x="11" y="1433"/>
                    </a:cubicBezTo>
                    <a:cubicBezTo>
                      <a:pt x="12" y="1449"/>
                      <a:pt x="15" y="1464"/>
                      <a:pt x="20" y="1479"/>
                    </a:cubicBezTo>
                    <a:cubicBezTo>
                      <a:pt x="42" y="1563"/>
                      <a:pt x="118" y="1619"/>
                      <a:pt x="200" y="1619"/>
                    </a:cubicBezTo>
                    <a:cubicBezTo>
                      <a:pt x="220" y="1619"/>
                      <a:pt x="240" y="1616"/>
                      <a:pt x="259" y="1609"/>
                    </a:cubicBezTo>
                    <a:cubicBezTo>
                      <a:pt x="362" y="1576"/>
                      <a:pt x="415" y="1463"/>
                      <a:pt x="375" y="1363"/>
                    </a:cubicBezTo>
                    <a:lnTo>
                      <a:pt x="375" y="1361"/>
                    </a:lnTo>
                    <a:cubicBezTo>
                      <a:pt x="346" y="1266"/>
                      <a:pt x="326" y="1136"/>
                      <a:pt x="322" y="1019"/>
                    </a:cubicBezTo>
                    <a:cubicBezTo>
                      <a:pt x="318" y="898"/>
                      <a:pt x="330" y="776"/>
                      <a:pt x="356" y="657"/>
                    </a:cubicBezTo>
                    <a:cubicBezTo>
                      <a:pt x="406" y="414"/>
                      <a:pt x="539" y="187"/>
                      <a:pt x="7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9" name="Google Shape;10191;p38">
                <a:extLst>
                  <a:ext uri="{FF2B5EF4-FFF2-40B4-BE49-F238E27FC236}">
                    <a16:creationId xmlns:a16="http://schemas.microsoft.com/office/drawing/2014/main" id="{479EBCBE-F852-2A1C-B161-BEA89650C6DE}"/>
                  </a:ext>
                </a:extLst>
              </p:cNvPr>
              <p:cNvSpPr/>
              <p:nvPr/>
            </p:nvSpPr>
            <p:spPr>
              <a:xfrm>
                <a:off x="-3795400" y="1127150"/>
                <a:ext cx="12300" cy="426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1706" extrusionOk="0">
                    <a:moveTo>
                      <a:pt x="492" y="1"/>
                    </a:moveTo>
                    <a:lnTo>
                      <a:pt x="492" y="1"/>
                    </a:lnTo>
                    <a:cubicBezTo>
                      <a:pt x="294" y="176"/>
                      <a:pt x="166" y="430"/>
                      <a:pt x="96" y="695"/>
                    </a:cubicBezTo>
                    <a:cubicBezTo>
                      <a:pt x="27" y="964"/>
                      <a:pt x="1" y="1243"/>
                      <a:pt x="16" y="1522"/>
                    </a:cubicBezTo>
                    <a:cubicBezTo>
                      <a:pt x="18" y="1537"/>
                      <a:pt x="20" y="1552"/>
                      <a:pt x="26" y="1567"/>
                    </a:cubicBezTo>
                    <a:cubicBezTo>
                      <a:pt x="48" y="1651"/>
                      <a:pt x="124" y="1705"/>
                      <a:pt x="206" y="1705"/>
                    </a:cubicBezTo>
                    <a:cubicBezTo>
                      <a:pt x="225" y="1705"/>
                      <a:pt x="245" y="1702"/>
                      <a:pt x="264" y="1696"/>
                    </a:cubicBezTo>
                    <a:cubicBezTo>
                      <a:pt x="367" y="1663"/>
                      <a:pt x="420" y="1551"/>
                      <a:pt x="381" y="1451"/>
                    </a:cubicBezTo>
                    <a:cubicBezTo>
                      <a:pt x="346" y="1335"/>
                      <a:pt x="320" y="1216"/>
                      <a:pt x="304" y="1095"/>
                    </a:cubicBezTo>
                    <a:cubicBezTo>
                      <a:pt x="286" y="972"/>
                      <a:pt x="278" y="847"/>
                      <a:pt x="280" y="722"/>
                    </a:cubicBezTo>
                    <a:cubicBezTo>
                      <a:pt x="287" y="473"/>
                      <a:pt x="340" y="218"/>
                      <a:pt x="49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0" name="Google Shape;10192;p38">
                <a:extLst>
                  <a:ext uri="{FF2B5EF4-FFF2-40B4-BE49-F238E27FC236}">
                    <a16:creationId xmlns:a16="http://schemas.microsoft.com/office/drawing/2014/main" id="{89DA47A5-4899-8588-6742-B981DAA28C9D}"/>
                  </a:ext>
                </a:extLst>
              </p:cNvPr>
              <p:cNvSpPr/>
              <p:nvPr/>
            </p:nvSpPr>
            <p:spPr>
              <a:xfrm>
                <a:off x="-3811250" y="1112025"/>
                <a:ext cx="17425" cy="45400"/>
              </a:xfrm>
              <a:custGeom>
                <a:avLst/>
                <a:gdLst/>
                <a:ahLst/>
                <a:cxnLst/>
                <a:rect l="l" t="t" r="r" b="b"/>
                <a:pathLst>
                  <a:path w="697" h="1816" extrusionOk="0">
                    <a:moveTo>
                      <a:pt x="255" y="0"/>
                    </a:moveTo>
                    <a:cubicBezTo>
                      <a:pt x="176" y="122"/>
                      <a:pt x="101" y="252"/>
                      <a:pt x="62" y="398"/>
                    </a:cubicBezTo>
                    <a:cubicBezTo>
                      <a:pt x="18" y="545"/>
                      <a:pt x="1" y="699"/>
                      <a:pt x="12" y="853"/>
                    </a:cubicBezTo>
                    <a:cubicBezTo>
                      <a:pt x="21" y="1009"/>
                      <a:pt x="54" y="1163"/>
                      <a:pt x="108" y="1310"/>
                    </a:cubicBezTo>
                    <a:cubicBezTo>
                      <a:pt x="165" y="1461"/>
                      <a:pt x="230" y="1595"/>
                      <a:pt x="335" y="1739"/>
                    </a:cubicBezTo>
                    <a:lnTo>
                      <a:pt x="336" y="1739"/>
                    </a:lnTo>
                    <a:cubicBezTo>
                      <a:pt x="372" y="1789"/>
                      <a:pt x="429" y="1816"/>
                      <a:pt x="486" y="1816"/>
                    </a:cubicBezTo>
                    <a:cubicBezTo>
                      <a:pt x="531" y="1816"/>
                      <a:pt x="577" y="1799"/>
                      <a:pt x="613" y="1766"/>
                    </a:cubicBezTo>
                    <a:cubicBezTo>
                      <a:pt x="696" y="1691"/>
                      <a:pt x="694" y="1560"/>
                      <a:pt x="609" y="1487"/>
                    </a:cubicBezTo>
                    <a:lnTo>
                      <a:pt x="607" y="1485"/>
                    </a:lnTo>
                    <a:cubicBezTo>
                      <a:pt x="522" y="1411"/>
                      <a:pt x="430" y="1299"/>
                      <a:pt x="360" y="1189"/>
                    </a:cubicBezTo>
                    <a:cubicBezTo>
                      <a:pt x="288" y="1075"/>
                      <a:pt x="232" y="952"/>
                      <a:pt x="196" y="823"/>
                    </a:cubicBezTo>
                    <a:cubicBezTo>
                      <a:pt x="157" y="691"/>
                      <a:pt x="143" y="553"/>
                      <a:pt x="154" y="415"/>
                    </a:cubicBezTo>
                    <a:cubicBezTo>
                      <a:pt x="160" y="274"/>
                      <a:pt x="204" y="137"/>
                      <a:pt x="2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1" name="Google Shape;10193;p38">
                <a:extLst>
                  <a:ext uri="{FF2B5EF4-FFF2-40B4-BE49-F238E27FC236}">
                    <a16:creationId xmlns:a16="http://schemas.microsoft.com/office/drawing/2014/main" id="{ACA1A2EF-72F0-A394-4E21-453C754D1625}"/>
                  </a:ext>
                </a:extLst>
              </p:cNvPr>
              <p:cNvSpPr/>
              <p:nvPr/>
            </p:nvSpPr>
            <p:spPr>
              <a:xfrm>
                <a:off x="-3649900" y="1260075"/>
                <a:ext cx="48675" cy="38050"/>
              </a:xfrm>
              <a:custGeom>
                <a:avLst/>
                <a:gdLst/>
                <a:ahLst/>
                <a:cxnLst/>
                <a:rect l="l" t="t" r="r" b="b"/>
                <a:pathLst>
                  <a:path w="1947" h="1522" extrusionOk="0">
                    <a:moveTo>
                      <a:pt x="1745" y="1"/>
                    </a:moveTo>
                    <a:cubicBezTo>
                      <a:pt x="1656" y="1"/>
                      <a:pt x="1579" y="64"/>
                      <a:pt x="1561" y="153"/>
                    </a:cubicBezTo>
                    <a:lnTo>
                      <a:pt x="1560" y="161"/>
                    </a:lnTo>
                    <a:cubicBezTo>
                      <a:pt x="1532" y="321"/>
                      <a:pt x="1464" y="506"/>
                      <a:pt x="1381" y="665"/>
                    </a:cubicBezTo>
                    <a:cubicBezTo>
                      <a:pt x="1296" y="830"/>
                      <a:pt x="1184" y="978"/>
                      <a:pt x="1049" y="1104"/>
                    </a:cubicBezTo>
                    <a:cubicBezTo>
                      <a:pt x="913" y="1235"/>
                      <a:pt x="749" y="1336"/>
                      <a:pt x="572" y="1398"/>
                    </a:cubicBezTo>
                    <a:cubicBezTo>
                      <a:pt x="394" y="1471"/>
                      <a:pt x="198" y="1493"/>
                      <a:pt x="0" y="1507"/>
                    </a:cubicBezTo>
                    <a:cubicBezTo>
                      <a:pt x="91" y="1515"/>
                      <a:pt x="183" y="1521"/>
                      <a:pt x="275" y="1521"/>
                    </a:cubicBezTo>
                    <a:cubicBezTo>
                      <a:pt x="382" y="1521"/>
                      <a:pt x="490" y="1513"/>
                      <a:pt x="597" y="1487"/>
                    </a:cubicBezTo>
                    <a:cubicBezTo>
                      <a:pt x="801" y="1450"/>
                      <a:pt x="993" y="1369"/>
                      <a:pt x="1164" y="1251"/>
                    </a:cubicBezTo>
                    <a:cubicBezTo>
                      <a:pt x="1339" y="1133"/>
                      <a:pt x="1492" y="986"/>
                      <a:pt x="1617" y="816"/>
                    </a:cubicBezTo>
                    <a:cubicBezTo>
                      <a:pt x="1743" y="643"/>
                      <a:pt x="1844" y="467"/>
                      <a:pt x="1922" y="248"/>
                    </a:cubicBezTo>
                    <a:cubicBezTo>
                      <a:pt x="1925" y="239"/>
                      <a:pt x="1927" y="229"/>
                      <a:pt x="1930" y="218"/>
                    </a:cubicBezTo>
                    <a:cubicBezTo>
                      <a:pt x="1947" y="118"/>
                      <a:pt x="1878" y="22"/>
                      <a:pt x="1778" y="4"/>
                    </a:cubicBezTo>
                    <a:cubicBezTo>
                      <a:pt x="1767" y="2"/>
                      <a:pt x="1756" y="1"/>
                      <a:pt x="17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2" name="Google Shape;10194;p38">
                <a:extLst>
                  <a:ext uri="{FF2B5EF4-FFF2-40B4-BE49-F238E27FC236}">
                    <a16:creationId xmlns:a16="http://schemas.microsoft.com/office/drawing/2014/main" id="{C8D8125C-403E-AD9F-D680-0E8C665DCFE6}"/>
                  </a:ext>
                </a:extLst>
              </p:cNvPr>
              <p:cNvSpPr/>
              <p:nvPr/>
            </p:nvSpPr>
            <p:spPr>
              <a:xfrm>
                <a:off x="-3822825" y="1106600"/>
                <a:ext cx="15975" cy="40075"/>
              </a:xfrm>
              <a:custGeom>
                <a:avLst/>
                <a:gdLst/>
                <a:ahLst/>
                <a:cxnLst/>
                <a:rect l="l" t="t" r="r" b="b"/>
                <a:pathLst>
                  <a:path w="639" h="1603" extrusionOk="0">
                    <a:moveTo>
                      <a:pt x="174" y="0"/>
                    </a:moveTo>
                    <a:lnTo>
                      <a:pt x="174" y="0"/>
                    </a:lnTo>
                    <a:cubicBezTo>
                      <a:pt x="121" y="113"/>
                      <a:pt x="72" y="230"/>
                      <a:pt x="44" y="355"/>
                    </a:cubicBezTo>
                    <a:cubicBezTo>
                      <a:pt x="10" y="479"/>
                      <a:pt x="1" y="612"/>
                      <a:pt x="2" y="744"/>
                    </a:cubicBezTo>
                    <a:cubicBezTo>
                      <a:pt x="5" y="880"/>
                      <a:pt x="30" y="1014"/>
                      <a:pt x="72" y="1143"/>
                    </a:cubicBezTo>
                    <a:cubicBezTo>
                      <a:pt x="119" y="1278"/>
                      <a:pt x="171" y="1395"/>
                      <a:pt x="272" y="1527"/>
                    </a:cubicBezTo>
                    <a:lnTo>
                      <a:pt x="273" y="1528"/>
                    </a:lnTo>
                    <a:cubicBezTo>
                      <a:pt x="283" y="1542"/>
                      <a:pt x="297" y="1555"/>
                      <a:pt x="311" y="1565"/>
                    </a:cubicBezTo>
                    <a:cubicBezTo>
                      <a:pt x="344" y="1590"/>
                      <a:pt x="384" y="1603"/>
                      <a:pt x="423" y="1603"/>
                    </a:cubicBezTo>
                    <a:cubicBezTo>
                      <a:pt x="481" y="1603"/>
                      <a:pt x="539" y="1576"/>
                      <a:pt x="575" y="1525"/>
                    </a:cubicBezTo>
                    <a:cubicBezTo>
                      <a:pt x="638" y="1441"/>
                      <a:pt x="617" y="1321"/>
                      <a:pt x="532" y="1260"/>
                    </a:cubicBezTo>
                    <a:cubicBezTo>
                      <a:pt x="465" y="1211"/>
                      <a:pt x="383" y="1118"/>
                      <a:pt x="326" y="1027"/>
                    </a:cubicBezTo>
                    <a:cubicBezTo>
                      <a:pt x="264" y="931"/>
                      <a:pt x="217" y="826"/>
                      <a:pt x="185" y="717"/>
                    </a:cubicBezTo>
                    <a:cubicBezTo>
                      <a:pt x="156" y="605"/>
                      <a:pt x="133" y="487"/>
                      <a:pt x="136" y="367"/>
                    </a:cubicBezTo>
                    <a:cubicBezTo>
                      <a:pt x="133" y="245"/>
                      <a:pt x="151" y="122"/>
                      <a:pt x="17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3" name="Google Shape;10195;p38">
                <a:extLst>
                  <a:ext uri="{FF2B5EF4-FFF2-40B4-BE49-F238E27FC236}">
                    <a16:creationId xmlns:a16="http://schemas.microsoft.com/office/drawing/2014/main" id="{620D5AAE-A4AA-CE84-E7B0-3ECBD98D1E4E}"/>
                  </a:ext>
                </a:extLst>
              </p:cNvPr>
              <p:cNvSpPr/>
              <p:nvPr/>
            </p:nvSpPr>
            <p:spPr>
              <a:xfrm>
                <a:off x="-3839600" y="1106600"/>
                <a:ext cx="19025" cy="34075"/>
              </a:xfrm>
              <a:custGeom>
                <a:avLst/>
                <a:gdLst/>
                <a:ahLst/>
                <a:cxnLst/>
                <a:rect l="l" t="t" r="r" b="b"/>
                <a:pathLst>
                  <a:path w="761" h="1363" extrusionOk="0">
                    <a:moveTo>
                      <a:pt x="24" y="0"/>
                    </a:moveTo>
                    <a:lnTo>
                      <a:pt x="24" y="0"/>
                    </a:lnTo>
                    <a:cubicBezTo>
                      <a:pt x="0" y="222"/>
                      <a:pt x="15" y="444"/>
                      <a:pt x="68" y="661"/>
                    </a:cubicBezTo>
                    <a:cubicBezTo>
                      <a:pt x="97" y="772"/>
                      <a:pt x="137" y="882"/>
                      <a:pt x="188" y="987"/>
                    </a:cubicBezTo>
                    <a:cubicBezTo>
                      <a:pt x="243" y="1095"/>
                      <a:pt x="295" y="1190"/>
                      <a:pt x="397" y="1298"/>
                    </a:cubicBezTo>
                    <a:lnTo>
                      <a:pt x="403" y="1304"/>
                    </a:lnTo>
                    <a:cubicBezTo>
                      <a:pt x="440" y="1343"/>
                      <a:pt x="490" y="1362"/>
                      <a:pt x="539" y="1362"/>
                    </a:cubicBezTo>
                    <a:cubicBezTo>
                      <a:pt x="596" y="1362"/>
                      <a:pt x="653" y="1337"/>
                      <a:pt x="691" y="1287"/>
                    </a:cubicBezTo>
                    <a:cubicBezTo>
                      <a:pt x="761" y="1193"/>
                      <a:pt x="731" y="1060"/>
                      <a:pt x="627" y="1005"/>
                    </a:cubicBezTo>
                    <a:cubicBezTo>
                      <a:pt x="567" y="974"/>
                      <a:pt x="483" y="900"/>
                      <a:pt x="420" y="832"/>
                    </a:cubicBezTo>
                    <a:cubicBezTo>
                      <a:pt x="352" y="758"/>
                      <a:pt x="292" y="677"/>
                      <a:pt x="241" y="591"/>
                    </a:cubicBezTo>
                    <a:cubicBezTo>
                      <a:pt x="135" y="408"/>
                      <a:pt x="62" y="208"/>
                      <a:pt x="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4" name="Google Shape;10196;p38">
                <a:extLst>
                  <a:ext uri="{FF2B5EF4-FFF2-40B4-BE49-F238E27FC236}">
                    <a16:creationId xmlns:a16="http://schemas.microsoft.com/office/drawing/2014/main" id="{877929C5-53C9-C21B-A188-E2742DDFE7AF}"/>
                  </a:ext>
                </a:extLst>
              </p:cNvPr>
              <p:cNvSpPr/>
              <p:nvPr/>
            </p:nvSpPr>
            <p:spPr>
              <a:xfrm>
                <a:off x="-3859425" y="1106600"/>
                <a:ext cx="24975" cy="3135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1254" extrusionOk="0">
                    <a:moveTo>
                      <a:pt x="11" y="0"/>
                    </a:moveTo>
                    <a:cubicBezTo>
                      <a:pt x="1" y="226"/>
                      <a:pt x="47" y="468"/>
                      <a:pt x="169" y="680"/>
                    </a:cubicBezTo>
                    <a:cubicBezTo>
                      <a:pt x="229" y="788"/>
                      <a:pt x="302" y="888"/>
                      <a:pt x="386" y="978"/>
                    </a:cubicBezTo>
                    <a:cubicBezTo>
                      <a:pt x="475" y="1069"/>
                      <a:pt x="560" y="1148"/>
                      <a:pt x="686" y="1223"/>
                    </a:cubicBezTo>
                    <a:lnTo>
                      <a:pt x="688" y="1225"/>
                    </a:lnTo>
                    <a:cubicBezTo>
                      <a:pt x="704" y="1234"/>
                      <a:pt x="721" y="1242"/>
                      <a:pt x="739" y="1247"/>
                    </a:cubicBezTo>
                    <a:cubicBezTo>
                      <a:pt x="756" y="1251"/>
                      <a:pt x="773" y="1254"/>
                      <a:pt x="790" y="1254"/>
                    </a:cubicBezTo>
                    <a:cubicBezTo>
                      <a:pt x="874" y="1254"/>
                      <a:pt x="951" y="1197"/>
                      <a:pt x="972" y="1111"/>
                    </a:cubicBezTo>
                    <a:cubicBezTo>
                      <a:pt x="998" y="1008"/>
                      <a:pt x="934" y="905"/>
                      <a:pt x="832" y="881"/>
                    </a:cubicBezTo>
                    <a:cubicBezTo>
                      <a:pt x="753" y="861"/>
                      <a:pt x="649" y="813"/>
                      <a:pt x="564" y="763"/>
                    </a:cubicBezTo>
                    <a:cubicBezTo>
                      <a:pt x="474" y="710"/>
                      <a:pt x="392" y="645"/>
                      <a:pt x="319" y="571"/>
                    </a:cubicBezTo>
                    <a:cubicBezTo>
                      <a:pt x="167" y="422"/>
                      <a:pt x="63" y="222"/>
                      <a:pt x="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5" name="Google Shape;10197;p38">
                <a:extLst>
                  <a:ext uri="{FF2B5EF4-FFF2-40B4-BE49-F238E27FC236}">
                    <a16:creationId xmlns:a16="http://schemas.microsoft.com/office/drawing/2014/main" id="{04391C02-01D5-0F7E-1D58-642FB6DC9AD4}"/>
                  </a:ext>
                </a:extLst>
              </p:cNvPr>
              <p:cNvSpPr/>
              <p:nvPr/>
            </p:nvSpPr>
            <p:spPr>
              <a:xfrm>
                <a:off x="-3882050" y="1097675"/>
                <a:ext cx="31450" cy="3932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1573" extrusionOk="0">
                    <a:moveTo>
                      <a:pt x="0" y="1"/>
                    </a:moveTo>
                    <a:cubicBezTo>
                      <a:pt x="6" y="153"/>
                      <a:pt x="17" y="310"/>
                      <a:pt x="56" y="462"/>
                    </a:cubicBezTo>
                    <a:cubicBezTo>
                      <a:pt x="90" y="617"/>
                      <a:pt x="155" y="765"/>
                      <a:pt x="234" y="907"/>
                    </a:cubicBezTo>
                    <a:cubicBezTo>
                      <a:pt x="318" y="1051"/>
                      <a:pt x="424" y="1180"/>
                      <a:pt x="550" y="1289"/>
                    </a:cubicBezTo>
                    <a:cubicBezTo>
                      <a:pt x="680" y="1401"/>
                      <a:pt x="811" y="1492"/>
                      <a:pt x="997" y="1562"/>
                    </a:cubicBezTo>
                    <a:cubicBezTo>
                      <a:pt x="1009" y="1566"/>
                      <a:pt x="1023" y="1570"/>
                      <a:pt x="1037" y="1571"/>
                    </a:cubicBezTo>
                    <a:cubicBezTo>
                      <a:pt x="1044" y="1572"/>
                      <a:pt x="1052" y="1572"/>
                      <a:pt x="1060" y="1572"/>
                    </a:cubicBezTo>
                    <a:cubicBezTo>
                      <a:pt x="1152" y="1572"/>
                      <a:pt x="1231" y="1504"/>
                      <a:pt x="1244" y="1410"/>
                    </a:cubicBezTo>
                    <a:cubicBezTo>
                      <a:pt x="1258" y="1310"/>
                      <a:pt x="1188" y="1216"/>
                      <a:pt x="1088" y="1200"/>
                    </a:cubicBezTo>
                    <a:lnTo>
                      <a:pt x="1082" y="1199"/>
                    </a:lnTo>
                    <a:cubicBezTo>
                      <a:pt x="974" y="1184"/>
                      <a:pt x="830" y="1131"/>
                      <a:pt x="714" y="1063"/>
                    </a:cubicBezTo>
                    <a:cubicBezTo>
                      <a:pt x="591" y="993"/>
                      <a:pt x="479" y="904"/>
                      <a:pt x="384" y="799"/>
                    </a:cubicBezTo>
                    <a:cubicBezTo>
                      <a:pt x="292" y="689"/>
                      <a:pt x="204" y="568"/>
                      <a:pt x="144" y="432"/>
                    </a:cubicBezTo>
                    <a:cubicBezTo>
                      <a:pt x="79" y="297"/>
                      <a:pt x="37" y="150"/>
                      <a:pt x="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6" name="Google Shape;10198;p38">
                <a:extLst>
                  <a:ext uri="{FF2B5EF4-FFF2-40B4-BE49-F238E27FC236}">
                    <a16:creationId xmlns:a16="http://schemas.microsoft.com/office/drawing/2014/main" id="{B1040AB6-C1E5-5AEF-7601-1DF13153FF3A}"/>
                  </a:ext>
                </a:extLst>
              </p:cNvPr>
              <p:cNvSpPr/>
              <p:nvPr/>
            </p:nvSpPr>
            <p:spPr>
              <a:xfrm>
                <a:off x="-3900900" y="1097675"/>
                <a:ext cx="39250" cy="40925"/>
              </a:xfrm>
              <a:custGeom>
                <a:avLst/>
                <a:gdLst/>
                <a:ahLst/>
                <a:cxnLst/>
                <a:rect l="l" t="t" r="r" b="b"/>
                <a:pathLst>
                  <a:path w="1570" h="1637" extrusionOk="0">
                    <a:moveTo>
                      <a:pt x="10" y="1"/>
                    </a:moveTo>
                    <a:lnTo>
                      <a:pt x="10" y="1"/>
                    </a:lnTo>
                    <a:cubicBezTo>
                      <a:pt x="1" y="177"/>
                      <a:pt x="35" y="353"/>
                      <a:pt x="110" y="514"/>
                    </a:cubicBezTo>
                    <a:cubicBezTo>
                      <a:pt x="182" y="678"/>
                      <a:pt x="295" y="822"/>
                      <a:pt x="413" y="955"/>
                    </a:cubicBezTo>
                    <a:cubicBezTo>
                      <a:pt x="534" y="1087"/>
                      <a:pt x="668" y="1208"/>
                      <a:pt x="811" y="1316"/>
                    </a:cubicBezTo>
                    <a:cubicBezTo>
                      <a:pt x="955" y="1427"/>
                      <a:pt x="1108" y="1526"/>
                      <a:pt x="1267" y="1614"/>
                    </a:cubicBezTo>
                    <a:cubicBezTo>
                      <a:pt x="1276" y="1620"/>
                      <a:pt x="1288" y="1623"/>
                      <a:pt x="1298" y="1627"/>
                    </a:cubicBezTo>
                    <a:cubicBezTo>
                      <a:pt x="1318" y="1634"/>
                      <a:pt x="1339" y="1637"/>
                      <a:pt x="1359" y="1637"/>
                    </a:cubicBezTo>
                    <a:cubicBezTo>
                      <a:pt x="1438" y="1637"/>
                      <a:pt x="1511" y="1587"/>
                      <a:pt x="1538" y="1508"/>
                    </a:cubicBezTo>
                    <a:cubicBezTo>
                      <a:pt x="1569" y="1409"/>
                      <a:pt x="1514" y="1302"/>
                      <a:pt x="1413" y="1272"/>
                    </a:cubicBezTo>
                    <a:lnTo>
                      <a:pt x="1411" y="1271"/>
                    </a:lnTo>
                    <a:cubicBezTo>
                      <a:pt x="1256" y="1218"/>
                      <a:pt x="1105" y="1155"/>
                      <a:pt x="961" y="1080"/>
                    </a:cubicBezTo>
                    <a:cubicBezTo>
                      <a:pt x="812" y="1006"/>
                      <a:pt x="671" y="918"/>
                      <a:pt x="540" y="818"/>
                    </a:cubicBezTo>
                    <a:cubicBezTo>
                      <a:pt x="410" y="717"/>
                      <a:pt x="283" y="605"/>
                      <a:pt x="191" y="467"/>
                    </a:cubicBezTo>
                    <a:cubicBezTo>
                      <a:pt x="93" y="329"/>
                      <a:pt x="31" y="168"/>
                      <a:pt x="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7" name="Google Shape;10199;p38">
                <a:extLst>
                  <a:ext uri="{FF2B5EF4-FFF2-40B4-BE49-F238E27FC236}">
                    <a16:creationId xmlns:a16="http://schemas.microsoft.com/office/drawing/2014/main" id="{A4E105B9-A0BD-FE4C-6741-814EA044FF35}"/>
                  </a:ext>
                </a:extLst>
              </p:cNvPr>
              <p:cNvSpPr/>
              <p:nvPr/>
            </p:nvSpPr>
            <p:spPr>
              <a:xfrm>
                <a:off x="-3917400" y="1097675"/>
                <a:ext cx="43725" cy="43375"/>
              </a:xfrm>
              <a:custGeom>
                <a:avLst/>
                <a:gdLst/>
                <a:ahLst/>
                <a:cxnLst/>
                <a:rect l="l" t="t" r="r" b="b"/>
                <a:pathLst>
                  <a:path w="1749" h="1735" extrusionOk="0">
                    <a:moveTo>
                      <a:pt x="35" y="1"/>
                    </a:moveTo>
                    <a:lnTo>
                      <a:pt x="35" y="1"/>
                    </a:lnTo>
                    <a:cubicBezTo>
                      <a:pt x="0" y="192"/>
                      <a:pt x="8" y="397"/>
                      <a:pt x="81" y="590"/>
                    </a:cubicBezTo>
                    <a:cubicBezTo>
                      <a:pt x="155" y="782"/>
                      <a:pt x="282" y="947"/>
                      <a:pt x="428" y="1092"/>
                    </a:cubicBezTo>
                    <a:cubicBezTo>
                      <a:pt x="574" y="1238"/>
                      <a:pt x="743" y="1356"/>
                      <a:pt x="918" y="1459"/>
                    </a:cubicBezTo>
                    <a:cubicBezTo>
                      <a:pt x="1096" y="1565"/>
                      <a:pt x="1284" y="1653"/>
                      <a:pt x="1479" y="1723"/>
                    </a:cubicBezTo>
                    <a:cubicBezTo>
                      <a:pt x="1488" y="1726"/>
                      <a:pt x="1499" y="1729"/>
                      <a:pt x="1508" y="1730"/>
                    </a:cubicBezTo>
                    <a:cubicBezTo>
                      <a:pt x="1521" y="1733"/>
                      <a:pt x="1533" y="1734"/>
                      <a:pt x="1546" y="1734"/>
                    </a:cubicBezTo>
                    <a:cubicBezTo>
                      <a:pt x="1634" y="1734"/>
                      <a:pt x="1713" y="1671"/>
                      <a:pt x="1729" y="1581"/>
                    </a:cubicBezTo>
                    <a:cubicBezTo>
                      <a:pt x="1748" y="1478"/>
                      <a:pt x="1679" y="1380"/>
                      <a:pt x="1575" y="1363"/>
                    </a:cubicBezTo>
                    <a:lnTo>
                      <a:pt x="1570" y="1362"/>
                    </a:lnTo>
                    <a:cubicBezTo>
                      <a:pt x="1390" y="1328"/>
                      <a:pt x="1212" y="1275"/>
                      <a:pt x="1041" y="1208"/>
                    </a:cubicBezTo>
                    <a:cubicBezTo>
                      <a:pt x="867" y="1143"/>
                      <a:pt x="700" y="1056"/>
                      <a:pt x="548" y="949"/>
                    </a:cubicBezTo>
                    <a:cubicBezTo>
                      <a:pt x="398" y="842"/>
                      <a:pt x="260" y="713"/>
                      <a:pt x="164" y="550"/>
                    </a:cubicBezTo>
                    <a:cubicBezTo>
                      <a:pt x="72" y="387"/>
                      <a:pt x="31" y="197"/>
                      <a:pt x="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8" name="Google Shape;10200;p38">
                <a:extLst>
                  <a:ext uri="{FF2B5EF4-FFF2-40B4-BE49-F238E27FC236}">
                    <a16:creationId xmlns:a16="http://schemas.microsoft.com/office/drawing/2014/main" id="{A2B45214-88CA-1A15-6105-B3CD4E27DE8D}"/>
                  </a:ext>
                </a:extLst>
              </p:cNvPr>
              <p:cNvSpPr/>
              <p:nvPr/>
            </p:nvSpPr>
            <p:spPr>
              <a:xfrm>
                <a:off x="-3930550" y="1097675"/>
                <a:ext cx="43575" cy="47650"/>
              </a:xfrm>
              <a:custGeom>
                <a:avLst/>
                <a:gdLst/>
                <a:ahLst/>
                <a:cxnLst/>
                <a:rect l="l" t="t" r="r" b="b"/>
                <a:pathLst>
                  <a:path w="1743" h="1906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5" y="205"/>
                      <a:pt x="18" y="417"/>
                      <a:pt x="92" y="616"/>
                    </a:cubicBezTo>
                    <a:cubicBezTo>
                      <a:pt x="160" y="819"/>
                      <a:pt x="265" y="1009"/>
                      <a:pt x="404" y="1172"/>
                    </a:cubicBezTo>
                    <a:cubicBezTo>
                      <a:pt x="545" y="1338"/>
                      <a:pt x="708" y="1483"/>
                      <a:pt x="889" y="1603"/>
                    </a:cubicBezTo>
                    <a:cubicBezTo>
                      <a:pt x="1074" y="1722"/>
                      <a:pt x="1258" y="1820"/>
                      <a:pt x="1483" y="1896"/>
                    </a:cubicBezTo>
                    <a:cubicBezTo>
                      <a:pt x="1492" y="1899"/>
                      <a:pt x="1501" y="1901"/>
                      <a:pt x="1510" y="1903"/>
                    </a:cubicBezTo>
                    <a:cubicBezTo>
                      <a:pt x="1521" y="1904"/>
                      <a:pt x="1531" y="1905"/>
                      <a:pt x="1542" y="1905"/>
                    </a:cubicBezTo>
                    <a:cubicBezTo>
                      <a:pt x="1632" y="1905"/>
                      <a:pt x="1710" y="1841"/>
                      <a:pt x="1726" y="1750"/>
                    </a:cubicBezTo>
                    <a:cubicBezTo>
                      <a:pt x="1743" y="1648"/>
                      <a:pt x="1675" y="1551"/>
                      <a:pt x="1573" y="1534"/>
                    </a:cubicBezTo>
                    <a:lnTo>
                      <a:pt x="1565" y="1533"/>
                    </a:lnTo>
                    <a:cubicBezTo>
                      <a:pt x="1393" y="1505"/>
                      <a:pt x="1199" y="1440"/>
                      <a:pt x="1026" y="1360"/>
                    </a:cubicBezTo>
                    <a:cubicBezTo>
                      <a:pt x="849" y="1278"/>
                      <a:pt x="685" y="1172"/>
                      <a:pt x="539" y="1043"/>
                    </a:cubicBezTo>
                    <a:cubicBezTo>
                      <a:pt x="389" y="914"/>
                      <a:pt x="267" y="755"/>
                      <a:pt x="179" y="580"/>
                    </a:cubicBezTo>
                    <a:cubicBezTo>
                      <a:pt x="79" y="404"/>
                      <a:pt x="36" y="204"/>
                      <a:pt x="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9" name="Google Shape;10201;p38">
                <a:extLst>
                  <a:ext uri="{FF2B5EF4-FFF2-40B4-BE49-F238E27FC236}">
                    <a16:creationId xmlns:a16="http://schemas.microsoft.com/office/drawing/2014/main" id="{4777DBA3-74A6-690E-C4AB-90997ED02A49}"/>
                  </a:ext>
                </a:extLst>
              </p:cNvPr>
              <p:cNvSpPr/>
              <p:nvPr/>
            </p:nvSpPr>
            <p:spPr>
              <a:xfrm>
                <a:off x="-3942925" y="1110075"/>
                <a:ext cx="46000" cy="39625"/>
              </a:xfrm>
              <a:custGeom>
                <a:avLst/>
                <a:gdLst/>
                <a:ahLst/>
                <a:cxnLst/>
                <a:rect l="l" t="t" r="r" b="b"/>
                <a:pathLst>
                  <a:path w="1840" h="158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22" y="190"/>
                      <a:pt x="57" y="387"/>
                      <a:pt x="152" y="563"/>
                    </a:cubicBezTo>
                    <a:cubicBezTo>
                      <a:pt x="245" y="742"/>
                      <a:pt x="369" y="903"/>
                      <a:pt x="520" y="1036"/>
                    </a:cubicBezTo>
                    <a:cubicBezTo>
                      <a:pt x="672" y="1169"/>
                      <a:pt x="842" y="1281"/>
                      <a:pt x="1025" y="1371"/>
                    </a:cubicBezTo>
                    <a:cubicBezTo>
                      <a:pt x="1209" y="1464"/>
                      <a:pt x="1404" y="1534"/>
                      <a:pt x="1605" y="1581"/>
                    </a:cubicBezTo>
                    <a:cubicBezTo>
                      <a:pt x="1615" y="1583"/>
                      <a:pt x="1626" y="1584"/>
                      <a:pt x="1636" y="1584"/>
                    </a:cubicBezTo>
                    <a:cubicBezTo>
                      <a:pt x="1640" y="1585"/>
                      <a:pt x="1644" y="1585"/>
                      <a:pt x="1648" y="1585"/>
                    </a:cubicBezTo>
                    <a:cubicBezTo>
                      <a:pt x="1746" y="1585"/>
                      <a:pt x="1828" y="1508"/>
                      <a:pt x="1833" y="1409"/>
                    </a:cubicBezTo>
                    <a:cubicBezTo>
                      <a:pt x="1840" y="1306"/>
                      <a:pt x="1761" y="1217"/>
                      <a:pt x="1658" y="1212"/>
                    </a:cubicBezTo>
                    <a:lnTo>
                      <a:pt x="1653" y="1212"/>
                    </a:lnTo>
                    <a:cubicBezTo>
                      <a:pt x="1475" y="1199"/>
                      <a:pt x="1300" y="1165"/>
                      <a:pt x="1128" y="1112"/>
                    </a:cubicBezTo>
                    <a:cubicBezTo>
                      <a:pt x="954" y="1059"/>
                      <a:pt x="788" y="983"/>
                      <a:pt x="632" y="888"/>
                    </a:cubicBezTo>
                    <a:cubicBezTo>
                      <a:pt x="477" y="790"/>
                      <a:pt x="342" y="663"/>
                      <a:pt x="232" y="515"/>
                    </a:cubicBezTo>
                    <a:cubicBezTo>
                      <a:pt x="116" y="367"/>
                      <a:pt x="53" y="186"/>
                      <a:pt x="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0" name="Google Shape;10202;p38">
                <a:extLst>
                  <a:ext uri="{FF2B5EF4-FFF2-40B4-BE49-F238E27FC236}">
                    <a16:creationId xmlns:a16="http://schemas.microsoft.com/office/drawing/2014/main" id="{39D04305-0C5C-984B-1F3A-BA4572F93D85}"/>
                  </a:ext>
                </a:extLst>
              </p:cNvPr>
              <p:cNvSpPr/>
              <p:nvPr/>
            </p:nvSpPr>
            <p:spPr>
              <a:xfrm>
                <a:off x="-3675325" y="1219100"/>
                <a:ext cx="81750" cy="65850"/>
              </a:xfrm>
              <a:custGeom>
                <a:avLst/>
                <a:gdLst/>
                <a:ahLst/>
                <a:cxnLst/>
                <a:rect l="l" t="t" r="r" b="b"/>
                <a:pathLst>
                  <a:path w="3270" h="2634" extrusionOk="0">
                    <a:moveTo>
                      <a:pt x="2022" y="1"/>
                    </a:moveTo>
                    <a:cubicBezTo>
                      <a:pt x="2014" y="1"/>
                      <a:pt x="2006" y="1"/>
                      <a:pt x="1998" y="1"/>
                    </a:cubicBezTo>
                    <a:cubicBezTo>
                      <a:pt x="927" y="20"/>
                      <a:pt x="402" y="809"/>
                      <a:pt x="402" y="809"/>
                    </a:cubicBezTo>
                    <a:cubicBezTo>
                      <a:pt x="123" y="969"/>
                      <a:pt x="0" y="1713"/>
                      <a:pt x="0" y="1713"/>
                    </a:cubicBezTo>
                    <a:cubicBezTo>
                      <a:pt x="0" y="1713"/>
                      <a:pt x="199" y="2634"/>
                      <a:pt x="1237" y="2634"/>
                    </a:cubicBezTo>
                    <a:cubicBezTo>
                      <a:pt x="2276" y="2634"/>
                      <a:pt x="3269" y="1269"/>
                      <a:pt x="3269" y="1269"/>
                    </a:cubicBezTo>
                    <a:cubicBezTo>
                      <a:pt x="3269" y="1269"/>
                      <a:pt x="3070" y="1"/>
                      <a:pt x="202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1" name="Google Shape;10203;p38">
                <a:extLst>
                  <a:ext uri="{FF2B5EF4-FFF2-40B4-BE49-F238E27FC236}">
                    <a16:creationId xmlns:a16="http://schemas.microsoft.com/office/drawing/2014/main" id="{05D099E0-F443-B07D-7CF1-1EC5693E32C8}"/>
                  </a:ext>
                </a:extLst>
              </p:cNvPr>
              <p:cNvSpPr/>
              <p:nvPr/>
            </p:nvSpPr>
            <p:spPr>
              <a:xfrm>
                <a:off x="-3677700" y="1216800"/>
                <a:ext cx="86550" cy="70500"/>
              </a:xfrm>
              <a:custGeom>
                <a:avLst/>
                <a:gdLst/>
                <a:ahLst/>
                <a:cxnLst/>
                <a:rect l="l" t="t" r="r" b="b"/>
                <a:pathLst>
                  <a:path w="3462" h="2820" extrusionOk="0">
                    <a:moveTo>
                      <a:pt x="2122" y="186"/>
                    </a:moveTo>
                    <a:cubicBezTo>
                      <a:pt x="2990" y="186"/>
                      <a:pt x="3223" y="1132"/>
                      <a:pt x="3265" y="1337"/>
                    </a:cubicBezTo>
                    <a:cubicBezTo>
                      <a:pt x="3111" y="1538"/>
                      <a:pt x="2226" y="2632"/>
                      <a:pt x="1332" y="2632"/>
                    </a:cubicBezTo>
                    <a:cubicBezTo>
                      <a:pt x="446" y="2632"/>
                      <a:pt x="222" y="1923"/>
                      <a:pt x="190" y="1801"/>
                    </a:cubicBezTo>
                    <a:cubicBezTo>
                      <a:pt x="238" y="1529"/>
                      <a:pt x="372" y="1080"/>
                      <a:pt x="543" y="981"/>
                    </a:cubicBezTo>
                    <a:lnTo>
                      <a:pt x="574" y="953"/>
                    </a:lnTo>
                    <a:cubicBezTo>
                      <a:pt x="579" y="945"/>
                      <a:pt x="1084" y="205"/>
                      <a:pt x="2094" y="187"/>
                    </a:cubicBezTo>
                    <a:cubicBezTo>
                      <a:pt x="2103" y="186"/>
                      <a:pt x="2113" y="186"/>
                      <a:pt x="2122" y="186"/>
                    </a:cubicBezTo>
                    <a:close/>
                    <a:moveTo>
                      <a:pt x="2091" y="1"/>
                    </a:moveTo>
                    <a:cubicBezTo>
                      <a:pt x="1060" y="19"/>
                      <a:pt x="518" y="710"/>
                      <a:pt x="430" y="832"/>
                    </a:cubicBezTo>
                    <a:cubicBezTo>
                      <a:pt x="137" y="1027"/>
                      <a:pt x="17" y="1711"/>
                      <a:pt x="3" y="1790"/>
                    </a:cubicBezTo>
                    <a:lnTo>
                      <a:pt x="1" y="1807"/>
                    </a:lnTo>
                    <a:lnTo>
                      <a:pt x="4" y="1825"/>
                    </a:lnTo>
                    <a:cubicBezTo>
                      <a:pt x="6" y="1834"/>
                      <a:pt x="231" y="2819"/>
                      <a:pt x="1332" y="2819"/>
                    </a:cubicBezTo>
                    <a:cubicBezTo>
                      <a:pt x="2406" y="2819"/>
                      <a:pt x="3397" y="1473"/>
                      <a:pt x="3440" y="1416"/>
                    </a:cubicBezTo>
                    <a:lnTo>
                      <a:pt x="3461" y="1385"/>
                    </a:lnTo>
                    <a:lnTo>
                      <a:pt x="3456" y="1347"/>
                    </a:lnTo>
                    <a:cubicBezTo>
                      <a:pt x="3453" y="1334"/>
                      <a:pt x="3232" y="1"/>
                      <a:pt x="211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2" name="Google Shape;10204;p38">
                <a:extLst>
                  <a:ext uri="{FF2B5EF4-FFF2-40B4-BE49-F238E27FC236}">
                    <a16:creationId xmlns:a16="http://schemas.microsoft.com/office/drawing/2014/main" id="{578E1964-3C99-902E-657F-C3B8268EF420}"/>
                  </a:ext>
                </a:extLst>
              </p:cNvPr>
              <p:cNvSpPr/>
              <p:nvPr/>
            </p:nvSpPr>
            <p:spPr>
              <a:xfrm>
                <a:off x="-3638650" y="1208325"/>
                <a:ext cx="49350" cy="31275"/>
              </a:xfrm>
              <a:custGeom>
                <a:avLst/>
                <a:gdLst/>
                <a:ahLst/>
                <a:cxnLst/>
                <a:rect l="l" t="t" r="r" b="b"/>
                <a:pathLst>
                  <a:path w="1974" h="1251" extrusionOk="0">
                    <a:moveTo>
                      <a:pt x="674" y="0"/>
                    </a:moveTo>
                    <a:cubicBezTo>
                      <a:pt x="467" y="0"/>
                      <a:pt x="262" y="42"/>
                      <a:pt x="71" y="124"/>
                    </a:cubicBezTo>
                    <a:cubicBezTo>
                      <a:pt x="69" y="125"/>
                      <a:pt x="67" y="126"/>
                      <a:pt x="65" y="128"/>
                    </a:cubicBezTo>
                    <a:cubicBezTo>
                      <a:pt x="19" y="152"/>
                      <a:pt x="1" y="207"/>
                      <a:pt x="25" y="253"/>
                    </a:cubicBezTo>
                    <a:cubicBezTo>
                      <a:pt x="41" y="285"/>
                      <a:pt x="74" y="303"/>
                      <a:pt x="107" y="303"/>
                    </a:cubicBezTo>
                    <a:cubicBezTo>
                      <a:pt x="122" y="303"/>
                      <a:pt x="136" y="300"/>
                      <a:pt x="150" y="293"/>
                    </a:cubicBezTo>
                    <a:lnTo>
                      <a:pt x="158" y="289"/>
                    </a:lnTo>
                    <a:cubicBezTo>
                      <a:pt x="330" y="201"/>
                      <a:pt x="521" y="150"/>
                      <a:pt x="714" y="141"/>
                    </a:cubicBezTo>
                    <a:cubicBezTo>
                      <a:pt x="731" y="141"/>
                      <a:pt x="747" y="140"/>
                      <a:pt x="763" y="140"/>
                    </a:cubicBezTo>
                    <a:cubicBezTo>
                      <a:pt x="944" y="140"/>
                      <a:pt x="1121" y="187"/>
                      <a:pt x="1279" y="276"/>
                    </a:cubicBezTo>
                    <a:cubicBezTo>
                      <a:pt x="1449" y="378"/>
                      <a:pt x="1590" y="527"/>
                      <a:pt x="1705" y="695"/>
                    </a:cubicBezTo>
                    <a:cubicBezTo>
                      <a:pt x="1761" y="781"/>
                      <a:pt x="1807" y="873"/>
                      <a:pt x="1857" y="963"/>
                    </a:cubicBezTo>
                    <a:lnTo>
                      <a:pt x="1973" y="1251"/>
                    </a:lnTo>
                    <a:lnTo>
                      <a:pt x="1878" y="954"/>
                    </a:lnTo>
                    <a:cubicBezTo>
                      <a:pt x="1835" y="860"/>
                      <a:pt x="1795" y="763"/>
                      <a:pt x="1745" y="671"/>
                    </a:cubicBezTo>
                    <a:cubicBezTo>
                      <a:pt x="1640" y="490"/>
                      <a:pt x="1505" y="323"/>
                      <a:pt x="1328" y="197"/>
                    </a:cubicBezTo>
                    <a:cubicBezTo>
                      <a:pt x="1146" y="75"/>
                      <a:pt x="933" y="8"/>
                      <a:pt x="714" y="1"/>
                    </a:cubicBezTo>
                    <a:cubicBezTo>
                      <a:pt x="701" y="1"/>
                      <a:pt x="688" y="0"/>
                      <a:pt x="67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3" name="Google Shape;10205;p38">
                <a:extLst>
                  <a:ext uri="{FF2B5EF4-FFF2-40B4-BE49-F238E27FC236}">
                    <a16:creationId xmlns:a16="http://schemas.microsoft.com/office/drawing/2014/main" id="{4D798C41-AA35-3AAA-907B-B778F3879AA3}"/>
                  </a:ext>
                </a:extLst>
              </p:cNvPr>
              <p:cNvSpPr/>
              <p:nvPr/>
            </p:nvSpPr>
            <p:spPr>
              <a:xfrm>
                <a:off x="-3908250" y="1154300"/>
                <a:ext cx="58425" cy="67225"/>
              </a:xfrm>
              <a:custGeom>
                <a:avLst/>
                <a:gdLst/>
                <a:ahLst/>
                <a:cxnLst/>
                <a:rect l="l" t="t" r="r" b="b"/>
                <a:pathLst>
                  <a:path w="2337" h="2689" extrusionOk="0">
                    <a:moveTo>
                      <a:pt x="40" y="0"/>
                    </a:moveTo>
                    <a:lnTo>
                      <a:pt x="40" y="0"/>
                    </a:lnTo>
                    <a:cubicBezTo>
                      <a:pt x="0" y="315"/>
                      <a:pt x="64" y="640"/>
                      <a:pt x="179" y="939"/>
                    </a:cubicBezTo>
                    <a:cubicBezTo>
                      <a:pt x="293" y="1241"/>
                      <a:pt x="478" y="1514"/>
                      <a:pt x="694" y="1754"/>
                    </a:cubicBezTo>
                    <a:cubicBezTo>
                      <a:pt x="916" y="1988"/>
                      <a:pt x="1172" y="2185"/>
                      <a:pt x="1454" y="2340"/>
                    </a:cubicBezTo>
                    <a:cubicBezTo>
                      <a:pt x="1593" y="2419"/>
                      <a:pt x="1741" y="2478"/>
                      <a:pt x="1884" y="2546"/>
                    </a:cubicBezTo>
                    <a:cubicBezTo>
                      <a:pt x="2036" y="2596"/>
                      <a:pt x="2185" y="2648"/>
                      <a:pt x="2337" y="2689"/>
                    </a:cubicBezTo>
                    <a:cubicBezTo>
                      <a:pt x="2201" y="2608"/>
                      <a:pt x="2060" y="2541"/>
                      <a:pt x="1924" y="2464"/>
                    </a:cubicBezTo>
                    <a:cubicBezTo>
                      <a:pt x="1793" y="2381"/>
                      <a:pt x="1655" y="2309"/>
                      <a:pt x="1529" y="2219"/>
                    </a:cubicBezTo>
                    <a:cubicBezTo>
                      <a:pt x="1277" y="2041"/>
                      <a:pt x="1038" y="1851"/>
                      <a:pt x="829" y="1627"/>
                    </a:cubicBezTo>
                    <a:cubicBezTo>
                      <a:pt x="623" y="1405"/>
                      <a:pt x="448" y="1154"/>
                      <a:pt x="310" y="883"/>
                    </a:cubicBezTo>
                    <a:cubicBezTo>
                      <a:pt x="170" y="606"/>
                      <a:pt x="79" y="307"/>
                      <a:pt x="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4" name="Google Shape;10206;p38">
                <a:extLst>
                  <a:ext uri="{FF2B5EF4-FFF2-40B4-BE49-F238E27FC236}">
                    <a16:creationId xmlns:a16="http://schemas.microsoft.com/office/drawing/2014/main" id="{98716C21-991F-0628-CE69-C3E6B58A40B0}"/>
                  </a:ext>
                </a:extLst>
              </p:cNvPr>
              <p:cNvSpPr/>
              <p:nvPr/>
            </p:nvSpPr>
            <p:spPr>
              <a:xfrm>
                <a:off x="-3779825" y="1214525"/>
                <a:ext cx="27100" cy="16550"/>
              </a:xfrm>
              <a:custGeom>
                <a:avLst/>
                <a:gdLst/>
                <a:ahLst/>
                <a:cxnLst/>
                <a:rect l="l" t="t" r="r" b="b"/>
                <a:pathLst>
                  <a:path w="1084" h="662" extrusionOk="0">
                    <a:moveTo>
                      <a:pt x="912" y="0"/>
                    </a:moveTo>
                    <a:cubicBezTo>
                      <a:pt x="903" y="22"/>
                      <a:pt x="704" y="476"/>
                      <a:pt x="195" y="476"/>
                    </a:cubicBezTo>
                    <a:cubicBezTo>
                      <a:pt x="144" y="476"/>
                      <a:pt x="90" y="471"/>
                      <a:pt x="32" y="461"/>
                    </a:cubicBezTo>
                    <a:lnTo>
                      <a:pt x="0" y="645"/>
                    </a:lnTo>
                    <a:cubicBezTo>
                      <a:pt x="64" y="656"/>
                      <a:pt x="129" y="662"/>
                      <a:pt x="194" y="662"/>
                    </a:cubicBezTo>
                    <a:cubicBezTo>
                      <a:pt x="824" y="662"/>
                      <a:pt x="1081" y="80"/>
                      <a:pt x="1083" y="73"/>
                    </a:cubicBezTo>
                    <a:lnTo>
                      <a:pt x="9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5" name="Google Shape;10207;p38">
                <a:extLst>
                  <a:ext uri="{FF2B5EF4-FFF2-40B4-BE49-F238E27FC236}">
                    <a16:creationId xmlns:a16="http://schemas.microsoft.com/office/drawing/2014/main" id="{D082CF6D-1699-D6E2-E260-F29A8A38DD76}"/>
                  </a:ext>
                </a:extLst>
              </p:cNvPr>
              <p:cNvSpPr/>
              <p:nvPr/>
            </p:nvSpPr>
            <p:spPr>
              <a:xfrm>
                <a:off x="-3899850" y="814700"/>
                <a:ext cx="540250" cy="343125"/>
              </a:xfrm>
              <a:custGeom>
                <a:avLst/>
                <a:gdLst/>
                <a:ahLst/>
                <a:cxnLst/>
                <a:rect l="l" t="t" r="r" b="b"/>
                <a:pathLst>
                  <a:path w="21610" h="13725" extrusionOk="0">
                    <a:moveTo>
                      <a:pt x="9257" y="0"/>
                    </a:moveTo>
                    <a:cubicBezTo>
                      <a:pt x="7527" y="0"/>
                      <a:pt x="6295" y="319"/>
                      <a:pt x="5713" y="509"/>
                    </a:cubicBezTo>
                    <a:cubicBezTo>
                      <a:pt x="3140" y="1352"/>
                      <a:pt x="252" y="3531"/>
                      <a:pt x="130" y="3623"/>
                    </a:cubicBezTo>
                    <a:cubicBezTo>
                      <a:pt x="41" y="3690"/>
                      <a:pt x="1" y="3804"/>
                      <a:pt x="27" y="3911"/>
                    </a:cubicBezTo>
                    <a:cubicBezTo>
                      <a:pt x="54" y="4023"/>
                      <a:pt x="745" y="6635"/>
                      <a:pt x="4896" y="7499"/>
                    </a:cubicBezTo>
                    <a:cubicBezTo>
                      <a:pt x="6082" y="7746"/>
                      <a:pt x="7095" y="7775"/>
                      <a:pt x="7755" y="7775"/>
                    </a:cubicBezTo>
                    <a:cubicBezTo>
                      <a:pt x="8085" y="7775"/>
                      <a:pt x="8394" y="7767"/>
                      <a:pt x="8685" y="7759"/>
                    </a:cubicBezTo>
                    <a:cubicBezTo>
                      <a:pt x="8938" y="7753"/>
                      <a:pt x="9177" y="7746"/>
                      <a:pt x="9403" y="7746"/>
                    </a:cubicBezTo>
                    <a:cubicBezTo>
                      <a:pt x="10692" y="7746"/>
                      <a:pt x="11347" y="7955"/>
                      <a:pt x="11819" y="9186"/>
                    </a:cubicBezTo>
                    <a:cubicBezTo>
                      <a:pt x="12044" y="9771"/>
                      <a:pt x="12053" y="10258"/>
                      <a:pt x="11847" y="10559"/>
                    </a:cubicBezTo>
                    <a:cubicBezTo>
                      <a:pt x="11708" y="10762"/>
                      <a:pt x="11466" y="10878"/>
                      <a:pt x="11190" y="10878"/>
                    </a:cubicBezTo>
                    <a:cubicBezTo>
                      <a:pt x="10913" y="10878"/>
                      <a:pt x="10646" y="10761"/>
                      <a:pt x="10475" y="10567"/>
                    </a:cubicBezTo>
                    <a:cubicBezTo>
                      <a:pt x="10304" y="10373"/>
                      <a:pt x="10235" y="10110"/>
                      <a:pt x="10275" y="9805"/>
                    </a:cubicBezTo>
                    <a:cubicBezTo>
                      <a:pt x="10299" y="9621"/>
                      <a:pt x="10152" y="9489"/>
                      <a:pt x="9996" y="9489"/>
                    </a:cubicBezTo>
                    <a:cubicBezTo>
                      <a:pt x="9929" y="9489"/>
                      <a:pt x="9860" y="9513"/>
                      <a:pt x="9803" y="9569"/>
                    </a:cubicBezTo>
                    <a:cubicBezTo>
                      <a:pt x="9235" y="10127"/>
                      <a:pt x="8419" y="11483"/>
                      <a:pt x="9386" y="12618"/>
                    </a:cubicBezTo>
                    <a:cubicBezTo>
                      <a:pt x="10079" y="13432"/>
                      <a:pt x="11036" y="13603"/>
                      <a:pt x="11718" y="13603"/>
                    </a:cubicBezTo>
                    <a:cubicBezTo>
                      <a:pt x="11724" y="13604"/>
                      <a:pt x="11730" y="13604"/>
                      <a:pt x="11736" y="13604"/>
                    </a:cubicBezTo>
                    <a:cubicBezTo>
                      <a:pt x="11959" y="13604"/>
                      <a:pt x="12183" y="13583"/>
                      <a:pt x="12403" y="13544"/>
                    </a:cubicBezTo>
                    <a:cubicBezTo>
                      <a:pt x="12800" y="13664"/>
                      <a:pt x="13213" y="13724"/>
                      <a:pt x="13627" y="13724"/>
                    </a:cubicBezTo>
                    <a:cubicBezTo>
                      <a:pt x="13988" y="13724"/>
                      <a:pt x="14414" y="13676"/>
                      <a:pt x="14855" y="13521"/>
                    </a:cubicBezTo>
                    <a:cubicBezTo>
                      <a:pt x="14900" y="13613"/>
                      <a:pt x="14991" y="13672"/>
                      <a:pt x="15093" y="13676"/>
                    </a:cubicBezTo>
                    <a:lnTo>
                      <a:pt x="15148" y="13678"/>
                    </a:lnTo>
                    <a:cubicBezTo>
                      <a:pt x="15429" y="13678"/>
                      <a:pt x="17327" y="13611"/>
                      <a:pt x="18394" y="11882"/>
                    </a:cubicBezTo>
                    <a:cubicBezTo>
                      <a:pt x="18410" y="11899"/>
                      <a:pt x="18429" y="11914"/>
                      <a:pt x="18450" y="11926"/>
                    </a:cubicBezTo>
                    <a:cubicBezTo>
                      <a:pt x="18495" y="11953"/>
                      <a:pt x="18544" y="11966"/>
                      <a:pt x="18593" y="11966"/>
                    </a:cubicBezTo>
                    <a:cubicBezTo>
                      <a:pt x="18675" y="11966"/>
                      <a:pt x="18756" y="11930"/>
                      <a:pt x="18811" y="11861"/>
                    </a:cubicBezTo>
                    <a:cubicBezTo>
                      <a:pt x="18840" y="11827"/>
                      <a:pt x="21609" y="8281"/>
                      <a:pt x="17948" y="3830"/>
                    </a:cubicBezTo>
                    <a:cubicBezTo>
                      <a:pt x="15207" y="498"/>
                      <a:pt x="11326" y="0"/>
                      <a:pt x="925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6" name="Google Shape;10208;p38">
                <a:extLst>
                  <a:ext uri="{FF2B5EF4-FFF2-40B4-BE49-F238E27FC236}">
                    <a16:creationId xmlns:a16="http://schemas.microsoft.com/office/drawing/2014/main" id="{EA74F087-67F1-5ED2-9456-3467C9ADD04C}"/>
                  </a:ext>
                </a:extLst>
              </p:cNvPr>
              <p:cNvSpPr/>
              <p:nvPr/>
            </p:nvSpPr>
            <p:spPr>
              <a:xfrm>
                <a:off x="-3907350" y="807725"/>
                <a:ext cx="539800" cy="357075"/>
              </a:xfrm>
              <a:custGeom>
                <a:avLst/>
                <a:gdLst/>
                <a:ahLst/>
                <a:cxnLst/>
                <a:rect l="l" t="t" r="r" b="b"/>
                <a:pathLst>
                  <a:path w="21592" h="14283" extrusionOk="0">
                    <a:moveTo>
                      <a:pt x="9556" y="558"/>
                    </a:moveTo>
                    <a:cubicBezTo>
                      <a:pt x="12297" y="558"/>
                      <a:pt x="15664" y="1408"/>
                      <a:pt x="18031" y="4286"/>
                    </a:cubicBezTo>
                    <a:cubicBezTo>
                      <a:pt x="21591" y="8613"/>
                      <a:pt x="18892" y="11966"/>
                      <a:pt x="18892" y="11966"/>
                    </a:cubicBezTo>
                    <a:cubicBezTo>
                      <a:pt x="19311" y="10991"/>
                      <a:pt x="19125" y="9614"/>
                      <a:pt x="19125" y="9613"/>
                    </a:cubicBezTo>
                    <a:lnTo>
                      <a:pt x="19125" y="9613"/>
                    </a:lnTo>
                    <a:cubicBezTo>
                      <a:pt x="18907" y="13548"/>
                      <a:pt x="15846" y="13677"/>
                      <a:pt x="15446" y="13677"/>
                    </a:cubicBezTo>
                    <a:lnTo>
                      <a:pt x="15403" y="13677"/>
                    </a:lnTo>
                    <a:cubicBezTo>
                      <a:pt x="16217" y="13414"/>
                      <a:pt x="16597" y="12359"/>
                      <a:pt x="16597" y="12359"/>
                    </a:cubicBezTo>
                    <a:lnTo>
                      <a:pt x="16597" y="12359"/>
                    </a:lnTo>
                    <a:cubicBezTo>
                      <a:pt x="15797" y="13469"/>
                      <a:pt x="14736" y="13725"/>
                      <a:pt x="13925" y="13725"/>
                    </a:cubicBezTo>
                    <a:cubicBezTo>
                      <a:pt x="13231" y="13725"/>
                      <a:pt x="12720" y="13536"/>
                      <a:pt x="12720" y="13536"/>
                    </a:cubicBezTo>
                    <a:cubicBezTo>
                      <a:pt x="12720" y="13536"/>
                      <a:pt x="12432" y="13604"/>
                      <a:pt x="12017" y="13604"/>
                    </a:cubicBezTo>
                    <a:cubicBezTo>
                      <a:pt x="11407" y="13604"/>
                      <a:pt x="10526" y="13455"/>
                      <a:pt x="9898" y="12717"/>
                    </a:cubicBezTo>
                    <a:cubicBezTo>
                      <a:pt x="8843" y="11479"/>
                      <a:pt x="10298" y="10048"/>
                      <a:pt x="10298" y="10048"/>
                    </a:cubicBezTo>
                    <a:lnTo>
                      <a:pt x="10298" y="10048"/>
                    </a:lnTo>
                    <a:cubicBezTo>
                      <a:pt x="10181" y="10944"/>
                      <a:pt x="10848" y="11437"/>
                      <a:pt x="11489" y="11437"/>
                    </a:cubicBezTo>
                    <a:cubicBezTo>
                      <a:pt x="12224" y="11437"/>
                      <a:pt x="12925" y="10790"/>
                      <a:pt x="12379" y="9366"/>
                    </a:cubicBezTo>
                    <a:cubicBezTo>
                      <a:pt x="11833" y="7942"/>
                      <a:pt x="10986" y="7747"/>
                      <a:pt x="9702" y="7747"/>
                    </a:cubicBezTo>
                    <a:cubicBezTo>
                      <a:pt x="9217" y="7747"/>
                      <a:pt x="8670" y="7775"/>
                      <a:pt x="8054" y="7775"/>
                    </a:cubicBezTo>
                    <a:cubicBezTo>
                      <a:pt x="7245" y="7775"/>
                      <a:pt x="6317" y="7727"/>
                      <a:pt x="5252" y="7506"/>
                    </a:cubicBezTo>
                    <a:cubicBezTo>
                      <a:pt x="1224" y="6668"/>
                      <a:pt x="597" y="4125"/>
                      <a:pt x="597" y="4125"/>
                    </a:cubicBezTo>
                    <a:cubicBezTo>
                      <a:pt x="597" y="4125"/>
                      <a:pt x="3540" y="1892"/>
                      <a:pt x="6099" y="1055"/>
                    </a:cubicBezTo>
                    <a:cubicBezTo>
                      <a:pt x="6955" y="774"/>
                      <a:pt x="8175" y="560"/>
                      <a:pt x="9555" y="560"/>
                    </a:cubicBezTo>
                    <a:lnTo>
                      <a:pt x="9556" y="558"/>
                    </a:lnTo>
                    <a:close/>
                    <a:moveTo>
                      <a:pt x="9555" y="0"/>
                    </a:moveTo>
                    <a:lnTo>
                      <a:pt x="9555" y="1"/>
                    </a:lnTo>
                    <a:cubicBezTo>
                      <a:pt x="8245" y="1"/>
                      <a:pt x="6955" y="186"/>
                      <a:pt x="5925" y="525"/>
                    </a:cubicBezTo>
                    <a:cubicBezTo>
                      <a:pt x="3309" y="1380"/>
                      <a:pt x="383" y="3586"/>
                      <a:pt x="260" y="3680"/>
                    </a:cubicBezTo>
                    <a:cubicBezTo>
                      <a:pt x="82" y="3814"/>
                      <a:pt x="1" y="4041"/>
                      <a:pt x="54" y="4258"/>
                    </a:cubicBezTo>
                    <a:cubicBezTo>
                      <a:pt x="83" y="4375"/>
                      <a:pt x="817" y="7153"/>
                      <a:pt x="5138" y="8051"/>
                    </a:cubicBezTo>
                    <a:cubicBezTo>
                      <a:pt x="6350" y="8303"/>
                      <a:pt x="7383" y="8332"/>
                      <a:pt x="8054" y="8332"/>
                    </a:cubicBezTo>
                    <a:cubicBezTo>
                      <a:pt x="8388" y="8332"/>
                      <a:pt x="8694" y="8324"/>
                      <a:pt x="8990" y="8317"/>
                    </a:cubicBezTo>
                    <a:cubicBezTo>
                      <a:pt x="9244" y="8310"/>
                      <a:pt x="9482" y="8304"/>
                      <a:pt x="9702" y="8304"/>
                    </a:cubicBezTo>
                    <a:cubicBezTo>
                      <a:pt x="10936" y="8304"/>
                      <a:pt x="11448" y="8495"/>
                      <a:pt x="11858" y="9566"/>
                    </a:cubicBezTo>
                    <a:cubicBezTo>
                      <a:pt x="12045" y="10054"/>
                      <a:pt x="12067" y="10459"/>
                      <a:pt x="11915" y="10680"/>
                    </a:cubicBezTo>
                    <a:cubicBezTo>
                      <a:pt x="11792" y="10859"/>
                      <a:pt x="11575" y="10878"/>
                      <a:pt x="11488" y="10878"/>
                    </a:cubicBezTo>
                    <a:cubicBezTo>
                      <a:pt x="11290" y="10878"/>
                      <a:pt x="11102" y="10797"/>
                      <a:pt x="10984" y="10661"/>
                    </a:cubicBezTo>
                    <a:cubicBezTo>
                      <a:pt x="10865" y="10527"/>
                      <a:pt x="10822" y="10345"/>
                      <a:pt x="10850" y="10120"/>
                    </a:cubicBezTo>
                    <a:cubicBezTo>
                      <a:pt x="10881" y="9884"/>
                      <a:pt x="10759" y="9654"/>
                      <a:pt x="10546" y="9548"/>
                    </a:cubicBezTo>
                    <a:cubicBezTo>
                      <a:pt x="10466" y="9509"/>
                      <a:pt x="10381" y="9490"/>
                      <a:pt x="10297" y="9490"/>
                    </a:cubicBezTo>
                    <a:cubicBezTo>
                      <a:pt x="10154" y="9490"/>
                      <a:pt x="10013" y="9545"/>
                      <a:pt x="9906" y="9650"/>
                    </a:cubicBezTo>
                    <a:cubicBezTo>
                      <a:pt x="9274" y="10270"/>
                      <a:pt x="8371" y="11786"/>
                      <a:pt x="9472" y="13079"/>
                    </a:cubicBezTo>
                    <a:cubicBezTo>
                      <a:pt x="10233" y="13974"/>
                      <a:pt x="11275" y="14162"/>
                      <a:pt x="12016" y="14162"/>
                    </a:cubicBezTo>
                    <a:cubicBezTo>
                      <a:pt x="12240" y="14162"/>
                      <a:pt x="12464" y="14145"/>
                      <a:pt x="12686" y="14109"/>
                    </a:cubicBezTo>
                    <a:cubicBezTo>
                      <a:pt x="13090" y="14223"/>
                      <a:pt x="13507" y="14282"/>
                      <a:pt x="13925" y="14283"/>
                    </a:cubicBezTo>
                    <a:cubicBezTo>
                      <a:pt x="13929" y="14283"/>
                      <a:pt x="13933" y="14283"/>
                      <a:pt x="13937" y="14283"/>
                    </a:cubicBezTo>
                    <a:cubicBezTo>
                      <a:pt x="14321" y="14283"/>
                      <a:pt x="14701" y="14228"/>
                      <a:pt x="15069" y="14122"/>
                    </a:cubicBezTo>
                    <a:cubicBezTo>
                      <a:pt x="15159" y="14189"/>
                      <a:pt x="15267" y="14229"/>
                      <a:pt x="15379" y="14235"/>
                    </a:cubicBezTo>
                    <a:cubicBezTo>
                      <a:pt x="15379" y="14235"/>
                      <a:pt x="15403" y="14236"/>
                      <a:pt x="15445" y="14236"/>
                    </a:cubicBezTo>
                    <a:cubicBezTo>
                      <a:pt x="15736" y="14236"/>
                      <a:pt x="17640" y="14170"/>
                      <a:pt x="18799" y="12516"/>
                    </a:cubicBezTo>
                    <a:cubicBezTo>
                      <a:pt x="18830" y="12522"/>
                      <a:pt x="18860" y="12524"/>
                      <a:pt x="18891" y="12524"/>
                    </a:cubicBezTo>
                    <a:cubicBezTo>
                      <a:pt x="19059" y="12524"/>
                      <a:pt x="19220" y="12449"/>
                      <a:pt x="19327" y="12316"/>
                    </a:cubicBezTo>
                    <a:cubicBezTo>
                      <a:pt x="19359" y="12277"/>
                      <a:pt x="20096" y="11347"/>
                      <a:pt x="20347" y="9840"/>
                    </a:cubicBezTo>
                    <a:cubicBezTo>
                      <a:pt x="20575" y="8467"/>
                      <a:pt x="20434" y="6330"/>
                      <a:pt x="18462" y="3932"/>
                    </a:cubicBezTo>
                    <a:cubicBezTo>
                      <a:pt x="15648" y="511"/>
                      <a:pt x="11673" y="0"/>
                      <a:pt x="95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7" name="Google Shape;10209;p38">
                <a:extLst>
                  <a:ext uri="{FF2B5EF4-FFF2-40B4-BE49-F238E27FC236}">
                    <a16:creationId xmlns:a16="http://schemas.microsoft.com/office/drawing/2014/main" id="{44FABC8D-958C-C242-45ED-02E5D7EEA8A8}"/>
                  </a:ext>
                </a:extLst>
              </p:cNvPr>
              <p:cNvSpPr/>
              <p:nvPr/>
            </p:nvSpPr>
            <p:spPr>
              <a:xfrm>
                <a:off x="-4123075" y="885900"/>
                <a:ext cx="251525" cy="300225"/>
              </a:xfrm>
              <a:custGeom>
                <a:avLst/>
                <a:gdLst/>
                <a:ahLst/>
                <a:cxnLst/>
                <a:rect l="l" t="t" r="r" b="b"/>
                <a:pathLst>
                  <a:path w="10061" h="12009" extrusionOk="0">
                    <a:moveTo>
                      <a:pt x="8149" y="1"/>
                    </a:moveTo>
                    <a:cubicBezTo>
                      <a:pt x="6886" y="1"/>
                      <a:pt x="5441" y="813"/>
                      <a:pt x="5379" y="847"/>
                    </a:cubicBezTo>
                    <a:cubicBezTo>
                      <a:pt x="5364" y="856"/>
                      <a:pt x="5349" y="866"/>
                      <a:pt x="5337" y="878"/>
                    </a:cubicBezTo>
                    <a:cubicBezTo>
                      <a:pt x="5148" y="1037"/>
                      <a:pt x="695" y="4829"/>
                      <a:pt x="356" y="6907"/>
                    </a:cubicBezTo>
                    <a:cubicBezTo>
                      <a:pt x="0" y="9096"/>
                      <a:pt x="1574" y="11600"/>
                      <a:pt x="3535" y="11962"/>
                    </a:cubicBezTo>
                    <a:cubicBezTo>
                      <a:pt x="3696" y="11992"/>
                      <a:pt x="3859" y="12007"/>
                      <a:pt x="4023" y="12009"/>
                    </a:cubicBezTo>
                    <a:cubicBezTo>
                      <a:pt x="5358" y="12009"/>
                      <a:pt x="5946" y="10862"/>
                      <a:pt x="6069" y="10257"/>
                    </a:cubicBezTo>
                    <a:cubicBezTo>
                      <a:pt x="6104" y="10084"/>
                      <a:pt x="5972" y="9922"/>
                      <a:pt x="5795" y="9922"/>
                    </a:cubicBezTo>
                    <a:cubicBezTo>
                      <a:pt x="5781" y="9922"/>
                      <a:pt x="5769" y="9923"/>
                      <a:pt x="5755" y="9924"/>
                    </a:cubicBezTo>
                    <a:cubicBezTo>
                      <a:pt x="5615" y="9946"/>
                      <a:pt x="5472" y="9957"/>
                      <a:pt x="5330" y="9958"/>
                    </a:cubicBezTo>
                    <a:cubicBezTo>
                      <a:pt x="4947" y="9958"/>
                      <a:pt x="4680" y="9862"/>
                      <a:pt x="4539" y="9670"/>
                    </a:cubicBezTo>
                    <a:cubicBezTo>
                      <a:pt x="4462" y="9566"/>
                      <a:pt x="4423" y="9436"/>
                      <a:pt x="4409" y="9306"/>
                    </a:cubicBezTo>
                    <a:lnTo>
                      <a:pt x="4409" y="9306"/>
                    </a:lnTo>
                    <a:cubicBezTo>
                      <a:pt x="4563" y="9379"/>
                      <a:pt x="4747" y="9417"/>
                      <a:pt x="4957" y="9417"/>
                    </a:cubicBezTo>
                    <a:cubicBezTo>
                      <a:pt x="5350" y="9417"/>
                      <a:pt x="5715" y="9282"/>
                      <a:pt x="5730" y="9277"/>
                    </a:cubicBezTo>
                    <a:cubicBezTo>
                      <a:pt x="5842" y="9236"/>
                      <a:pt x="5915" y="9128"/>
                      <a:pt x="5913" y="9010"/>
                    </a:cubicBezTo>
                    <a:cubicBezTo>
                      <a:pt x="5909" y="8890"/>
                      <a:pt x="5832" y="8786"/>
                      <a:pt x="5719" y="8750"/>
                    </a:cubicBezTo>
                    <a:cubicBezTo>
                      <a:pt x="5278" y="8607"/>
                      <a:pt x="5361" y="7911"/>
                      <a:pt x="5409" y="7651"/>
                    </a:cubicBezTo>
                    <a:cubicBezTo>
                      <a:pt x="5893" y="7309"/>
                      <a:pt x="6032" y="6816"/>
                      <a:pt x="6064" y="6465"/>
                    </a:cubicBezTo>
                    <a:lnTo>
                      <a:pt x="6089" y="6465"/>
                    </a:lnTo>
                    <a:cubicBezTo>
                      <a:pt x="6345" y="6465"/>
                      <a:pt x="6634" y="6363"/>
                      <a:pt x="6953" y="6165"/>
                    </a:cubicBezTo>
                    <a:cubicBezTo>
                      <a:pt x="7444" y="5857"/>
                      <a:pt x="7606" y="5475"/>
                      <a:pt x="7649" y="5183"/>
                    </a:cubicBezTo>
                    <a:cubicBezTo>
                      <a:pt x="7738" y="5196"/>
                      <a:pt x="7828" y="5201"/>
                      <a:pt x="7918" y="5201"/>
                    </a:cubicBezTo>
                    <a:cubicBezTo>
                      <a:pt x="8162" y="5201"/>
                      <a:pt x="8429" y="5160"/>
                      <a:pt x="8710" y="5081"/>
                    </a:cubicBezTo>
                    <a:cubicBezTo>
                      <a:pt x="9706" y="4795"/>
                      <a:pt x="10008" y="2638"/>
                      <a:pt x="10060" y="2208"/>
                    </a:cubicBezTo>
                    <a:cubicBezTo>
                      <a:pt x="10061" y="2197"/>
                      <a:pt x="10061" y="2185"/>
                      <a:pt x="10061" y="2174"/>
                    </a:cubicBezTo>
                    <a:cubicBezTo>
                      <a:pt x="10053" y="284"/>
                      <a:pt x="8859" y="1"/>
                      <a:pt x="814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8" name="Google Shape;10210;p38">
                <a:extLst>
                  <a:ext uri="{FF2B5EF4-FFF2-40B4-BE49-F238E27FC236}">
                    <a16:creationId xmlns:a16="http://schemas.microsoft.com/office/drawing/2014/main" id="{FA43F959-74B6-590E-6CFE-C5BBB92F05FB}"/>
                  </a:ext>
                </a:extLst>
              </p:cNvPr>
              <p:cNvSpPr/>
              <p:nvPr/>
            </p:nvSpPr>
            <p:spPr>
              <a:xfrm>
                <a:off x="-4130550" y="878950"/>
                <a:ext cx="266000" cy="314200"/>
              </a:xfrm>
              <a:custGeom>
                <a:avLst/>
                <a:gdLst/>
                <a:ahLst/>
                <a:cxnLst/>
                <a:rect l="l" t="t" r="r" b="b"/>
                <a:pathLst>
                  <a:path w="10640" h="12568" extrusionOk="0">
                    <a:moveTo>
                      <a:pt x="8448" y="558"/>
                    </a:moveTo>
                    <a:cubicBezTo>
                      <a:pt x="9320" y="558"/>
                      <a:pt x="10075" y="983"/>
                      <a:pt x="10080" y="2453"/>
                    </a:cubicBezTo>
                    <a:cubicBezTo>
                      <a:pt x="10080" y="2453"/>
                      <a:pt x="9800" y="4842"/>
                      <a:pt x="8932" y="5091"/>
                    </a:cubicBezTo>
                    <a:cubicBezTo>
                      <a:pt x="8643" y="5173"/>
                      <a:pt x="8404" y="5200"/>
                      <a:pt x="8216" y="5200"/>
                    </a:cubicBezTo>
                    <a:cubicBezTo>
                      <a:pt x="7840" y="5200"/>
                      <a:pt x="7661" y="5091"/>
                      <a:pt x="7661" y="5091"/>
                    </a:cubicBezTo>
                    <a:lnTo>
                      <a:pt x="7661" y="5091"/>
                    </a:lnTo>
                    <a:cubicBezTo>
                      <a:pt x="7661" y="5091"/>
                      <a:pt x="7846" y="5742"/>
                      <a:pt x="7102" y="6207"/>
                    </a:cubicBezTo>
                    <a:cubicBezTo>
                      <a:pt x="6783" y="6406"/>
                      <a:pt x="6550" y="6463"/>
                      <a:pt x="6387" y="6463"/>
                    </a:cubicBezTo>
                    <a:cubicBezTo>
                      <a:pt x="6171" y="6463"/>
                      <a:pt x="6079" y="6362"/>
                      <a:pt x="6079" y="6362"/>
                    </a:cubicBezTo>
                    <a:lnTo>
                      <a:pt x="6079" y="6362"/>
                    </a:lnTo>
                    <a:cubicBezTo>
                      <a:pt x="6079" y="6362"/>
                      <a:pt x="6234" y="7292"/>
                      <a:pt x="5459" y="7758"/>
                    </a:cubicBezTo>
                    <a:cubicBezTo>
                      <a:pt x="5459" y="7758"/>
                      <a:pt x="5117" y="9029"/>
                      <a:pt x="5931" y="9293"/>
                    </a:cubicBezTo>
                    <a:cubicBezTo>
                      <a:pt x="5931" y="9293"/>
                      <a:pt x="5604" y="9415"/>
                      <a:pt x="5256" y="9415"/>
                    </a:cubicBezTo>
                    <a:cubicBezTo>
                      <a:pt x="4943" y="9415"/>
                      <a:pt x="4611" y="9315"/>
                      <a:pt x="4490" y="8937"/>
                    </a:cubicBezTo>
                    <a:lnTo>
                      <a:pt x="4490" y="8937"/>
                    </a:lnTo>
                    <a:cubicBezTo>
                      <a:pt x="4490" y="8937"/>
                      <a:pt x="3996" y="10515"/>
                      <a:pt x="5629" y="10515"/>
                    </a:cubicBezTo>
                    <a:cubicBezTo>
                      <a:pt x="5785" y="10514"/>
                      <a:pt x="5940" y="10502"/>
                      <a:pt x="6094" y="10478"/>
                    </a:cubicBezTo>
                    <a:lnTo>
                      <a:pt x="6094" y="10478"/>
                    </a:lnTo>
                    <a:cubicBezTo>
                      <a:pt x="6094" y="10478"/>
                      <a:pt x="5783" y="12008"/>
                      <a:pt x="4322" y="12008"/>
                    </a:cubicBezTo>
                    <a:cubicBezTo>
                      <a:pt x="4175" y="12007"/>
                      <a:pt x="4029" y="11994"/>
                      <a:pt x="3884" y="11966"/>
                    </a:cubicBezTo>
                    <a:cubicBezTo>
                      <a:pt x="2047" y="11628"/>
                      <a:pt x="605" y="9232"/>
                      <a:pt x="930" y="7231"/>
                    </a:cubicBezTo>
                    <a:cubicBezTo>
                      <a:pt x="1256" y="5230"/>
                      <a:pt x="5815" y="1369"/>
                      <a:pt x="5815" y="1369"/>
                    </a:cubicBezTo>
                    <a:cubicBezTo>
                      <a:pt x="5815" y="1369"/>
                      <a:pt x="7244" y="558"/>
                      <a:pt x="8446" y="558"/>
                    </a:cubicBezTo>
                    <a:close/>
                    <a:moveTo>
                      <a:pt x="8446" y="1"/>
                    </a:moveTo>
                    <a:cubicBezTo>
                      <a:pt x="7111" y="1"/>
                      <a:pt x="5604" y="848"/>
                      <a:pt x="5539" y="884"/>
                    </a:cubicBezTo>
                    <a:cubicBezTo>
                      <a:pt x="5509" y="901"/>
                      <a:pt x="5481" y="921"/>
                      <a:pt x="5453" y="944"/>
                    </a:cubicBezTo>
                    <a:cubicBezTo>
                      <a:pt x="4971" y="1353"/>
                      <a:pt x="727" y="4999"/>
                      <a:pt x="379" y="7142"/>
                    </a:cubicBezTo>
                    <a:cubicBezTo>
                      <a:pt x="1" y="9467"/>
                      <a:pt x="1686" y="12129"/>
                      <a:pt x="3783" y="12516"/>
                    </a:cubicBezTo>
                    <a:cubicBezTo>
                      <a:pt x="3960" y="12549"/>
                      <a:pt x="4140" y="12566"/>
                      <a:pt x="4321" y="12567"/>
                    </a:cubicBezTo>
                    <a:cubicBezTo>
                      <a:pt x="5838" y="12567"/>
                      <a:pt x="6501" y="11274"/>
                      <a:pt x="6640" y="10591"/>
                    </a:cubicBezTo>
                    <a:cubicBezTo>
                      <a:pt x="6712" y="10239"/>
                      <a:pt x="6441" y="9920"/>
                      <a:pt x="6096" y="9920"/>
                    </a:cubicBezTo>
                    <a:cubicBezTo>
                      <a:pt x="6069" y="9920"/>
                      <a:pt x="6041" y="9922"/>
                      <a:pt x="6013" y="9926"/>
                    </a:cubicBezTo>
                    <a:cubicBezTo>
                      <a:pt x="5887" y="9946"/>
                      <a:pt x="5758" y="9956"/>
                      <a:pt x="5629" y="9957"/>
                    </a:cubicBezTo>
                    <a:cubicBezTo>
                      <a:pt x="5602" y="9957"/>
                      <a:pt x="5573" y="9957"/>
                      <a:pt x="5543" y="9955"/>
                    </a:cubicBezTo>
                    <a:cubicBezTo>
                      <a:pt x="5742" y="9930"/>
                      <a:pt x="5938" y="9884"/>
                      <a:pt x="6126" y="9817"/>
                    </a:cubicBezTo>
                    <a:cubicBezTo>
                      <a:pt x="6350" y="9734"/>
                      <a:pt x="6496" y="9519"/>
                      <a:pt x="6490" y="9281"/>
                    </a:cubicBezTo>
                    <a:cubicBezTo>
                      <a:pt x="6485" y="9044"/>
                      <a:pt x="6330" y="8835"/>
                      <a:pt x="6103" y="8762"/>
                    </a:cubicBezTo>
                    <a:cubicBezTo>
                      <a:pt x="5927" y="8705"/>
                      <a:pt x="5932" y="8330"/>
                      <a:pt x="5965" y="8084"/>
                    </a:cubicBezTo>
                    <a:cubicBezTo>
                      <a:pt x="6344" y="7776"/>
                      <a:pt x="6531" y="7373"/>
                      <a:pt x="6607" y="7003"/>
                    </a:cubicBezTo>
                    <a:cubicBezTo>
                      <a:pt x="6856" y="6962"/>
                      <a:pt x="7120" y="6855"/>
                      <a:pt x="7399" y="6680"/>
                    </a:cubicBezTo>
                    <a:cubicBezTo>
                      <a:pt x="7830" y="6411"/>
                      <a:pt x="8058" y="6076"/>
                      <a:pt x="8164" y="5759"/>
                    </a:cubicBezTo>
                    <a:lnTo>
                      <a:pt x="8216" y="5759"/>
                    </a:lnTo>
                    <a:cubicBezTo>
                      <a:pt x="8488" y="5759"/>
                      <a:pt x="8779" y="5714"/>
                      <a:pt x="9085" y="5626"/>
                    </a:cubicBezTo>
                    <a:cubicBezTo>
                      <a:pt x="10222" y="5302"/>
                      <a:pt x="10558" y="3166"/>
                      <a:pt x="10635" y="2519"/>
                    </a:cubicBezTo>
                    <a:cubicBezTo>
                      <a:pt x="10637" y="2498"/>
                      <a:pt x="10639" y="2475"/>
                      <a:pt x="10638" y="2452"/>
                    </a:cubicBezTo>
                    <a:cubicBezTo>
                      <a:pt x="10632" y="893"/>
                      <a:pt x="9833" y="1"/>
                      <a:pt x="844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9" name="Google Shape;10211;p38">
                <a:extLst>
                  <a:ext uri="{FF2B5EF4-FFF2-40B4-BE49-F238E27FC236}">
                    <a16:creationId xmlns:a16="http://schemas.microsoft.com/office/drawing/2014/main" id="{EDFAE0CA-5E51-B18B-1BFD-275E271C3AD7}"/>
                  </a:ext>
                </a:extLst>
              </p:cNvPr>
              <p:cNvSpPr/>
              <p:nvPr/>
            </p:nvSpPr>
            <p:spPr>
              <a:xfrm>
                <a:off x="-4303525" y="1359175"/>
                <a:ext cx="411400" cy="428600"/>
              </a:xfrm>
              <a:custGeom>
                <a:avLst/>
                <a:gdLst/>
                <a:ahLst/>
                <a:cxnLst/>
                <a:rect l="l" t="t" r="r" b="b"/>
                <a:pathLst>
                  <a:path w="16456" h="17144" extrusionOk="0">
                    <a:moveTo>
                      <a:pt x="5461" y="0"/>
                    </a:moveTo>
                    <a:cubicBezTo>
                      <a:pt x="3765" y="0"/>
                      <a:pt x="3025" y="672"/>
                      <a:pt x="2240" y="1383"/>
                    </a:cubicBezTo>
                    <a:cubicBezTo>
                      <a:pt x="1757" y="1822"/>
                      <a:pt x="1257" y="2276"/>
                      <a:pt x="471" y="2658"/>
                    </a:cubicBezTo>
                    <a:cubicBezTo>
                      <a:pt x="271" y="2755"/>
                      <a:pt x="150" y="2927"/>
                      <a:pt x="131" y="3143"/>
                    </a:cubicBezTo>
                    <a:cubicBezTo>
                      <a:pt x="95" y="3543"/>
                      <a:pt x="1" y="4609"/>
                      <a:pt x="8018" y="11024"/>
                    </a:cubicBezTo>
                    <a:cubicBezTo>
                      <a:pt x="11927" y="14153"/>
                      <a:pt x="15911" y="17061"/>
                      <a:pt x="15950" y="17090"/>
                    </a:cubicBezTo>
                    <a:cubicBezTo>
                      <a:pt x="15998" y="17125"/>
                      <a:pt x="16055" y="17144"/>
                      <a:pt x="16115" y="17144"/>
                    </a:cubicBezTo>
                    <a:lnTo>
                      <a:pt x="16116" y="17144"/>
                    </a:lnTo>
                    <a:cubicBezTo>
                      <a:pt x="16321" y="17144"/>
                      <a:pt x="16456" y="16929"/>
                      <a:pt x="16368" y="16744"/>
                    </a:cubicBezTo>
                    <a:cubicBezTo>
                      <a:pt x="16348" y="16703"/>
                      <a:pt x="14364" y="12553"/>
                      <a:pt x="12079" y="8451"/>
                    </a:cubicBezTo>
                    <a:cubicBezTo>
                      <a:pt x="7387" y="27"/>
                      <a:pt x="6012" y="7"/>
                      <a:pt x="55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0" name="Google Shape;10212;p38">
                <a:extLst>
                  <a:ext uri="{FF2B5EF4-FFF2-40B4-BE49-F238E27FC236}">
                    <a16:creationId xmlns:a16="http://schemas.microsoft.com/office/drawing/2014/main" id="{22E75D4A-3E3E-4620-3CDB-5DA4D46B8C82}"/>
                  </a:ext>
                </a:extLst>
              </p:cNvPr>
              <p:cNvSpPr/>
              <p:nvPr/>
            </p:nvSpPr>
            <p:spPr>
              <a:xfrm>
                <a:off x="-4343000" y="1352150"/>
                <a:ext cx="457725" cy="442600"/>
              </a:xfrm>
              <a:custGeom>
                <a:avLst/>
                <a:gdLst/>
                <a:ahLst/>
                <a:cxnLst/>
                <a:rect l="l" t="t" r="r" b="b"/>
                <a:pathLst>
                  <a:path w="18309" h="17704" extrusionOk="0">
                    <a:moveTo>
                      <a:pt x="7040" y="559"/>
                    </a:moveTo>
                    <a:cubicBezTo>
                      <a:pt x="7071" y="559"/>
                      <a:pt x="7102" y="559"/>
                      <a:pt x="7134" y="560"/>
                    </a:cubicBezTo>
                    <a:cubicBezTo>
                      <a:pt x="9801" y="599"/>
                      <a:pt x="17694" y="17145"/>
                      <a:pt x="17694" y="17145"/>
                    </a:cubicBezTo>
                    <a:cubicBezTo>
                      <a:pt x="17694" y="17145"/>
                      <a:pt x="1" y="4243"/>
                      <a:pt x="2172" y="3189"/>
                    </a:cubicBezTo>
                    <a:cubicBezTo>
                      <a:pt x="4316" y="2146"/>
                      <a:pt x="4462" y="559"/>
                      <a:pt x="7040" y="559"/>
                    </a:cubicBezTo>
                    <a:close/>
                    <a:moveTo>
                      <a:pt x="7040" y="1"/>
                    </a:moveTo>
                    <a:cubicBezTo>
                      <a:pt x="5235" y="1"/>
                      <a:pt x="4420" y="741"/>
                      <a:pt x="3632" y="1455"/>
                    </a:cubicBezTo>
                    <a:cubicBezTo>
                      <a:pt x="3164" y="1882"/>
                      <a:pt x="2678" y="2322"/>
                      <a:pt x="1928" y="2686"/>
                    </a:cubicBezTo>
                    <a:cubicBezTo>
                      <a:pt x="1640" y="2826"/>
                      <a:pt x="1460" y="3085"/>
                      <a:pt x="1433" y="3397"/>
                    </a:cubicBezTo>
                    <a:cubicBezTo>
                      <a:pt x="1386" y="3914"/>
                      <a:pt x="1663" y="4694"/>
                      <a:pt x="3980" y="6883"/>
                    </a:cubicBezTo>
                    <a:cubicBezTo>
                      <a:pt x="5286" y="8117"/>
                      <a:pt x="7117" y="9678"/>
                      <a:pt x="9422" y="11523"/>
                    </a:cubicBezTo>
                    <a:cubicBezTo>
                      <a:pt x="13337" y="14656"/>
                      <a:pt x="17325" y="17568"/>
                      <a:pt x="17365" y="17597"/>
                    </a:cubicBezTo>
                    <a:cubicBezTo>
                      <a:pt x="17463" y="17668"/>
                      <a:pt x="17579" y="17704"/>
                      <a:pt x="17694" y="17704"/>
                    </a:cubicBezTo>
                    <a:cubicBezTo>
                      <a:pt x="17821" y="17704"/>
                      <a:pt x="17948" y="17661"/>
                      <a:pt x="18051" y="17575"/>
                    </a:cubicBezTo>
                    <a:cubicBezTo>
                      <a:pt x="18247" y="17412"/>
                      <a:pt x="18308" y="17136"/>
                      <a:pt x="18198" y="16906"/>
                    </a:cubicBezTo>
                    <a:cubicBezTo>
                      <a:pt x="18178" y="16864"/>
                      <a:pt x="16191" y="12705"/>
                      <a:pt x="13902" y="8596"/>
                    </a:cubicBezTo>
                    <a:cubicBezTo>
                      <a:pt x="9673" y="1005"/>
                      <a:pt x="8068" y="15"/>
                      <a:pt x="7142" y="2"/>
                    </a:cubicBezTo>
                    <a:lnTo>
                      <a:pt x="7040" y="2"/>
                    </a:lnTo>
                    <a:lnTo>
                      <a:pt x="704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1" name="Google Shape;10213;p38">
                <a:extLst>
                  <a:ext uri="{FF2B5EF4-FFF2-40B4-BE49-F238E27FC236}">
                    <a16:creationId xmlns:a16="http://schemas.microsoft.com/office/drawing/2014/main" id="{AA309560-1D61-265B-00AD-A8E148CB66D3}"/>
                  </a:ext>
                </a:extLst>
              </p:cNvPr>
              <p:cNvSpPr/>
              <p:nvPr/>
            </p:nvSpPr>
            <p:spPr>
              <a:xfrm>
                <a:off x="-4104125" y="1227400"/>
                <a:ext cx="61325" cy="130650"/>
              </a:xfrm>
              <a:custGeom>
                <a:avLst/>
                <a:gdLst/>
                <a:ahLst/>
                <a:cxnLst/>
                <a:rect l="l" t="t" r="r" b="b"/>
                <a:pathLst>
                  <a:path w="2453" h="5226" extrusionOk="0">
                    <a:moveTo>
                      <a:pt x="1226" y="1"/>
                    </a:moveTo>
                    <a:cubicBezTo>
                      <a:pt x="304" y="1"/>
                      <a:pt x="1" y="3960"/>
                      <a:pt x="1" y="4000"/>
                    </a:cubicBezTo>
                    <a:cubicBezTo>
                      <a:pt x="1" y="4676"/>
                      <a:pt x="549" y="5224"/>
                      <a:pt x="1226" y="5225"/>
                    </a:cubicBezTo>
                    <a:cubicBezTo>
                      <a:pt x="1903" y="5224"/>
                      <a:pt x="2451" y="4676"/>
                      <a:pt x="2452" y="4000"/>
                    </a:cubicBezTo>
                    <a:cubicBezTo>
                      <a:pt x="2452" y="3960"/>
                      <a:pt x="2148" y="1"/>
                      <a:pt x="12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Google Shape;10214;p38">
                <a:extLst>
                  <a:ext uri="{FF2B5EF4-FFF2-40B4-BE49-F238E27FC236}">
                    <a16:creationId xmlns:a16="http://schemas.microsoft.com/office/drawing/2014/main" id="{5EDB01AC-F7F3-FA3C-BD0E-F0F7C11E5B01}"/>
                  </a:ext>
                </a:extLst>
              </p:cNvPr>
              <p:cNvSpPr/>
              <p:nvPr/>
            </p:nvSpPr>
            <p:spPr>
              <a:xfrm>
                <a:off x="-4110350" y="1221400"/>
                <a:ext cx="73750" cy="143025"/>
              </a:xfrm>
              <a:custGeom>
                <a:avLst/>
                <a:gdLst/>
                <a:ahLst/>
                <a:cxnLst/>
                <a:rect l="l" t="t" r="r" b="b"/>
                <a:pathLst>
                  <a:path w="2950" h="5721" extrusionOk="0">
                    <a:moveTo>
                      <a:pt x="1474" y="0"/>
                    </a:moveTo>
                    <a:cubicBezTo>
                      <a:pt x="1475" y="0"/>
                      <a:pt x="1475" y="0"/>
                      <a:pt x="1475" y="0"/>
                    </a:cubicBezTo>
                    <a:lnTo>
                      <a:pt x="1475" y="0"/>
                    </a:lnTo>
                    <a:cubicBezTo>
                      <a:pt x="1475" y="0"/>
                      <a:pt x="1475" y="0"/>
                      <a:pt x="1475" y="0"/>
                    </a:cubicBezTo>
                    <a:close/>
                    <a:moveTo>
                      <a:pt x="1475" y="481"/>
                    </a:moveTo>
                    <a:cubicBezTo>
                      <a:pt x="2019" y="481"/>
                      <a:pt x="2461" y="3695"/>
                      <a:pt x="2461" y="4240"/>
                    </a:cubicBezTo>
                    <a:cubicBezTo>
                      <a:pt x="2466" y="4788"/>
                      <a:pt x="2024" y="5236"/>
                      <a:pt x="1475" y="5236"/>
                    </a:cubicBezTo>
                    <a:cubicBezTo>
                      <a:pt x="926" y="5236"/>
                      <a:pt x="483" y="4788"/>
                      <a:pt x="490" y="4240"/>
                    </a:cubicBezTo>
                    <a:cubicBezTo>
                      <a:pt x="490" y="3695"/>
                      <a:pt x="930" y="481"/>
                      <a:pt x="1475" y="481"/>
                    </a:cubicBezTo>
                    <a:close/>
                    <a:moveTo>
                      <a:pt x="1475" y="0"/>
                    </a:moveTo>
                    <a:lnTo>
                      <a:pt x="1475" y="0"/>
                    </a:lnTo>
                    <a:cubicBezTo>
                      <a:pt x="930" y="1"/>
                      <a:pt x="613" y="558"/>
                      <a:pt x="307" y="2060"/>
                    </a:cubicBezTo>
                    <a:cubicBezTo>
                      <a:pt x="136" y="2894"/>
                      <a:pt x="8" y="3899"/>
                      <a:pt x="8" y="4240"/>
                    </a:cubicBezTo>
                    <a:cubicBezTo>
                      <a:pt x="0" y="5055"/>
                      <a:pt x="659" y="5721"/>
                      <a:pt x="1474" y="5721"/>
                    </a:cubicBezTo>
                    <a:cubicBezTo>
                      <a:pt x="2291" y="5721"/>
                      <a:pt x="2950" y="5055"/>
                      <a:pt x="2942" y="4240"/>
                    </a:cubicBezTo>
                    <a:cubicBezTo>
                      <a:pt x="2942" y="3899"/>
                      <a:pt x="2814" y="2894"/>
                      <a:pt x="2643" y="2060"/>
                    </a:cubicBezTo>
                    <a:cubicBezTo>
                      <a:pt x="2336" y="558"/>
                      <a:pt x="2020" y="1"/>
                      <a:pt x="147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3" name="Google Shape;10215;p38">
                <a:extLst>
                  <a:ext uri="{FF2B5EF4-FFF2-40B4-BE49-F238E27FC236}">
                    <a16:creationId xmlns:a16="http://schemas.microsoft.com/office/drawing/2014/main" id="{28CD677E-0489-EEA7-2FEE-0F86039D97E8}"/>
                  </a:ext>
                </a:extLst>
              </p:cNvPr>
              <p:cNvSpPr/>
              <p:nvPr/>
            </p:nvSpPr>
            <p:spPr>
              <a:xfrm>
                <a:off x="-4106150" y="1193575"/>
                <a:ext cx="65350" cy="65325"/>
              </a:xfrm>
              <a:custGeom>
                <a:avLst/>
                <a:gdLst/>
                <a:ahLst/>
                <a:cxnLst/>
                <a:rect l="l" t="t" r="r" b="b"/>
                <a:pathLst>
                  <a:path w="2614" h="2613" extrusionOk="0">
                    <a:moveTo>
                      <a:pt x="1307" y="0"/>
                    </a:moveTo>
                    <a:cubicBezTo>
                      <a:pt x="586" y="0"/>
                      <a:pt x="1" y="585"/>
                      <a:pt x="1" y="1307"/>
                    </a:cubicBezTo>
                    <a:cubicBezTo>
                      <a:pt x="1" y="2028"/>
                      <a:pt x="586" y="2613"/>
                      <a:pt x="1307" y="2613"/>
                    </a:cubicBezTo>
                    <a:cubicBezTo>
                      <a:pt x="2028" y="2613"/>
                      <a:pt x="2613" y="2028"/>
                      <a:pt x="2613" y="1307"/>
                    </a:cubicBezTo>
                    <a:cubicBezTo>
                      <a:pt x="2613" y="585"/>
                      <a:pt x="2028" y="0"/>
                      <a:pt x="130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4" name="Google Shape;10216;p38">
                <a:extLst>
                  <a:ext uri="{FF2B5EF4-FFF2-40B4-BE49-F238E27FC236}">
                    <a16:creationId xmlns:a16="http://schemas.microsoft.com/office/drawing/2014/main" id="{42D919E1-0519-184C-CEF8-A5E854A224C7}"/>
                  </a:ext>
                </a:extLst>
              </p:cNvPr>
              <p:cNvSpPr/>
              <p:nvPr/>
            </p:nvSpPr>
            <p:spPr>
              <a:xfrm>
                <a:off x="-4115200" y="1187550"/>
                <a:ext cx="80400" cy="77375"/>
              </a:xfrm>
              <a:custGeom>
                <a:avLst/>
                <a:gdLst/>
                <a:ahLst/>
                <a:cxnLst/>
                <a:rect l="l" t="t" r="r" b="b"/>
                <a:pathLst>
                  <a:path w="3216" h="3095" extrusionOk="0">
                    <a:moveTo>
                      <a:pt x="1669" y="483"/>
                    </a:moveTo>
                    <a:cubicBezTo>
                      <a:pt x="2099" y="483"/>
                      <a:pt x="2488" y="742"/>
                      <a:pt x="2654" y="1140"/>
                    </a:cubicBezTo>
                    <a:cubicBezTo>
                      <a:pt x="2818" y="1538"/>
                      <a:pt x="2726" y="1996"/>
                      <a:pt x="2422" y="2301"/>
                    </a:cubicBezTo>
                    <a:cubicBezTo>
                      <a:pt x="2218" y="2504"/>
                      <a:pt x="1945" y="2613"/>
                      <a:pt x="1668" y="2613"/>
                    </a:cubicBezTo>
                    <a:cubicBezTo>
                      <a:pt x="1531" y="2613"/>
                      <a:pt x="1393" y="2586"/>
                      <a:pt x="1261" y="2532"/>
                    </a:cubicBezTo>
                    <a:cubicBezTo>
                      <a:pt x="863" y="2367"/>
                      <a:pt x="603" y="1978"/>
                      <a:pt x="605" y="1548"/>
                    </a:cubicBezTo>
                    <a:cubicBezTo>
                      <a:pt x="603" y="960"/>
                      <a:pt x="1081" y="483"/>
                      <a:pt x="1669" y="483"/>
                    </a:cubicBezTo>
                    <a:close/>
                    <a:moveTo>
                      <a:pt x="1669" y="1"/>
                    </a:moveTo>
                    <a:cubicBezTo>
                      <a:pt x="1044" y="1"/>
                      <a:pt x="479" y="378"/>
                      <a:pt x="240" y="956"/>
                    </a:cubicBezTo>
                    <a:cubicBezTo>
                      <a:pt x="0" y="1534"/>
                      <a:pt x="134" y="2199"/>
                      <a:pt x="576" y="2642"/>
                    </a:cubicBezTo>
                    <a:cubicBezTo>
                      <a:pt x="872" y="2937"/>
                      <a:pt x="1267" y="3095"/>
                      <a:pt x="1670" y="3095"/>
                    </a:cubicBezTo>
                    <a:cubicBezTo>
                      <a:pt x="1869" y="3095"/>
                      <a:pt x="2070" y="3056"/>
                      <a:pt x="2261" y="2977"/>
                    </a:cubicBezTo>
                    <a:cubicBezTo>
                      <a:pt x="2839" y="2737"/>
                      <a:pt x="3216" y="2173"/>
                      <a:pt x="3216" y="1548"/>
                    </a:cubicBezTo>
                    <a:cubicBezTo>
                      <a:pt x="3215" y="694"/>
                      <a:pt x="2522" y="2"/>
                      <a:pt x="166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5" name="Google Shape;10217;p38">
                <a:extLst>
                  <a:ext uri="{FF2B5EF4-FFF2-40B4-BE49-F238E27FC236}">
                    <a16:creationId xmlns:a16="http://schemas.microsoft.com/office/drawing/2014/main" id="{B5D8D510-E9D1-55A0-308C-E2015CD8EFD2}"/>
                  </a:ext>
                </a:extLst>
              </p:cNvPr>
              <p:cNvSpPr/>
              <p:nvPr/>
            </p:nvSpPr>
            <p:spPr>
              <a:xfrm>
                <a:off x="-3882325" y="1137750"/>
                <a:ext cx="82850" cy="58775"/>
              </a:xfrm>
              <a:custGeom>
                <a:avLst/>
                <a:gdLst/>
                <a:ahLst/>
                <a:cxnLst/>
                <a:rect l="l" t="t" r="r" b="b"/>
                <a:pathLst>
                  <a:path w="3314" h="2351" extrusionOk="0">
                    <a:moveTo>
                      <a:pt x="1540" y="1"/>
                    </a:moveTo>
                    <a:cubicBezTo>
                      <a:pt x="1564" y="30"/>
                      <a:pt x="1586" y="62"/>
                      <a:pt x="1604" y="97"/>
                    </a:cubicBezTo>
                    <a:cubicBezTo>
                      <a:pt x="1610" y="97"/>
                      <a:pt x="1613" y="95"/>
                      <a:pt x="1618" y="95"/>
                    </a:cubicBezTo>
                    <a:cubicBezTo>
                      <a:pt x="1899" y="95"/>
                      <a:pt x="2155" y="260"/>
                      <a:pt x="2270" y="516"/>
                    </a:cubicBezTo>
                    <a:cubicBezTo>
                      <a:pt x="2386" y="772"/>
                      <a:pt x="2341" y="1073"/>
                      <a:pt x="2154" y="1282"/>
                    </a:cubicBezTo>
                    <a:cubicBezTo>
                      <a:pt x="2016" y="1438"/>
                      <a:pt x="1820" y="1523"/>
                      <a:pt x="1619" y="1523"/>
                    </a:cubicBezTo>
                    <a:cubicBezTo>
                      <a:pt x="1548" y="1523"/>
                      <a:pt x="1477" y="1513"/>
                      <a:pt x="1407" y="1491"/>
                    </a:cubicBezTo>
                    <a:cubicBezTo>
                      <a:pt x="1138" y="1407"/>
                      <a:pt x="944" y="1173"/>
                      <a:pt x="911" y="894"/>
                    </a:cubicBezTo>
                    <a:cubicBezTo>
                      <a:pt x="571" y="776"/>
                      <a:pt x="427" y="374"/>
                      <a:pt x="616" y="67"/>
                    </a:cubicBezTo>
                    <a:lnTo>
                      <a:pt x="616" y="67"/>
                    </a:lnTo>
                    <a:cubicBezTo>
                      <a:pt x="478" y="92"/>
                      <a:pt x="349" y="122"/>
                      <a:pt x="228" y="154"/>
                    </a:cubicBezTo>
                    <a:cubicBezTo>
                      <a:pt x="1" y="630"/>
                      <a:pt x="34" y="1190"/>
                      <a:pt x="317" y="1636"/>
                    </a:cubicBezTo>
                    <a:cubicBezTo>
                      <a:pt x="598" y="2081"/>
                      <a:pt x="1088" y="2351"/>
                      <a:pt x="1614" y="2351"/>
                    </a:cubicBezTo>
                    <a:cubicBezTo>
                      <a:pt x="1616" y="2351"/>
                      <a:pt x="1617" y="2351"/>
                      <a:pt x="1618" y="2351"/>
                    </a:cubicBezTo>
                    <a:cubicBezTo>
                      <a:pt x="1619" y="2351"/>
                      <a:pt x="1620" y="2351"/>
                      <a:pt x="1622" y="2351"/>
                    </a:cubicBezTo>
                    <a:cubicBezTo>
                      <a:pt x="2587" y="2351"/>
                      <a:pt x="3313" y="1470"/>
                      <a:pt x="3129" y="523"/>
                    </a:cubicBezTo>
                    <a:cubicBezTo>
                      <a:pt x="2837" y="292"/>
                      <a:pt x="2492" y="135"/>
                      <a:pt x="2126" y="67"/>
                    </a:cubicBezTo>
                    <a:cubicBezTo>
                      <a:pt x="1933" y="29"/>
                      <a:pt x="1736" y="8"/>
                      <a:pt x="154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6" name="Google Shape;10218;p38">
                <a:extLst>
                  <a:ext uri="{FF2B5EF4-FFF2-40B4-BE49-F238E27FC236}">
                    <a16:creationId xmlns:a16="http://schemas.microsoft.com/office/drawing/2014/main" id="{A6A16D61-3F08-B513-469B-647CB9F1E0E2}"/>
                  </a:ext>
                </a:extLst>
              </p:cNvPr>
              <p:cNvSpPr/>
              <p:nvPr/>
            </p:nvSpPr>
            <p:spPr>
              <a:xfrm>
                <a:off x="-3882725" y="1135225"/>
                <a:ext cx="81675" cy="63650"/>
              </a:xfrm>
              <a:custGeom>
                <a:avLst/>
                <a:gdLst/>
                <a:ahLst/>
                <a:cxnLst/>
                <a:rect l="l" t="t" r="r" b="b"/>
                <a:pathLst>
                  <a:path w="3267" h="2546" extrusionOk="0">
                    <a:moveTo>
                      <a:pt x="2099" y="253"/>
                    </a:moveTo>
                    <a:lnTo>
                      <a:pt x="2125" y="259"/>
                    </a:lnTo>
                    <a:cubicBezTo>
                      <a:pt x="2465" y="324"/>
                      <a:pt x="2785" y="467"/>
                      <a:pt x="3060" y="676"/>
                    </a:cubicBezTo>
                    <a:cubicBezTo>
                      <a:pt x="3202" y="1511"/>
                      <a:pt x="2597" y="2289"/>
                      <a:pt x="1752" y="2358"/>
                    </a:cubicBezTo>
                    <a:cubicBezTo>
                      <a:pt x="1712" y="2362"/>
                      <a:pt x="1673" y="2363"/>
                      <a:pt x="1633" y="2363"/>
                    </a:cubicBezTo>
                    <a:cubicBezTo>
                      <a:pt x="842" y="2363"/>
                      <a:pt x="186" y="1720"/>
                      <a:pt x="188" y="912"/>
                    </a:cubicBezTo>
                    <a:cubicBezTo>
                      <a:pt x="188" y="713"/>
                      <a:pt x="229" y="516"/>
                      <a:pt x="310" y="333"/>
                    </a:cubicBezTo>
                    <a:cubicBezTo>
                      <a:pt x="366" y="320"/>
                      <a:pt x="422" y="306"/>
                      <a:pt x="478" y="293"/>
                    </a:cubicBezTo>
                    <a:lnTo>
                      <a:pt x="478" y="293"/>
                    </a:lnTo>
                    <a:cubicBezTo>
                      <a:pt x="463" y="348"/>
                      <a:pt x="455" y="404"/>
                      <a:pt x="455" y="460"/>
                    </a:cubicBezTo>
                    <a:cubicBezTo>
                      <a:pt x="456" y="719"/>
                      <a:pt x="608" y="954"/>
                      <a:pt x="842" y="1061"/>
                    </a:cubicBezTo>
                    <a:cubicBezTo>
                      <a:pt x="914" y="1446"/>
                      <a:pt x="1250" y="1720"/>
                      <a:pt x="1634" y="1720"/>
                    </a:cubicBezTo>
                    <a:cubicBezTo>
                      <a:pt x="1660" y="1720"/>
                      <a:pt x="1685" y="1719"/>
                      <a:pt x="1710" y="1716"/>
                    </a:cubicBezTo>
                    <a:cubicBezTo>
                      <a:pt x="2126" y="1679"/>
                      <a:pt x="2443" y="1329"/>
                      <a:pt x="2442" y="912"/>
                    </a:cubicBezTo>
                    <a:cubicBezTo>
                      <a:pt x="2443" y="649"/>
                      <a:pt x="2315" y="404"/>
                      <a:pt x="2099" y="253"/>
                    </a:cubicBezTo>
                    <a:close/>
                    <a:moveTo>
                      <a:pt x="1354" y="0"/>
                    </a:moveTo>
                    <a:lnTo>
                      <a:pt x="1484" y="159"/>
                    </a:lnTo>
                    <a:cubicBezTo>
                      <a:pt x="1505" y="184"/>
                      <a:pt x="1523" y="211"/>
                      <a:pt x="1538" y="240"/>
                    </a:cubicBezTo>
                    <a:lnTo>
                      <a:pt x="1577" y="290"/>
                    </a:lnTo>
                    <a:lnTo>
                      <a:pt x="1634" y="289"/>
                    </a:lnTo>
                    <a:cubicBezTo>
                      <a:pt x="1635" y="289"/>
                      <a:pt x="1636" y="289"/>
                      <a:pt x="1637" y="289"/>
                    </a:cubicBezTo>
                    <a:cubicBezTo>
                      <a:pt x="1881" y="289"/>
                      <a:pt x="2101" y="432"/>
                      <a:pt x="2202" y="654"/>
                    </a:cubicBezTo>
                    <a:cubicBezTo>
                      <a:pt x="2302" y="877"/>
                      <a:pt x="2262" y="1138"/>
                      <a:pt x="2100" y="1321"/>
                    </a:cubicBezTo>
                    <a:cubicBezTo>
                      <a:pt x="1981" y="1456"/>
                      <a:pt x="1811" y="1530"/>
                      <a:pt x="1636" y="1530"/>
                    </a:cubicBezTo>
                    <a:cubicBezTo>
                      <a:pt x="1574" y="1530"/>
                      <a:pt x="1511" y="1521"/>
                      <a:pt x="1450" y="1502"/>
                    </a:cubicBezTo>
                    <a:cubicBezTo>
                      <a:pt x="1218" y="1429"/>
                      <a:pt x="1049" y="1226"/>
                      <a:pt x="1019" y="983"/>
                    </a:cubicBezTo>
                    <a:lnTo>
                      <a:pt x="1012" y="926"/>
                    </a:lnTo>
                    <a:lnTo>
                      <a:pt x="959" y="907"/>
                    </a:lnTo>
                    <a:cubicBezTo>
                      <a:pt x="768" y="840"/>
                      <a:pt x="642" y="660"/>
                      <a:pt x="642" y="460"/>
                    </a:cubicBezTo>
                    <a:cubicBezTo>
                      <a:pt x="642" y="373"/>
                      <a:pt x="666" y="289"/>
                      <a:pt x="711" y="216"/>
                    </a:cubicBezTo>
                    <a:lnTo>
                      <a:pt x="817" y="39"/>
                    </a:lnTo>
                    <a:lnTo>
                      <a:pt x="614" y="76"/>
                    </a:lnTo>
                    <a:cubicBezTo>
                      <a:pt x="483" y="99"/>
                      <a:pt x="350" y="129"/>
                      <a:pt x="220" y="164"/>
                    </a:cubicBezTo>
                    <a:lnTo>
                      <a:pt x="178" y="175"/>
                    </a:lnTo>
                    <a:lnTo>
                      <a:pt x="159" y="215"/>
                    </a:lnTo>
                    <a:cubicBezTo>
                      <a:pt x="56" y="432"/>
                      <a:pt x="1" y="671"/>
                      <a:pt x="1" y="912"/>
                    </a:cubicBezTo>
                    <a:cubicBezTo>
                      <a:pt x="2" y="1813"/>
                      <a:pt x="733" y="2544"/>
                      <a:pt x="1634" y="2545"/>
                    </a:cubicBezTo>
                    <a:cubicBezTo>
                      <a:pt x="2536" y="2544"/>
                      <a:pt x="3265" y="1813"/>
                      <a:pt x="3267" y="912"/>
                    </a:cubicBezTo>
                    <a:cubicBezTo>
                      <a:pt x="3267" y="810"/>
                      <a:pt x="3256" y="707"/>
                      <a:pt x="3237" y="607"/>
                    </a:cubicBezTo>
                    <a:lnTo>
                      <a:pt x="3231" y="573"/>
                    </a:lnTo>
                    <a:lnTo>
                      <a:pt x="3204" y="551"/>
                    </a:lnTo>
                    <a:cubicBezTo>
                      <a:pt x="2898" y="312"/>
                      <a:pt x="2541" y="149"/>
                      <a:pt x="2161" y="76"/>
                    </a:cubicBezTo>
                    <a:cubicBezTo>
                      <a:pt x="1962" y="38"/>
                      <a:pt x="1762" y="15"/>
                      <a:pt x="1560" y="8"/>
                    </a:cubicBezTo>
                    <a:lnTo>
                      <a:pt x="135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7" name="Google Shape;10219;p38">
                <a:extLst>
                  <a:ext uri="{FF2B5EF4-FFF2-40B4-BE49-F238E27FC236}">
                    <a16:creationId xmlns:a16="http://schemas.microsoft.com/office/drawing/2014/main" id="{A6E2D31B-4D9F-DA39-238A-F098C95D92DA}"/>
                  </a:ext>
                </a:extLst>
              </p:cNvPr>
              <p:cNvSpPr/>
              <p:nvPr/>
            </p:nvSpPr>
            <p:spPr>
              <a:xfrm>
                <a:off x="-3859550" y="1140125"/>
                <a:ext cx="37000" cy="35800"/>
              </a:xfrm>
              <a:custGeom>
                <a:avLst/>
                <a:gdLst/>
                <a:ahLst/>
                <a:cxnLst/>
                <a:rect l="l" t="t" r="r" b="b"/>
                <a:pathLst>
                  <a:path w="1480" h="1432" extrusionOk="0">
                    <a:moveTo>
                      <a:pt x="711" y="0"/>
                    </a:moveTo>
                    <a:cubicBezTo>
                      <a:pt x="710" y="0"/>
                      <a:pt x="709" y="0"/>
                      <a:pt x="708" y="0"/>
                    </a:cubicBezTo>
                    <a:cubicBezTo>
                      <a:pt x="702" y="0"/>
                      <a:pt x="699" y="2"/>
                      <a:pt x="693" y="2"/>
                    </a:cubicBezTo>
                    <a:cubicBezTo>
                      <a:pt x="736" y="83"/>
                      <a:pt x="759" y="173"/>
                      <a:pt x="760" y="264"/>
                    </a:cubicBezTo>
                    <a:cubicBezTo>
                      <a:pt x="760" y="579"/>
                      <a:pt x="506" y="833"/>
                      <a:pt x="191" y="834"/>
                    </a:cubicBezTo>
                    <a:cubicBezTo>
                      <a:pt x="126" y="833"/>
                      <a:pt x="61" y="821"/>
                      <a:pt x="1" y="799"/>
                    </a:cubicBezTo>
                    <a:lnTo>
                      <a:pt x="1" y="799"/>
                    </a:lnTo>
                    <a:cubicBezTo>
                      <a:pt x="33" y="1079"/>
                      <a:pt x="228" y="1314"/>
                      <a:pt x="497" y="1398"/>
                    </a:cubicBezTo>
                    <a:cubicBezTo>
                      <a:pt x="568" y="1421"/>
                      <a:pt x="640" y="1431"/>
                      <a:pt x="712" y="1431"/>
                    </a:cubicBezTo>
                    <a:cubicBezTo>
                      <a:pt x="913" y="1431"/>
                      <a:pt x="1109" y="1346"/>
                      <a:pt x="1247" y="1191"/>
                    </a:cubicBezTo>
                    <a:cubicBezTo>
                      <a:pt x="1434" y="979"/>
                      <a:pt x="1480" y="678"/>
                      <a:pt x="1364" y="421"/>
                    </a:cubicBezTo>
                    <a:cubicBezTo>
                      <a:pt x="1247" y="164"/>
                      <a:pt x="991" y="0"/>
                      <a:pt x="7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8" name="Google Shape;10220;p38">
                <a:extLst>
                  <a:ext uri="{FF2B5EF4-FFF2-40B4-BE49-F238E27FC236}">
                    <a16:creationId xmlns:a16="http://schemas.microsoft.com/office/drawing/2014/main" id="{E8D0EC52-BC56-8C94-D100-76BBC9B45200}"/>
                  </a:ext>
                </a:extLst>
              </p:cNvPr>
              <p:cNvSpPr/>
              <p:nvPr/>
            </p:nvSpPr>
            <p:spPr>
              <a:xfrm>
                <a:off x="-3874425" y="1135350"/>
                <a:ext cx="36225" cy="27975"/>
              </a:xfrm>
              <a:custGeom>
                <a:avLst/>
                <a:gdLst/>
                <a:ahLst/>
                <a:cxnLst/>
                <a:rect l="l" t="t" r="r" b="b"/>
                <a:pathLst>
                  <a:path w="1449" h="1119" extrusionOk="0">
                    <a:moveTo>
                      <a:pt x="1070" y="187"/>
                    </a:moveTo>
                    <a:cubicBezTo>
                      <a:pt x="1106" y="187"/>
                      <a:pt x="1142" y="187"/>
                      <a:pt x="1178" y="188"/>
                    </a:cubicBezTo>
                    <a:cubicBezTo>
                      <a:pt x="1188" y="203"/>
                      <a:pt x="1197" y="220"/>
                      <a:pt x="1206" y="236"/>
                    </a:cubicBezTo>
                    <a:cubicBezTo>
                      <a:pt x="1241" y="303"/>
                      <a:pt x="1261" y="378"/>
                      <a:pt x="1262" y="455"/>
                    </a:cubicBezTo>
                    <a:cubicBezTo>
                      <a:pt x="1262" y="718"/>
                      <a:pt x="1049" y="931"/>
                      <a:pt x="785" y="931"/>
                    </a:cubicBezTo>
                    <a:cubicBezTo>
                      <a:pt x="731" y="931"/>
                      <a:pt x="677" y="921"/>
                      <a:pt x="626" y="902"/>
                    </a:cubicBezTo>
                    <a:cubicBezTo>
                      <a:pt x="436" y="835"/>
                      <a:pt x="310" y="655"/>
                      <a:pt x="309" y="455"/>
                    </a:cubicBezTo>
                    <a:cubicBezTo>
                      <a:pt x="309" y="383"/>
                      <a:pt x="326" y="311"/>
                      <a:pt x="359" y="247"/>
                    </a:cubicBezTo>
                    <a:cubicBezTo>
                      <a:pt x="594" y="207"/>
                      <a:pt x="832" y="187"/>
                      <a:pt x="1070" y="187"/>
                    </a:cubicBezTo>
                    <a:close/>
                    <a:moveTo>
                      <a:pt x="1070" y="0"/>
                    </a:moveTo>
                    <a:cubicBezTo>
                      <a:pt x="806" y="0"/>
                      <a:pt x="543" y="24"/>
                      <a:pt x="282" y="72"/>
                    </a:cubicBezTo>
                    <a:lnTo>
                      <a:pt x="241" y="79"/>
                    </a:lnTo>
                    <a:lnTo>
                      <a:pt x="220" y="115"/>
                    </a:lnTo>
                    <a:cubicBezTo>
                      <a:pt x="1" y="472"/>
                      <a:pt x="168" y="941"/>
                      <a:pt x="564" y="1077"/>
                    </a:cubicBezTo>
                    <a:cubicBezTo>
                      <a:pt x="635" y="1104"/>
                      <a:pt x="710" y="1117"/>
                      <a:pt x="786" y="1118"/>
                    </a:cubicBezTo>
                    <a:cubicBezTo>
                      <a:pt x="1151" y="1117"/>
                      <a:pt x="1448" y="821"/>
                      <a:pt x="1449" y="455"/>
                    </a:cubicBezTo>
                    <a:cubicBezTo>
                      <a:pt x="1447" y="303"/>
                      <a:pt x="1393" y="155"/>
                      <a:pt x="1297" y="37"/>
                    </a:cubicBezTo>
                    <a:lnTo>
                      <a:pt x="1270" y="4"/>
                    </a:lnTo>
                    <a:lnTo>
                      <a:pt x="1229" y="3"/>
                    </a:lnTo>
                    <a:cubicBezTo>
                      <a:pt x="1176" y="1"/>
                      <a:pt x="1123" y="0"/>
                      <a:pt x="10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9" name="Google Shape;10221;p38">
                <a:extLst>
                  <a:ext uri="{FF2B5EF4-FFF2-40B4-BE49-F238E27FC236}">
                    <a16:creationId xmlns:a16="http://schemas.microsoft.com/office/drawing/2014/main" id="{072DCB13-A41C-6DE3-48E8-52B1CE3C6EA9}"/>
                  </a:ext>
                </a:extLst>
              </p:cNvPr>
              <p:cNvSpPr/>
              <p:nvPr/>
            </p:nvSpPr>
            <p:spPr>
              <a:xfrm>
                <a:off x="-3674125" y="1219200"/>
                <a:ext cx="65325" cy="55675"/>
              </a:xfrm>
              <a:custGeom>
                <a:avLst/>
                <a:gdLst/>
                <a:ahLst/>
                <a:cxnLst/>
                <a:rect l="l" t="t" r="r" b="b"/>
                <a:pathLst>
                  <a:path w="2613" h="2227" extrusionOk="0">
                    <a:moveTo>
                      <a:pt x="1957" y="0"/>
                    </a:moveTo>
                    <a:cubicBezTo>
                      <a:pt x="1951" y="0"/>
                      <a:pt x="1945" y="0"/>
                      <a:pt x="1939" y="0"/>
                    </a:cubicBezTo>
                    <a:cubicBezTo>
                      <a:pt x="1651" y="4"/>
                      <a:pt x="1368" y="69"/>
                      <a:pt x="1108" y="190"/>
                    </a:cubicBezTo>
                    <a:cubicBezTo>
                      <a:pt x="1140" y="224"/>
                      <a:pt x="1168" y="263"/>
                      <a:pt x="1188" y="304"/>
                    </a:cubicBezTo>
                    <a:cubicBezTo>
                      <a:pt x="1193" y="304"/>
                      <a:pt x="1196" y="303"/>
                      <a:pt x="1200" y="303"/>
                    </a:cubicBezTo>
                    <a:cubicBezTo>
                      <a:pt x="1440" y="303"/>
                      <a:pt x="1658" y="443"/>
                      <a:pt x="1756" y="662"/>
                    </a:cubicBezTo>
                    <a:cubicBezTo>
                      <a:pt x="1855" y="880"/>
                      <a:pt x="1817" y="1136"/>
                      <a:pt x="1657" y="1315"/>
                    </a:cubicBezTo>
                    <a:cubicBezTo>
                      <a:pt x="1540" y="1447"/>
                      <a:pt x="1373" y="1520"/>
                      <a:pt x="1202" y="1520"/>
                    </a:cubicBezTo>
                    <a:cubicBezTo>
                      <a:pt x="1141" y="1520"/>
                      <a:pt x="1079" y="1511"/>
                      <a:pt x="1019" y="1492"/>
                    </a:cubicBezTo>
                    <a:cubicBezTo>
                      <a:pt x="791" y="1421"/>
                      <a:pt x="625" y="1222"/>
                      <a:pt x="598" y="983"/>
                    </a:cubicBezTo>
                    <a:cubicBezTo>
                      <a:pt x="497" y="948"/>
                      <a:pt x="412" y="881"/>
                      <a:pt x="354" y="793"/>
                    </a:cubicBezTo>
                    <a:lnTo>
                      <a:pt x="342" y="808"/>
                    </a:lnTo>
                    <a:cubicBezTo>
                      <a:pt x="173" y="905"/>
                      <a:pt x="63" y="1216"/>
                      <a:pt x="0" y="1446"/>
                    </a:cubicBezTo>
                    <a:cubicBezTo>
                      <a:pt x="211" y="1921"/>
                      <a:pt x="681" y="2226"/>
                      <a:pt x="1200" y="2226"/>
                    </a:cubicBezTo>
                    <a:cubicBezTo>
                      <a:pt x="1723" y="2226"/>
                      <a:pt x="2196" y="1916"/>
                      <a:pt x="2405" y="1437"/>
                    </a:cubicBezTo>
                    <a:cubicBezTo>
                      <a:pt x="2612" y="957"/>
                      <a:pt x="2517" y="400"/>
                      <a:pt x="2159" y="18"/>
                    </a:cubicBezTo>
                    <a:cubicBezTo>
                      <a:pt x="2092" y="6"/>
                      <a:pt x="2025" y="0"/>
                      <a:pt x="195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0" name="Google Shape;10222;p38">
                <a:extLst>
                  <a:ext uri="{FF2B5EF4-FFF2-40B4-BE49-F238E27FC236}">
                    <a16:creationId xmlns:a16="http://schemas.microsoft.com/office/drawing/2014/main" id="{7C894678-C597-4825-EE8E-EF90471057C8}"/>
                  </a:ext>
                </a:extLst>
              </p:cNvPr>
              <p:cNvSpPr/>
              <p:nvPr/>
            </p:nvSpPr>
            <p:spPr>
              <a:xfrm>
                <a:off x="-3676575" y="1216850"/>
                <a:ext cx="70250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2810" h="2413" extrusionOk="0">
                    <a:moveTo>
                      <a:pt x="2059" y="188"/>
                    </a:moveTo>
                    <a:cubicBezTo>
                      <a:pt x="2110" y="188"/>
                      <a:pt x="2160" y="191"/>
                      <a:pt x="2209" y="199"/>
                    </a:cubicBezTo>
                    <a:cubicBezTo>
                      <a:pt x="2702" y="754"/>
                      <a:pt x="2591" y="1616"/>
                      <a:pt x="1972" y="2026"/>
                    </a:cubicBezTo>
                    <a:cubicBezTo>
                      <a:pt x="1763" y="2164"/>
                      <a:pt x="1530" y="2229"/>
                      <a:pt x="1300" y="2229"/>
                    </a:cubicBezTo>
                    <a:cubicBezTo>
                      <a:pt x="848" y="2229"/>
                      <a:pt x="408" y="1977"/>
                      <a:pt x="197" y="1532"/>
                    </a:cubicBezTo>
                    <a:cubicBezTo>
                      <a:pt x="266" y="1286"/>
                      <a:pt x="351" y="1106"/>
                      <a:pt x="440" y="1020"/>
                    </a:cubicBezTo>
                    <a:cubicBezTo>
                      <a:pt x="489" y="1072"/>
                      <a:pt x="547" y="1113"/>
                      <a:pt x="611" y="1143"/>
                    </a:cubicBezTo>
                    <a:cubicBezTo>
                      <a:pt x="663" y="1402"/>
                      <a:pt x="855" y="1611"/>
                      <a:pt x="1108" y="1684"/>
                    </a:cubicBezTo>
                    <a:cubicBezTo>
                      <a:pt x="1172" y="1702"/>
                      <a:pt x="1236" y="1711"/>
                      <a:pt x="1300" y="1711"/>
                    </a:cubicBezTo>
                    <a:cubicBezTo>
                      <a:pt x="1493" y="1711"/>
                      <a:pt x="1681" y="1631"/>
                      <a:pt x="1815" y="1486"/>
                    </a:cubicBezTo>
                    <a:cubicBezTo>
                      <a:pt x="1995" y="1292"/>
                      <a:pt x="2050" y="1013"/>
                      <a:pt x="1959" y="765"/>
                    </a:cubicBezTo>
                    <a:cubicBezTo>
                      <a:pt x="1868" y="517"/>
                      <a:pt x="1645" y="342"/>
                      <a:pt x="1382" y="311"/>
                    </a:cubicBezTo>
                    <a:cubicBezTo>
                      <a:pt x="1592" y="232"/>
                      <a:pt x="1814" y="190"/>
                      <a:pt x="2038" y="188"/>
                    </a:cubicBezTo>
                    <a:cubicBezTo>
                      <a:pt x="2045" y="188"/>
                      <a:pt x="2052" y="188"/>
                      <a:pt x="2059" y="188"/>
                    </a:cubicBezTo>
                    <a:close/>
                    <a:moveTo>
                      <a:pt x="2054" y="1"/>
                    </a:moveTo>
                    <a:cubicBezTo>
                      <a:pt x="2047" y="1"/>
                      <a:pt x="2041" y="1"/>
                      <a:pt x="2034" y="1"/>
                    </a:cubicBezTo>
                    <a:cubicBezTo>
                      <a:pt x="1734" y="6"/>
                      <a:pt x="1438" y="73"/>
                      <a:pt x="1167" y="199"/>
                    </a:cubicBezTo>
                    <a:lnTo>
                      <a:pt x="1048" y="255"/>
                    </a:lnTo>
                    <a:lnTo>
                      <a:pt x="1139" y="349"/>
                    </a:lnTo>
                    <a:cubicBezTo>
                      <a:pt x="1164" y="376"/>
                      <a:pt x="1187" y="407"/>
                      <a:pt x="1204" y="441"/>
                    </a:cubicBezTo>
                    <a:lnTo>
                      <a:pt x="1241" y="489"/>
                    </a:lnTo>
                    <a:lnTo>
                      <a:pt x="1298" y="489"/>
                    </a:lnTo>
                    <a:cubicBezTo>
                      <a:pt x="1501" y="489"/>
                      <a:pt x="1685" y="608"/>
                      <a:pt x="1769" y="792"/>
                    </a:cubicBezTo>
                    <a:cubicBezTo>
                      <a:pt x="1853" y="978"/>
                      <a:pt x="1820" y="1195"/>
                      <a:pt x="1685" y="1346"/>
                    </a:cubicBezTo>
                    <a:cubicBezTo>
                      <a:pt x="1586" y="1459"/>
                      <a:pt x="1444" y="1520"/>
                      <a:pt x="1299" y="1520"/>
                    </a:cubicBezTo>
                    <a:cubicBezTo>
                      <a:pt x="1248" y="1520"/>
                      <a:pt x="1196" y="1513"/>
                      <a:pt x="1145" y="1497"/>
                    </a:cubicBezTo>
                    <a:cubicBezTo>
                      <a:pt x="951" y="1437"/>
                      <a:pt x="811" y="1268"/>
                      <a:pt x="787" y="1066"/>
                    </a:cubicBezTo>
                    <a:lnTo>
                      <a:pt x="780" y="1009"/>
                    </a:lnTo>
                    <a:lnTo>
                      <a:pt x="726" y="990"/>
                    </a:lnTo>
                    <a:cubicBezTo>
                      <a:pt x="645" y="961"/>
                      <a:pt x="576" y="907"/>
                      <a:pt x="529" y="836"/>
                    </a:cubicBezTo>
                    <a:lnTo>
                      <a:pt x="442" y="735"/>
                    </a:lnTo>
                    <a:lnTo>
                      <a:pt x="374" y="833"/>
                    </a:lnTo>
                    <a:cubicBezTo>
                      <a:pt x="227" y="930"/>
                      <a:pt x="104" y="1159"/>
                      <a:pt x="9" y="1516"/>
                    </a:cubicBezTo>
                    <a:lnTo>
                      <a:pt x="0" y="1547"/>
                    </a:lnTo>
                    <a:lnTo>
                      <a:pt x="14" y="1578"/>
                    </a:lnTo>
                    <a:cubicBezTo>
                      <a:pt x="239" y="2085"/>
                      <a:pt x="742" y="2413"/>
                      <a:pt x="1298" y="2413"/>
                    </a:cubicBezTo>
                    <a:cubicBezTo>
                      <a:pt x="1299" y="2413"/>
                      <a:pt x="1300" y="2413"/>
                      <a:pt x="1301" y="2413"/>
                    </a:cubicBezTo>
                    <a:cubicBezTo>
                      <a:pt x="1859" y="2413"/>
                      <a:pt x="2364" y="2080"/>
                      <a:pt x="2587" y="1568"/>
                    </a:cubicBezTo>
                    <a:cubicBezTo>
                      <a:pt x="2810" y="1053"/>
                      <a:pt x="2707" y="457"/>
                      <a:pt x="2324" y="48"/>
                    </a:cubicBezTo>
                    <a:lnTo>
                      <a:pt x="2302" y="25"/>
                    </a:lnTo>
                    <a:lnTo>
                      <a:pt x="2271" y="20"/>
                    </a:lnTo>
                    <a:cubicBezTo>
                      <a:pt x="2199" y="7"/>
                      <a:pt x="2126" y="1"/>
                      <a:pt x="20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1" name="Google Shape;10223;p38">
                <a:extLst>
                  <a:ext uri="{FF2B5EF4-FFF2-40B4-BE49-F238E27FC236}">
                    <a16:creationId xmlns:a16="http://schemas.microsoft.com/office/drawing/2014/main" id="{2278AFC0-FA52-CEC2-1FE0-13BFEC13980C}"/>
                  </a:ext>
                </a:extLst>
              </p:cNvPr>
              <p:cNvSpPr/>
              <p:nvPr/>
            </p:nvSpPr>
            <p:spPr>
              <a:xfrm>
                <a:off x="-3659225" y="1226750"/>
                <a:ext cx="31550" cy="30550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1222" extrusionOk="0">
                    <a:moveTo>
                      <a:pt x="607" y="1"/>
                    </a:moveTo>
                    <a:cubicBezTo>
                      <a:pt x="606" y="1"/>
                      <a:pt x="605" y="1"/>
                      <a:pt x="604" y="1"/>
                    </a:cubicBezTo>
                    <a:cubicBezTo>
                      <a:pt x="599" y="1"/>
                      <a:pt x="596" y="2"/>
                      <a:pt x="592" y="2"/>
                    </a:cubicBezTo>
                    <a:cubicBezTo>
                      <a:pt x="629" y="71"/>
                      <a:pt x="648" y="148"/>
                      <a:pt x="649" y="226"/>
                    </a:cubicBezTo>
                    <a:lnTo>
                      <a:pt x="649" y="225"/>
                    </a:lnTo>
                    <a:lnTo>
                      <a:pt x="649" y="225"/>
                    </a:lnTo>
                    <a:cubicBezTo>
                      <a:pt x="652" y="503"/>
                      <a:pt x="425" y="712"/>
                      <a:pt x="168" y="712"/>
                    </a:cubicBezTo>
                    <a:cubicBezTo>
                      <a:pt x="113" y="712"/>
                      <a:pt x="56" y="702"/>
                      <a:pt x="0" y="681"/>
                    </a:cubicBezTo>
                    <a:lnTo>
                      <a:pt x="0" y="681"/>
                    </a:lnTo>
                    <a:cubicBezTo>
                      <a:pt x="28" y="921"/>
                      <a:pt x="194" y="1121"/>
                      <a:pt x="423" y="1193"/>
                    </a:cubicBezTo>
                    <a:cubicBezTo>
                      <a:pt x="483" y="1212"/>
                      <a:pt x="545" y="1221"/>
                      <a:pt x="606" y="1221"/>
                    </a:cubicBezTo>
                    <a:cubicBezTo>
                      <a:pt x="778" y="1221"/>
                      <a:pt x="945" y="1148"/>
                      <a:pt x="1063" y="1015"/>
                    </a:cubicBezTo>
                    <a:cubicBezTo>
                      <a:pt x="1223" y="835"/>
                      <a:pt x="1262" y="579"/>
                      <a:pt x="1162" y="360"/>
                    </a:cubicBezTo>
                    <a:cubicBezTo>
                      <a:pt x="1064" y="141"/>
                      <a:pt x="846" y="1"/>
                      <a:pt x="60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" name="Google Shape;10224;p38">
                <a:extLst>
                  <a:ext uri="{FF2B5EF4-FFF2-40B4-BE49-F238E27FC236}">
                    <a16:creationId xmlns:a16="http://schemas.microsoft.com/office/drawing/2014/main" id="{D2398432-B40E-A451-5ADD-84AB74015A57}"/>
                  </a:ext>
                </a:extLst>
              </p:cNvPr>
              <p:cNvSpPr/>
              <p:nvPr/>
            </p:nvSpPr>
            <p:spPr>
              <a:xfrm>
                <a:off x="-3668150" y="1221100"/>
                <a:ext cx="27500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1100" h="1031" extrusionOk="0">
                    <a:moveTo>
                      <a:pt x="843" y="230"/>
                    </a:moveTo>
                    <a:cubicBezTo>
                      <a:pt x="851" y="243"/>
                      <a:pt x="859" y="257"/>
                      <a:pt x="867" y="271"/>
                    </a:cubicBezTo>
                    <a:cubicBezTo>
                      <a:pt x="897" y="327"/>
                      <a:pt x="912" y="389"/>
                      <a:pt x="913" y="452"/>
                    </a:cubicBezTo>
                    <a:cubicBezTo>
                      <a:pt x="913" y="666"/>
                      <a:pt x="747" y="846"/>
                      <a:pt x="531" y="846"/>
                    </a:cubicBezTo>
                    <a:cubicBezTo>
                      <a:pt x="485" y="846"/>
                      <a:pt x="437" y="838"/>
                      <a:pt x="388" y="821"/>
                    </a:cubicBezTo>
                    <a:cubicBezTo>
                      <a:pt x="329" y="799"/>
                      <a:pt x="275" y="764"/>
                      <a:pt x="232" y="717"/>
                    </a:cubicBezTo>
                    <a:cubicBezTo>
                      <a:pt x="401" y="515"/>
                      <a:pt x="608" y="350"/>
                      <a:pt x="843" y="230"/>
                    </a:cubicBezTo>
                    <a:close/>
                    <a:moveTo>
                      <a:pt x="889" y="1"/>
                    </a:moveTo>
                    <a:lnTo>
                      <a:pt x="830" y="29"/>
                    </a:lnTo>
                    <a:cubicBezTo>
                      <a:pt x="352" y="252"/>
                      <a:pt x="87" y="595"/>
                      <a:pt x="38" y="662"/>
                    </a:cubicBezTo>
                    <a:lnTo>
                      <a:pt x="1" y="713"/>
                    </a:lnTo>
                    <a:lnTo>
                      <a:pt x="36" y="767"/>
                    </a:lnTo>
                    <a:cubicBezTo>
                      <a:pt x="105" y="873"/>
                      <a:pt x="207" y="953"/>
                      <a:pt x="327" y="995"/>
                    </a:cubicBezTo>
                    <a:cubicBezTo>
                      <a:pt x="388" y="1018"/>
                      <a:pt x="454" y="1030"/>
                      <a:pt x="521" y="1030"/>
                    </a:cubicBezTo>
                    <a:cubicBezTo>
                      <a:pt x="840" y="1030"/>
                      <a:pt x="1100" y="771"/>
                      <a:pt x="1099" y="451"/>
                    </a:cubicBezTo>
                    <a:cubicBezTo>
                      <a:pt x="1096" y="301"/>
                      <a:pt x="1038" y="157"/>
                      <a:pt x="936" y="49"/>
                    </a:cubicBezTo>
                    <a:lnTo>
                      <a:pt x="88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" name="Google Shape;10225;p38">
                <a:extLst>
                  <a:ext uri="{FF2B5EF4-FFF2-40B4-BE49-F238E27FC236}">
                    <a16:creationId xmlns:a16="http://schemas.microsoft.com/office/drawing/2014/main" id="{7656A8E0-F60F-0279-7819-B680C8AAFE5B}"/>
                  </a:ext>
                </a:extLst>
              </p:cNvPr>
              <p:cNvSpPr/>
              <p:nvPr/>
            </p:nvSpPr>
            <p:spPr>
              <a:xfrm>
                <a:off x="-3825700" y="864325"/>
                <a:ext cx="267300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10692" h="7258" extrusionOk="0">
                    <a:moveTo>
                      <a:pt x="193" y="1"/>
                    </a:moveTo>
                    <a:lnTo>
                      <a:pt x="193" y="1"/>
                    </a:lnTo>
                    <a:cubicBezTo>
                      <a:pt x="0" y="562"/>
                      <a:pt x="148" y="1218"/>
                      <a:pt x="462" y="1750"/>
                    </a:cubicBezTo>
                    <a:cubicBezTo>
                      <a:pt x="783" y="2286"/>
                      <a:pt x="1263" y="2708"/>
                      <a:pt x="1779" y="3030"/>
                    </a:cubicBezTo>
                    <a:cubicBezTo>
                      <a:pt x="2041" y="3181"/>
                      <a:pt x="2306" y="3340"/>
                      <a:pt x="2585" y="3451"/>
                    </a:cubicBezTo>
                    <a:cubicBezTo>
                      <a:pt x="2857" y="3574"/>
                      <a:pt x="3134" y="3682"/>
                      <a:pt x="3417" y="3777"/>
                    </a:cubicBezTo>
                    <a:cubicBezTo>
                      <a:pt x="3972" y="3969"/>
                      <a:pt x="4534" y="4125"/>
                      <a:pt x="5093" y="4269"/>
                    </a:cubicBezTo>
                    <a:cubicBezTo>
                      <a:pt x="6210" y="4557"/>
                      <a:pt x="7330" y="4766"/>
                      <a:pt x="8364" y="5128"/>
                    </a:cubicBezTo>
                    <a:cubicBezTo>
                      <a:pt x="8874" y="5316"/>
                      <a:pt x="9373" y="5534"/>
                      <a:pt x="9777" y="5882"/>
                    </a:cubicBezTo>
                    <a:cubicBezTo>
                      <a:pt x="10192" y="6219"/>
                      <a:pt x="10485" y="6701"/>
                      <a:pt x="10664" y="7257"/>
                    </a:cubicBezTo>
                    <a:cubicBezTo>
                      <a:pt x="10691" y="6676"/>
                      <a:pt x="10495" y="6059"/>
                      <a:pt x="10106" y="5568"/>
                    </a:cubicBezTo>
                    <a:cubicBezTo>
                      <a:pt x="9714" y="5080"/>
                      <a:pt x="9189" y="4729"/>
                      <a:pt x="8651" y="4459"/>
                    </a:cubicBezTo>
                    <a:cubicBezTo>
                      <a:pt x="7564" y="3929"/>
                      <a:pt x="6423" y="3656"/>
                      <a:pt x="5321" y="3371"/>
                    </a:cubicBezTo>
                    <a:cubicBezTo>
                      <a:pt x="4218" y="3086"/>
                      <a:pt x="3109" y="2836"/>
                      <a:pt x="2129" y="2395"/>
                    </a:cubicBezTo>
                    <a:lnTo>
                      <a:pt x="1770" y="2212"/>
                    </a:lnTo>
                    <a:lnTo>
                      <a:pt x="1429" y="2002"/>
                    </a:lnTo>
                    <a:cubicBezTo>
                      <a:pt x="1321" y="1926"/>
                      <a:pt x="1218" y="1843"/>
                      <a:pt x="1110" y="1762"/>
                    </a:cubicBezTo>
                    <a:cubicBezTo>
                      <a:pt x="1019" y="1670"/>
                      <a:pt x="912" y="1584"/>
                      <a:pt x="827" y="1483"/>
                    </a:cubicBezTo>
                    <a:cubicBezTo>
                      <a:pt x="468" y="1095"/>
                      <a:pt x="209" y="584"/>
                      <a:pt x="193" y="1"/>
                    </a:cubicBezTo>
                    <a:close/>
                  </a:path>
                </a:pathLst>
              </a:custGeom>
              <a:solidFill>
                <a:srgbClr val="E0CA0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4" name="Google Shape;10226;p38">
                <a:extLst>
                  <a:ext uri="{FF2B5EF4-FFF2-40B4-BE49-F238E27FC236}">
                    <a16:creationId xmlns:a16="http://schemas.microsoft.com/office/drawing/2014/main" id="{89FFDEEB-AA4B-D0E0-0B4D-50D54785BB29}"/>
                  </a:ext>
                </a:extLst>
              </p:cNvPr>
              <p:cNvSpPr/>
              <p:nvPr/>
            </p:nvSpPr>
            <p:spPr>
              <a:xfrm>
                <a:off x="-3747825" y="804975"/>
                <a:ext cx="237675" cy="301900"/>
              </a:xfrm>
              <a:custGeom>
                <a:avLst/>
                <a:gdLst/>
                <a:ahLst/>
                <a:cxnLst/>
                <a:rect l="l" t="t" r="r" b="b"/>
                <a:pathLst>
                  <a:path w="9507" h="12076" extrusionOk="0">
                    <a:moveTo>
                      <a:pt x="172" y="1"/>
                    </a:moveTo>
                    <a:cubicBezTo>
                      <a:pt x="1" y="321"/>
                      <a:pt x="14" y="726"/>
                      <a:pt x="126" y="1083"/>
                    </a:cubicBezTo>
                    <a:cubicBezTo>
                      <a:pt x="239" y="1443"/>
                      <a:pt x="446" y="1769"/>
                      <a:pt x="687" y="2055"/>
                    </a:cubicBezTo>
                    <a:cubicBezTo>
                      <a:pt x="1176" y="2629"/>
                      <a:pt x="1794" y="3054"/>
                      <a:pt x="2433" y="3405"/>
                    </a:cubicBezTo>
                    <a:cubicBezTo>
                      <a:pt x="2746" y="3597"/>
                      <a:pt x="3080" y="3737"/>
                      <a:pt x="3408" y="3898"/>
                    </a:cubicBezTo>
                    <a:cubicBezTo>
                      <a:pt x="3717" y="4043"/>
                      <a:pt x="4026" y="4186"/>
                      <a:pt x="4322" y="4354"/>
                    </a:cubicBezTo>
                    <a:cubicBezTo>
                      <a:pt x="4921" y="4678"/>
                      <a:pt x="5491" y="5050"/>
                      <a:pt x="6029" y="5466"/>
                    </a:cubicBezTo>
                    <a:cubicBezTo>
                      <a:pt x="6567" y="5874"/>
                      <a:pt x="7064" y="6332"/>
                      <a:pt x="7515" y="6836"/>
                    </a:cubicBezTo>
                    <a:cubicBezTo>
                      <a:pt x="7959" y="7337"/>
                      <a:pt x="8344" y="7887"/>
                      <a:pt x="8609" y="8482"/>
                    </a:cubicBezTo>
                    <a:cubicBezTo>
                      <a:pt x="8864" y="9077"/>
                      <a:pt x="8999" y="9730"/>
                      <a:pt x="8848" y="10364"/>
                    </a:cubicBezTo>
                    <a:cubicBezTo>
                      <a:pt x="8780" y="10684"/>
                      <a:pt x="8642" y="10989"/>
                      <a:pt x="8461" y="11279"/>
                    </a:cubicBezTo>
                    <a:cubicBezTo>
                      <a:pt x="8275" y="11566"/>
                      <a:pt x="8036" y="11823"/>
                      <a:pt x="7782" y="12076"/>
                    </a:cubicBezTo>
                    <a:cubicBezTo>
                      <a:pt x="8095" y="11907"/>
                      <a:pt x="8398" y="11703"/>
                      <a:pt x="8661" y="11441"/>
                    </a:cubicBezTo>
                    <a:cubicBezTo>
                      <a:pt x="9208" y="10891"/>
                      <a:pt x="9507" y="10140"/>
                      <a:pt x="9486" y="9364"/>
                    </a:cubicBezTo>
                    <a:cubicBezTo>
                      <a:pt x="9482" y="8975"/>
                      <a:pt x="9401" y="8595"/>
                      <a:pt x="9287" y="8230"/>
                    </a:cubicBezTo>
                    <a:cubicBezTo>
                      <a:pt x="9055" y="7498"/>
                      <a:pt x="8649" y="6850"/>
                      <a:pt x="8185" y="6270"/>
                    </a:cubicBezTo>
                    <a:cubicBezTo>
                      <a:pt x="7717" y="5692"/>
                      <a:pt x="7177" y="5180"/>
                      <a:pt x="6593" y="4731"/>
                    </a:cubicBezTo>
                    <a:cubicBezTo>
                      <a:pt x="5719" y="4060"/>
                      <a:pt x="4746" y="3524"/>
                      <a:pt x="3711" y="3143"/>
                    </a:cubicBezTo>
                    <a:lnTo>
                      <a:pt x="3231" y="2956"/>
                    </a:lnTo>
                    <a:cubicBezTo>
                      <a:pt x="3069" y="2899"/>
                      <a:pt x="2909" y="2834"/>
                      <a:pt x="2754" y="2762"/>
                    </a:cubicBezTo>
                    <a:cubicBezTo>
                      <a:pt x="2131" y="2486"/>
                      <a:pt x="1514" y="2176"/>
                      <a:pt x="1007" y="1737"/>
                    </a:cubicBezTo>
                    <a:cubicBezTo>
                      <a:pt x="749" y="1527"/>
                      <a:pt x="530" y="1272"/>
                      <a:pt x="361" y="983"/>
                    </a:cubicBezTo>
                    <a:cubicBezTo>
                      <a:pt x="201" y="696"/>
                      <a:pt x="101" y="352"/>
                      <a:pt x="172" y="1"/>
                    </a:cubicBezTo>
                    <a:close/>
                  </a:path>
                </a:pathLst>
              </a:custGeom>
              <a:solidFill>
                <a:srgbClr val="E0CA0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5" name="Google Shape;10227;p38">
                <a:extLst>
                  <a:ext uri="{FF2B5EF4-FFF2-40B4-BE49-F238E27FC236}">
                    <a16:creationId xmlns:a16="http://schemas.microsoft.com/office/drawing/2014/main" id="{C0E736EA-8329-FF08-91FC-AE2686D2596E}"/>
                  </a:ext>
                </a:extLst>
              </p:cNvPr>
              <p:cNvSpPr/>
              <p:nvPr/>
            </p:nvSpPr>
            <p:spPr>
              <a:xfrm>
                <a:off x="-3642725" y="827075"/>
                <a:ext cx="164100" cy="2798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11192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905" y="753"/>
                      <a:pt x="1774" y="1510"/>
                      <a:pt x="2579" y="2317"/>
                    </a:cubicBezTo>
                    <a:cubicBezTo>
                      <a:pt x="3386" y="3121"/>
                      <a:pt x="4125" y="3979"/>
                      <a:pt x="4711" y="4911"/>
                    </a:cubicBezTo>
                    <a:cubicBezTo>
                      <a:pt x="5299" y="5843"/>
                      <a:pt x="5695" y="6870"/>
                      <a:pt x="5765" y="7949"/>
                    </a:cubicBezTo>
                    <a:cubicBezTo>
                      <a:pt x="5793" y="8488"/>
                      <a:pt x="5731" y="9038"/>
                      <a:pt x="5595" y="9581"/>
                    </a:cubicBezTo>
                    <a:lnTo>
                      <a:pt x="5484" y="9989"/>
                    </a:lnTo>
                    <a:cubicBezTo>
                      <a:pt x="5435" y="10122"/>
                      <a:pt x="5381" y="10253"/>
                      <a:pt x="5335" y="10389"/>
                    </a:cubicBezTo>
                    <a:cubicBezTo>
                      <a:pt x="5310" y="10456"/>
                      <a:pt x="5287" y="10526"/>
                      <a:pt x="5259" y="10593"/>
                    </a:cubicBezTo>
                    <a:lnTo>
                      <a:pt x="5167" y="10789"/>
                    </a:lnTo>
                    <a:cubicBezTo>
                      <a:pt x="5108" y="10923"/>
                      <a:pt x="5045" y="11054"/>
                      <a:pt x="4988" y="11192"/>
                    </a:cubicBezTo>
                    <a:cubicBezTo>
                      <a:pt x="5182" y="10974"/>
                      <a:pt x="5400" y="10763"/>
                      <a:pt x="5559" y="10512"/>
                    </a:cubicBezTo>
                    <a:cubicBezTo>
                      <a:pt x="5646" y="10390"/>
                      <a:pt x="5729" y="10265"/>
                      <a:pt x="5810" y="10138"/>
                    </a:cubicBezTo>
                    <a:lnTo>
                      <a:pt x="6021" y="9736"/>
                    </a:lnTo>
                    <a:cubicBezTo>
                      <a:pt x="6273" y="9186"/>
                      <a:pt x="6456" y="8582"/>
                      <a:pt x="6492" y="7956"/>
                    </a:cubicBezTo>
                    <a:cubicBezTo>
                      <a:pt x="6564" y="6700"/>
                      <a:pt x="6151" y="5448"/>
                      <a:pt x="5497" y="4422"/>
                    </a:cubicBezTo>
                    <a:cubicBezTo>
                      <a:pt x="4843" y="3386"/>
                      <a:pt x="3995" y="2510"/>
                      <a:pt x="3060" y="1775"/>
                    </a:cubicBezTo>
                    <a:cubicBezTo>
                      <a:pt x="2121" y="1046"/>
                      <a:pt x="1104" y="422"/>
                      <a:pt x="1" y="0"/>
                    </a:cubicBezTo>
                    <a:close/>
                  </a:path>
                </a:pathLst>
              </a:custGeom>
              <a:solidFill>
                <a:srgbClr val="E0CA0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6" name="Google Shape;10228;p38">
                <a:extLst>
                  <a:ext uri="{FF2B5EF4-FFF2-40B4-BE49-F238E27FC236}">
                    <a16:creationId xmlns:a16="http://schemas.microsoft.com/office/drawing/2014/main" id="{28577C7F-CCF2-8BD0-434A-EBA2DB35F7F3}"/>
                  </a:ext>
                </a:extLst>
              </p:cNvPr>
              <p:cNvSpPr/>
              <p:nvPr/>
            </p:nvSpPr>
            <p:spPr>
              <a:xfrm>
                <a:off x="-3947375" y="907325"/>
                <a:ext cx="30600" cy="84525"/>
              </a:xfrm>
              <a:custGeom>
                <a:avLst/>
                <a:gdLst/>
                <a:ahLst/>
                <a:cxnLst/>
                <a:rect l="l" t="t" r="r" b="b"/>
                <a:pathLst>
                  <a:path w="1224" h="3381" extrusionOk="0">
                    <a:moveTo>
                      <a:pt x="993" y="0"/>
                    </a:moveTo>
                    <a:lnTo>
                      <a:pt x="993" y="0"/>
                    </a:lnTo>
                    <a:cubicBezTo>
                      <a:pt x="675" y="184"/>
                      <a:pt x="457" y="454"/>
                      <a:pt x="291" y="751"/>
                    </a:cubicBezTo>
                    <a:cubicBezTo>
                      <a:pt x="129" y="1051"/>
                      <a:pt x="21" y="1391"/>
                      <a:pt x="13" y="1755"/>
                    </a:cubicBezTo>
                    <a:cubicBezTo>
                      <a:pt x="1" y="2116"/>
                      <a:pt x="90" y="2505"/>
                      <a:pt x="302" y="2826"/>
                    </a:cubicBezTo>
                    <a:cubicBezTo>
                      <a:pt x="522" y="3144"/>
                      <a:pt x="866" y="3351"/>
                      <a:pt x="1223" y="3381"/>
                    </a:cubicBezTo>
                    <a:cubicBezTo>
                      <a:pt x="1091" y="3033"/>
                      <a:pt x="1004" y="2779"/>
                      <a:pt x="967" y="2528"/>
                    </a:cubicBezTo>
                    <a:cubicBezTo>
                      <a:pt x="937" y="2276"/>
                      <a:pt x="935" y="2039"/>
                      <a:pt x="938" y="1783"/>
                    </a:cubicBezTo>
                    <a:cubicBezTo>
                      <a:pt x="943" y="1528"/>
                      <a:pt x="968" y="1254"/>
                      <a:pt x="984" y="964"/>
                    </a:cubicBezTo>
                    <a:cubicBezTo>
                      <a:pt x="1001" y="669"/>
                      <a:pt x="1015" y="362"/>
                      <a:pt x="993" y="0"/>
                    </a:cubicBezTo>
                    <a:close/>
                  </a:path>
                </a:pathLst>
              </a:custGeom>
              <a:solidFill>
                <a:srgbClr val="E0CA0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" name="Google Shape;10229;p38">
                <a:extLst>
                  <a:ext uri="{FF2B5EF4-FFF2-40B4-BE49-F238E27FC236}">
                    <a16:creationId xmlns:a16="http://schemas.microsoft.com/office/drawing/2014/main" id="{F80380DF-16A0-3E61-CCAE-3681270E4035}"/>
                  </a:ext>
                </a:extLst>
              </p:cNvPr>
              <p:cNvSpPr/>
              <p:nvPr/>
            </p:nvSpPr>
            <p:spPr>
              <a:xfrm>
                <a:off x="-3986150" y="931200"/>
                <a:ext cx="34275" cy="89125"/>
              </a:xfrm>
              <a:custGeom>
                <a:avLst/>
                <a:gdLst/>
                <a:ahLst/>
                <a:cxnLst/>
                <a:rect l="l" t="t" r="r" b="b"/>
                <a:pathLst>
                  <a:path w="1371" h="3565" extrusionOk="0">
                    <a:moveTo>
                      <a:pt x="1371" y="1"/>
                    </a:moveTo>
                    <a:cubicBezTo>
                      <a:pt x="982" y="19"/>
                      <a:pt x="632" y="248"/>
                      <a:pt x="390" y="559"/>
                    </a:cubicBezTo>
                    <a:cubicBezTo>
                      <a:pt x="143" y="875"/>
                      <a:pt x="18" y="1287"/>
                      <a:pt x="15" y="1681"/>
                    </a:cubicBezTo>
                    <a:cubicBezTo>
                      <a:pt x="0" y="2083"/>
                      <a:pt x="132" y="2451"/>
                      <a:pt x="300" y="2779"/>
                    </a:cubicBezTo>
                    <a:cubicBezTo>
                      <a:pt x="395" y="2936"/>
                      <a:pt x="504" y="3084"/>
                      <a:pt x="626" y="3221"/>
                    </a:cubicBezTo>
                    <a:cubicBezTo>
                      <a:pt x="759" y="3348"/>
                      <a:pt x="899" y="3468"/>
                      <a:pt x="1063" y="3565"/>
                    </a:cubicBezTo>
                    <a:cubicBezTo>
                      <a:pt x="1070" y="3385"/>
                      <a:pt x="1062" y="3206"/>
                      <a:pt x="1038" y="3027"/>
                    </a:cubicBezTo>
                    <a:cubicBezTo>
                      <a:pt x="1027" y="2858"/>
                      <a:pt x="1011" y="2698"/>
                      <a:pt x="990" y="2547"/>
                    </a:cubicBezTo>
                    <a:cubicBezTo>
                      <a:pt x="972" y="2240"/>
                      <a:pt x="927" y="1957"/>
                      <a:pt x="940" y="1692"/>
                    </a:cubicBezTo>
                    <a:cubicBezTo>
                      <a:pt x="948" y="1159"/>
                      <a:pt x="1030" y="674"/>
                      <a:pt x="1371" y="1"/>
                    </a:cubicBezTo>
                    <a:close/>
                  </a:path>
                </a:pathLst>
              </a:custGeom>
              <a:solidFill>
                <a:srgbClr val="E0CA0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" name="Google Shape;10230;p38">
                <a:extLst>
                  <a:ext uri="{FF2B5EF4-FFF2-40B4-BE49-F238E27FC236}">
                    <a16:creationId xmlns:a16="http://schemas.microsoft.com/office/drawing/2014/main" id="{9F99094F-FB1C-63FD-9091-FFC0165447C2}"/>
                  </a:ext>
                </a:extLst>
              </p:cNvPr>
              <p:cNvSpPr/>
              <p:nvPr/>
            </p:nvSpPr>
            <p:spPr>
              <a:xfrm>
                <a:off x="-4032350" y="949600"/>
                <a:ext cx="38875" cy="152750"/>
              </a:xfrm>
              <a:custGeom>
                <a:avLst/>
                <a:gdLst/>
                <a:ahLst/>
                <a:cxnLst/>
                <a:rect l="l" t="t" r="r" b="b"/>
                <a:pathLst>
                  <a:path w="1555" h="6110" extrusionOk="0">
                    <a:moveTo>
                      <a:pt x="1555" y="0"/>
                    </a:moveTo>
                    <a:cubicBezTo>
                      <a:pt x="1117" y="373"/>
                      <a:pt x="801" y="847"/>
                      <a:pt x="549" y="1351"/>
                    </a:cubicBezTo>
                    <a:cubicBezTo>
                      <a:pt x="304" y="1859"/>
                      <a:pt x="132" y="2411"/>
                      <a:pt x="64" y="2985"/>
                    </a:cubicBezTo>
                    <a:cubicBezTo>
                      <a:pt x="1" y="3561"/>
                      <a:pt x="48" y="4161"/>
                      <a:pt x="229" y="4721"/>
                    </a:cubicBezTo>
                    <a:cubicBezTo>
                      <a:pt x="419" y="5281"/>
                      <a:pt x="776" y="5779"/>
                      <a:pt x="1236" y="6109"/>
                    </a:cubicBezTo>
                    <a:cubicBezTo>
                      <a:pt x="1090" y="5551"/>
                      <a:pt x="976" y="5066"/>
                      <a:pt x="940" y="4568"/>
                    </a:cubicBezTo>
                    <a:cubicBezTo>
                      <a:pt x="913" y="4072"/>
                      <a:pt x="932" y="3586"/>
                      <a:pt x="984" y="3091"/>
                    </a:cubicBezTo>
                    <a:cubicBezTo>
                      <a:pt x="1042" y="2596"/>
                      <a:pt x="1133" y="2099"/>
                      <a:pt x="1236" y="1588"/>
                    </a:cubicBezTo>
                    <a:cubicBezTo>
                      <a:pt x="1338" y="1076"/>
                      <a:pt x="1452" y="559"/>
                      <a:pt x="1555" y="0"/>
                    </a:cubicBezTo>
                    <a:close/>
                  </a:path>
                </a:pathLst>
              </a:custGeom>
              <a:solidFill>
                <a:srgbClr val="E0CA0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9" name="Google Shape;10231;p38">
                <a:extLst>
                  <a:ext uri="{FF2B5EF4-FFF2-40B4-BE49-F238E27FC236}">
                    <a16:creationId xmlns:a16="http://schemas.microsoft.com/office/drawing/2014/main" id="{B37473EF-BD56-97C7-3094-F11773FC8F5E}"/>
                  </a:ext>
                </a:extLst>
              </p:cNvPr>
              <p:cNvSpPr/>
              <p:nvPr/>
            </p:nvSpPr>
            <p:spPr>
              <a:xfrm>
                <a:off x="-4065125" y="981775"/>
                <a:ext cx="58275" cy="173500"/>
              </a:xfrm>
              <a:custGeom>
                <a:avLst/>
                <a:gdLst/>
                <a:ahLst/>
                <a:cxnLst/>
                <a:rect l="l" t="t" r="r" b="b"/>
                <a:pathLst>
                  <a:path w="2331" h="6940" extrusionOk="0">
                    <a:moveTo>
                      <a:pt x="1477" y="0"/>
                    </a:moveTo>
                    <a:lnTo>
                      <a:pt x="1477" y="0"/>
                    </a:lnTo>
                    <a:cubicBezTo>
                      <a:pt x="1054" y="553"/>
                      <a:pt x="751" y="1173"/>
                      <a:pt x="509" y="1815"/>
                    </a:cubicBezTo>
                    <a:cubicBezTo>
                      <a:pt x="273" y="2460"/>
                      <a:pt x="104" y="3135"/>
                      <a:pt x="50" y="3842"/>
                    </a:cubicBezTo>
                    <a:cubicBezTo>
                      <a:pt x="1" y="4541"/>
                      <a:pt x="43" y="5302"/>
                      <a:pt x="420" y="5996"/>
                    </a:cubicBezTo>
                    <a:cubicBezTo>
                      <a:pt x="609" y="6337"/>
                      <a:pt x="906" y="6640"/>
                      <a:pt x="1262" y="6794"/>
                    </a:cubicBezTo>
                    <a:cubicBezTo>
                      <a:pt x="1484" y="6891"/>
                      <a:pt x="1724" y="6939"/>
                      <a:pt x="1964" y="6939"/>
                    </a:cubicBezTo>
                    <a:cubicBezTo>
                      <a:pt x="2086" y="6939"/>
                      <a:pt x="2209" y="6927"/>
                      <a:pt x="2330" y="6901"/>
                    </a:cubicBezTo>
                    <a:cubicBezTo>
                      <a:pt x="2006" y="6769"/>
                      <a:pt x="1716" y="6623"/>
                      <a:pt x="1508" y="6412"/>
                    </a:cubicBezTo>
                    <a:cubicBezTo>
                      <a:pt x="1298" y="6208"/>
                      <a:pt x="1166" y="5965"/>
                      <a:pt x="1084" y="5696"/>
                    </a:cubicBezTo>
                    <a:cubicBezTo>
                      <a:pt x="918" y="5158"/>
                      <a:pt x="928" y="4536"/>
                      <a:pt x="973" y="3911"/>
                    </a:cubicBezTo>
                    <a:cubicBezTo>
                      <a:pt x="1020" y="3285"/>
                      <a:pt x="1115" y="2647"/>
                      <a:pt x="1212" y="1997"/>
                    </a:cubicBezTo>
                    <a:cubicBezTo>
                      <a:pt x="1307" y="1347"/>
                      <a:pt x="1412" y="690"/>
                      <a:pt x="1477" y="0"/>
                    </a:cubicBezTo>
                    <a:close/>
                  </a:path>
                </a:pathLst>
              </a:custGeom>
              <a:solidFill>
                <a:srgbClr val="E0CA0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0" name="Google Shape;10232;p38">
                <a:extLst>
                  <a:ext uri="{FF2B5EF4-FFF2-40B4-BE49-F238E27FC236}">
                    <a16:creationId xmlns:a16="http://schemas.microsoft.com/office/drawing/2014/main" id="{891DF90B-9C08-FEE7-B592-34344F88F5D5}"/>
                  </a:ext>
                </a:extLst>
              </p:cNvPr>
              <p:cNvSpPr/>
              <p:nvPr/>
            </p:nvSpPr>
            <p:spPr>
              <a:xfrm>
                <a:off x="-4232225" y="706775"/>
                <a:ext cx="785800" cy="474575"/>
              </a:xfrm>
              <a:custGeom>
                <a:avLst/>
                <a:gdLst/>
                <a:ahLst/>
                <a:cxnLst/>
                <a:rect l="l" t="t" r="r" b="b"/>
                <a:pathLst>
                  <a:path w="31432" h="18983" extrusionOk="0">
                    <a:moveTo>
                      <a:pt x="24192" y="0"/>
                    </a:moveTo>
                    <a:cubicBezTo>
                      <a:pt x="18499" y="0"/>
                      <a:pt x="5355" y="2444"/>
                      <a:pt x="1063" y="9996"/>
                    </a:cubicBezTo>
                    <a:cubicBezTo>
                      <a:pt x="1042" y="10032"/>
                      <a:pt x="1027" y="10073"/>
                      <a:pt x="1020" y="10116"/>
                    </a:cubicBezTo>
                    <a:cubicBezTo>
                      <a:pt x="977" y="10353"/>
                      <a:pt x="0" y="15950"/>
                      <a:pt x="2531" y="18853"/>
                    </a:cubicBezTo>
                    <a:cubicBezTo>
                      <a:pt x="2603" y="18935"/>
                      <a:pt x="2706" y="18982"/>
                      <a:pt x="2816" y="18982"/>
                    </a:cubicBezTo>
                    <a:lnTo>
                      <a:pt x="2817" y="18982"/>
                    </a:lnTo>
                    <a:cubicBezTo>
                      <a:pt x="3014" y="18982"/>
                      <a:pt x="3179" y="18830"/>
                      <a:pt x="3195" y="18632"/>
                    </a:cubicBezTo>
                    <a:cubicBezTo>
                      <a:pt x="3200" y="18573"/>
                      <a:pt x="3808" y="12629"/>
                      <a:pt x="14390" y="8880"/>
                    </a:cubicBezTo>
                    <a:cubicBezTo>
                      <a:pt x="18675" y="7362"/>
                      <a:pt x="22243" y="6592"/>
                      <a:pt x="24997" y="6592"/>
                    </a:cubicBezTo>
                    <a:cubicBezTo>
                      <a:pt x="28078" y="6592"/>
                      <a:pt x="29655" y="7515"/>
                      <a:pt x="30792" y="8417"/>
                    </a:cubicBezTo>
                    <a:cubicBezTo>
                      <a:pt x="30861" y="8471"/>
                      <a:pt x="30944" y="8498"/>
                      <a:pt x="31028" y="8498"/>
                    </a:cubicBezTo>
                    <a:cubicBezTo>
                      <a:pt x="31096" y="8498"/>
                      <a:pt x="31165" y="8480"/>
                      <a:pt x="31226" y="8443"/>
                    </a:cubicBezTo>
                    <a:cubicBezTo>
                      <a:pt x="31362" y="8361"/>
                      <a:pt x="31431" y="8202"/>
                      <a:pt x="31400" y="8046"/>
                    </a:cubicBezTo>
                    <a:cubicBezTo>
                      <a:pt x="31349" y="7783"/>
                      <a:pt x="30099" y="1589"/>
                      <a:pt x="26985" y="340"/>
                    </a:cubicBezTo>
                    <a:cubicBezTo>
                      <a:pt x="26285" y="60"/>
                      <a:pt x="25080" y="0"/>
                      <a:pt x="2419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" name="Google Shape;10233;p38">
                <a:extLst>
                  <a:ext uri="{FF2B5EF4-FFF2-40B4-BE49-F238E27FC236}">
                    <a16:creationId xmlns:a16="http://schemas.microsoft.com/office/drawing/2014/main" id="{2A47426D-1B83-0A7F-9344-01251E8F2BA9}"/>
                  </a:ext>
                </a:extLst>
              </p:cNvPr>
              <p:cNvSpPr/>
              <p:nvPr/>
            </p:nvSpPr>
            <p:spPr>
              <a:xfrm>
                <a:off x="-4242350" y="697275"/>
                <a:ext cx="805950" cy="493550"/>
              </a:xfrm>
              <a:custGeom>
                <a:avLst/>
                <a:gdLst/>
                <a:ahLst/>
                <a:cxnLst/>
                <a:rect l="l" t="t" r="r" b="b"/>
                <a:pathLst>
                  <a:path w="32238" h="19742" extrusionOk="0">
                    <a:moveTo>
                      <a:pt x="24597" y="760"/>
                    </a:moveTo>
                    <a:lnTo>
                      <a:pt x="24597" y="761"/>
                    </a:lnTo>
                    <a:cubicBezTo>
                      <a:pt x="25815" y="761"/>
                      <a:pt x="26744" y="871"/>
                      <a:pt x="27248" y="1073"/>
                    </a:cubicBezTo>
                    <a:cubicBezTo>
                      <a:pt x="30206" y="2260"/>
                      <a:pt x="31431" y="8499"/>
                      <a:pt x="31431" y="8499"/>
                    </a:cubicBezTo>
                    <a:cubicBezTo>
                      <a:pt x="30272" y="7580"/>
                      <a:pt x="28593" y="6593"/>
                      <a:pt x="25400" y="6593"/>
                    </a:cubicBezTo>
                    <a:cubicBezTo>
                      <a:pt x="22905" y="6593"/>
                      <a:pt x="19485" y="7195"/>
                      <a:pt x="14668" y="8901"/>
                    </a:cubicBezTo>
                    <a:cubicBezTo>
                      <a:pt x="3681" y="12793"/>
                      <a:pt x="3221" y="18982"/>
                      <a:pt x="3221" y="18982"/>
                    </a:cubicBezTo>
                    <a:cubicBezTo>
                      <a:pt x="782" y="16184"/>
                      <a:pt x="1798" y="10563"/>
                      <a:pt x="1798" y="10563"/>
                    </a:cubicBezTo>
                    <a:cubicBezTo>
                      <a:pt x="5891" y="3360"/>
                      <a:pt x="18670" y="760"/>
                      <a:pt x="24597" y="760"/>
                    </a:cubicBezTo>
                    <a:close/>
                    <a:moveTo>
                      <a:pt x="24597" y="1"/>
                    </a:moveTo>
                    <a:cubicBezTo>
                      <a:pt x="18832" y="1"/>
                      <a:pt x="5511" y="2490"/>
                      <a:pt x="1138" y="10188"/>
                    </a:cubicBezTo>
                    <a:cubicBezTo>
                      <a:pt x="1095" y="10262"/>
                      <a:pt x="1066" y="10344"/>
                      <a:pt x="1050" y="10428"/>
                    </a:cubicBezTo>
                    <a:cubicBezTo>
                      <a:pt x="1006" y="10672"/>
                      <a:pt x="1" y="16443"/>
                      <a:pt x="2648" y="19482"/>
                    </a:cubicBezTo>
                    <a:cubicBezTo>
                      <a:pt x="2796" y="19650"/>
                      <a:pt x="3005" y="19742"/>
                      <a:pt x="3221" y="19742"/>
                    </a:cubicBezTo>
                    <a:cubicBezTo>
                      <a:pt x="3301" y="19742"/>
                      <a:pt x="3381" y="19729"/>
                      <a:pt x="3460" y="19703"/>
                    </a:cubicBezTo>
                    <a:cubicBezTo>
                      <a:pt x="3751" y="19606"/>
                      <a:pt x="3955" y="19345"/>
                      <a:pt x="3978" y="19039"/>
                    </a:cubicBezTo>
                    <a:cubicBezTo>
                      <a:pt x="3979" y="19031"/>
                      <a:pt x="4122" y="17603"/>
                      <a:pt x="5514" y="15747"/>
                    </a:cubicBezTo>
                    <a:cubicBezTo>
                      <a:pt x="6817" y="14010"/>
                      <a:pt x="9508" y="11537"/>
                      <a:pt x="14921" y="9619"/>
                    </a:cubicBezTo>
                    <a:cubicBezTo>
                      <a:pt x="19165" y="8115"/>
                      <a:pt x="22690" y="7353"/>
                      <a:pt x="25401" y="7353"/>
                    </a:cubicBezTo>
                    <a:cubicBezTo>
                      <a:pt x="28365" y="7353"/>
                      <a:pt x="29874" y="8233"/>
                      <a:pt x="30959" y="9094"/>
                    </a:cubicBezTo>
                    <a:cubicBezTo>
                      <a:pt x="31097" y="9203"/>
                      <a:pt x="31264" y="9258"/>
                      <a:pt x="31431" y="9258"/>
                    </a:cubicBezTo>
                    <a:cubicBezTo>
                      <a:pt x="31568" y="9258"/>
                      <a:pt x="31704" y="9222"/>
                      <a:pt x="31826" y="9148"/>
                    </a:cubicBezTo>
                    <a:cubicBezTo>
                      <a:pt x="32097" y="8982"/>
                      <a:pt x="32238" y="8665"/>
                      <a:pt x="32176" y="8353"/>
                    </a:cubicBezTo>
                    <a:cubicBezTo>
                      <a:pt x="32163" y="8287"/>
                      <a:pt x="31849" y="6704"/>
                      <a:pt x="31154" y="4952"/>
                    </a:cubicBezTo>
                    <a:cubicBezTo>
                      <a:pt x="30177" y="2483"/>
                      <a:pt x="28958" y="941"/>
                      <a:pt x="27530" y="368"/>
                    </a:cubicBezTo>
                    <a:cubicBezTo>
                      <a:pt x="26923" y="125"/>
                      <a:pt x="25937" y="2"/>
                      <a:pt x="24596" y="2"/>
                    </a:cubicBezTo>
                    <a:lnTo>
                      <a:pt x="2459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" name="Google Shape;10234;p38">
                <a:extLst>
                  <a:ext uri="{FF2B5EF4-FFF2-40B4-BE49-F238E27FC236}">
                    <a16:creationId xmlns:a16="http://schemas.microsoft.com/office/drawing/2014/main" id="{B9D6CFDF-6811-B967-0B3D-AD53BC385F02}"/>
                  </a:ext>
                </a:extLst>
              </p:cNvPr>
              <p:cNvSpPr/>
              <p:nvPr/>
            </p:nvSpPr>
            <p:spPr>
              <a:xfrm>
                <a:off x="-3832000" y="1434200"/>
                <a:ext cx="15200" cy="15175"/>
              </a:xfrm>
              <a:custGeom>
                <a:avLst/>
                <a:gdLst/>
                <a:ahLst/>
                <a:cxnLst/>
                <a:rect l="l" t="t" r="r" b="b"/>
                <a:pathLst>
                  <a:path w="608" h="607" extrusionOk="0">
                    <a:moveTo>
                      <a:pt x="304" y="0"/>
                    </a:moveTo>
                    <a:cubicBezTo>
                      <a:pt x="137" y="0"/>
                      <a:pt x="0" y="136"/>
                      <a:pt x="0" y="303"/>
                    </a:cubicBezTo>
                    <a:cubicBezTo>
                      <a:pt x="0" y="471"/>
                      <a:pt x="137" y="607"/>
                      <a:pt x="304" y="607"/>
                    </a:cubicBezTo>
                    <a:cubicBezTo>
                      <a:pt x="471" y="607"/>
                      <a:pt x="607" y="471"/>
                      <a:pt x="607" y="303"/>
                    </a:cubicBezTo>
                    <a:cubicBezTo>
                      <a:pt x="607" y="136"/>
                      <a:pt x="471" y="0"/>
                      <a:pt x="3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30" name="Google Shape;10235;p38">
              <a:extLst>
                <a:ext uri="{FF2B5EF4-FFF2-40B4-BE49-F238E27FC236}">
                  <a16:creationId xmlns:a16="http://schemas.microsoft.com/office/drawing/2014/main" id="{E012C41E-7EAD-8EFA-BD3A-68B6C9AB536D}"/>
                </a:ext>
              </a:extLst>
            </p:cNvPr>
            <p:cNvGrpSpPr/>
            <p:nvPr/>
          </p:nvGrpSpPr>
          <p:grpSpPr>
            <a:xfrm>
              <a:off x="-3636200" y="1186425"/>
              <a:ext cx="95500" cy="83300"/>
              <a:chOff x="-3585525" y="1696275"/>
              <a:chExt cx="95500" cy="83300"/>
            </a:xfrm>
          </p:grpSpPr>
          <p:sp>
            <p:nvSpPr>
              <p:cNvPr id="31" name="Google Shape;10236;p38">
                <a:extLst>
                  <a:ext uri="{FF2B5EF4-FFF2-40B4-BE49-F238E27FC236}">
                    <a16:creationId xmlns:a16="http://schemas.microsoft.com/office/drawing/2014/main" id="{3F0B4B41-84A2-CE34-A44F-B0AF18F143A3}"/>
                  </a:ext>
                </a:extLst>
              </p:cNvPr>
              <p:cNvSpPr/>
              <p:nvPr/>
            </p:nvSpPr>
            <p:spPr>
              <a:xfrm>
                <a:off x="-3573700" y="1696275"/>
                <a:ext cx="79925" cy="19575"/>
              </a:xfrm>
              <a:custGeom>
                <a:avLst/>
                <a:gdLst/>
                <a:ahLst/>
                <a:cxnLst/>
                <a:rect l="l" t="t" r="r" b="b"/>
                <a:pathLst>
                  <a:path w="3197" h="783" extrusionOk="0">
                    <a:moveTo>
                      <a:pt x="1798" y="0"/>
                    </a:moveTo>
                    <a:cubicBezTo>
                      <a:pt x="1322" y="2"/>
                      <a:pt x="852" y="25"/>
                      <a:pt x="373" y="66"/>
                    </a:cubicBezTo>
                    <a:cubicBezTo>
                      <a:pt x="343" y="70"/>
                      <a:pt x="313" y="77"/>
                      <a:pt x="284" y="86"/>
                    </a:cubicBezTo>
                    <a:cubicBezTo>
                      <a:pt x="99" y="152"/>
                      <a:pt x="1" y="357"/>
                      <a:pt x="67" y="543"/>
                    </a:cubicBezTo>
                    <a:cubicBezTo>
                      <a:pt x="119" y="691"/>
                      <a:pt x="257" y="782"/>
                      <a:pt x="405" y="782"/>
                    </a:cubicBezTo>
                    <a:cubicBezTo>
                      <a:pt x="444" y="782"/>
                      <a:pt x="485" y="776"/>
                      <a:pt x="524" y="762"/>
                    </a:cubicBezTo>
                    <a:lnTo>
                      <a:pt x="526" y="761"/>
                    </a:lnTo>
                    <a:cubicBezTo>
                      <a:pt x="954" y="609"/>
                      <a:pt x="1398" y="470"/>
                      <a:pt x="1843" y="353"/>
                    </a:cubicBezTo>
                    <a:cubicBezTo>
                      <a:pt x="2066" y="297"/>
                      <a:pt x="2290" y="241"/>
                      <a:pt x="2516" y="204"/>
                    </a:cubicBezTo>
                    <a:cubicBezTo>
                      <a:pt x="2652" y="186"/>
                      <a:pt x="2791" y="163"/>
                      <a:pt x="2929" y="163"/>
                    </a:cubicBezTo>
                    <a:cubicBezTo>
                      <a:pt x="3019" y="163"/>
                      <a:pt x="3108" y="173"/>
                      <a:pt x="3197" y="199"/>
                    </a:cubicBezTo>
                    <a:cubicBezTo>
                      <a:pt x="2994" y="77"/>
                      <a:pt x="2743" y="54"/>
                      <a:pt x="2510" y="28"/>
                    </a:cubicBezTo>
                    <a:cubicBezTo>
                      <a:pt x="2272" y="5"/>
                      <a:pt x="2035" y="1"/>
                      <a:pt x="179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" name="Google Shape;10237;p38">
                <a:extLst>
                  <a:ext uri="{FF2B5EF4-FFF2-40B4-BE49-F238E27FC236}">
                    <a16:creationId xmlns:a16="http://schemas.microsoft.com/office/drawing/2014/main" id="{45292F87-9798-F4C8-9D52-EAE0010CBDB8}"/>
                  </a:ext>
                </a:extLst>
              </p:cNvPr>
              <p:cNvSpPr/>
              <p:nvPr/>
            </p:nvSpPr>
            <p:spPr>
              <a:xfrm>
                <a:off x="-3585525" y="1713225"/>
                <a:ext cx="40025" cy="18175"/>
              </a:xfrm>
              <a:custGeom>
                <a:avLst/>
                <a:gdLst/>
                <a:ahLst/>
                <a:cxnLst/>
                <a:rect l="l" t="t" r="r" b="b"/>
                <a:pathLst>
                  <a:path w="1601" h="727" extrusionOk="0">
                    <a:moveTo>
                      <a:pt x="1600" y="1"/>
                    </a:moveTo>
                    <a:lnTo>
                      <a:pt x="1600" y="1"/>
                    </a:lnTo>
                    <a:cubicBezTo>
                      <a:pt x="1535" y="115"/>
                      <a:pt x="1445" y="212"/>
                      <a:pt x="1336" y="283"/>
                    </a:cubicBezTo>
                    <a:cubicBezTo>
                      <a:pt x="1227" y="347"/>
                      <a:pt x="1108" y="389"/>
                      <a:pt x="983" y="409"/>
                    </a:cubicBezTo>
                    <a:cubicBezTo>
                      <a:pt x="904" y="421"/>
                      <a:pt x="824" y="428"/>
                      <a:pt x="744" y="428"/>
                    </a:cubicBezTo>
                    <a:cubicBezTo>
                      <a:pt x="699" y="428"/>
                      <a:pt x="653" y="426"/>
                      <a:pt x="608" y="421"/>
                    </a:cubicBezTo>
                    <a:cubicBezTo>
                      <a:pt x="486" y="412"/>
                      <a:pt x="365" y="391"/>
                      <a:pt x="247" y="358"/>
                    </a:cubicBezTo>
                    <a:cubicBezTo>
                      <a:pt x="232" y="354"/>
                      <a:pt x="217" y="351"/>
                      <a:pt x="202" y="350"/>
                    </a:cubicBezTo>
                    <a:cubicBezTo>
                      <a:pt x="199" y="349"/>
                      <a:pt x="197" y="349"/>
                      <a:pt x="194" y="349"/>
                    </a:cubicBezTo>
                    <a:cubicBezTo>
                      <a:pt x="94" y="349"/>
                      <a:pt x="10" y="428"/>
                      <a:pt x="6" y="527"/>
                    </a:cubicBezTo>
                    <a:cubicBezTo>
                      <a:pt x="0" y="631"/>
                      <a:pt x="80" y="719"/>
                      <a:pt x="183" y="725"/>
                    </a:cubicBezTo>
                    <a:cubicBezTo>
                      <a:pt x="215" y="726"/>
                      <a:pt x="247" y="727"/>
                      <a:pt x="279" y="727"/>
                    </a:cubicBezTo>
                    <a:cubicBezTo>
                      <a:pt x="393" y="727"/>
                      <a:pt x="507" y="717"/>
                      <a:pt x="621" y="700"/>
                    </a:cubicBezTo>
                    <a:cubicBezTo>
                      <a:pt x="762" y="677"/>
                      <a:pt x="902" y="645"/>
                      <a:pt x="1036" y="588"/>
                    </a:cubicBezTo>
                    <a:cubicBezTo>
                      <a:pt x="1168" y="533"/>
                      <a:pt x="1290" y="454"/>
                      <a:pt x="1394" y="356"/>
                    </a:cubicBezTo>
                    <a:cubicBezTo>
                      <a:pt x="1490" y="255"/>
                      <a:pt x="1560" y="134"/>
                      <a:pt x="16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" name="Google Shape;10238;p38">
                <a:extLst>
                  <a:ext uri="{FF2B5EF4-FFF2-40B4-BE49-F238E27FC236}">
                    <a16:creationId xmlns:a16="http://schemas.microsoft.com/office/drawing/2014/main" id="{AE80BB48-EF1E-5141-C0BD-C1C0C4FCCC72}"/>
                  </a:ext>
                </a:extLst>
              </p:cNvPr>
              <p:cNvSpPr/>
              <p:nvPr/>
            </p:nvSpPr>
            <p:spPr>
              <a:xfrm>
                <a:off x="-3566250" y="1713225"/>
                <a:ext cx="38175" cy="21000"/>
              </a:xfrm>
              <a:custGeom>
                <a:avLst/>
                <a:gdLst/>
                <a:ahLst/>
                <a:cxnLst/>
                <a:rect l="l" t="t" r="r" b="b"/>
                <a:pathLst>
                  <a:path w="1527" h="840" extrusionOk="0">
                    <a:moveTo>
                      <a:pt x="1527" y="1"/>
                    </a:moveTo>
                    <a:lnTo>
                      <a:pt x="1402" y="151"/>
                    </a:lnTo>
                    <a:cubicBezTo>
                      <a:pt x="1355" y="198"/>
                      <a:pt x="1310" y="244"/>
                      <a:pt x="1262" y="287"/>
                    </a:cubicBezTo>
                    <a:cubicBezTo>
                      <a:pt x="1163" y="367"/>
                      <a:pt x="1062" y="442"/>
                      <a:pt x="949" y="484"/>
                    </a:cubicBezTo>
                    <a:cubicBezTo>
                      <a:pt x="852" y="525"/>
                      <a:pt x="749" y="545"/>
                      <a:pt x="644" y="545"/>
                    </a:cubicBezTo>
                    <a:cubicBezTo>
                      <a:pt x="633" y="545"/>
                      <a:pt x="623" y="545"/>
                      <a:pt x="612" y="545"/>
                    </a:cubicBezTo>
                    <a:cubicBezTo>
                      <a:pt x="508" y="540"/>
                      <a:pt x="386" y="502"/>
                      <a:pt x="324" y="459"/>
                    </a:cubicBezTo>
                    <a:cubicBezTo>
                      <a:pt x="308" y="448"/>
                      <a:pt x="292" y="440"/>
                      <a:pt x="275" y="434"/>
                    </a:cubicBezTo>
                    <a:cubicBezTo>
                      <a:pt x="254" y="427"/>
                      <a:pt x="233" y="423"/>
                      <a:pt x="212" y="423"/>
                    </a:cubicBezTo>
                    <a:cubicBezTo>
                      <a:pt x="133" y="423"/>
                      <a:pt x="59" y="473"/>
                      <a:pt x="33" y="551"/>
                    </a:cubicBezTo>
                    <a:cubicBezTo>
                      <a:pt x="0" y="652"/>
                      <a:pt x="55" y="760"/>
                      <a:pt x="155" y="791"/>
                    </a:cubicBezTo>
                    <a:lnTo>
                      <a:pt x="159" y="792"/>
                    </a:lnTo>
                    <a:cubicBezTo>
                      <a:pt x="262" y="826"/>
                      <a:pt x="354" y="840"/>
                      <a:pt x="443" y="840"/>
                    </a:cubicBezTo>
                    <a:cubicBezTo>
                      <a:pt x="508" y="840"/>
                      <a:pt x="571" y="833"/>
                      <a:pt x="636" y="822"/>
                    </a:cubicBezTo>
                    <a:cubicBezTo>
                      <a:pt x="782" y="794"/>
                      <a:pt x="920" y="734"/>
                      <a:pt x="1041" y="646"/>
                    </a:cubicBezTo>
                    <a:cubicBezTo>
                      <a:pt x="1160" y="564"/>
                      <a:pt x="1250" y="457"/>
                      <a:pt x="1332" y="348"/>
                    </a:cubicBezTo>
                    <a:cubicBezTo>
                      <a:pt x="1370" y="293"/>
                      <a:pt x="1404" y="236"/>
                      <a:pt x="1439" y="179"/>
                    </a:cubicBezTo>
                    <a:lnTo>
                      <a:pt x="15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Google Shape;10239;p38">
                <a:extLst>
                  <a:ext uri="{FF2B5EF4-FFF2-40B4-BE49-F238E27FC236}">
                    <a16:creationId xmlns:a16="http://schemas.microsoft.com/office/drawing/2014/main" id="{C3FF88BF-E9CC-DD1F-DBA6-CCE489DF5FD5}"/>
                  </a:ext>
                </a:extLst>
              </p:cNvPr>
              <p:cNvSpPr/>
              <p:nvPr/>
            </p:nvSpPr>
            <p:spPr>
              <a:xfrm>
                <a:off x="-3556375" y="1720275"/>
                <a:ext cx="38000" cy="20675"/>
              </a:xfrm>
              <a:custGeom>
                <a:avLst/>
                <a:gdLst/>
                <a:ahLst/>
                <a:cxnLst/>
                <a:rect l="l" t="t" r="r" b="b"/>
                <a:pathLst>
                  <a:path w="1520" h="827" extrusionOk="0">
                    <a:moveTo>
                      <a:pt x="1520" y="0"/>
                    </a:moveTo>
                    <a:lnTo>
                      <a:pt x="1520" y="0"/>
                    </a:lnTo>
                    <a:cubicBezTo>
                      <a:pt x="1445" y="109"/>
                      <a:pt x="1368" y="213"/>
                      <a:pt x="1268" y="291"/>
                    </a:cubicBezTo>
                    <a:cubicBezTo>
                      <a:pt x="1173" y="371"/>
                      <a:pt x="1064" y="430"/>
                      <a:pt x="945" y="464"/>
                    </a:cubicBezTo>
                    <a:cubicBezTo>
                      <a:pt x="840" y="497"/>
                      <a:pt x="731" y="514"/>
                      <a:pt x="622" y="514"/>
                    </a:cubicBezTo>
                    <a:cubicBezTo>
                      <a:pt x="612" y="514"/>
                      <a:pt x="603" y="514"/>
                      <a:pt x="593" y="513"/>
                    </a:cubicBezTo>
                    <a:cubicBezTo>
                      <a:pt x="477" y="511"/>
                      <a:pt x="349" y="491"/>
                      <a:pt x="256" y="459"/>
                    </a:cubicBezTo>
                    <a:cubicBezTo>
                      <a:pt x="241" y="453"/>
                      <a:pt x="225" y="450"/>
                      <a:pt x="209" y="447"/>
                    </a:cubicBezTo>
                    <a:cubicBezTo>
                      <a:pt x="205" y="447"/>
                      <a:pt x="201" y="447"/>
                      <a:pt x="197" y="447"/>
                    </a:cubicBezTo>
                    <a:cubicBezTo>
                      <a:pt x="100" y="447"/>
                      <a:pt x="18" y="521"/>
                      <a:pt x="10" y="619"/>
                    </a:cubicBezTo>
                    <a:cubicBezTo>
                      <a:pt x="1" y="721"/>
                      <a:pt x="75" y="811"/>
                      <a:pt x="178" y="821"/>
                    </a:cubicBezTo>
                    <a:cubicBezTo>
                      <a:pt x="218" y="825"/>
                      <a:pt x="259" y="826"/>
                      <a:pt x="300" y="826"/>
                    </a:cubicBezTo>
                    <a:cubicBezTo>
                      <a:pt x="408" y="826"/>
                      <a:pt x="516" y="814"/>
                      <a:pt x="622" y="790"/>
                    </a:cubicBezTo>
                    <a:cubicBezTo>
                      <a:pt x="764" y="761"/>
                      <a:pt x="899" y="707"/>
                      <a:pt x="1024" y="634"/>
                    </a:cubicBezTo>
                    <a:cubicBezTo>
                      <a:pt x="1144" y="564"/>
                      <a:pt x="1251" y="468"/>
                      <a:pt x="1335" y="355"/>
                    </a:cubicBezTo>
                    <a:cubicBezTo>
                      <a:pt x="1422" y="248"/>
                      <a:pt x="1474" y="122"/>
                      <a:pt x="15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" name="Google Shape;10240;p38">
                <a:extLst>
                  <a:ext uri="{FF2B5EF4-FFF2-40B4-BE49-F238E27FC236}">
                    <a16:creationId xmlns:a16="http://schemas.microsoft.com/office/drawing/2014/main" id="{35FBA4BC-488E-FB0D-A385-9A36798333CF}"/>
                  </a:ext>
                </a:extLst>
              </p:cNvPr>
              <p:cNvSpPr/>
              <p:nvPr/>
            </p:nvSpPr>
            <p:spPr>
              <a:xfrm>
                <a:off x="-3550950" y="1731825"/>
                <a:ext cx="44200" cy="17700"/>
              </a:xfrm>
              <a:custGeom>
                <a:avLst/>
                <a:gdLst/>
                <a:ahLst/>
                <a:cxnLst/>
                <a:rect l="l" t="t" r="r" b="b"/>
                <a:pathLst>
                  <a:path w="1768" h="708" extrusionOk="0">
                    <a:moveTo>
                      <a:pt x="1768" y="0"/>
                    </a:moveTo>
                    <a:lnTo>
                      <a:pt x="1768" y="0"/>
                    </a:lnTo>
                    <a:cubicBezTo>
                      <a:pt x="1660" y="95"/>
                      <a:pt x="1549" y="183"/>
                      <a:pt x="1422" y="242"/>
                    </a:cubicBezTo>
                    <a:cubicBezTo>
                      <a:pt x="1300" y="305"/>
                      <a:pt x="1170" y="349"/>
                      <a:pt x="1035" y="373"/>
                    </a:cubicBezTo>
                    <a:cubicBezTo>
                      <a:pt x="931" y="393"/>
                      <a:pt x="825" y="402"/>
                      <a:pt x="720" y="402"/>
                    </a:cubicBezTo>
                    <a:cubicBezTo>
                      <a:pt x="692" y="402"/>
                      <a:pt x="663" y="402"/>
                      <a:pt x="634" y="400"/>
                    </a:cubicBezTo>
                    <a:cubicBezTo>
                      <a:pt x="506" y="395"/>
                      <a:pt x="378" y="374"/>
                      <a:pt x="255" y="338"/>
                    </a:cubicBezTo>
                    <a:lnTo>
                      <a:pt x="250" y="336"/>
                    </a:lnTo>
                    <a:cubicBezTo>
                      <a:pt x="238" y="332"/>
                      <a:pt x="224" y="330"/>
                      <a:pt x="210" y="328"/>
                    </a:cubicBezTo>
                    <a:cubicBezTo>
                      <a:pt x="205" y="328"/>
                      <a:pt x="200" y="328"/>
                      <a:pt x="195" y="328"/>
                    </a:cubicBezTo>
                    <a:cubicBezTo>
                      <a:pt x="98" y="328"/>
                      <a:pt x="16" y="402"/>
                      <a:pt x="8" y="501"/>
                    </a:cubicBezTo>
                    <a:cubicBezTo>
                      <a:pt x="0" y="604"/>
                      <a:pt x="77" y="694"/>
                      <a:pt x="181" y="702"/>
                    </a:cubicBezTo>
                    <a:cubicBezTo>
                      <a:pt x="226" y="706"/>
                      <a:pt x="272" y="707"/>
                      <a:pt x="317" y="707"/>
                    </a:cubicBezTo>
                    <a:cubicBezTo>
                      <a:pt x="582" y="707"/>
                      <a:pt x="845" y="654"/>
                      <a:pt x="1091" y="550"/>
                    </a:cubicBezTo>
                    <a:cubicBezTo>
                      <a:pt x="1228" y="493"/>
                      <a:pt x="1357" y="415"/>
                      <a:pt x="1474" y="319"/>
                    </a:cubicBezTo>
                    <a:cubicBezTo>
                      <a:pt x="1591" y="229"/>
                      <a:pt x="1683" y="114"/>
                      <a:pt x="17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" name="Google Shape;10241;p38">
                <a:extLst>
                  <a:ext uri="{FF2B5EF4-FFF2-40B4-BE49-F238E27FC236}">
                    <a16:creationId xmlns:a16="http://schemas.microsoft.com/office/drawing/2014/main" id="{9ED08A50-80BD-D201-0889-6FF08A5B465D}"/>
                  </a:ext>
                </a:extLst>
              </p:cNvPr>
              <p:cNvSpPr/>
              <p:nvPr/>
            </p:nvSpPr>
            <p:spPr>
              <a:xfrm>
                <a:off x="-3548925" y="1745625"/>
                <a:ext cx="480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1920" h="571" extrusionOk="0">
                    <a:moveTo>
                      <a:pt x="215" y="0"/>
                    </a:moveTo>
                    <a:cubicBezTo>
                      <a:pt x="152" y="0"/>
                      <a:pt x="92" y="31"/>
                      <a:pt x="56" y="88"/>
                    </a:cubicBezTo>
                    <a:cubicBezTo>
                      <a:pt x="0" y="176"/>
                      <a:pt x="27" y="291"/>
                      <a:pt x="114" y="347"/>
                    </a:cubicBezTo>
                    <a:cubicBezTo>
                      <a:pt x="277" y="450"/>
                      <a:pt x="426" y="499"/>
                      <a:pt x="590" y="536"/>
                    </a:cubicBezTo>
                    <a:cubicBezTo>
                      <a:pt x="694" y="559"/>
                      <a:pt x="800" y="570"/>
                      <a:pt x="907" y="570"/>
                    </a:cubicBezTo>
                    <a:cubicBezTo>
                      <a:pt x="963" y="570"/>
                      <a:pt x="1019" y="567"/>
                      <a:pt x="1075" y="561"/>
                    </a:cubicBezTo>
                    <a:cubicBezTo>
                      <a:pt x="1233" y="539"/>
                      <a:pt x="1388" y="504"/>
                      <a:pt x="1528" y="437"/>
                    </a:cubicBezTo>
                    <a:cubicBezTo>
                      <a:pt x="1671" y="376"/>
                      <a:pt x="1799" y="292"/>
                      <a:pt x="1919" y="203"/>
                    </a:cubicBezTo>
                    <a:lnTo>
                      <a:pt x="1919" y="203"/>
                    </a:lnTo>
                    <a:cubicBezTo>
                      <a:pt x="1783" y="264"/>
                      <a:pt x="1644" y="319"/>
                      <a:pt x="1500" y="348"/>
                    </a:cubicBezTo>
                    <a:cubicBezTo>
                      <a:pt x="1403" y="372"/>
                      <a:pt x="1305" y="380"/>
                      <a:pt x="1209" y="380"/>
                    </a:cubicBezTo>
                    <a:cubicBezTo>
                      <a:pt x="1163" y="380"/>
                      <a:pt x="1117" y="378"/>
                      <a:pt x="1072" y="375"/>
                    </a:cubicBezTo>
                    <a:cubicBezTo>
                      <a:pt x="934" y="363"/>
                      <a:pt x="800" y="326"/>
                      <a:pt x="673" y="270"/>
                    </a:cubicBezTo>
                    <a:cubicBezTo>
                      <a:pt x="552" y="218"/>
                      <a:pt x="426" y="136"/>
                      <a:pt x="350" y="59"/>
                    </a:cubicBezTo>
                    <a:lnTo>
                      <a:pt x="347" y="55"/>
                    </a:lnTo>
                    <a:cubicBezTo>
                      <a:pt x="337" y="46"/>
                      <a:pt x="327" y="36"/>
                      <a:pt x="315" y="30"/>
                    </a:cubicBezTo>
                    <a:cubicBezTo>
                      <a:pt x="284" y="10"/>
                      <a:pt x="249" y="0"/>
                      <a:pt x="2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" name="Google Shape;10242;p38">
                <a:extLst>
                  <a:ext uri="{FF2B5EF4-FFF2-40B4-BE49-F238E27FC236}">
                    <a16:creationId xmlns:a16="http://schemas.microsoft.com/office/drawing/2014/main" id="{069FEDEA-F657-BD61-B870-2366ED05533E}"/>
                  </a:ext>
                </a:extLst>
              </p:cNvPr>
              <p:cNvSpPr/>
              <p:nvPr/>
            </p:nvSpPr>
            <p:spPr>
              <a:xfrm>
                <a:off x="-3547100" y="1752700"/>
                <a:ext cx="52775" cy="15625"/>
              </a:xfrm>
              <a:custGeom>
                <a:avLst/>
                <a:gdLst/>
                <a:ahLst/>
                <a:cxnLst/>
                <a:rect l="l" t="t" r="r" b="b"/>
                <a:pathLst>
                  <a:path w="2111" h="625" extrusionOk="0">
                    <a:moveTo>
                      <a:pt x="215" y="1"/>
                    </a:moveTo>
                    <a:cubicBezTo>
                      <a:pt x="154" y="1"/>
                      <a:pt x="95" y="30"/>
                      <a:pt x="59" y="84"/>
                    </a:cubicBezTo>
                    <a:cubicBezTo>
                      <a:pt x="0" y="171"/>
                      <a:pt x="24" y="289"/>
                      <a:pt x="113" y="346"/>
                    </a:cubicBezTo>
                    <a:cubicBezTo>
                      <a:pt x="288" y="464"/>
                      <a:pt x="446" y="516"/>
                      <a:pt x="621" y="563"/>
                    </a:cubicBezTo>
                    <a:cubicBezTo>
                      <a:pt x="789" y="604"/>
                      <a:pt x="964" y="625"/>
                      <a:pt x="1137" y="625"/>
                    </a:cubicBezTo>
                    <a:cubicBezTo>
                      <a:pt x="1307" y="621"/>
                      <a:pt x="1475" y="601"/>
                      <a:pt x="1640" y="562"/>
                    </a:cubicBezTo>
                    <a:cubicBezTo>
                      <a:pt x="1803" y="525"/>
                      <a:pt x="1959" y="468"/>
                      <a:pt x="2111" y="407"/>
                    </a:cubicBezTo>
                    <a:lnTo>
                      <a:pt x="2111" y="407"/>
                    </a:lnTo>
                    <a:cubicBezTo>
                      <a:pt x="1949" y="439"/>
                      <a:pt x="1788" y="465"/>
                      <a:pt x="1628" y="470"/>
                    </a:cubicBezTo>
                    <a:cubicBezTo>
                      <a:pt x="1596" y="471"/>
                      <a:pt x="1564" y="472"/>
                      <a:pt x="1532" y="472"/>
                    </a:cubicBezTo>
                    <a:cubicBezTo>
                      <a:pt x="1405" y="472"/>
                      <a:pt x="1278" y="461"/>
                      <a:pt x="1152" y="439"/>
                    </a:cubicBezTo>
                    <a:cubicBezTo>
                      <a:pt x="1000" y="410"/>
                      <a:pt x="852" y="363"/>
                      <a:pt x="712" y="300"/>
                    </a:cubicBezTo>
                    <a:cubicBezTo>
                      <a:pt x="578" y="238"/>
                      <a:pt x="438" y="149"/>
                      <a:pt x="356" y="65"/>
                    </a:cubicBezTo>
                    <a:lnTo>
                      <a:pt x="350" y="58"/>
                    </a:lnTo>
                    <a:cubicBezTo>
                      <a:pt x="341" y="50"/>
                      <a:pt x="332" y="42"/>
                      <a:pt x="322" y="34"/>
                    </a:cubicBezTo>
                    <a:cubicBezTo>
                      <a:pt x="289" y="11"/>
                      <a:pt x="252" y="1"/>
                      <a:pt x="2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" name="Google Shape;10243;p38">
                <a:extLst>
                  <a:ext uri="{FF2B5EF4-FFF2-40B4-BE49-F238E27FC236}">
                    <a16:creationId xmlns:a16="http://schemas.microsoft.com/office/drawing/2014/main" id="{908DD103-3F2E-2811-A757-43D5F70B2BF8}"/>
                  </a:ext>
                </a:extLst>
              </p:cNvPr>
              <p:cNvSpPr/>
              <p:nvPr/>
            </p:nvSpPr>
            <p:spPr>
              <a:xfrm>
                <a:off x="-3549575" y="1756975"/>
                <a:ext cx="59550" cy="22600"/>
              </a:xfrm>
              <a:custGeom>
                <a:avLst/>
                <a:gdLst/>
                <a:ahLst/>
                <a:cxnLst/>
                <a:rect l="l" t="t" r="r" b="b"/>
                <a:pathLst>
                  <a:path w="2382" h="904" extrusionOk="0">
                    <a:moveTo>
                      <a:pt x="208" y="0"/>
                    </a:moveTo>
                    <a:cubicBezTo>
                      <a:pt x="163" y="0"/>
                      <a:pt x="118" y="16"/>
                      <a:pt x="82" y="49"/>
                    </a:cubicBezTo>
                    <a:cubicBezTo>
                      <a:pt x="7" y="116"/>
                      <a:pt x="0" y="232"/>
                      <a:pt x="66" y="309"/>
                    </a:cubicBezTo>
                    <a:cubicBezTo>
                      <a:pt x="232" y="492"/>
                      <a:pt x="404" y="601"/>
                      <a:pt x="597" y="698"/>
                    </a:cubicBezTo>
                    <a:cubicBezTo>
                      <a:pt x="785" y="788"/>
                      <a:pt x="985" y="849"/>
                      <a:pt x="1192" y="881"/>
                    </a:cubicBezTo>
                    <a:cubicBezTo>
                      <a:pt x="1302" y="896"/>
                      <a:pt x="1413" y="904"/>
                      <a:pt x="1523" y="904"/>
                    </a:cubicBezTo>
                    <a:cubicBezTo>
                      <a:pt x="1616" y="904"/>
                      <a:pt x="1708" y="898"/>
                      <a:pt x="1799" y="888"/>
                    </a:cubicBezTo>
                    <a:cubicBezTo>
                      <a:pt x="1899" y="881"/>
                      <a:pt x="1997" y="856"/>
                      <a:pt x="2095" y="840"/>
                    </a:cubicBezTo>
                    <a:cubicBezTo>
                      <a:pt x="2191" y="817"/>
                      <a:pt x="2285" y="789"/>
                      <a:pt x="2381" y="763"/>
                    </a:cubicBezTo>
                    <a:lnTo>
                      <a:pt x="2381" y="763"/>
                    </a:lnTo>
                    <a:cubicBezTo>
                      <a:pt x="2282" y="773"/>
                      <a:pt x="2185" y="787"/>
                      <a:pt x="2088" y="795"/>
                    </a:cubicBezTo>
                    <a:cubicBezTo>
                      <a:pt x="2083" y="794"/>
                      <a:pt x="2077" y="794"/>
                      <a:pt x="2072" y="794"/>
                    </a:cubicBezTo>
                    <a:cubicBezTo>
                      <a:pt x="2007" y="794"/>
                      <a:pt x="1943" y="799"/>
                      <a:pt x="1879" y="799"/>
                    </a:cubicBezTo>
                    <a:cubicBezTo>
                      <a:pt x="1851" y="799"/>
                      <a:pt x="1824" y="798"/>
                      <a:pt x="1796" y="796"/>
                    </a:cubicBezTo>
                    <a:cubicBezTo>
                      <a:pt x="1606" y="787"/>
                      <a:pt x="1416" y="755"/>
                      <a:pt x="1234" y="700"/>
                    </a:cubicBezTo>
                    <a:cubicBezTo>
                      <a:pt x="1057" y="643"/>
                      <a:pt x="890" y="561"/>
                      <a:pt x="737" y="456"/>
                    </a:cubicBezTo>
                    <a:cubicBezTo>
                      <a:pt x="591" y="356"/>
                      <a:pt x="448" y="218"/>
                      <a:pt x="370" y="92"/>
                    </a:cubicBezTo>
                    <a:lnTo>
                      <a:pt x="363" y="83"/>
                    </a:lnTo>
                    <a:cubicBezTo>
                      <a:pt x="357" y="74"/>
                      <a:pt x="351" y="66"/>
                      <a:pt x="345" y="58"/>
                    </a:cubicBezTo>
                    <a:cubicBezTo>
                      <a:pt x="307" y="20"/>
                      <a:pt x="258" y="0"/>
                      <a:pt x="20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E95E9D27-6BCE-6BFD-C5F6-F60466C2CD5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436" y="1785663"/>
            <a:ext cx="1828800" cy="1828800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CFF1A441-B684-A816-12E4-C10AC0CF5E83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69"/>
          <a:stretch/>
        </p:blipFill>
        <p:spPr>
          <a:xfrm>
            <a:off x="328815" y="3912108"/>
            <a:ext cx="1169166" cy="1280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6285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88026E09-E705-3B8B-3CBB-80A5A6DAE0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5939" y="1870189"/>
            <a:ext cx="1663759" cy="1380135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24F4E671-E45C-E3E3-385D-627E191981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84484" y="4549130"/>
            <a:ext cx="2188005" cy="1731667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6C0581E8-FCFA-9690-8A4D-4CCDAB2ED0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1502608"/>
            <a:ext cx="1373126" cy="1941526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2AC7819C-8CA0-827F-F384-0E60F6BD69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-137721" y="3920565"/>
            <a:ext cx="2480235" cy="248023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89E4730A-3C11-3DA5-4814-D719FF1C63B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336397" y="5164747"/>
            <a:ext cx="1300821" cy="130082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BEDA57A-3688-28A8-029F-1A7AED83BE08}"/>
              </a:ext>
            </a:extLst>
          </p:cNvPr>
          <p:cNvSpPr txBox="1"/>
          <p:nvPr/>
        </p:nvSpPr>
        <p:spPr>
          <a:xfrm>
            <a:off x="267929" y="216310"/>
            <a:ext cx="4036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97300"/>
                </a:solidFill>
                <a:latin typeface="Bangers" panose="020B0603050302020204" pitchFamily="34" charset="0"/>
              </a:rPr>
              <a:t>Superhero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97300"/>
                </a:solidFill>
                <a:effectLst/>
                <a:uLnTx/>
                <a:uFillTx/>
                <a:latin typeface="Bangers" panose="020B0603050302020204" pitchFamily="34" charset="0"/>
                <a:ea typeface="+mn-ea"/>
                <a:cs typeface="+mn-cs"/>
              </a:rPr>
              <a:t>Graphics (this is Bangers TEXT)</a:t>
            </a:r>
            <a:endParaRPr kumimoji="0" lang="en-VI" sz="1800" b="0" i="0" u="none" strike="noStrike" kern="1200" cap="none" spc="0" normalizeH="0" baseline="0" noProof="0" dirty="0">
              <a:ln>
                <a:noFill/>
              </a:ln>
              <a:solidFill>
                <a:srgbClr val="097300"/>
              </a:solidFill>
              <a:effectLst/>
              <a:uLnTx/>
              <a:uFillTx/>
              <a:latin typeface="Bangers" panose="020B0603050302020204" pitchFamily="34" charset="0"/>
              <a:ea typeface="+mn-ea"/>
              <a:cs typeface="+mn-cs"/>
            </a:endParaRPr>
          </a:p>
        </p:txBody>
      </p:sp>
      <p:pic>
        <p:nvPicPr>
          <p:cNvPr id="9" name="Picture 8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3F557B29-8D47-D8A9-7797-F12A5E6237C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3" y="585642"/>
            <a:ext cx="2743200" cy="87399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8F96EB6-C298-CA92-0B17-470031321B99}"/>
              </a:ext>
            </a:extLst>
          </p:cNvPr>
          <p:cNvSpPr txBox="1"/>
          <p:nvPr/>
        </p:nvSpPr>
        <p:spPr>
          <a:xfrm>
            <a:off x="2548393" y="763325"/>
            <a:ext cx="11052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PNG file</a:t>
            </a:r>
            <a:endParaRPr lang="en-VI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3" name="Picture 12" descr="A picture containing window&#10;&#10;Description automatically generated">
            <a:extLst>
              <a:ext uri="{FF2B5EF4-FFF2-40B4-BE49-F238E27FC236}">
                <a16:creationId xmlns:a16="http://schemas.microsoft.com/office/drawing/2014/main" id="{861E77C8-5279-9A1D-C297-CC69184A4BA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188" y="1408466"/>
            <a:ext cx="1828800" cy="156268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9DA47F7-4C25-5E59-C2EC-48B410C4035B}"/>
              </a:ext>
            </a:extLst>
          </p:cNvPr>
          <p:cNvSpPr txBox="1"/>
          <p:nvPr/>
        </p:nvSpPr>
        <p:spPr>
          <a:xfrm>
            <a:off x="3267258" y="2319482"/>
            <a:ext cx="11052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PNG file</a:t>
            </a:r>
            <a:endParaRPr lang="en-VI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6" name="Picture 1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74E1CDD-4B68-7622-2A6F-E295E391E72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238" y="2971147"/>
            <a:ext cx="1280160" cy="162367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15FB75B-A408-0AC6-020B-F0068E8418BE}"/>
              </a:ext>
            </a:extLst>
          </p:cNvPr>
          <p:cNvSpPr txBox="1"/>
          <p:nvPr/>
        </p:nvSpPr>
        <p:spPr>
          <a:xfrm>
            <a:off x="3296302" y="2930237"/>
            <a:ext cx="11052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PNG file</a:t>
            </a:r>
            <a:endParaRPr lang="en-VI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154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E136D59-E482-A653-5B26-6C1663BFCFEF}"/>
              </a:ext>
            </a:extLst>
          </p:cNvPr>
          <p:cNvGrpSpPr/>
          <p:nvPr/>
        </p:nvGrpSpPr>
        <p:grpSpPr>
          <a:xfrm>
            <a:off x="193939" y="1660373"/>
            <a:ext cx="1053758" cy="1471602"/>
            <a:chOff x="2713038" y="-2241550"/>
            <a:chExt cx="1189038" cy="1660525"/>
          </a:xfrm>
        </p:grpSpPr>
        <p:sp>
          <p:nvSpPr>
            <p:cNvPr id="3" name="Freeform 11">
              <a:extLst>
                <a:ext uri="{FF2B5EF4-FFF2-40B4-BE49-F238E27FC236}">
                  <a16:creationId xmlns:a16="http://schemas.microsoft.com/office/drawing/2014/main" id="{37F67AE7-5F0E-CF60-D353-E1C732697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9551" y="-2168525"/>
              <a:ext cx="1152525" cy="1587500"/>
            </a:xfrm>
            <a:custGeom>
              <a:avLst/>
              <a:gdLst>
                <a:gd name="T0" fmla="*/ 444 w 444"/>
                <a:gd name="T1" fmla="*/ 222 h 609"/>
                <a:gd name="T2" fmla="*/ 222 w 444"/>
                <a:gd name="T3" fmla="*/ 0 h 609"/>
                <a:gd name="T4" fmla="*/ 0 w 444"/>
                <a:gd name="T5" fmla="*/ 222 h 609"/>
                <a:gd name="T6" fmla="*/ 220 w 444"/>
                <a:gd name="T7" fmla="*/ 444 h 609"/>
                <a:gd name="T8" fmla="*/ 303 w 444"/>
                <a:gd name="T9" fmla="*/ 427 h 609"/>
                <a:gd name="T10" fmla="*/ 303 w 444"/>
                <a:gd name="T11" fmla="*/ 427 h 609"/>
                <a:gd name="T12" fmla="*/ 305 w 444"/>
                <a:gd name="T13" fmla="*/ 550 h 609"/>
                <a:gd name="T14" fmla="*/ 361 w 444"/>
                <a:gd name="T15" fmla="*/ 395 h 609"/>
                <a:gd name="T16" fmla="*/ 361 w 444"/>
                <a:gd name="T17" fmla="*/ 395 h 609"/>
                <a:gd name="T18" fmla="*/ 444 w 444"/>
                <a:gd name="T19" fmla="*/ 222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609">
                  <a:moveTo>
                    <a:pt x="444" y="222"/>
                  </a:moveTo>
                  <a:cubicBezTo>
                    <a:pt x="444" y="99"/>
                    <a:pt x="345" y="0"/>
                    <a:pt x="222" y="0"/>
                  </a:cubicBezTo>
                  <a:cubicBezTo>
                    <a:pt x="100" y="0"/>
                    <a:pt x="0" y="99"/>
                    <a:pt x="0" y="222"/>
                  </a:cubicBezTo>
                  <a:cubicBezTo>
                    <a:pt x="0" y="345"/>
                    <a:pt x="97" y="444"/>
                    <a:pt x="220" y="444"/>
                  </a:cubicBezTo>
                  <a:cubicBezTo>
                    <a:pt x="250" y="444"/>
                    <a:pt x="279" y="438"/>
                    <a:pt x="303" y="427"/>
                  </a:cubicBezTo>
                  <a:cubicBezTo>
                    <a:pt x="303" y="427"/>
                    <a:pt x="303" y="427"/>
                    <a:pt x="303" y="427"/>
                  </a:cubicBezTo>
                  <a:cubicBezTo>
                    <a:pt x="303" y="427"/>
                    <a:pt x="343" y="491"/>
                    <a:pt x="305" y="550"/>
                  </a:cubicBezTo>
                  <a:cubicBezTo>
                    <a:pt x="268" y="609"/>
                    <a:pt x="396" y="462"/>
                    <a:pt x="361" y="395"/>
                  </a:cubicBezTo>
                  <a:cubicBezTo>
                    <a:pt x="361" y="395"/>
                    <a:pt x="361" y="395"/>
                    <a:pt x="361" y="395"/>
                  </a:cubicBezTo>
                  <a:cubicBezTo>
                    <a:pt x="412" y="354"/>
                    <a:pt x="444" y="292"/>
                    <a:pt x="444" y="2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" name="Freeform 12">
              <a:extLst>
                <a:ext uri="{FF2B5EF4-FFF2-40B4-BE49-F238E27FC236}">
                  <a16:creationId xmlns:a16="http://schemas.microsoft.com/office/drawing/2014/main" id="{C6D9F35E-60BC-7BB9-2EA3-12EE1011B5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3038" y="-2241550"/>
              <a:ext cx="1152525" cy="1587500"/>
            </a:xfrm>
            <a:custGeom>
              <a:avLst/>
              <a:gdLst>
                <a:gd name="T0" fmla="*/ 444 w 444"/>
                <a:gd name="T1" fmla="*/ 222 h 609"/>
                <a:gd name="T2" fmla="*/ 222 w 444"/>
                <a:gd name="T3" fmla="*/ 0 h 609"/>
                <a:gd name="T4" fmla="*/ 0 w 444"/>
                <a:gd name="T5" fmla="*/ 222 h 609"/>
                <a:gd name="T6" fmla="*/ 218 w 444"/>
                <a:gd name="T7" fmla="*/ 444 h 609"/>
                <a:gd name="T8" fmla="*/ 299 w 444"/>
                <a:gd name="T9" fmla="*/ 427 h 609"/>
                <a:gd name="T10" fmla="*/ 299 w 444"/>
                <a:gd name="T11" fmla="*/ 427 h 609"/>
                <a:gd name="T12" fmla="*/ 303 w 444"/>
                <a:gd name="T13" fmla="*/ 550 h 609"/>
                <a:gd name="T14" fmla="*/ 360 w 444"/>
                <a:gd name="T15" fmla="*/ 395 h 609"/>
                <a:gd name="T16" fmla="*/ 361 w 444"/>
                <a:gd name="T17" fmla="*/ 395 h 609"/>
                <a:gd name="T18" fmla="*/ 444 w 444"/>
                <a:gd name="T19" fmla="*/ 222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609">
                  <a:moveTo>
                    <a:pt x="444" y="222"/>
                  </a:moveTo>
                  <a:cubicBezTo>
                    <a:pt x="444" y="99"/>
                    <a:pt x="345" y="0"/>
                    <a:pt x="222" y="0"/>
                  </a:cubicBezTo>
                  <a:cubicBezTo>
                    <a:pt x="100" y="0"/>
                    <a:pt x="0" y="99"/>
                    <a:pt x="0" y="222"/>
                  </a:cubicBezTo>
                  <a:cubicBezTo>
                    <a:pt x="0" y="344"/>
                    <a:pt x="95" y="444"/>
                    <a:pt x="218" y="444"/>
                  </a:cubicBezTo>
                  <a:cubicBezTo>
                    <a:pt x="248" y="444"/>
                    <a:pt x="275" y="438"/>
                    <a:pt x="299" y="427"/>
                  </a:cubicBezTo>
                  <a:cubicBezTo>
                    <a:pt x="299" y="427"/>
                    <a:pt x="299" y="427"/>
                    <a:pt x="299" y="427"/>
                  </a:cubicBezTo>
                  <a:cubicBezTo>
                    <a:pt x="299" y="427"/>
                    <a:pt x="341" y="491"/>
                    <a:pt x="303" y="550"/>
                  </a:cubicBezTo>
                  <a:cubicBezTo>
                    <a:pt x="266" y="609"/>
                    <a:pt x="395" y="462"/>
                    <a:pt x="360" y="395"/>
                  </a:cubicBezTo>
                  <a:cubicBezTo>
                    <a:pt x="360" y="395"/>
                    <a:pt x="361" y="395"/>
                    <a:pt x="361" y="395"/>
                  </a:cubicBezTo>
                  <a:cubicBezTo>
                    <a:pt x="411" y="354"/>
                    <a:pt x="444" y="292"/>
                    <a:pt x="444" y="2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7275677-96B8-3E84-C322-73A10D694E08}"/>
              </a:ext>
            </a:extLst>
          </p:cNvPr>
          <p:cNvGrpSpPr/>
          <p:nvPr/>
        </p:nvGrpSpPr>
        <p:grpSpPr>
          <a:xfrm>
            <a:off x="2912856" y="1946646"/>
            <a:ext cx="1655906" cy="830062"/>
            <a:chOff x="3762375" y="-2537620"/>
            <a:chExt cx="1868488" cy="936625"/>
          </a:xfrm>
        </p:grpSpPr>
        <p:sp>
          <p:nvSpPr>
            <p:cNvPr id="6" name="Freeform 9">
              <a:extLst>
                <a:ext uri="{FF2B5EF4-FFF2-40B4-BE49-F238E27FC236}">
                  <a16:creationId xmlns:a16="http://schemas.microsoft.com/office/drawing/2014/main" id="{FB52EB1F-4BA6-E4BB-7A1E-BCB473BE72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4125" y="-2475708"/>
              <a:ext cx="1836738" cy="874713"/>
            </a:xfrm>
            <a:custGeom>
              <a:avLst/>
              <a:gdLst>
                <a:gd name="T0" fmla="*/ 590 w 707"/>
                <a:gd name="T1" fmla="*/ 0 h 336"/>
                <a:gd name="T2" fmla="*/ 474 w 707"/>
                <a:gd name="T3" fmla="*/ 69 h 336"/>
                <a:gd name="T4" fmla="*/ 499 w 707"/>
                <a:gd name="T5" fmla="*/ 111 h 336"/>
                <a:gd name="T6" fmla="*/ 486 w 707"/>
                <a:gd name="T7" fmla="*/ 128 h 336"/>
                <a:gd name="T8" fmla="*/ 382 w 707"/>
                <a:gd name="T9" fmla="*/ 109 h 336"/>
                <a:gd name="T10" fmla="*/ 248 w 707"/>
                <a:gd name="T11" fmla="*/ 144 h 336"/>
                <a:gd name="T12" fmla="*/ 220 w 707"/>
                <a:gd name="T13" fmla="*/ 124 h 336"/>
                <a:gd name="T14" fmla="*/ 233 w 707"/>
                <a:gd name="T15" fmla="*/ 93 h 336"/>
                <a:gd name="T16" fmla="*/ 116 w 707"/>
                <a:gd name="T17" fmla="*/ 24 h 336"/>
                <a:gd name="T18" fmla="*/ 0 w 707"/>
                <a:gd name="T19" fmla="*/ 93 h 336"/>
                <a:gd name="T20" fmla="*/ 116 w 707"/>
                <a:gd name="T21" fmla="*/ 162 h 336"/>
                <a:gd name="T22" fmla="*/ 210 w 707"/>
                <a:gd name="T23" fmla="*/ 134 h 336"/>
                <a:gd name="T24" fmla="*/ 237 w 707"/>
                <a:gd name="T25" fmla="*/ 152 h 336"/>
                <a:gd name="T26" fmla="*/ 205 w 707"/>
                <a:gd name="T27" fmla="*/ 210 h 336"/>
                <a:gd name="T28" fmla="*/ 382 w 707"/>
                <a:gd name="T29" fmla="*/ 310 h 336"/>
                <a:gd name="T30" fmla="*/ 429 w 707"/>
                <a:gd name="T31" fmla="*/ 306 h 336"/>
                <a:gd name="T32" fmla="*/ 466 w 707"/>
                <a:gd name="T33" fmla="*/ 336 h 336"/>
                <a:gd name="T34" fmla="*/ 458 w 707"/>
                <a:gd name="T35" fmla="*/ 300 h 336"/>
                <a:gd name="T36" fmla="*/ 559 w 707"/>
                <a:gd name="T37" fmla="*/ 210 h 336"/>
                <a:gd name="T38" fmla="*/ 496 w 707"/>
                <a:gd name="T39" fmla="*/ 133 h 336"/>
                <a:gd name="T40" fmla="*/ 508 w 707"/>
                <a:gd name="T41" fmla="*/ 117 h 336"/>
                <a:gd name="T42" fmla="*/ 590 w 707"/>
                <a:gd name="T43" fmla="*/ 138 h 336"/>
                <a:gd name="T44" fmla="*/ 707 w 707"/>
                <a:gd name="T45" fmla="*/ 69 h 336"/>
                <a:gd name="T46" fmla="*/ 590 w 707"/>
                <a:gd name="T4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7" h="336">
                  <a:moveTo>
                    <a:pt x="590" y="0"/>
                  </a:moveTo>
                  <a:cubicBezTo>
                    <a:pt x="526" y="0"/>
                    <a:pt x="474" y="31"/>
                    <a:pt x="474" y="69"/>
                  </a:cubicBezTo>
                  <a:cubicBezTo>
                    <a:pt x="474" y="85"/>
                    <a:pt x="483" y="100"/>
                    <a:pt x="499" y="111"/>
                  </a:cubicBezTo>
                  <a:cubicBezTo>
                    <a:pt x="496" y="118"/>
                    <a:pt x="492" y="124"/>
                    <a:pt x="486" y="128"/>
                  </a:cubicBezTo>
                  <a:cubicBezTo>
                    <a:pt x="456" y="116"/>
                    <a:pt x="420" y="109"/>
                    <a:pt x="382" y="109"/>
                  </a:cubicBezTo>
                  <a:cubicBezTo>
                    <a:pt x="329" y="109"/>
                    <a:pt x="281" y="123"/>
                    <a:pt x="248" y="144"/>
                  </a:cubicBezTo>
                  <a:cubicBezTo>
                    <a:pt x="241" y="140"/>
                    <a:pt x="229" y="133"/>
                    <a:pt x="220" y="124"/>
                  </a:cubicBezTo>
                  <a:cubicBezTo>
                    <a:pt x="228" y="115"/>
                    <a:pt x="233" y="104"/>
                    <a:pt x="233" y="93"/>
                  </a:cubicBezTo>
                  <a:cubicBezTo>
                    <a:pt x="233" y="55"/>
                    <a:pt x="181" y="24"/>
                    <a:pt x="116" y="24"/>
                  </a:cubicBezTo>
                  <a:cubicBezTo>
                    <a:pt x="52" y="24"/>
                    <a:pt x="0" y="55"/>
                    <a:pt x="0" y="93"/>
                  </a:cubicBezTo>
                  <a:cubicBezTo>
                    <a:pt x="0" y="131"/>
                    <a:pt x="52" y="162"/>
                    <a:pt x="116" y="162"/>
                  </a:cubicBezTo>
                  <a:cubicBezTo>
                    <a:pt x="155" y="162"/>
                    <a:pt x="189" y="151"/>
                    <a:pt x="210" y="134"/>
                  </a:cubicBezTo>
                  <a:cubicBezTo>
                    <a:pt x="219" y="136"/>
                    <a:pt x="231" y="141"/>
                    <a:pt x="237" y="152"/>
                  </a:cubicBezTo>
                  <a:cubicBezTo>
                    <a:pt x="216" y="168"/>
                    <a:pt x="205" y="188"/>
                    <a:pt x="205" y="210"/>
                  </a:cubicBezTo>
                  <a:cubicBezTo>
                    <a:pt x="205" y="265"/>
                    <a:pt x="284" y="310"/>
                    <a:pt x="382" y="310"/>
                  </a:cubicBezTo>
                  <a:cubicBezTo>
                    <a:pt x="398" y="310"/>
                    <a:pt x="414" y="309"/>
                    <a:pt x="429" y="306"/>
                  </a:cubicBezTo>
                  <a:cubicBezTo>
                    <a:pt x="429" y="306"/>
                    <a:pt x="441" y="335"/>
                    <a:pt x="466" y="336"/>
                  </a:cubicBezTo>
                  <a:cubicBezTo>
                    <a:pt x="466" y="336"/>
                    <a:pt x="444" y="318"/>
                    <a:pt x="458" y="300"/>
                  </a:cubicBezTo>
                  <a:cubicBezTo>
                    <a:pt x="518" y="284"/>
                    <a:pt x="559" y="249"/>
                    <a:pt x="559" y="210"/>
                  </a:cubicBezTo>
                  <a:cubicBezTo>
                    <a:pt x="559" y="179"/>
                    <a:pt x="535" y="152"/>
                    <a:pt x="496" y="133"/>
                  </a:cubicBezTo>
                  <a:cubicBezTo>
                    <a:pt x="499" y="128"/>
                    <a:pt x="503" y="122"/>
                    <a:pt x="508" y="117"/>
                  </a:cubicBezTo>
                  <a:cubicBezTo>
                    <a:pt x="529" y="130"/>
                    <a:pt x="558" y="138"/>
                    <a:pt x="590" y="138"/>
                  </a:cubicBezTo>
                  <a:cubicBezTo>
                    <a:pt x="655" y="138"/>
                    <a:pt x="707" y="107"/>
                    <a:pt x="707" y="69"/>
                  </a:cubicBezTo>
                  <a:cubicBezTo>
                    <a:pt x="707" y="31"/>
                    <a:pt x="655" y="0"/>
                    <a:pt x="59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id="{FED967C5-28DB-0C9B-A187-D5E8E66637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2375" y="-2537620"/>
              <a:ext cx="1836738" cy="874713"/>
            </a:xfrm>
            <a:custGeom>
              <a:avLst/>
              <a:gdLst>
                <a:gd name="T0" fmla="*/ 590 w 707"/>
                <a:gd name="T1" fmla="*/ 0 h 336"/>
                <a:gd name="T2" fmla="*/ 474 w 707"/>
                <a:gd name="T3" fmla="*/ 69 h 336"/>
                <a:gd name="T4" fmla="*/ 499 w 707"/>
                <a:gd name="T5" fmla="*/ 111 h 336"/>
                <a:gd name="T6" fmla="*/ 486 w 707"/>
                <a:gd name="T7" fmla="*/ 128 h 336"/>
                <a:gd name="T8" fmla="*/ 382 w 707"/>
                <a:gd name="T9" fmla="*/ 109 h 336"/>
                <a:gd name="T10" fmla="*/ 248 w 707"/>
                <a:gd name="T11" fmla="*/ 144 h 336"/>
                <a:gd name="T12" fmla="*/ 220 w 707"/>
                <a:gd name="T13" fmla="*/ 124 h 336"/>
                <a:gd name="T14" fmla="*/ 233 w 707"/>
                <a:gd name="T15" fmla="*/ 93 h 336"/>
                <a:gd name="T16" fmla="*/ 116 w 707"/>
                <a:gd name="T17" fmla="*/ 24 h 336"/>
                <a:gd name="T18" fmla="*/ 0 w 707"/>
                <a:gd name="T19" fmla="*/ 93 h 336"/>
                <a:gd name="T20" fmla="*/ 116 w 707"/>
                <a:gd name="T21" fmla="*/ 162 h 336"/>
                <a:gd name="T22" fmla="*/ 210 w 707"/>
                <a:gd name="T23" fmla="*/ 134 h 336"/>
                <a:gd name="T24" fmla="*/ 237 w 707"/>
                <a:gd name="T25" fmla="*/ 152 h 336"/>
                <a:gd name="T26" fmla="*/ 205 w 707"/>
                <a:gd name="T27" fmla="*/ 210 h 336"/>
                <a:gd name="T28" fmla="*/ 382 w 707"/>
                <a:gd name="T29" fmla="*/ 310 h 336"/>
                <a:gd name="T30" fmla="*/ 429 w 707"/>
                <a:gd name="T31" fmla="*/ 306 h 336"/>
                <a:gd name="T32" fmla="*/ 466 w 707"/>
                <a:gd name="T33" fmla="*/ 336 h 336"/>
                <a:gd name="T34" fmla="*/ 458 w 707"/>
                <a:gd name="T35" fmla="*/ 300 h 336"/>
                <a:gd name="T36" fmla="*/ 559 w 707"/>
                <a:gd name="T37" fmla="*/ 210 h 336"/>
                <a:gd name="T38" fmla="*/ 496 w 707"/>
                <a:gd name="T39" fmla="*/ 133 h 336"/>
                <a:gd name="T40" fmla="*/ 508 w 707"/>
                <a:gd name="T41" fmla="*/ 117 h 336"/>
                <a:gd name="T42" fmla="*/ 590 w 707"/>
                <a:gd name="T43" fmla="*/ 138 h 336"/>
                <a:gd name="T44" fmla="*/ 707 w 707"/>
                <a:gd name="T45" fmla="*/ 69 h 336"/>
                <a:gd name="T46" fmla="*/ 590 w 707"/>
                <a:gd name="T4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7" h="336">
                  <a:moveTo>
                    <a:pt x="590" y="0"/>
                  </a:moveTo>
                  <a:cubicBezTo>
                    <a:pt x="526" y="0"/>
                    <a:pt x="474" y="31"/>
                    <a:pt x="474" y="69"/>
                  </a:cubicBezTo>
                  <a:cubicBezTo>
                    <a:pt x="474" y="85"/>
                    <a:pt x="483" y="100"/>
                    <a:pt x="499" y="111"/>
                  </a:cubicBezTo>
                  <a:cubicBezTo>
                    <a:pt x="496" y="118"/>
                    <a:pt x="492" y="124"/>
                    <a:pt x="486" y="128"/>
                  </a:cubicBezTo>
                  <a:cubicBezTo>
                    <a:pt x="456" y="116"/>
                    <a:pt x="420" y="109"/>
                    <a:pt x="382" y="109"/>
                  </a:cubicBezTo>
                  <a:cubicBezTo>
                    <a:pt x="329" y="109"/>
                    <a:pt x="281" y="123"/>
                    <a:pt x="248" y="144"/>
                  </a:cubicBezTo>
                  <a:cubicBezTo>
                    <a:pt x="241" y="140"/>
                    <a:pt x="229" y="133"/>
                    <a:pt x="220" y="124"/>
                  </a:cubicBezTo>
                  <a:cubicBezTo>
                    <a:pt x="228" y="115"/>
                    <a:pt x="233" y="104"/>
                    <a:pt x="233" y="93"/>
                  </a:cubicBezTo>
                  <a:cubicBezTo>
                    <a:pt x="233" y="55"/>
                    <a:pt x="181" y="24"/>
                    <a:pt x="116" y="24"/>
                  </a:cubicBezTo>
                  <a:cubicBezTo>
                    <a:pt x="52" y="24"/>
                    <a:pt x="0" y="55"/>
                    <a:pt x="0" y="93"/>
                  </a:cubicBezTo>
                  <a:cubicBezTo>
                    <a:pt x="0" y="131"/>
                    <a:pt x="52" y="162"/>
                    <a:pt x="116" y="162"/>
                  </a:cubicBezTo>
                  <a:cubicBezTo>
                    <a:pt x="155" y="162"/>
                    <a:pt x="189" y="151"/>
                    <a:pt x="210" y="134"/>
                  </a:cubicBezTo>
                  <a:cubicBezTo>
                    <a:pt x="219" y="136"/>
                    <a:pt x="231" y="141"/>
                    <a:pt x="237" y="152"/>
                  </a:cubicBezTo>
                  <a:cubicBezTo>
                    <a:pt x="216" y="168"/>
                    <a:pt x="205" y="188"/>
                    <a:pt x="205" y="210"/>
                  </a:cubicBezTo>
                  <a:cubicBezTo>
                    <a:pt x="205" y="265"/>
                    <a:pt x="284" y="310"/>
                    <a:pt x="382" y="310"/>
                  </a:cubicBezTo>
                  <a:cubicBezTo>
                    <a:pt x="398" y="310"/>
                    <a:pt x="414" y="309"/>
                    <a:pt x="429" y="306"/>
                  </a:cubicBezTo>
                  <a:cubicBezTo>
                    <a:pt x="429" y="306"/>
                    <a:pt x="441" y="335"/>
                    <a:pt x="466" y="336"/>
                  </a:cubicBezTo>
                  <a:cubicBezTo>
                    <a:pt x="466" y="336"/>
                    <a:pt x="444" y="318"/>
                    <a:pt x="458" y="300"/>
                  </a:cubicBezTo>
                  <a:cubicBezTo>
                    <a:pt x="518" y="284"/>
                    <a:pt x="559" y="249"/>
                    <a:pt x="559" y="210"/>
                  </a:cubicBezTo>
                  <a:cubicBezTo>
                    <a:pt x="559" y="179"/>
                    <a:pt x="535" y="152"/>
                    <a:pt x="496" y="133"/>
                  </a:cubicBezTo>
                  <a:cubicBezTo>
                    <a:pt x="499" y="128"/>
                    <a:pt x="503" y="122"/>
                    <a:pt x="508" y="117"/>
                  </a:cubicBezTo>
                  <a:cubicBezTo>
                    <a:pt x="529" y="130"/>
                    <a:pt x="558" y="138"/>
                    <a:pt x="590" y="138"/>
                  </a:cubicBezTo>
                  <a:cubicBezTo>
                    <a:pt x="655" y="138"/>
                    <a:pt x="707" y="107"/>
                    <a:pt x="707" y="69"/>
                  </a:cubicBezTo>
                  <a:cubicBezTo>
                    <a:pt x="707" y="31"/>
                    <a:pt x="655" y="0"/>
                    <a:pt x="59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EA519D2-2E9E-AA21-C940-8CDB0EAACA71}"/>
              </a:ext>
            </a:extLst>
          </p:cNvPr>
          <p:cNvGrpSpPr/>
          <p:nvPr/>
        </p:nvGrpSpPr>
        <p:grpSpPr>
          <a:xfrm>
            <a:off x="1378594" y="1789076"/>
            <a:ext cx="1534914" cy="987632"/>
            <a:chOff x="1411288" y="-2074862"/>
            <a:chExt cx="1731963" cy="111442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55FFE467-5709-4FB7-1F5C-AEE591E8A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1926" y="-2022475"/>
              <a:ext cx="1711325" cy="1062038"/>
            </a:xfrm>
            <a:custGeom>
              <a:avLst/>
              <a:gdLst>
                <a:gd name="T0" fmla="*/ 659 w 659"/>
                <a:gd name="T1" fmla="*/ 204 h 408"/>
                <a:gd name="T2" fmla="*/ 634 w 659"/>
                <a:gd name="T3" fmla="*/ 284 h 408"/>
                <a:gd name="T4" fmla="*/ 563 w 659"/>
                <a:gd name="T5" fmla="*/ 349 h 408"/>
                <a:gd name="T6" fmla="*/ 458 w 659"/>
                <a:gd name="T7" fmla="*/ 392 h 408"/>
                <a:gd name="T8" fmla="*/ 330 w 659"/>
                <a:gd name="T9" fmla="*/ 408 h 408"/>
                <a:gd name="T10" fmla="*/ 201 w 659"/>
                <a:gd name="T11" fmla="*/ 392 h 408"/>
                <a:gd name="T12" fmla="*/ 97 w 659"/>
                <a:gd name="T13" fmla="*/ 349 h 408"/>
                <a:gd name="T14" fmla="*/ 26 w 659"/>
                <a:gd name="T15" fmla="*/ 284 h 408"/>
                <a:gd name="T16" fmla="*/ 0 w 659"/>
                <a:gd name="T17" fmla="*/ 204 h 408"/>
                <a:gd name="T18" fmla="*/ 26 w 659"/>
                <a:gd name="T19" fmla="*/ 125 h 408"/>
                <a:gd name="T20" fmla="*/ 97 w 659"/>
                <a:gd name="T21" fmla="*/ 60 h 408"/>
                <a:gd name="T22" fmla="*/ 201 w 659"/>
                <a:gd name="T23" fmla="*/ 17 h 408"/>
                <a:gd name="T24" fmla="*/ 330 w 659"/>
                <a:gd name="T25" fmla="*/ 0 h 408"/>
                <a:gd name="T26" fmla="*/ 458 w 659"/>
                <a:gd name="T27" fmla="*/ 17 h 408"/>
                <a:gd name="T28" fmla="*/ 563 w 659"/>
                <a:gd name="T29" fmla="*/ 60 h 408"/>
                <a:gd name="T30" fmla="*/ 634 w 659"/>
                <a:gd name="T31" fmla="*/ 125 h 408"/>
                <a:gd name="T32" fmla="*/ 659 w 659"/>
                <a:gd name="T3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9" h="408">
                  <a:moveTo>
                    <a:pt x="659" y="204"/>
                  </a:moveTo>
                  <a:cubicBezTo>
                    <a:pt x="519" y="221"/>
                    <a:pt x="514" y="236"/>
                    <a:pt x="634" y="284"/>
                  </a:cubicBezTo>
                  <a:cubicBezTo>
                    <a:pt x="495" y="264"/>
                    <a:pt x="481" y="277"/>
                    <a:pt x="563" y="349"/>
                  </a:cubicBezTo>
                  <a:cubicBezTo>
                    <a:pt x="447" y="298"/>
                    <a:pt x="426" y="306"/>
                    <a:pt x="458" y="392"/>
                  </a:cubicBezTo>
                  <a:cubicBezTo>
                    <a:pt x="381" y="318"/>
                    <a:pt x="356" y="322"/>
                    <a:pt x="330" y="408"/>
                  </a:cubicBezTo>
                  <a:cubicBezTo>
                    <a:pt x="304" y="322"/>
                    <a:pt x="279" y="318"/>
                    <a:pt x="201" y="392"/>
                  </a:cubicBezTo>
                  <a:cubicBezTo>
                    <a:pt x="233" y="306"/>
                    <a:pt x="213" y="298"/>
                    <a:pt x="97" y="349"/>
                  </a:cubicBezTo>
                  <a:cubicBezTo>
                    <a:pt x="179" y="277"/>
                    <a:pt x="165" y="264"/>
                    <a:pt x="26" y="284"/>
                  </a:cubicBezTo>
                  <a:cubicBezTo>
                    <a:pt x="145" y="236"/>
                    <a:pt x="140" y="221"/>
                    <a:pt x="0" y="204"/>
                  </a:cubicBezTo>
                  <a:cubicBezTo>
                    <a:pt x="140" y="188"/>
                    <a:pt x="145" y="173"/>
                    <a:pt x="26" y="125"/>
                  </a:cubicBezTo>
                  <a:cubicBezTo>
                    <a:pt x="165" y="145"/>
                    <a:pt x="179" y="132"/>
                    <a:pt x="97" y="60"/>
                  </a:cubicBezTo>
                  <a:cubicBezTo>
                    <a:pt x="213" y="111"/>
                    <a:pt x="233" y="102"/>
                    <a:pt x="201" y="17"/>
                  </a:cubicBezTo>
                  <a:cubicBezTo>
                    <a:pt x="279" y="90"/>
                    <a:pt x="304" y="87"/>
                    <a:pt x="330" y="0"/>
                  </a:cubicBezTo>
                  <a:cubicBezTo>
                    <a:pt x="356" y="87"/>
                    <a:pt x="381" y="90"/>
                    <a:pt x="458" y="17"/>
                  </a:cubicBezTo>
                  <a:cubicBezTo>
                    <a:pt x="426" y="102"/>
                    <a:pt x="447" y="111"/>
                    <a:pt x="563" y="60"/>
                  </a:cubicBezTo>
                  <a:cubicBezTo>
                    <a:pt x="481" y="132"/>
                    <a:pt x="495" y="145"/>
                    <a:pt x="634" y="125"/>
                  </a:cubicBezTo>
                  <a:cubicBezTo>
                    <a:pt x="514" y="173"/>
                    <a:pt x="519" y="188"/>
                    <a:pt x="659" y="20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AE87C070-8B5C-DD0F-C7F6-DAAD69244D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1288" y="-2074862"/>
              <a:ext cx="1711325" cy="1063625"/>
            </a:xfrm>
            <a:custGeom>
              <a:avLst/>
              <a:gdLst>
                <a:gd name="T0" fmla="*/ 659 w 659"/>
                <a:gd name="T1" fmla="*/ 204 h 408"/>
                <a:gd name="T2" fmla="*/ 634 w 659"/>
                <a:gd name="T3" fmla="*/ 284 h 408"/>
                <a:gd name="T4" fmla="*/ 563 w 659"/>
                <a:gd name="T5" fmla="*/ 349 h 408"/>
                <a:gd name="T6" fmla="*/ 458 w 659"/>
                <a:gd name="T7" fmla="*/ 392 h 408"/>
                <a:gd name="T8" fmla="*/ 330 w 659"/>
                <a:gd name="T9" fmla="*/ 408 h 408"/>
                <a:gd name="T10" fmla="*/ 201 w 659"/>
                <a:gd name="T11" fmla="*/ 392 h 408"/>
                <a:gd name="T12" fmla="*/ 97 w 659"/>
                <a:gd name="T13" fmla="*/ 349 h 408"/>
                <a:gd name="T14" fmla="*/ 26 w 659"/>
                <a:gd name="T15" fmla="*/ 284 h 408"/>
                <a:gd name="T16" fmla="*/ 0 w 659"/>
                <a:gd name="T17" fmla="*/ 204 h 408"/>
                <a:gd name="T18" fmla="*/ 26 w 659"/>
                <a:gd name="T19" fmla="*/ 125 h 408"/>
                <a:gd name="T20" fmla="*/ 97 w 659"/>
                <a:gd name="T21" fmla="*/ 60 h 408"/>
                <a:gd name="T22" fmla="*/ 201 w 659"/>
                <a:gd name="T23" fmla="*/ 17 h 408"/>
                <a:gd name="T24" fmla="*/ 330 w 659"/>
                <a:gd name="T25" fmla="*/ 0 h 408"/>
                <a:gd name="T26" fmla="*/ 458 w 659"/>
                <a:gd name="T27" fmla="*/ 17 h 408"/>
                <a:gd name="T28" fmla="*/ 563 w 659"/>
                <a:gd name="T29" fmla="*/ 60 h 408"/>
                <a:gd name="T30" fmla="*/ 634 w 659"/>
                <a:gd name="T31" fmla="*/ 125 h 408"/>
                <a:gd name="T32" fmla="*/ 659 w 659"/>
                <a:gd name="T3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9" h="408">
                  <a:moveTo>
                    <a:pt x="659" y="204"/>
                  </a:moveTo>
                  <a:cubicBezTo>
                    <a:pt x="519" y="221"/>
                    <a:pt x="514" y="236"/>
                    <a:pt x="634" y="284"/>
                  </a:cubicBezTo>
                  <a:cubicBezTo>
                    <a:pt x="495" y="264"/>
                    <a:pt x="481" y="277"/>
                    <a:pt x="563" y="349"/>
                  </a:cubicBezTo>
                  <a:cubicBezTo>
                    <a:pt x="447" y="298"/>
                    <a:pt x="426" y="306"/>
                    <a:pt x="458" y="392"/>
                  </a:cubicBezTo>
                  <a:cubicBezTo>
                    <a:pt x="381" y="318"/>
                    <a:pt x="356" y="322"/>
                    <a:pt x="330" y="408"/>
                  </a:cubicBezTo>
                  <a:cubicBezTo>
                    <a:pt x="304" y="322"/>
                    <a:pt x="279" y="318"/>
                    <a:pt x="201" y="392"/>
                  </a:cubicBezTo>
                  <a:cubicBezTo>
                    <a:pt x="233" y="306"/>
                    <a:pt x="213" y="298"/>
                    <a:pt x="97" y="349"/>
                  </a:cubicBezTo>
                  <a:cubicBezTo>
                    <a:pt x="179" y="277"/>
                    <a:pt x="165" y="264"/>
                    <a:pt x="26" y="284"/>
                  </a:cubicBezTo>
                  <a:cubicBezTo>
                    <a:pt x="145" y="236"/>
                    <a:pt x="140" y="221"/>
                    <a:pt x="0" y="204"/>
                  </a:cubicBezTo>
                  <a:cubicBezTo>
                    <a:pt x="140" y="188"/>
                    <a:pt x="145" y="173"/>
                    <a:pt x="26" y="125"/>
                  </a:cubicBezTo>
                  <a:cubicBezTo>
                    <a:pt x="165" y="145"/>
                    <a:pt x="179" y="132"/>
                    <a:pt x="97" y="60"/>
                  </a:cubicBezTo>
                  <a:cubicBezTo>
                    <a:pt x="213" y="111"/>
                    <a:pt x="233" y="102"/>
                    <a:pt x="201" y="17"/>
                  </a:cubicBezTo>
                  <a:cubicBezTo>
                    <a:pt x="279" y="90"/>
                    <a:pt x="304" y="87"/>
                    <a:pt x="330" y="0"/>
                  </a:cubicBezTo>
                  <a:cubicBezTo>
                    <a:pt x="356" y="87"/>
                    <a:pt x="381" y="90"/>
                    <a:pt x="458" y="17"/>
                  </a:cubicBezTo>
                  <a:cubicBezTo>
                    <a:pt x="426" y="102"/>
                    <a:pt x="447" y="111"/>
                    <a:pt x="563" y="60"/>
                  </a:cubicBezTo>
                  <a:cubicBezTo>
                    <a:pt x="481" y="132"/>
                    <a:pt x="495" y="145"/>
                    <a:pt x="634" y="125"/>
                  </a:cubicBezTo>
                  <a:cubicBezTo>
                    <a:pt x="514" y="173"/>
                    <a:pt x="519" y="188"/>
                    <a:pt x="659" y="20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4938A6F-9D1C-49B0-08FB-6F275B67EF08}"/>
              </a:ext>
            </a:extLst>
          </p:cNvPr>
          <p:cNvGrpSpPr/>
          <p:nvPr/>
        </p:nvGrpSpPr>
        <p:grpSpPr>
          <a:xfrm>
            <a:off x="167208" y="3140699"/>
            <a:ext cx="1132542" cy="868048"/>
            <a:chOff x="674688" y="715962"/>
            <a:chExt cx="1277938" cy="979488"/>
          </a:xfrm>
        </p:grpSpPr>
        <p:sp>
          <p:nvSpPr>
            <p:cNvPr id="12" name="Freeform 17">
              <a:extLst>
                <a:ext uri="{FF2B5EF4-FFF2-40B4-BE49-F238E27FC236}">
                  <a16:creationId xmlns:a16="http://schemas.microsoft.com/office/drawing/2014/main" id="{9523AB3B-C653-237D-93BB-CD7A71E5E78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851" y="779462"/>
              <a:ext cx="1247775" cy="915988"/>
            </a:xfrm>
            <a:custGeom>
              <a:avLst/>
              <a:gdLst>
                <a:gd name="T0" fmla="*/ 480 w 480"/>
                <a:gd name="T1" fmla="*/ 151 h 352"/>
                <a:gd name="T2" fmla="*/ 404 w 480"/>
                <a:gd name="T3" fmla="*/ 65 h 352"/>
                <a:gd name="T4" fmla="*/ 320 w 480"/>
                <a:gd name="T5" fmla="*/ 0 h 352"/>
                <a:gd name="T6" fmla="*/ 251 w 480"/>
                <a:gd name="T7" fmla="*/ 35 h 352"/>
                <a:gd name="T8" fmla="*/ 184 w 480"/>
                <a:gd name="T9" fmla="*/ 3 h 352"/>
                <a:gd name="T10" fmla="*/ 105 w 480"/>
                <a:gd name="T11" fmla="*/ 55 h 352"/>
                <a:gd name="T12" fmla="*/ 86 w 480"/>
                <a:gd name="T13" fmla="*/ 53 h 352"/>
                <a:gd name="T14" fmla="*/ 0 w 480"/>
                <a:gd name="T15" fmla="*/ 139 h 352"/>
                <a:gd name="T16" fmla="*/ 22 w 480"/>
                <a:gd name="T17" fmla="*/ 196 h 352"/>
                <a:gd name="T18" fmla="*/ 12 w 480"/>
                <a:gd name="T19" fmla="*/ 237 h 352"/>
                <a:gd name="T20" fmla="*/ 98 w 480"/>
                <a:gd name="T21" fmla="*/ 323 h 352"/>
                <a:gd name="T22" fmla="*/ 153 w 480"/>
                <a:gd name="T23" fmla="*/ 302 h 352"/>
                <a:gd name="T24" fmla="*/ 231 w 480"/>
                <a:gd name="T25" fmla="*/ 352 h 352"/>
                <a:gd name="T26" fmla="*/ 305 w 480"/>
                <a:gd name="T27" fmla="*/ 311 h 352"/>
                <a:gd name="T28" fmla="*/ 347 w 480"/>
                <a:gd name="T29" fmla="*/ 323 h 352"/>
                <a:gd name="T30" fmla="*/ 433 w 480"/>
                <a:gd name="T31" fmla="*/ 237 h 352"/>
                <a:gd name="T32" fmla="*/ 433 w 480"/>
                <a:gd name="T33" fmla="*/ 228 h 352"/>
                <a:gd name="T34" fmla="*/ 480 w 480"/>
                <a:gd name="T35" fmla="*/ 15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0" h="352">
                  <a:moveTo>
                    <a:pt x="480" y="151"/>
                  </a:moveTo>
                  <a:cubicBezTo>
                    <a:pt x="480" y="107"/>
                    <a:pt x="447" y="70"/>
                    <a:pt x="404" y="65"/>
                  </a:cubicBezTo>
                  <a:cubicBezTo>
                    <a:pt x="395" y="28"/>
                    <a:pt x="361" y="0"/>
                    <a:pt x="320" y="0"/>
                  </a:cubicBezTo>
                  <a:cubicBezTo>
                    <a:pt x="292" y="0"/>
                    <a:pt x="267" y="14"/>
                    <a:pt x="251" y="35"/>
                  </a:cubicBezTo>
                  <a:cubicBezTo>
                    <a:pt x="235" y="15"/>
                    <a:pt x="211" y="3"/>
                    <a:pt x="184" y="3"/>
                  </a:cubicBezTo>
                  <a:cubicBezTo>
                    <a:pt x="149" y="3"/>
                    <a:pt x="118" y="24"/>
                    <a:pt x="105" y="55"/>
                  </a:cubicBezTo>
                  <a:cubicBezTo>
                    <a:pt x="99" y="54"/>
                    <a:pt x="93" y="53"/>
                    <a:pt x="86" y="53"/>
                  </a:cubicBezTo>
                  <a:cubicBezTo>
                    <a:pt x="39" y="53"/>
                    <a:pt x="0" y="92"/>
                    <a:pt x="0" y="139"/>
                  </a:cubicBezTo>
                  <a:cubicBezTo>
                    <a:pt x="0" y="161"/>
                    <a:pt x="9" y="181"/>
                    <a:pt x="22" y="196"/>
                  </a:cubicBezTo>
                  <a:cubicBezTo>
                    <a:pt x="16" y="208"/>
                    <a:pt x="12" y="222"/>
                    <a:pt x="12" y="237"/>
                  </a:cubicBezTo>
                  <a:cubicBezTo>
                    <a:pt x="12" y="284"/>
                    <a:pt x="51" y="323"/>
                    <a:pt x="98" y="323"/>
                  </a:cubicBezTo>
                  <a:cubicBezTo>
                    <a:pt x="119" y="323"/>
                    <a:pt x="139" y="315"/>
                    <a:pt x="153" y="302"/>
                  </a:cubicBezTo>
                  <a:cubicBezTo>
                    <a:pt x="167" y="332"/>
                    <a:pt x="197" y="352"/>
                    <a:pt x="231" y="352"/>
                  </a:cubicBezTo>
                  <a:cubicBezTo>
                    <a:pt x="262" y="352"/>
                    <a:pt x="289" y="336"/>
                    <a:pt x="305" y="311"/>
                  </a:cubicBezTo>
                  <a:cubicBezTo>
                    <a:pt x="317" y="319"/>
                    <a:pt x="332" y="323"/>
                    <a:pt x="347" y="323"/>
                  </a:cubicBezTo>
                  <a:cubicBezTo>
                    <a:pt x="394" y="323"/>
                    <a:pt x="433" y="284"/>
                    <a:pt x="433" y="237"/>
                  </a:cubicBezTo>
                  <a:cubicBezTo>
                    <a:pt x="433" y="234"/>
                    <a:pt x="433" y="231"/>
                    <a:pt x="433" y="228"/>
                  </a:cubicBezTo>
                  <a:cubicBezTo>
                    <a:pt x="461" y="214"/>
                    <a:pt x="480" y="185"/>
                    <a:pt x="480" y="15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 18">
              <a:extLst>
                <a:ext uri="{FF2B5EF4-FFF2-40B4-BE49-F238E27FC236}">
                  <a16:creationId xmlns:a16="http://schemas.microsoft.com/office/drawing/2014/main" id="{8F8F6555-1937-D163-5F89-1DDF223255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688" y="715962"/>
              <a:ext cx="1246188" cy="917575"/>
            </a:xfrm>
            <a:custGeom>
              <a:avLst/>
              <a:gdLst>
                <a:gd name="T0" fmla="*/ 480 w 480"/>
                <a:gd name="T1" fmla="*/ 151 h 352"/>
                <a:gd name="T2" fmla="*/ 404 w 480"/>
                <a:gd name="T3" fmla="*/ 65 h 352"/>
                <a:gd name="T4" fmla="*/ 320 w 480"/>
                <a:gd name="T5" fmla="*/ 0 h 352"/>
                <a:gd name="T6" fmla="*/ 251 w 480"/>
                <a:gd name="T7" fmla="*/ 35 h 352"/>
                <a:gd name="T8" fmla="*/ 184 w 480"/>
                <a:gd name="T9" fmla="*/ 3 h 352"/>
                <a:gd name="T10" fmla="*/ 105 w 480"/>
                <a:gd name="T11" fmla="*/ 55 h 352"/>
                <a:gd name="T12" fmla="*/ 86 w 480"/>
                <a:gd name="T13" fmla="*/ 53 h 352"/>
                <a:gd name="T14" fmla="*/ 0 w 480"/>
                <a:gd name="T15" fmla="*/ 139 h 352"/>
                <a:gd name="T16" fmla="*/ 22 w 480"/>
                <a:gd name="T17" fmla="*/ 196 h 352"/>
                <a:gd name="T18" fmla="*/ 12 w 480"/>
                <a:gd name="T19" fmla="*/ 237 h 352"/>
                <a:gd name="T20" fmla="*/ 98 w 480"/>
                <a:gd name="T21" fmla="*/ 323 h 352"/>
                <a:gd name="T22" fmla="*/ 153 w 480"/>
                <a:gd name="T23" fmla="*/ 302 h 352"/>
                <a:gd name="T24" fmla="*/ 231 w 480"/>
                <a:gd name="T25" fmla="*/ 352 h 352"/>
                <a:gd name="T26" fmla="*/ 305 w 480"/>
                <a:gd name="T27" fmla="*/ 311 h 352"/>
                <a:gd name="T28" fmla="*/ 347 w 480"/>
                <a:gd name="T29" fmla="*/ 323 h 352"/>
                <a:gd name="T30" fmla="*/ 433 w 480"/>
                <a:gd name="T31" fmla="*/ 237 h 352"/>
                <a:gd name="T32" fmla="*/ 433 w 480"/>
                <a:gd name="T33" fmla="*/ 228 h 352"/>
                <a:gd name="T34" fmla="*/ 480 w 480"/>
                <a:gd name="T35" fmla="*/ 15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0" h="352">
                  <a:moveTo>
                    <a:pt x="480" y="151"/>
                  </a:moveTo>
                  <a:cubicBezTo>
                    <a:pt x="480" y="107"/>
                    <a:pt x="447" y="70"/>
                    <a:pt x="404" y="65"/>
                  </a:cubicBezTo>
                  <a:cubicBezTo>
                    <a:pt x="395" y="28"/>
                    <a:pt x="361" y="0"/>
                    <a:pt x="320" y="0"/>
                  </a:cubicBezTo>
                  <a:cubicBezTo>
                    <a:pt x="292" y="0"/>
                    <a:pt x="267" y="14"/>
                    <a:pt x="251" y="35"/>
                  </a:cubicBezTo>
                  <a:cubicBezTo>
                    <a:pt x="235" y="15"/>
                    <a:pt x="211" y="3"/>
                    <a:pt x="184" y="3"/>
                  </a:cubicBezTo>
                  <a:cubicBezTo>
                    <a:pt x="149" y="3"/>
                    <a:pt x="118" y="24"/>
                    <a:pt x="105" y="55"/>
                  </a:cubicBezTo>
                  <a:cubicBezTo>
                    <a:pt x="99" y="54"/>
                    <a:pt x="93" y="53"/>
                    <a:pt x="86" y="53"/>
                  </a:cubicBezTo>
                  <a:cubicBezTo>
                    <a:pt x="39" y="53"/>
                    <a:pt x="0" y="92"/>
                    <a:pt x="0" y="139"/>
                  </a:cubicBezTo>
                  <a:cubicBezTo>
                    <a:pt x="0" y="161"/>
                    <a:pt x="9" y="181"/>
                    <a:pt x="22" y="196"/>
                  </a:cubicBezTo>
                  <a:cubicBezTo>
                    <a:pt x="16" y="208"/>
                    <a:pt x="12" y="222"/>
                    <a:pt x="12" y="237"/>
                  </a:cubicBezTo>
                  <a:cubicBezTo>
                    <a:pt x="12" y="284"/>
                    <a:pt x="51" y="323"/>
                    <a:pt x="98" y="323"/>
                  </a:cubicBezTo>
                  <a:cubicBezTo>
                    <a:pt x="119" y="323"/>
                    <a:pt x="139" y="315"/>
                    <a:pt x="153" y="302"/>
                  </a:cubicBezTo>
                  <a:cubicBezTo>
                    <a:pt x="167" y="332"/>
                    <a:pt x="197" y="352"/>
                    <a:pt x="231" y="352"/>
                  </a:cubicBezTo>
                  <a:cubicBezTo>
                    <a:pt x="262" y="352"/>
                    <a:pt x="289" y="336"/>
                    <a:pt x="305" y="311"/>
                  </a:cubicBezTo>
                  <a:cubicBezTo>
                    <a:pt x="317" y="319"/>
                    <a:pt x="332" y="323"/>
                    <a:pt x="347" y="323"/>
                  </a:cubicBezTo>
                  <a:cubicBezTo>
                    <a:pt x="394" y="323"/>
                    <a:pt x="433" y="284"/>
                    <a:pt x="433" y="237"/>
                  </a:cubicBezTo>
                  <a:cubicBezTo>
                    <a:pt x="433" y="234"/>
                    <a:pt x="433" y="231"/>
                    <a:pt x="433" y="228"/>
                  </a:cubicBezTo>
                  <a:cubicBezTo>
                    <a:pt x="461" y="214"/>
                    <a:pt x="480" y="185"/>
                    <a:pt x="480" y="15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38438BA-B810-65BE-414D-BAD15516BC6D}"/>
              </a:ext>
            </a:extLst>
          </p:cNvPr>
          <p:cNvGrpSpPr/>
          <p:nvPr/>
        </p:nvGrpSpPr>
        <p:grpSpPr>
          <a:xfrm>
            <a:off x="3213929" y="3092133"/>
            <a:ext cx="1079082" cy="896186"/>
            <a:chOff x="8429626" y="-1835150"/>
            <a:chExt cx="1217612" cy="1011237"/>
          </a:xfrm>
        </p:grpSpPr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17E03785-3CF8-2DB4-DC6C-933A444BD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9788" y="-1773238"/>
              <a:ext cx="1187450" cy="949325"/>
            </a:xfrm>
            <a:custGeom>
              <a:avLst/>
              <a:gdLst>
                <a:gd name="T0" fmla="*/ 709 w 748"/>
                <a:gd name="T1" fmla="*/ 442 h 598"/>
                <a:gd name="T2" fmla="*/ 748 w 748"/>
                <a:gd name="T3" fmla="*/ 58 h 598"/>
                <a:gd name="T4" fmla="*/ 0 w 748"/>
                <a:gd name="T5" fmla="*/ 0 h 598"/>
                <a:gd name="T6" fmla="*/ 141 w 748"/>
                <a:gd name="T7" fmla="*/ 408 h 598"/>
                <a:gd name="T8" fmla="*/ 608 w 748"/>
                <a:gd name="T9" fmla="*/ 435 h 598"/>
                <a:gd name="T10" fmla="*/ 588 w 748"/>
                <a:gd name="T11" fmla="*/ 460 h 598"/>
                <a:gd name="T12" fmla="*/ 624 w 748"/>
                <a:gd name="T13" fmla="*/ 498 h 598"/>
                <a:gd name="T14" fmla="*/ 604 w 748"/>
                <a:gd name="T15" fmla="*/ 550 h 598"/>
                <a:gd name="T16" fmla="*/ 645 w 748"/>
                <a:gd name="T17" fmla="*/ 598 h 598"/>
                <a:gd name="T18" fmla="*/ 627 w 748"/>
                <a:gd name="T19" fmla="*/ 550 h 598"/>
                <a:gd name="T20" fmla="*/ 652 w 748"/>
                <a:gd name="T21" fmla="*/ 498 h 598"/>
                <a:gd name="T22" fmla="*/ 624 w 748"/>
                <a:gd name="T23" fmla="*/ 460 h 598"/>
                <a:gd name="T24" fmla="*/ 648 w 748"/>
                <a:gd name="T25" fmla="*/ 439 h 598"/>
                <a:gd name="T26" fmla="*/ 709 w 748"/>
                <a:gd name="T27" fmla="*/ 442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8" h="598">
                  <a:moveTo>
                    <a:pt x="709" y="442"/>
                  </a:moveTo>
                  <a:lnTo>
                    <a:pt x="748" y="58"/>
                  </a:lnTo>
                  <a:lnTo>
                    <a:pt x="0" y="0"/>
                  </a:lnTo>
                  <a:lnTo>
                    <a:pt x="141" y="408"/>
                  </a:lnTo>
                  <a:lnTo>
                    <a:pt x="608" y="435"/>
                  </a:lnTo>
                  <a:lnTo>
                    <a:pt x="588" y="460"/>
                  </a:lnTo>
                  <a:lnTo>
                    <a:pt x="624" y="498"/>
                  </a:lnTo>
                  <a:lnTo>
                    <a:pt x="604" y="550"/>
                  </a:lnTo>
                  <a:lnTo>
                    <a:pt x="645" y="598"/>
                  </a:lnTo>
                  <a:lnTo>
                    <a:pt x="627" y="550"/>
                  </a:lnTo>
                  <a:lnTo>
                    <a:pt x="652" y="498"/>
                  </a:lnTo>
                  <a:lnTo>
                    <a:pt x="624" y="460"/>
                  </a:lnTo>
                  <a:lnTo>
                    <a:pt x="648" y="439"/>
                  </a:lnTo>
                  <a:lnTo>
                    <a:pt x="709" y="4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DA1C0EB3-7534-2884-EFD7-CAA52887BE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9626" y="-1835150"/>
              <a:ext cx="1187450" cy="949325"/>
            </a:xfrm>
            <a:custGeom>
              <a:avLst/>
              <a:gdLst>
                <a:gd name="T0" fmla="*/ 708 w 748"/>
                <a:gd name="T1" fmla="*/ 442 h 598"/>
                <a:gd name="T2" fmla="*/ 748 w 748"/>
                <a:gd name="T3" fmla="*/ 57 h 598"/>
                <a:gd name="T4" fmla="*/ 0 w 748"/>
                <a:gd name="T5" fmla="*/ 0 h 598"/>
                <a:gd name="T6" fmla="*/ 140 w 748"/>
                <a:gd name="T7" fmla="*/ 407 h 598"/>
                <a:gd name="T8" fmla="*/ 607 w 748"/>
                <a:gd name="T9" fmla="*/ 435 h 598"/>
                <a:gd name="T10" fmla="*/ 587 w 748"/>
                <a:gd name="T11" fmla="*/ 460 h 598"/>
                <a:gd name="T12" fmla="*/ 623 w 748"/>
                <a:gd name="T13" fmla="*/ 497 h 598"/>
                <a:gd name="T14" fmla="*/ 604 w 748"/>
                <a:gd name="T15" fmla="*/ 550 h 598"/>
                <a:gd name="T16" fmla="*/ 645 w 748"/>
                <a:gd name="T17" fmla="*/ 598 h 598"/>
                <a:gd name="T18" fmla="*/ 627 w 748"/>
                <a:gd name="T19" fmla="*/ 550 h 598"/>
                <a:gd name="T20" fmla="*/ 651 w 748"/>
                <a:gd name="T21" fmla="*/ 497 h 598"/>
                <a:gd name="T22" fmla="*/ 623 w 748"/>
                <a:gd name="T23" fmla="*/ 460 h 598"/>
                <a:gd name="T24" fmla="*/ 648 w 748"/>
                <a:gd name="T25" fmla="*/ 438 h 598"/>
                <a:gd name="T26" fmla="*/ 708 w 748"/>
                <a:gd name="T27" fmla="*/ 442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8" h="598">
                  <a:moveTo>
                    <a:pt x="708" y="442"/>
                  </a:moveTo>
                  <a:lnTo>
                    <a:pt x="748" y="57"/>
                  </a:lnTo>
                  <a:lnTo>
                    <a:pt x="0" y="0"/>
                  </a:lnTo>
                  <a:lnTo>
                    <a:pt x="140" y="407"/>
                  </a:lnTo>
                  <a:lnTo>
                    <a:pt x="607" y="435"/>
                  </a:lnTo>
                  <a:lnTo>
                    <a:pt x="587" y="460"/>
                  </a:lnTo>
                  <a:lnTo>
                    <a:pt x="623" y="497"/>
                  </a:lnTo>
                  <a:lnTo>
                    <a:pt x="604" y="550"/>
                  </a:lnTo>
                  <a:lnTo>
                    <a:pt x="645" y="598"/>
                  </a:lnTo>
                  <a:lnTo>
                    <a:pt x="627" y="550"/>
                  </a:lnTo>
                  <a:lnTo>
                    <a:pt x="651" y="497"/>
                  </a:lnTo>
                  <a:lnTo>
                    <a:pt x="623" y="460"/>
                  </a:lnTo>
                  <a:lnTo>
                    <a:pt x="648" y="438"/>
                  </a:lnTo>
                  <a:lnTo>
                    <a:pt x="708" y="4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6403F53-F593-4F94-A0F4-86A75BCE23F6}"/>
              </a:ext>
            </a:extLst>
          </p:cNvPr>
          <p:cNvGrpSpPr/>
          <p:nvPr/>
        </p:nvGrpSpPr>
        <p:grpSpPr>
          <a:xfrm>
            <a:off x="1581420" y="2966921"/>
            <a:ext cx="1164902" cy="989040"/>
            <a:chOff x="10204451" y="-1858963"/>
            <a:chExt cx="1314450" cy="1116013"/>
          </a:xfrm>
        </p:grpSpPr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8D187EA1-1041-A44A-E093-4D11BC79D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34613" y="-1795463"/>
              <a:ext cx="1284288" cy="1052513"/>
            </a:xfrm>
            <a:custGeom>
              <a:avLst/>
              <a:gdLst>
                <a:gd name="T0" fmla="*/ 493 w 494"/>
                <a:gd name="T1" fmla="*/ 269 h 404"/>
                <a:gd name="T2" fmla="*/ 470 w 494"/>
                <a:gd name="T3" fmla="*/ 54 h 404"/>
                <a:gd name="T4" fmla="*/ 442 w 494"/>
                <a:gd name="T5" fmla="*/ 27 h 404"/>
                <a:gd name="T6" fmla="*/ 53 w 494"/>
                <a:gd name="T7" fmla="*/ 0 h 404"/>
                <a:gd name="T8" fmla="*/ 25 w 494"/>
                <a:gd name="T9" fmla="*/ 30 h 404"/>
                <a:gd name="T10" fmla="*/ 2 w 494"/>
                <a:gd name="T11" fmla="*/ 298 h 404"/>
                <a:gd name="T12" fmla="*/ 28 w 494"/>
                <a:gd name="T13" fmla="*/ 327 h 404"/>
                <a:gd name="T14" fmla="*/ 41 w 494"/>
                <a:gd name="T15" fmla="*/ 326 h 404"/>
                <a:gd name="T16" fmla="*/ 64 w 494"/>
                <a:gd name="T17" fmla="*/ 404 h 404"/>
                <a:gd name="T18" fmla="*/ 77 w 494"/>
                <a:gd name="T19" fmla="*/ 325 h 404"/>
                <a:gd name="T20" fmla="*/ 467 w 494"/>
                <a:gd name="T21" fmla="*/ 296 h 404"/>
                <a:gd name="T22" fmla="*/ 493 w 494"/>
                <a:gd name="T23" fmla="*/ 269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4" h="404">
                  <a:moveTo>
                    <a:pt x="493" y="269"/>
                  </a:moveTo>
                  <a:cubicBezTo>
                    <a:pt x="485" y="197"/>
                    <a:pt x="478" y="126"/>
                    <a:pt x="470" y="54"/>
                  </a:cubicBezTo>
                  <a:cubicBezTo>
                    <a:pt x="468" y="41"/>
                    <a:pt x="456" y="29"/>
                    <a:pt x="442" y="27"/>
                  </a:cubicBezTo>
                  <a:cubicBezTo>
                    <a:pt x="312" y="13"/>
                    <a:pt x="182" y="4"/>
                    <a:pt x="53" y="0"/>
                  </a:cubicBezTo>
                  <a:cubicBezTo>
                    <a:pt x="39" y="0"/>
                    <a:pt x="26" y="13"/>
                    <a:pt x="25" y="30"/>
                  </a:cubicBezTo>
                  <a:cubicBezTo>
                    <a:pt x="17" y="119"/>
                    <a:pt x="10" y="208"/>
                    <a:pt x="2" y="298"/>
                  </a:cubicBezTo>
                  <a:cubicBezTo>
                    <a:pt x="0" y="314"/>
                    <a:pt x="12" y="327"/>
                    <a:pt x="28" y="327"/>
                  </a:cubicBezTo>
                  <a:cubicBezTo>
                    <a:pt x="32" y="327"/>
                    <a:pt x="36" y="326"/>
                    <a:pt x="41" y="326"/>
                  </a:cubicBezTo>
                  <a:cubicBezTo>
                    <a:pt x="64" y="404"/>
                    <a:pt x="64" y="404"/>
                    <a:pt x="64" y="40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207" y="320"/>
                    <a:pt x="337" y="310"/>
                    <a:pt x="467" y="296"/>
                  </a:cubicBezTo>
                  <a:cubicBezTo>
                    <a:pt x="483" y="294"/>
                    <a:pt x="494" y="282"/>
                    <a:pt x="493" y="2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E6D3C3BD-CF83-602B-5D19-67AD56FC07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4451" y="-1858963"/>
              <a:ext cx="1282700" cy="1052513"/>
            </a:xfrm>
            <a:custGeom>
              <a:avLst/>
              <a:gdLst>
                <a:gd name="T0" fmla="*/ 493 w 494"/>
                <a:gd name="T1" fmla="*/ 269 h 404"/>
                <a:gd name="T2" fmla="*/ 470 w 494"/>
                <a:gd name="T3" fmla="*/ 54 h 404"/>
                <a:gd name="T4" fmla="*/ 442 w 494"/>
                <a:gd name="T5" fmla="*/ 27 h 404"/>
                <a:gd name="T6" fmla="*/ 53 w 494"/>
                <a:gd name="T7" fmla="*/ 0 h 404"/>
                <a:gd name="T8" fmla="*/ 25 w 494"/>
                <a:gd name="T9" fmla="*/ 30 h 404"/>
                <a:gd name="T10" fmla="*/ 2 w 494"/>
                <a:gd name="T11" fmla="*/ 298 h 404"/>
                <a:gd name="T12" fmla="*/ 28 w 494"/>
                <a:gd name="T13" fmla="*/ 327 h 404"/>
                <a:gd name="T14" fmla="*/ 41 w 494"/>
                <a:gd name="T15" fmla="*/ 326 h 404"/>
                <a:gd name="T16" fmla="*/ 64 w 494"/>
                <a:gd name="T17" fmla="*/ 404 h 404"/>
                <a:gd name="T18" fmla="*/ 77 w 494"/>
                <a:gd name="T19" fmla="*/ 325 h 404"/>
                <a:gd name="T20" fmla="*/ 467 w 494"/>
                <a:gd name="T21" fmla="*/ 296 h 404"/>
                <a:gd name="T22" fmla="*/ 493 w 494"/>
                <a:gd name="T23" fmla="*/ 269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4" h="404">
                  <a:moveTo>
                    <a:pt x="493" y="269"/>
                  </a:moveTo>
                  <a:cubicBezTo>
                    <a:pt x="485" y="197"/>
                    <a:pt x="478" y="126"/>
                    <a:pt x="470" y="54"/>
                  </a:cubicBezTo>
                  <a:cubicBezTo>
                    <a:pt x="468" y="41"/>
                    <a:pt x="456" y="29"/>
                    <a:pt x="442" y="27"/>
                  </a:cubicBezTo>
                  <a:cubicBezTo>
                    <a:pt x="312" y="13"/>
                    <a:pt x="182" y="4"/>
                    <a:pt x="53" y="0"/>
                  </a:cubicBezTo>
                  <a:cubicBezTo>
                    <a:pt x="39" y="0"/>
                    <a:pt x="26" y="13"/>
                    <a:pt x="25" y="30"/>
                  </a:cubicBezTo>
                  <a:cubicBezTo>
                    <a:pt x="17" y="119"/>
                    <a:pt x="10" y="208"/>
                    <a:pt x="2" y="298"/>
                  </a:cubicBezTo>
                  <a:cubicBezTo>
                    <a:pt x="0" y="314"/>
                    <a:pt x="12" y="327"/>
                    <a:pt x="28" y="327"/>
                  </a:cubicBezTo>
                  <a:cubicBezTo>
                    <a:pt x="32" y="327"/>
                    <a:pt x="36" y="326"/>
                    <a:pt x="41" y="326"/>
                  </a:cubicBezTo>
                  <a:cubicBezTo>
                    <a:pt x="64" y="404"/>
                    <a:pt x="64" y="404"/>
                    <a:pt x="64" y="40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207" y="320"/>
                    <a:pt x="337" y="310"/>
                    <a:pt x="467" y="296"/>
                  </a:cubicBezTo>
                  <a:cubicBezTo>
                    <a:pt x="483" y="294"/>
                    <a:pt x="494" y="282"/>
                    <a:pt x="493" y="26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55148E1-6906-C6A0-27E9-C18EC36EB219}"/>
              </a:ext>
            </a:extLst>
          </p:cNvPr>
          <p:cNvGrpSpPr/>
          <p:nvPr/>
        </p:nvGrpSpPr>
        <p:grpSpPr>
          <a:xfrm>
            <a:off x="147725" y="4246671"/>
            <a:ext cx="1055166" cy="1103000"/>
            <a:chOff x="11952288" y="-2100263"/>
            <a:chExt cx="1190625" cy="1244600"/>
          </a:xfrm>
        </p:grpSpPr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12AD1716-54C7-325B-B731-7E4361A68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52288" y="-2049463"/>
              <a:ext cx="1190625" cy="1193800"/>
            </a:xfrm>
            <a:custGeom>
              <a:avLst/>
              <a:gdLst>
                <a:gd name="T0" fmla="*/ 715 w 750"/>
                <a:gd name="T1" fmla="*/ 540 h 752"/>
                <a:gd name="T2" fmla="*/ 627 w 750"/>
                <a:gd name="T3" fmla="*/ 554 h 752"/>
                <a:gd name="T4" fmla="*/ 643 w 750"/>
                <a:gd name="T5" fmla="*/ 642 h 752"/>
                <a:gd name="T6" fmla="*/ 555 w 750"/>
                <a:gd name="T7" fmla="*/ 626 h 752"/>
                <a:gd name="T8" fmla="*/ 544 w 750"/>
                <a:gd name="T9" fmla="*/ 714 h 752"/>
                <a:gd name="T10" fmla="*/ 465 w 750"/>
                <a:gd name="T11" fmla="*/ 670 h 752"/>
                <a:gd name="T12" fmla="*/ 426 w 750"/>
                <a:gd name="T13" fmla="*/ 752 h 752"/>
                <a:gd name="T14" fmla="*/ 365 w 750"/>
                <a:gd name="T15" fmla="*/ 683 h 752"/>
                <a:gd name="T16" fmla="*/ 301 w 750"/>
                <a:gd name="T17" fmla="*/ 747 h 752"/>
                <a:gd name="T18" fmla="*/ 267 w 750"/>
                <a:gd name="T19" fmla="*/ 664 h 752"/>
                <a:gd name="T20" fmla="*/ 185 w 750"/>
                <a:gd name="T21" fmla="*/ 703 h 752"/>
                <a:gd name="T22" fmla="*/ 180 w 750"/>
                <a:gd name="T23" fmla="*/ 613 h 752"/>
                <a:gd name="T24" fmla="*/ 90 w 750"/>
                <a:gd name="T25" fmla="*/ 623 h 752"/>
                <a:gd name="T26" fmla="*/ 115 w 750"/>
                <a:gd name="T27" fmla="*/ 536 h 752"/>
                <a:gd name="T28" fmla="*/ 26 w 750"/>
                <a:gd name="T29" fmla="*/ 517 h 752"/>
                <a:gd name="T30" fmla="*/ 77 w 750"/>
                <a:gd name="T31" fmla="*/ 442 h 752"/>
                <a:gd name="T32" fmla="*/ 0 w 750"/>
                <a:gd name="T33" fmla="*/ 396 h 752"/>
                <a:gd name="T34" fmla="*/ 72 w 750"/>
                <a:gd name="T35" fmla="*/ 342 h 752"/>
                <a:gd name="T36" fmla="*/ 15 w 750"/>
                <a:gd name="T37" fmla="*/ 271 h 752"/>
                <a:gd name="T38" fmla="*/ 100 w 750"/>
                <a:gd name="T39" fmla="*/ 245 h 752"/>
                <a:gd name="T40" fmla="*/ 69 w 750"/>
                <a:gd name="T41" fmla="*/ 160 h 752"/>
                <a:gd name="T42" fmla="*/ 159 w 750"/>
                <a:gd name="T43" fmla="*/ 161 h 752"/>
                <a:gd name="T44" fmla="*/ 156 w 750"/>
                <a:gd name="T45" fmla="*/ 71 h 752"/>
                <a:gd name="T46" fmla="*/ 239 w 750"/>
                <a:gd name="T47" fmla="*/ 102 h 752"/>
                <a:gd name="T48" fmla="*/ 267 w 750"/>
                <a:gd name="T49" fmla="*/ 17 h 752"/>
                <a:gd name="T50" fmla="*/ 336 w 750"/>
                <a:gd name="T51" fmla="*/ 73 h 752"/>
                <a:gd name="T52" fmla="*/ 390 w 750"/>
                <a:gd name="T53" fmla="*/ 0 h 752"/>
                <a:gd name="T54" fmla="*/ 437 w 750"/>
                <a:gd name="T55" fmla="*/ 76 h 752"/>
                <a:gd name="T56" fmla="*/ 511 w 750"/>
                <a:gd name="T57" fmla="*/ 25 h 752"/>
                <a:gd name="T58" fmla="*/ 530 w 750"/>
                <a:gd name="T59" fmla="*/ 112 h 752"/>
                <a:gd name="T60" fmla="*/ 617 w 750"/>
                <a:gd name="T61" fmla="*/ 87 h 752"/>
                <a:gd name="T62" fmla="*/ 609 w 750"/>
                <a:gd name="T63" fmla="*/ 178 h 752"/>
                <a:gd name="T64" fmla="*/ 697 w 750"/>
                <a:gd name="T65" fmla="*/ 183 h 752"/>
                <a:gd name="T66" fmla="*/ 661 w 750"/>
                <a:gd name="T67" fmla="*/ 263 h 752"/>
                <a:gd name="T68" fmla="*/ 743 w 750"/>
                <a:gd name="T69" fmla="*/ 298 h 752"/>
                <a:gd name="T70" fmla="*/ 683 w 750"/>
                <a:gd name="T71" fmla="*/ 363 h 752"/>
                <a:gd name="T72" fmla="*/ 750 w 750"/>
                <a:gd name="T73" fmla="*/ 421 h 752"/>
                <a:gd name="T74" fmla="*/ 670 w 750"/>
                <a:gd name="T75" fmla="*/ 463 h 752"/>
                <a:gd name="T76" fmla="*/ 715 w 750"/>
                <a:gd name="T77" fmla="*/ 54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0" h="752">
                  <a:moveTo>
                    <a:pt x="715" y="540"/>
                  </a:moveTo>
                  <a:lnTo>
                    <a:pt x="627" y="554"/>
                  </a:lnTo>
                  <a:lnTo>
                    <a:pt x="643" y="642"/>
                  </a:lnTo>
                  <a:lnTo>
                    <a:pt x="555" y="626"/>
                  </a:lnTo>
                  <a:lnTo>
                    <a:pt x="544" y="714"/>
                  </a:lnTo>
                  <a:lnTo>
                    <a:pt x="465" y="670"/>
                  </a:lnTo>
                  <a:lnTo>
                    <a:pt x="426" y="752"/>
                  </a:lnTo>
                  <a:lnTo>
                    <a:pt x="365" y="683"/>
                  </a:lnTo>
                  <a:lnTo>
                    <a:pt x="301" y="747"/>
                  </a:lnTo>
                  <a:lnTo>
                    <a:pt x="267" y="664"/>
                  </a:lnTo>
                  <a:lnTo>
                    <a:pt x="185" y="703"/>
                  </a:lnTo>
                  <a:lnTo>
                    <a:pt x="180" y="613"/>
                  </a:lnTo>
                  <a:lnTo>
                    <a:pt x="90" y="623"/>
                  </a:lnTo>
                  <a:lnTo>
                    <a:pt x="115" y="536"/>
                  </a:lnTo>
                  <a:lnTo>
                    <a:pt x="26" y="517"/>
                  </a:lnTo>
                  <a:lnTo>
                    <a:pt x="77" y="442"/>
                  </a:lnTo>
                  <a:lnTo>
                    <a:pt x="0" y="396"/>
                  </a:lnTo>
                  <a:lnTo>
                    <a:pt x="72" y="342"/>
                  </a:lnTo>
                  <a:lnTo>
                    <a:pt x="15" y="271"/>
                  </a:lnTo>
                  <a:lnTo>
                    <a:pt x="100" y="245"/>
                  </a:lnTo>
                  <a:lnTo>
                    <a:pt x="69" y="160"/>
                  </a:lnTo>
                  <a:lnTo>
                    <a:pt x="159" y="161"/>
                  </a:lnTo>
                  <a:lnTo>
                    <a:pt x="156" y="71"/>
                  </a:lnTo>
                  <a:lnTo>
                    <a:pt x="239" y="102"/>
                  </a:lnTo>
                  <a:lnTo>
                    <a:pt x="267" y="17"/>
                  </a:lnTo>
                  <a:lnTo>
                    <a:pt x="336" y="73"/>
                  </a:lnTo>
                  <a:lnTo>
                    <a:pt x="390" y="0"/>
                  </a:lnTo>
                  <a:lnTo>
                    <a:pt x="437" y="76"/>
                  </a:lnTo>
                  <a:lnTo>
                    <a:pt x="511" y="25"/>
                  </a:lnTo>
                  <a:lnTo>
                    <a:pt x="530" y="112"/>
                  </a:lnTo>
                  <a:lnTo>
                    <a:pt x="617" y="87"/>
                  </a:lnTo>
                  <a:lnTo>
                    <a:pt x="609" y="178"/>
                  </a:lnTo>
                  <a:lnTo>
                    <a:pt x="697" y="183"/>
                  </a:lnTo>
                  <a:lnTo>
                    <a:pt x="661" y="263"/>
                  </a:lnTo>
                  <a:lnTo>
                    <a:pt x="743" y="298"/>
                  </a:lnTo>
                  <a:lnTo>
                    <a:pt x="683" y="363"/>
                  </a:lnTo>
                  <a:lnTo>
                    <a:pt x="750" y="421"/>
                  </a:lnTo>
                  <a:lnTo>
                    <a:pt x="670" y="463"/>
                  </a:lnTo>
                  <a:lnTo>
                    <a:pt x="715" y="5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57571355-AC3F-0C1D-CA12-516387206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52288" y="-2100263"/>
              <a:ext cx="1190625" cy="1192213"/>
            </a:xfrm>
            <a:custGeom>
              <a:avLst/>
              <a:gdLst>
                <a:gd name="T0" fmla="*/ 715 w 750"/>
                <a:gd name="T1" fmla="*/ 540 h 751"/>
                <a:gd name="T2" fmla="*/ 627 w 750"/>
                <a:gd name="T3" fmla="*/ 553 h 751"/>
                <a:gd name="T4" fmla="*/ 643 w 750"/>
                <a:gd name="T5" fmla="*/ 641 h 751"/>
                <a:gd name="T6" fmla="*/ 555 w 750"/>
                <a:gd name="T7" fmla="*/ 625 h 751"/>
                <a:gd name="T8" fmla="*/ 544 w 750"/>
                <a:gd name="T9" fmla="*/ 714 h 751"/>
                <a:gd name="T10" fmla="*/ 465 w 750"/>
                <a:gd name="T11" fmla="*/ 669 h 751"/>
                <a:gd name="T12" fmla="*/ 426 w 750"/>
                <a:gd name="T13" fmla="*/ 751 h 751"/>
                <a:gd name="T14" fmla="*/ 365 w 750"/>
                <a:gd name="T15" fmla="*/ 682 h 751"/>
                <a:gd name="T16" fmla="*/ 301 w 750"/>
                <a:gd name="T17" fmla="*/ 746 h 751"/>
                <a:gd name="T18" fmla="*/ 267 w 750"/>
                <a:gd name="T19" fmla="*/ 663 h 751"/>
                <a:gd name="T20" fmla="*/ 185 w 750"/>
                <a:gd name="T21" fmla="*/ 702 h 751"/>
                <a:gd name="T22" fmla="*/ 180 w 750"/>
                <a:gd name="T23" fmla="*/ 612 h 751"/>
                <a:gd name="T24" fmla="*/ 90 w 750"/>
                <a:gd name="T25" fmla="*/ 622 h 751"/>
                <a:gd name="T26" fmla="*/ 115 w 750"/>
                <a:gd name="T27" fmla="*/ 535 h 751"/>
                <a:gd name="T28" fmla="*/ 26 w 750"/>
                <a:gd name="T29" fmla="*/ 517 h 751"/>
                <a:gd name="T30" fmla="*/ 77 w 750"/>
                <a:gd name="T31" fmla="*/ 441 h 751"/>
                <a:gd name="T32" fmla="*/ 0 w 750"/>
                <a:gd name="T33" fmla="*/ 395 h 751"/>
                <a:gd name="T34" fmla="*/ 72 w 750"/>
                <a:gd name="T35" fmla="*/ 341 h 751"/>
                <a:gd name="T36" fmla="*/ 15 w 750"/>
                <a:gd name="T37" fmla="*/ 270 h 751"/>
                <a:gd name="T38" fmla="*/ 100 w 750"/>
                <a:gd name="T39" fmla="*/ 244 h 751"/>
                <a:gd name="T40" fmla="*/ 69 w 750"/>
                <a:gd name="T41" fmla="*/ 159 h 751"/>
                <a:gd name="T42" fmla="*/ 159 w 750"/>
                <a:gd name="T43" fmla="*/ 160 h 751"/>
                <a:gd name="T44" fmla="*/ 156 w 750"/>
                <a:gd name="T45" fmla="*/ 70 h 751"/>
                <a:gd name="T46" fmla="*/ 239 w 750"/>
                <a:gd name="T47" fmla="*/ 101 h 751"/>
                <a:gd name="T48" fmla="*/ 267 w 750"/>
                <a:gd name="T49" fmla="*/ 16 h 751"/>
                <a:gd name="T50" fmla="*/ 336 w 750"/>
                <a:gd name="T51" fmla="*/ 72 h 751"/>
                <a:gd name="T52" fmla="*/ 390 w 750"/>
                <a:gd name="T53" fmla="*/ 0 h 751"/>
                <a:gd name="T54" fmla="*/ 437 w 750"/>
                <a:gd name="T55" fmla="*/ 75 h 751"/>
                <a:gd name="T56" fmla="*/ 511 w 750"/>
                <a:gd name="T57" fmla="*/ 24 h 751"/>
                <a:gd name="T58" fmla="*/ 530 w 750"/>
                <a:gd name="T59" fmla="*/ 111 h 751"/>
                <a:gd name="T60" fmla="*/ 617 w 750"/>
                <a:gd name="T61" fmla="*/ 87 h 751"/>
                <a:gd name="T62" fmla="*/ 609 w 750"/>
                <a:gd name="T63" fmla="*/ 177 h 751"/>
                <a:gd name="T64" fmla="*/ 697 w 750"/>
                <a:gd name="T65" fmla="*/ 182 h 751"/>
                <a:gd name="T66" fmla="*/ 661 w 750"/>
                <a:gd name="T67" fmla="*/ 262 h 751"/>
                <a:gd name="T68" fmla="*/ 743 w 750"/>
                <a:gd name="T69" fmla="*/ 297 h 751"/>
                <a:gd name="T70" fmla="*/ 683 w 750"/>
                <a:gd name="T71" fmla="*/ 362 h 751"/>
                <a:gd name="T72" fmla="*/ 750 w 750"/>
                <a:gd name="T73" fmla="*/ 420 h 751"/>
                <a:gd name="T74" fmla="*/ 670 w 750"/>
                <a:gd name="T75" fmla="*/ 462 h 751"/>
                <a:gd name="T76" fmla="*/ 715 w 750"/>
                <a:gd name="T77" fmla="*/ 540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0" h="751">
                  <a:moveTo>
                    <a:pt x="715" y="540"/>
                  </a:moveTo>
                  <a:lnTo>
                    <a:pt x="627" y="553"/>
                  </a:lnTo>
                  <a:lnTo>
                    <a:pt x="643" y="641"/>
                  </a:lnTo>
                  <a:lnTo>
                    <a:pt x="555" y="625"/>
                  </a:lnTo>
                  <a:lnTo>
                    <a:pt x="544" y="714"/>
                  </a:lnTo>
                  <a:lnTo>
                    <a:pt x="465" y="669"/>
                  </a:lnTo>
                  <a:lnTo>
                    <a:pt x="426" y="751"/>
                  </a:lnTo>
                  <a:lnTo>
                    <a:pt x="365" y="682"/>
                  </a:lnTo>
                  <a:lnTo>
                    <a:pt x="301" y="746"/>
                  </a:lnTo>
                  <a:lnTo>
                    <a:pt x="267" y="663"/>
                  </a:lnTo>
                  <a:lnTo>
                    <a:pt x="185" y="702"/>
                  </a:lnTo>
                  <a:lnTo>
                    <a:pt x="180" y="612"/>
                  </a:lnTo>
                  <a:lnTo>
                    <a:pt x="90" y="622"/>
                  </a:lnTo>
                  <a:lnTo>
                    <a:pt x="115" y="535"/>
                  </a:lnTo>
                  <a:lnTo>
                    <a:pt x="26" y="517"/>
                  </a:lnTo>
                  <a:lnTo>
                    <a:pt x="77" y="441"/>
                  </a:lnTo>
                  <a:lnTo>
                    <a:pt x="0" y="395"/>
                  </a:lnTo>
                  <a:lnTo>
                    <a:pt x="72" y="341"/>
                  </a:lnTo>
                  <a:lnTo>
                    <a:pt x="15" y="270"/>
                  </a:lnTo>
                  <a:lnTo>
                    <a:pt x="100" y="244"/>
                  </a:lnTo>
                  <a:lnTo>
                    <a:pt x="69" y="159"/>
                  </a:lnTo>
                  <a:lnTo>
                    <a:pt x="159" y="160"/>
                  </a:lnTo>
                  <a:lnTo>
                    <a:pt x="156" y="70"/>
                  </a:lnTo>
                  <a:lnTo>
                    <a:pt x="239" y="101"/>
                  </a:lnTo>
                  <a:lnTo>
                    <a:pt x="267" y="16"/>
                  </a:lnTo>
                  <a:lnTo>
                    <a:pt x="336" y="72"/>
                  </a:lnTo>
                  <a:lnTo>
                    <a:pt x="390" y="0"/>
                  </a:lnTo>
                  <a:lnTo>
                    <a:pt x="437" y="75"/>
                  </a:lnTo>
                  <a:lnTo>
                    <a:pt x="511" y="24"/>
                  </a:lnTo>
                  <a:lnTo>
                    <a:pt x="530" y="111"/>
                  </a:lnTo>
                  <a:lnTo>
                    <a:pt x="617" y="87"/>
                  </a:lnTo>
                  <a:lnTo>
                    <a:pt x="609" y="177"/>
                  </a:lnTo>
                  <a:lnTo>
                    <a:pt x="697" y="182"/>
                  </a:lnTo>
                  <a:lnTo>
                    <a:pt x="661" y="262"/>
                  </a:lnTo>
                  <a:lnTo>
                    <a:pt x="743" y="297"/>
                  </a:lnTo>
                  <a:lnTo>
                    <a:pt x="683" y="362"/>
                  </a:lnTo>
                  <a:lnTo>
                    <a:pt x="750" y="420"/>
                  </a:lnTo>
                  <a:lnTo>
                    <a:pt x="670" y="462"/>
                  </a:lnTo>
                  <a:lnTo>
                    <a:pt x="715" y="54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75A38E9-96E2-79B6-FC8E-004DC51EB19A}"/>
              </a:ext>
            </a:extLst>
          </p:cNvPr>
          <p:cNvGrpSpPr/>
          <p:nvPr/>
        </p:nvGrpSpPr>
        <p:grpSpPr>
          <a:xfrm>
            <a:off x="2921411" y="4281930"/>
            <a:ext cx="1556544" cy="963488"/>
            <a:chOff x="13443475" y="-209550"/>
            <a:chExt cx="3090410" cy="1912941"/>
          </a:xfrm>
        </p:grpSpPr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93954DF3-F55F-2584-15B4-ABCC2D8594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81122" y="-153984"/>
              <a:ext cx="3052763" cy="1857375"/>
            </a:xfrm>
            <a:custGeom>
              <a:avLst/>
              <a:gdLst>
                <a:gd name="T0" fmla="*/ 799 w 924"/>
                <a:gd name="T1" fmla="*/ 28 h 564"/>
                <a:gd name="T2" fmla="*/ 125 w 924"/>
                <a:gd name="T3" fmla="*/ 24 h 564"/>
                <a:gd name="T4" fmla="*/ 9 w 924"/>
                <a:gd name="T5" fmla="*/ 150 h 564"/>
                <a:gd name="T6" fmla="*/ 42 w 924"/>
                <a:gd name="T7" fmla="*/ 386 h 564"/>
                <a:gd name="T8" fmla="*/ 172 w 924"/>
                <a:gd name="T9" fmla="*/ 479 h 564"/>
                <a:gd name="T10" fmla="*/ 629 w 924"/>
                <a:gd name="T11" fmla="*/ 466 h 564"/>
                <a:gd name="T12" fmla="*/ 654 w 924"/>
                <a:gd name="T13" fmla="*/ 515 h 564"/>
                <a:gd name="T14" fmla="*/ 679 w 924"/>
                <a:gd name="T15" fmla="*/ 564 h 564"/>
                <a:gd name="T16" fmla="*/ 710 w 924"/>
                <a:gd name="T17" fmla="*/ 520 h 564"/>
                <a:gd name="T18" fmla="*/ 743 w 924"/>
                <a:gd name="T19" fmla="*/ 476 h 564"/>
                <a:gd name="T20" fmla="*/ 753 w 924"/>
                <a:gd name="T21" fmla="*/ 477 h 564"/>
                <a:gd name="T22" fmla="*/ 883 w 924"/>
                <a:gd name="T23" fmla="*/ 385 h 564"/>
                <a:gd name="T24" fmla="*/ 915 w 924"/>
                <a:gd name="T25" fmla="*/ 153 h 564"/>
                <a:gd name="T26" fmla="*/ 799 w 924"/>
                <a:gd name="T27" fmla="*/ 28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4" h="564">
                  <a:moveTo>
                    <a:pt x="799" y="28"/>
                  </a:moveTo>
                  <a:cubicBezTo>
                    <a:pt x="575" y="1"/>
                    <a:pt x="349" y="0"/>
                    <a:pt x="125" y="24"/>
                  </a:cubicBezTo>
                  <a:cubicBezTo>
                    <a:pt x="52" y="32"/>
                    <a:pt x="0" y="90"/>
                    <a:pt x="9" y="150"/>
                  </a:cubicBezTo>
                  <a:cubicBezTo>
                    <a:pt x="20" y="229"/>
                    <a:pt x="31" y="307"/>
                    <a:pt x="42" y="386"/>
                  </a:cubicBezTo>
                  <a:cubicBezTo>
                    <a:pt x="51" y="446"/>
                    <a:pt x="109" y="487"/>
                    <a:pt x="172" y="479"/>
                  </a:cubicBezTo>
                  <a:cubicBezTo>
                    <a:pt x="324" y="462"/>
                    <a:pt x="476" y="457"/>
                    <a:pt x="629" y="466"/>
                  </a:cubicBezTo>
                  <a:cubicBezTo>
                    <a:pt x="637" y="483"/>
                    <a:pt x="646" y="499"/>
                    <a:pt x="654" y="515"/>
                  </a:cubicBezTo>
                  <a:cubicBezTo>
                    <a:pt x="662" y="532"/>
                    <a:pt x="671" y="548"/>
                    <a:pt x="679" y="564"/>
                  </a:cubicBezTo>
                  <a:cubicBezTo>
                    <a:pt x="689" y="549"/>
                    <a:pt x="700" y="535"/>
                    <a:pt x="710" y="520"/>
                  </a:cubicBezTo>
                  <a:cubicBezTo>
                    <a:pt x="721" y="505"/>
                    <a:pt x="732" y="490"/>
                    <a:pt x="743" y="476"/>
                  </a:cubicBezTo>
                  <a:cubicBezTo>
                    <a:pt x="747" y="476"/>
                    <a:pt x="750" y="476"/>
                    <a:pt x="753" y="477"/>
                  </a:cubicBezTo>
                  <a:cubicBezTo>
                    <a:pt x="816" y="483"/>
                    <a:pt x="874" y="444"/>
                    <a:pt x="883" y="385"/>
                  </a:cubicBezTo>
                  <a:cubicBezTo>
                    <a:pt x="893" y="307"/>
                    <a:pt x="904" y="230"/>
                    <a:pt x="915" y="153"/>
                  </a:cubicBezTo>
                  <a:cubicBezTo>
                    <a:pt x="924" y="94"/>
                    <a:pt x="872" y="36"/>
                    <a:pt x="799" y="2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362AE841-DF9A-26C7-774A-8964ACB91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43475" y="-209550"/>
              <a:ext cx="3051175" cy="1860549"/>
            </a:xfrm>
            <a:custGeom>
              <a:avLst/>
              <a:gdLst>
                <a:gd name="T0" fmla="*/ 799 w 924"/>
                <a:gd name="T1" fmla="*/ 28 h 565"/>
                <a:gd name="T2" fmla="*/ 125 w 924"/>
                <a:gd name="T3" fmla="*/ 24 h 565"/>
                <a:gd name="T4" fmla="*/ 9 w 924"/>
                <a:gd name="T5" fmla="*/ 151 h 565"/>
                <a:gd name="T6" fmla="*/ 42 w 924"/>
                <a:gd name="T7" fmla="*/ 387 h 565"/>
                <a:gd name="T8" fmla="*/ 172 w 924"/>
                <a:gd name="T9" fmla="*/ 480 h 565"/>
                <a:gd name="T10" fmla="*/ 628 w 924"/>
                <a:gd name="T11" fmla="*/ 467 h 565"/>
                <a:gd name="T12" fmla="*/ 654 w 924"/>
                <a:gd name="T13" fmla="*/ 516 h 565"/>
                <a:gd name="T14" fmla="*/ 679 w 924"/>
                <a:gd name="T15" fmla="*/ 565 h 565"/>
                <a:gd name="T16" fmla="*/ 710 w 924"/>
                <a:gd name="T17" fmla="*/ 520 h 565"/>
                <a:gd name="T18" fmla="*/ 743 w 924"/>
                <a:gd name="T19" fmla="*/ 476 h 565"/>
                <a:gd name="T20" fmla="*/ 753 w 924"/>
                <a:gd name="T21" fmla="*/ 477 h 565"/>
                <a:gd name="T22" fmla="*/ 882 w 924"/>
                <a:gd name="T23" fmla="*/ 385 h 565"/>
                <a:gd name="T24" fmla="*/ 915 w 924"/>
                <a:gd name="T25" fmla="*/ 154 h 565"/>
                <a:gd name="T26" fmla="*/ 799 w 924"/>
                <a:gd name="T27" fmla="*/ 28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4" h="565">
                  <a:moveTo>
                    <a:pt x="799" y="28"/>
                  </a:moveTo>
                  <a:cubicBezTo>
                    <a:pt x="575" y="2"/>
                    <a:pt x="349" y="0"/>
                    <a:pt x="125" y="24"/>
                  </a:cubicBezTo>
                  <a:cubicBezTo>
                    <a:pt x="52" y="32"/>
                    <a:pt x="0" y="90"/>
                    <a:pt x="9" y="151"/>
                  </a:cubicBezTo>
                  <a:cubicBezTo>
                    <a:pt x="20" y="229"/>
                    <a:pt x="31" y="308"/>
                    <a:pt x="42" y="387"/>
                  </a:cubicBezTo>
                  <a:cubicBezTo>
                    <a:pt x="51" y="447"/>
                    <a:pt x="109" y="487"/>
                    <a:pt x="172" y="480"/>
                  </a:cubicBezTo>
                  <a:cubicBezTo>
                    <a:pt x="323" y="462"/>
                    <a:pt x="476" y="458"/>
                    <a:pt x="628" y="467"/>
                  </a:cubicBezTo>
                  <a:cubicBezTo>
                    <a:pt x="637" y="483"/>
                    <a:pt x="646" y="499"/>
                    <a:pt x="654" y="516"/>
                  </a:cubicBezTo>
                  <a:cubicBezTo>
                    <a:pt x="662" y="532"/>
                    <a:pt x="670" y="549"/>
                    <a:pt x="679" y="565"/>
                  </a:cubicBezTo>
                  <a:cubicBezTo>
                    <a:pt x="689" y="550"/>
                    <a:pt x="700" y="535"/>
                    <a:pt x="710" y="520"/>
                  </a:cubicBezTo>
                  <a:cubicBezTo>
                    <a:pt x="721" y="506"/>
                    <a:pt x="732" y="491"/>
                    <a:pt x="743" y="476"/>
                  </a:cubicBezTo>
                  <a:cubicBezTo>
                    <a:pt x="746" y="477"/>
                    <a:pt x="750" y="477"/>
                    <a:pt x="753" y="477"/>
                  </a:cubicBezTo>
                  <a:cubicBezTo>
                    <a:pt x="816" y="484"/>
                    <a:pt x="874" y="444"/>
                    <a:pt x="882" y="385"/>
                  </a:cubicBezTo>
                  <a:cubicBezTo>
                    <a:pt x="893" y="308"/>
                    <a:pt x="904" y="231"/>
                    <a:pt x="915" y="154"/>
                  </a:cubicBezTo>
                  <a:cubicBezTo>
                    <a:pt x="924" y="95"/>
                    <a:pt x="872" y="37"/>
                    <a:pt x="799" y="2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6AFC5E9-5DF8-07ED-9AFE-0BF29E81E51F}"/>
              </a:ext>
            </a:extLst>
          </p:cNvPr>
          <p:cNvGrpSpPr/>
          <p:nvPr/>
        </p:nvGrpSpPr>
        <p:grpSpPr>
          <a:xfrm>
            <a:off x="1342188" y="4046495"/>
            <a:ext cx="1516012" cy="1276788"/>
            <a:chOff x="13129152" y="2300288"/>
            <a:chExt cx="3700561" cy="3116620"/>
          </a:xfrm>
        </p:grpSpPr>
        <p:sp>
          <p:nvSpPr>
            <p:cNvPr id="27" name="Freeform 24">
              <a:extLst>
                <a:ext uri="{FF2B5EF4-FFF2-40B4-BE49-F238E27FC236}">
                  <a16:creationId xmlns:a16="http://schemas.microsoft.com/office/drawing/2014/main" id="{25C68917-D0D7-2B73-1E72-2CE81923F8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51475" y="2410182"/>
              <a:ext cx="3678238" cy="3006726"/>
            </a:xfrm>
            <a:custGeom>
              <a:avLst/>
              <a:gdLst>
                <a:gd name="T0" fmla="*/ 1114 w 1114"/>
                <a:gd name="T1" fmla="*/ 229 h 913"/>
                <a:gd name="T2" fmla="*/ 758 w 1114"/>
                <a:gd name="T3" fmla="*/ 0 h 913"/>
                <a:gd name="T4" fmla="*/ 403 w 1114"/>
                <a:gd name="T5" fmla="*/ 229 h 913"/>
                <a:gd name="T6" fmla="*/ 404 w 1114"/>
                <a:gd name="T7" fmla="*/ 247 h 913"/>
                <a:gd name="T8" fmla="*/ 0 w 1114"/>
                <a:gd name="T9" fmla="*/ 533 h 913"/>
                <a:gd name="T10" fmla="*/ 446 w 1114"/>
                <a:gd name="T11" fmla="*/ 821 h 913"/>
                <a:gd name="T12" fmla="*/ 615 w 1114"/>
                <a:gd name="T13" fmla="*/ 799 h 913"/>
                <a:gd name="T14" fmla="*/ 722 w 1114"/>
                <a:gd name="T15" fmla="*/ 913 h 913"/>
                <a:gd name="T16" fmla="*/ 714 w 1114"/>
                <a:gd name="T17" fmla="*/ 763 h 913"/>
                <a:gd name="T18" fmla="*/ 891 w 1114"/>
                <a:gd name="T19" fmla="*/ 533 h 913"/>
                <a:gd name="T20" fmla="*/ 870 w 1114"/>
                <a:gd name="T21" fmla="*/ 446 h 913"/>
                <a:gd name="T22" fmla="*/ 1114 w 1114"/>
                <a:gd name="T23" fmla="*/ 229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4" h="913">
                  <a:moveTo>
                    <a:pt x="1114" y="229"/>
                  </a:moveTo>
                  <a:cubicBezTo>
                    <a:pt x="1114" y="103"/>
                    <a:pt x="955" y="0"/>
                    <a:pt x="758" y="0"/>
                  </a:cubicBezTo>
                  <a:cubicBezTo>
                    <a:pt x="562" y="0"/>
                    <a:pt x="403" y="103"/>
                    <a:pt x="403" y="229"/>
                  </a:cubicBezTo>
                  <a:cubicBezTo>
                    <a:pt x="403" y="235"/>
                    <a:pt x="403" y="241"/>
                    <a:pt x="404" y="247"/>
                  </a:cubicBezTo>
                  <a:cubicBezTo>
                    <a:pt x="177" y="261"/>
                    <a:pt x="0" y="383"/>
                    <a:pt x="0" y="533"/>
                  </a:cubicBezTo>
                  <a:cubicBezTo>
                    <a:pt x="0" y="692"/>
                    <a:pt x="200" y="821"/>
                    <a:pt x="446" y="821"/>
                  </a:cubicBezTo>
                  <a:cubicBezTo>
                    <a:pt x="506" y="821"/>
                    <a:pt x="563" y="813"/>
                    <a:pt x="615" y="799"/>
                  </a:cubicBezTo>
                  <a:cubicBezTo>
                    <a:pt x="722" y="913"/>
                    <a:pt x="722" y="913"/>
                    <a:pt x="722" y="913"/>
                  </a:cubicBezTo>
                  <a:cubicBezTo>
                    <a:pt x="714" y="763"/>
                    <a:pt x="714" y="763"/>
                    <a:pt x="714" y="763"/>
                  </a:cubicBezTo>
                  <a:cubicBezTo>
                    <a:pt x="822" y="710"/>
                    <a:pt x="891" y="627"/>
                    <a:pt x="891" y="533"/>
                  </a:cubicBezTo>
                  <a:cubicBezTo>
                    <a:pt x="891" y="503"/>
                    <a:pt x="884" y="473"/>
                    <a:pt x="870" y="446"/>
                  </a:cubicBezTo>
                  <a:cubicBezTo>
                    <a:pt x="1012" y="416"/>
                    <a:pt x="1114" y="330"/>
                    <a:pt x="1114" y="22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 25">
              <a:extLst>
                <a:ext uri="{FF2B5EF4-FFF2-40B4-BE49-F238E27FC236}">
                  <a16:creationId xmlns:a16="http://schemas.microsoft.com/office/drawing/2014/main" id="{B57625A3-ACEE-7C9D-24F2-2C5ACC2F1F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29152" y="2300288"/>
              <a:ext cx="3679825" cy="3006725"/>
            </a:xfrm>
            <a:custGeom>
              <a:avLst/>
              <a:gdLst>
                <a:gd name="T0" fmla="*/ 1114 w 1114"/>
                <a:gd name="T1" fmla="*/ 229 h 913"/>
                <a:gd name="T2" fmla="*/ 758 w 1114"/>
                <a:gd name="T3" fmla="*/ 0 h 913"/>
                <a:gd name="T4" fmla="*/ 402 w 1114"/>
                <a:gd name="T5" fmla="*/ 229 h 913"/>
                <a:gd name="T6" fmla="*/ 404 w 1114"/>
                <a:gd name="T7" fmla="*/ 247 h 913"/>
                <a:gd name="T8" fmla="*/ 0 w 1114"/>
                <a:gd name="T9" fmla="*/ 533 h 913"/>
                <a:gd name="T10" fmla="*/ 446 w 1114"/>
                <a:gd name="T11" fmla="*/ 821 h 913"/>
                <a:gd name="T12" fmla="*/ 615 w 1114"/>
                <a:gd name="T13" fmla="*/ 799 h 913"/>
                <a:gd name="T14" fmla="*/ 722 w 1114"/>
                <a:gd name="T15" fmla="*/ 913 h 913"/>
                <a:gd name="T16" fmla="*/ 714 w 1114"/>
                <a:gd name="T17" fmla="*/ 763 h 913"/>
                <a:gd name="T18" fmla="*/ 891 w 1114"/>
                <a:gd name="T19" fmla="*/ 533 h 913"/>
                <a:gd name="T20" fmla="*/ 870 w 1114"/>
                <a:gd name="T21" fmla="*/ 446 h 913"/>
                <a:gd name="T22" fmla="*/ 1114 w 1114"/>
                <a:gd name="T23" fmla="*/ 229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4" h="913">
                  <a:moveTo>
                    <a:pt x="1114" y="229"/>
                  </a:moveTo>
                  <a:cubicBezTo>
                    <a:pt x="1114" y="102"/>
                    <a:pt x="955" y="0"/>
                    <a:pt x="758" y="0"/>
                  </a:cubicBezTo>
                  <a:cubicBezTo>
                    <a:pt x="562" y="0"/>
                    <a:pt x="402" y="102"/>
                    <a:pt x="402" y="229"/>
                  </a:cubicBezTo>
                  <a:cubicBezTo>
                    <a:pt x="402" y="235"/>
                    <a:pt x="403" y="241"/>
                    <a:pt x="404" y="247"/>
                  </a:cubicBezTo>
                  <a:cubicBezTo>
                    <a:pt x="177" y="261"/>
                    <a:pt x="0" y="383"/>
                    <a:pt x="0" y="533"/>
                  </a:cubicBezTo>
                  <a:cubicBezTo>
                    <a:pt x="0" y="692"/>
                    <a:pt x="200" y="821"/>
                    <a:pt x="446" y="821"/>
                  </a:cubicBezTo>
                  <a:cubicBezTo>
                    <a:pt x="506" y="821"/>
                    <a:pt x="563" y="813"/>
                    <a:pt x="615" y="799"/>
                  </a:cubicBezTo>
                  <a:cubicBezTo>
                    <a:pt x="722" y="913"/>
                    <a:pt x="722" y="913"/>
                    <a:pt x="722" y="913"/>
                  </a:cubicBezTo>
                  <a:cubicBezTo>
                    <a:pt x="714" y="763"/>
                    <a:pt x="714" y="763"/>
                    <a:pt x="714" y="763"/>
                  </a:cubicBezTo>
                  <a:cubicBezTo>
                    <a:pt x="821" y="710"/>
                    <a:pt x="891" y="627"/>
                    <a:pt x="891" y="533"/>
                  </a:cubicBezTo>
                  <a:cubicBezTo>
                    <a:pt x="891" y="503"/>
                    <a:pt x="884" y="473"/>
                    <a:pt x="870" y="446"/>
                  </a:cubicBezTo>
                  <a:cubicBezTo>
                    <a:pt x="1012" y="416"/>
                    <a:pt x="1114" y="330"/>
                    <a:pt x="1114" y="22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9" name="Google Shape;12;p2">
            <a:extLst>
              <a:ext uri="{FF2B5EF4-FFF2-40B4-BE49-F238E27FC236}">
                <a16:creationId xmlns:a16="http://schemas.microsoft.com/office/drawing/2014/main" id="{00DFCAEC-904A-7D4A-1E9A-88ACF55DFEFF}"/>
              </a:ext>
            </a:extLst>
          </p:cNvPr>
          <p:cNvSpPr>
            <a:spLocks noChangeAspect="1"/>
          </p:cNvSpPr>
          <p:nvPr/>
        </p:nvSpPr>
        <p:spPr>
          <a:xfrm>
            <a:off x="2075876" y="746994"/>
            <a:ext cx="1097280" cy="669255"/>
          </a:xfrm>
          <a:custGeom>
            <a:avLst/>
            <a:gdLst/>
            <a:ahLst/>
            <a:cxnLst/>
            <a:rect l="l" t="t" r="r" b="b"/>
            <a:pathLst>
              <a:path w="256466" h="156424" extrusionOk="0">
                <a:moveTo>
                  <a:pt x="39612" y="0"/>
                </a:moveTo>
                <a:lnTo>
                  <a:pt x="39612" y="26023"/>
                </a:lnTo>
                <a:lnTo>
                  <a:pt x="0" y="23918"/>
                </a:lnTo>
                <a:lnTo>
                  <a:pt x="40190" y="61876"/>
                </a:lnTo>
                <a:lnTo>
                  <a:pt x="40190" y="156424"/>
                </a:lnTo>
                <a:lnTo>
                  <a:pt x="256466" y="139076"/>
                </a:lnTo>
                <a:lnTo>
                  <a:pt x="248659" y="19951"/>
                </a:lnTo>
                <a:close/>
              </a:path>
            </a:pathLst>
          </a:custGeom>
          <a:solidFill>
            <a:srgbClr val="FFFFFF"/>
          </a:solidFill>
          <a:ln w="57150" cap="flat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</p:sp>
      <p:sp>
        <p:nvSpPr>
          <p:cNvPr id="30" name="Google Shape;30;p5">
            <a:extLst>
              <a:ext uri="{FF2B5EF4-FFF2-40B4-BE49-F238E27FC236}">
                <a16:creationId xmlns:a16="http://schemas.microsoft.com/office/drawing/2014/main" id="{5351CDCA-EA35-D827-4BC5-4AB4407CF4DC}"/>
              </a:ext>
            </a:extLst>
          </p:cNvPr>
          <p:cNvSpPr>
            <a:spLocks noChangeAspect="1"/>
          </p:cNvSpPr>
          <p:nvPr/>
        </p:nvSpPr>
        <p:spPr>
          <a:xfrm>
            <a:off x="3325292" y="897613"/>
            <a:ext cx="1097280" cy="582869"/>
          </a:xfrm>
          <a:custGeom>
            <a:avLst/>
            <a:gdLst/>
            <a:ahLst/>
            <a:cxnLst/>
            <a:rect l="l" t="t" r="r" b="b"/>
            <a:pathLst>
              <a:path w="315160" h="167411" extrusionOk="0">
                <a:moveTo>
                  <a:pt x="0" y="0"/>
                </a:moveTo>
                <a:lnTo>
                  <a:pt x="315160" y="10409"/>
                </a:lnTo>
                <a:lnTo>
                  <a:pt x="310823" y="159315"/>
                </a:lnTo>
                <a:lnTo>
                  <a:pt x="9252" y="167411"/>
                </a:lnTo>
                <a:close/>
              </a:path>
            </a:pathLst>
          </a:custGeom>
          <a:solidFill>
            <a:srgbClr val="FFFFFF"/>
          </a:solidFill>
          <a:ln w="57150" cap="flat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D00B0F6-A855-5468-BFA6-DEEC1EF4AF8D}"/>
              </a:ext>
            </a:extLst>
          </p:cNvPr>
          <p:cNvSpPr txBox="1"/>
          <p:nvPr/>
        </p:nvSpPr>
        <p:spPr>
          <a:xfrm>
            <a:off x="267929" y="216310"/>
            <a:ext cx="4036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97300"/>
                </a:solidFill>
                <a:latin typeface="Bangers" panose="020B0603050302020204" pitchFamily="34" charset="0"/>
              </a:rPr>
              <a:t>These are shapes (grouped)</a:t>
            </a:r>
            <a:endParaRPr kumimoji="0" lang="en-VI" sz="1800" b="0" i="0" u="none" strike="noStrike" kern="1200" cap="none" spc="0" normalizeH="0" baseline="0" noProof="0" dirty="0">
              <a:ln>
                <a:noFill/>
              </a:ln>
              <a:solidFill>
                <a:srgbClr val="097300"/>
              </a:solidFill>
              <a:effectLst/>
              <a:uLnTx/>
              <a:uFillTx/>
              <a:latin typeface="Bangers" panose="020B0603050302020204" pitchFamily="34" charset="0"/>
              <a:ea typeface="+mn-ea"/>
              <a:cs typeface="+mn-cs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3CDC35F-9F20-DB83-C337-521A1D6F3247}"/>
              </a:ext>
            </a:extLst>
          </p:cNvPr>
          <p:cNvGrpSpPr>
            <a:grpSpLocks noChangeAspect="1"/>
          </p:cNvGrpSpPr>
          <p:nvPr/>
        </p:nvGrpSpPr>
        <p:grpSpPr>
          <a:xfrm>
            <a:off x="141957" y="700288"/>
            <a:ext cx="1828800" cy="758799"/>
            <a:chOff x="5632009" y="3888435"/>
            <a:chExt cx="5668373" cy="2351902"/>
          </a:xfrm>
        </p:grpSpPr>
        <p:sp>
          <p:nvSpPr>
            <p:cNvPr id="33" name="Rectangle 3">
              <a:extLst>
                <a:ext uri="{FF2B5EF4-FFF2-40B4-BE49-F238E27FC236}">
                  <a16:creationId xmlns:a16="http://schemas.microsoft.com/office/drawing/2014/main" id="{FA2B5C43-026C-F8B0-D485-56C39E2CD8EB}"/>
                </a:ext>
              </a:extLst>
            </p:cNvPr>
            <p:cNvSpPr/>
            <p:nvPr/>
          </p:nvSpPr>
          <p:spPr>
            <a:xfrm>
              <a:off x="5655165" y="4042454"/>
              <a:ext cx="5645217" cy="2026117"/>
            </a:xfrm>
            <a:custGeom>
              <a:avLst/>
              <a:gdLst>
                <a:gd name="connsiteX0" fmla="*/ 0 w 5712594"/>
                <a:gd name="connsiteY0" fmla="*/ 0 h 2059806"/>
                <a:gd name="connsiteX1" fmla="*/ 5712594 w 5712594"/>
                <a:gd name="connsiteY1" fmla="*/ 0 h 2059806"/>
                <a:gd name="connsiteX2" fmla="*/ 5712594 w 5712594"/>
                <a:gd name="connsiteY2" fmla="*/ 2059806 h 2059806"/>
                <a:gd name="connsiteX3" fmla="*/ 0 w 5712594"/>
                <a:gd name="connsiteY3" fmla="*/ 2059806 h 2059806"/>
                <a:gd name="connsiteX4" fmla="*/ 0 w 5712594"/>
                <a:gd name="connsiteY4" fmla="*/ 0 h 2059806"/>
                <a:gd name="connsiteX0" fmla="*/ 38501 w 5751095"/>
                <a:gd name="connsiteY0" fmla="*/ 0 h 2059806"/>
                <a:gd name="connsiteX1" fmla="*/ 5751095 w 5751095"/>
                <a:gd name="connsiteY1" fmla="*/ 0 h 2059806"/>
                <a:gd name="connsiteX2" fmla="*/ 5751095 w 5751095"/>
                <a:gd name="connsiteY2" fmla="*/ 2059806 h 2059806"/>
                <a:gd name="connsiteX3" fmla="*/ 0 w 5751095"/>
                <a:gd name="connsiteY3" fmla="*/ 1929865 h 2059806"/>
                <a:gd name="connsiteX4" fmla="*/ 38501 w 5751095"/>
                <a:gd name="connsiteY4" fmla="*/ 0 h 2059806"/>
                <a:gd name="connsiteX0" fmla="*/ 399448 w 5751095"/>
                <a:gd name="connsiteY0" fmla="*/ 72189 h 2059806"/>
                <a:gd name="connsiteX1" fmla="*/ 5751095 w 5751095"/>
                <a:gd name="connsiteY1" fmla="*/ 0 h 2059806"/>
                <a:gd name="connsiteX2" fmla="*/ 5751095 w 5751095"/>
                <a:gd name="connsiteY2" fmla="*/ 2059806 h 2059806"/>
                <a:gd name="connsiteX3" fmla="*/ 0 w 5751095"/>
                <a:gd name="connsiteY3" fmla="*/ 1929865 h 2059806"/>
                <a:gd name="connsiteX4" fmla="*/ 399448 w 5751095"/>
                <a:gd name="connsiteY4" fmla="*/ 72189 h 2059806"/>
                <a:gd name="connsiteX0" fmla="*/ 293570 w 5645217"/>
                <a:gd name="connsiteY0" fmla="*/ 72189 h 2059806"/>
                <a:gd name="connsiteX1" fmla="*/ 5645217 w 5645217"/>
                <a:gd name="connsiteY1" fmla="*/ 0 h 2059806"/>
                <a:gd name="connsiteX2" fmla="*/ 5645217 w 5645217"/>
                <a:gd name="connsiteY2" fmla="*/ 2059806 h 2059806"/>
                <a:gd name="connsiteX3" fmla="*/ 0 w 5645217"/>
                <a:gd name="connsiteY3" fmla="*/ 1934678 h 2059806"/>
                <a:gd name="connsiteX4" fmla="*/ 293570 w 5645217"/>
                <a:gd name="connsiteY4" fmla="*/ 72189 h 2059806"/>
                <a:gd name="connsiteX0" fmla="*/ 293570 w 5645217"/>
                <a:gd name="connsiteY0" fmla="*/ 38500 h 2026117"/>
                <a:gd name="connsiteX1" fmla="*/ 5423836 w 5645217"/>
                <a:gd name="connsiteY1" fmla="*/ 0 h 2026117"/>
                <a:gd name="connsiteX2" fmla="*/ 5645217 w 5645217"/>
                <a:gd name="connsiteY2" fmla="*/ 2026117 h 2026117"/>
                <a:gd name="connsiteX3" fmla="*/ 0 w 5645217"/>
                <a:gd name="connsiteY3" fmla="*/ 1900989 h 2026117"/>
                <a:gd name="connsiteX4" fmla="*/ 293570 w 5645217"/>
                <a:gd name="connsiteY4" fmla="*/ 38500 h 2026117"/>
                <a:gd name="connsiteX0" fmla="*/ 240631 w 5645217"/>
                <a:gd name="connsiteY0" fmla="*/ 332070 h 2026117"/>
                <a:gd name="connsiteX1" fmla="*/ 5423836 w 5645217"/>
                <a:gd name="connsiteY1" fmla="*/ 0 h 2026117"/>
                <a:gd name="connsiteX2" fmla="*/ 5645217 w 5645217"/>
                <a:gd name="connsiteY2" fmla="*/ 2026117 h 2026117"/>
                <a:gd name="connsiteX3" fmla="*/ 0 w 5645217"/>
                <a:gd name="connsiteY3" fmla="*/ 1900989 h 2026117"/>
                <a:gd name="connsiteX4" fmla="*/ 240631 w 5645217"/>
                <a:gd name="connsiteY4" fmla="*/ 332070 h 2026117"/>
                <a:gd name="connsiteX0" fmla="*/ 240631 w 5645217"/>
                <a:gd name="connsiteY0" fmla="*/ 380196 h 2026117"/>
                <a:gd name="connsiteX1" fmla="*/ 5423836 w 5645217"/>
                <a:gd name="connsiteY1" fmla="*/ 0 h 2026117"/>
                <a:gd name="connsiteX2" fmla="*/ 5645217 w 5645217"/>
                <a:gd name="connsiteY2" fmla="*/ 2026117 h 2026117"/>
                <a:gd name="connsiteX3" fmla="*/ 0 w 5645217"/>
                <a:gd name="connsiteY3" fmla="*/ 1900989 h 2026117"/>
                <a:gd name="connsiteX4" fmla="*/ 240631 w 5645217"/>
                <a:gd name="connsiteY4" fmla="*/ 380196 h 2026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5217" h="2026117">
                  <a:moveTo>
                    <a:pt x="240631" y="380196"/>
                  </a:moveTo>
                  <a:lnTo>
                    <a:pt x="5423836" y="0"/>
                  </a:lnTo>
                  <a:lnTo>
                    <a:pt x="5645217" y="2026117"/>
                  </a:lnTo>
                  <a:lnTo>
                    <a:pt x="0" y="1900989"/>
                  </a:lnTo>
                  <a:lnTo>
                    <a:pt x="240631" y="380196"/>
                  </a:lnTo>
                  <a:close/>
                </a:path>
              </a:pathLst>
            </a:custGeom>
            <a:noFill/>
            <a:ln w="19050">
              <a:solidFill>
                <a:srgbClr val="097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34" name="Isosceles Triangle 4">
              <a:extLst>
                <a:ext uri="{FF2B5EF4-FFF2-40B4-BE49-F238E27FC236}">
                  <a16:creationId xmlns:a16="http://schemas.microsoft.com/office/drawing/2014/main" id="{F6A0DBC6-8471-797D-D5A9-E58E1CE2683E}"/>
                </a:ext>
              </a:extLst>
            </p:cNvPr>
            <p:cNvSpPr/>
            <p:nvPr/>
          </p:nvSpPr>
          <p:spPr>
            <a:xfrm rot="5400000">
              <a:off x="9336356" y="2545708"/>
              <a:ext cx="390245" cy="3075699"/>
            </a:xfrm>
            <a:custGeom>
              <a:avLst/>
              <a:gdLst>
                <a:gd name="connsiteX0" fmla="*/ 0 w 640501"/>
                <a:gd name="connsiteY0" fmla="*/ 3181577 h 3181577"/>
                <a:gd name="connsiteX1" fmla="*/ 129938 w 640501"/>
                <a:gd name="connsiteY1" fmla="*/ 0 h 3181577"/>
                <a:gd name="connsiteX2" fmla="*/ 640501 w 640501"/>
                <a:gd name="connsiteY2" fmla="*/ 3181577 h 3181577"/>
                <a:gd name="connsiteX3" fmla="*/ 0 w 640501"/>
                <a:gd name="connsiteY3" fmla="*/ 3181577 h 3181577"/>
                <a:gd name="connsiteX0" fmla="*/ 0 w 395057"/>
                <a:gd name="connsiteY0" fmla="*/ 3181577 h 3181577"/>
                <a:gd name="connsiteX1" fmla="*/ 129938 w 395057"/>
                <a:gd name="connsiteY1" fmla="*/ 0 h 3181577"/>
                <a:gd name="connsiteX2" fmla="*/ 395057 w 395057"/>
                <a:gd name="connsiteY2" fmla="*/ 3171952 h 3181577"/>
                <a:gd name="connsiteX3" fmla="*/ 0 w 395057"/>
                <a:gd name="connsiteY3" fmla="*/ 3181577 h 3181577"/>
                <a:gd name="connsiteX0" fmla="*/ 0 w 390245"/>
                <a:gd name="connsiteY0" fmla="*/ 3181577 h 3210453"/>
                <a:gd name="connsiteX1" fmla="*/ 129938 w 390245"/>
                <a:gd name="connsiteY1" fmla="*/ 0 h 3210453"/>
                <a:gd name="connsiteX2" fmla="*/ 390245 w 390245"/>
                <a:gd name="connsiteY2" fmla="*/ 3210453 h 3210453"/>
                <a:gd name="connsiteX3" fmla="*/ 0 w 390245"/>
                <a:gd name="connsiteY3" fmla="*/ 3181577 h 3210453"/>
                <a:gd name="connsiteX0" fmla="*/ 0 w 390245"/>
                <a:gd name="connsiteY0" fmla="*/ 3046823 h 3075699"/>
                <a:gd name="connsiteX1" fmla="*/ 154001 w 390245"/>
                <a:gd name="connsiteY1" fmla="*/ 0 h 3075699"/>
                <a:gd name="connsiteX2" fmla="*/ 390245 w 390245"/>
                <a:gd name="connsiteY2" fmla="*/ 3075699 h 3075699"/>
                <a:gd name="connsiteX3" fmla="*/ 0 w 390245"/>
                <a:gd name="connsiteY3" fmla="*/ 3046823 h 307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0245" h="3075699">
                  <a:moveTo>
                    <a:pt x="0" y="3046823"/>
                  </a:moveTo>
                  <a:lnTo>
                    <a:pt x="154001" y="0"/>
                  </a:lnTo>
                  <a:lnTo>
                    <a:pt x="390245" y="3075699"/>
                  </a:lnTo>
                  <a:lnTo>
                    <a:pt x="0" y="3046823"/>
                  </a:lnTo>
                  <a:close/>
                </a:path>
              </a:pathLst>
            </a:custGeom>
            <a:solidFill>
              <a:srgbClr val="294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35" name="Isosceles Triangle 4">
              <a:extLst>
                <a:ext uri="{FF2B5EF4-FFF2-40B4-BE49-F238E27FC236}">
                  <a16:creationId xmlns:a16="http://schemas.microsoft.com/office/drawing/2014/main" id="{0007D5AE-4BCC-128A-1AB9-9E25CB7AAACC}"/>
                </a:ext>
              </a:extLst>
            </p:cNvPr>
            <p:cNvSpPr/>
            <p:nvPr/>
          </p:nvSpPr>
          <p:spPr>
            <a:xfrm rot="16511661" flipH="1">
              <a:off x="6991875" y="4507512"/>
              <a:ext cx="372959" cy="3092692"/>
            </a:xfrm>
            <a:custGeom>
              <a:avLst/>
              <a:gdLst>
                <a:gd name="connsiteX0" fmla="*/ 0 w 640501"/>
                <a:gd name="connsiteY0" fmla="*/ 3181577 h 3181577"/>
                <a:gd name="connsiteX1" fmla="*/ 129938 w 640501"/>
                <a:gd name="connsiteY1" fmla="*/ 0 h 3181577"/>
                <a:gd name="connsiteX2" fmla="*/ 640501 w 640501"/>
                <a:gd name="connsiteY2" fmla="*/ 3181577 h 3181577"/>
                <a:gd name="connsiteX3" fmla="*/ 0 w 640501"/>
                <a:gd name="connsiteY3" fmla="*/ 3181577 h 3181577"/>
                <a:gd name="connsiteX0" fmla="*/ 0 w 395057"/>
                <a:gd name="connsiteY0" fmla="*/ 3181577 h 3181577"/>
                <a:gd name="connsiteX1" fmla="*/ 129938 w 395057"/>
                <a:gd name="connsiteY1" fmla="*/ 0 h 3181577"/>
                <a:gd name="connsiteX2" fmla="*/ 395057 w 395057"/>
                <a:gd name="connsiteY2" fmla="*/ 3171952 h 3181577"/>
                <a:gd name="connsiteX3" fmla="*/ 0 w 395057"/>
                <a:gd name="connsiteY3" fmla="*/ 3181577 h 3181577"/>
                <a:gd name="connsiteX0" fmla="*/ 0 w 390245"/>
                <a:gd name="connsiteY0" fmla="*/ 3181577 h 3210453"/>
                <a:gd name="connsiteX1" fmla="*/ 129938 w 390245"/>
                <a:gd name="connsiteY1" fmla="*/ 0 h 3210453"/>
                <a:gd name="connsiteX2" fmla="*/ 390245 w 390245"/>
                <a:gd name="connsiteY2" fmla="*/ 3210453 h 3210453"/>
                <a:gd name="connsiteX3" fmla="*/ 0 w 390245"/>
                <a:gd name="connsiteY3" fmla="*/ 3181577 h 3210453"/>
                <a:gd name="connsiteX0" fmla="*/ 0 w 390245"/>
                <a:gd name="connsiteY0" fmla="*/ 3046823 h 3075699"/>
                <a:gd name="connsiteX1" fmla="*/ 154001 w 390245"/>
                <a:gd name="connsiteY1" fmla="*/ 0 h 3075699"/>
                <a:gd name="connsiteX2" fmla="*/ 390245 w 390245"/>
                <a:gd name="connsiteY2" fmla="*/ 3075699 h 3075699"/>
                <a:gd name="connsiteX3" fmla="*/ 0 w 390245"/>
                <a:gd name="connsiteY3" fmla="*/ 3046823 h 3075699"/>
                <a:gd name="connsiteX0" fmla="*/ 0 w 465157"/>
                <a:gd name="connsiteY0" fmla="*/ 3049872 h 3075699"/>
                <a:gd name="connsiteX1" fmla="*/ 228913 w 465157"/>
                <a:gd name="connsiteY1" fmla="*/ 0 h 3075699"/>
                <a:gd name="connsiteX2" fmla="*/ 465157 w 465157"/>
                <a:gd name="connsiteY2" fmla="*/ 3075699 h 3075699"/>
                <a:gd name="connsiteX3" fmla="*/ 0 w 465157"/>
                <a:gd name="connsiteY3" fmla="*/ 3049872 h 3075699"/>
                <a:gd name="connsiteX0" fmla="*/ 0 w 383965"/>
                <a:gd name="connsiteY0" fmla="*/ 3049872 h 3092692"/>
                <a:gd name="connsiteX1" fmla="*/ 228913 w 383965"/>
                <a:gd name="connsiteY1" fmla="*/ 0 h 3092692"/>
                <a:gd name="connsiteX2" fmla="*/ 383965 w 383965"/>
                <a:gd name="connsiteY2" fmla="*/ 3092692 h 3092692"/>
                <a:gd name="connsiteX3" fmla="*/ 0 w 383965"/>
                <a:gd name="connsiteY3" fmla="*/ 3049872 h 309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3965" h="3092692">
                  <a:moveTo>
                    <a:pt x="0" y="3049872"/>
                  </a:moveTo>
                  <a:lnTo>
                    <a:pt x="228913" y="0"/>
                  </a:lnTo>
                  <a:lnTo>
                    <a:pt x="383965" y="3092692"/>
                  </a:lnTo>
                  <a:lnTo>
                    <a:pt x="0" y="3049872"/>
                  </a:lnTo>
                  <a:close/>
                </a:path>
              </a:pathLst>
            </a:custGeom>
            <a:solidFill>
              <a:srgbClr val="294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F3C7D897-CD18-3F89-FC62-27B75270B2CB}"/>
                </a:ext>
              </a:extLst>
            </p:cNvPr>
            <p:cNvSpPr/>
            <p:nvPr/>
          </p:nvSpPr>
          <p:spPr>
            <a:xfrm>
              <a:off x="5977612" y="4534245"/>
              <a:ext cx="137160" cy="137160"/>
            </a:xfrm>
            <a:prstGeom prst="ellipse">
              <a:avLst/>
            </a:prstGeom>
            <a:solidFill>
              <a:srgbClr val="D59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A55B4BBA-7602-5E73-80CD-9F05E8050198}"/>
                </a:ext>
              </a:extLst>
            </p:cNvPr>
            <p:cNvSpPr/>
            <p:nvPr/>
          </p:nvSpPr>
          <p:spPr>
            <a:xfrm>
              <a:off x="5793128" y="5670324"/>
              <a:ext cx="137160" cy="137160"/>
            </a:xfrm>
            <a:prstGeom prst="ellipse">
              <a:avLst/>
            </a:prstGeom>
            <a:solidFill>
              <a:srgbClr val="D59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CEC4748D-64E8-4036-3F39-BF453922A7EB}"/>
                </a:ext>
              </a:extLst>
            </p:cNvPr>
            <p:cNvSpPr/>
            <p:nvPr/>
          </p:nvSpPr>
          <p:spPr>
            <a:xfrm>
              <a:off x="10839974" y="4217681"/>
              <a:ext cx="137160" cy="137160"/>
            </a:xfrm>
            <a:prstGeom prst="ellipse">
              <a:avLst/>
            </a:prstGeom>
            <a:solidFill>
              <a:srgbClr val="D59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97F8BF4D-20F2-DE93-CEF9-7755799C3D4E}"/>
                </a:ext>
              </a:extLst>
            </p:cNvPr>
            <p:cNvSpPr/>
            <p:nvPr/>
          </p:nvSpPr>
          <p:spPr>
            <a:xfrm>
              <a:off x="11000748" y="5670326"/>
              <a:ext cx="137160" cy="137160"/>
            </a:xfrm>
            <a:prstGeom prst="ellipse">
              <a:avLst/>
            </a:prstGeom>
            <a:solidFill>
              <a:srgbClr val="D59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I"/>
            </a:p>
          </p:txBody>
        </p:sp>
      </p:grpSp>
      <p:sp>
        <p:nvSpPr>
          <p:cNvPr id="40" name="Graphic 18" descr="Lightning bolt with solid fill">
            <a:extLst>
              <a:ext uri="{FF2B5EF4-FFF2-40B4-BE49-F238E27FC236}">
                <a16:creationId xmlns:a16="http://schemas.microsoft.com/office/drawing/2014/main" id="{C17FBEC6-28E9-F3DB-E898-C6E91814E5E1}"/>
              </a:ext>
            </a:extLst>
          </p:cNvPr>
          <p:cNvSpPr>
            <a:spLocks noChangeAspect="1"/>
          </p:cNvSpPr>
          <p:nvPr/>
        </p:nvSpPr>
        <p:spPr>
          <a:xfrm rot="9317367">
            <a:off x="960177" y="5251969"/>
            <a:ext cx="548640" cy="916229"/>
          </a:xfrm>
          <a:custGeom>
            <a:avLst/>
            <a:gdLst>
              <a:gd name="connsiteX0" fmla="*/ 68457 w 456378"/>
              <a:gd name="connsiteY0" fmla="*/ 1152251 h 1152251"/>
              <a:gd name="connsiteX1" fmla="*/ 193961 w 456378"/>
              <a:gd name="connsiteY1" fmla="*/ 630807 h 1152251"/>
              <a:gd name="connsiteX2" fmla="*/ 0 w 456378"/>
              <a:gd name="connsiteY2" fmla="*/ 630807 h 1152251"/>
              <a:gd name="connsiteX3" fmla="*/ 96068 w 456378"/>
              <a:gd name="connsiteY3" fmla="*/ 0 h 1152251"/>
              <a:gd name="connsiteX4" fmla="*/ 383130 w 456378"/>
              <a:gd name="connsiteY4" fmla="*/ 0 h 1152251"/>
              <a:gd name="connsiteX5" fmla="*/ 262418 w 456378"/>
              <a:gd name="connsiteY5" fmla="*/ 461690 h 1152251"/>
              <a:gd name="connsiteX6" fmla="*/ 456378 w 456378"/>
              <a:gd name="connsiteY6" fmla="*/ 461690 h 1152251"/>
              <a:gd name="connsiteX7" fmla="*/ 68457 w 456378"/>
              <a:gd name="connsiteY7" fmla="*/ 1152251 h 1152251"/>
              <a:gd name="connsiteX0" fmla="*/ 68457 w 546444"/>
              <a:gd name="connsiteY0" fmla="*/ 1339960 h 1339960"/>
              <a:gd name="connsiteX1" fmla="*/ 193961 w 546444"/>
              <a:gd name="connsiteY1" fmla="*/ 818516 h 1339960"/>
              <a:gd name="connsiteX2" fmla="*/ 0 w 546444"/>
              <a:gd name="connsiteY2" fmla="*/ 818516 h 1339960"/>
              <a:gd name="connsiteX3" fmla="*/ 96068 w 546444"/>
              <a:gd name="connsiteY3" fmla="*/ 187709 h 1339960"/>
              <a:gd name="connsiteX4" fmla="*/ 546444 w 546444"/>
              <a:gd name="connsiteY4" fmla="*/ 0 h 1339960"/>
              <a:gd name="connsiteX5" fmla="*/ 262418 w 546444"/>
              <a:gd name="connsiteY5" fmla="*/ 649399 h 1339960"/>
              <a:gd name="connsiteX6" fmla="*/ 456378 w 546444"/>
              <a:gd name="connsiteY6" fmla="*/ 649399 h 1339960"/>
              <a:gd name="connsiteX7" fmla="*/ 68457 w 546444"/>
              <a:gd name="connsiteY7" fmla="*/ 1339960 h 1339960"/>
              <a:gd name="connsiteX0" fmla="*/ 68457 w 546444"/>
              <a:gd name="connsiteY0" fmla="*/ 1339960 h 1339960"/>
              <a:gd name="connsiteX1" fmla="*/ 193961 w 546444"/>
              <a:gd name="connsiteY1" fmla="*/ 818516 h 1339960"/>
              <a:gd name="connsiteX2" fmla="*/ 0 w 546444"/>
              <a:gd name="connsiteY2" fmla="*/ 818516 h 1339960"/>
              <a:gd name="connsiteX3" fmla="*/ 200295 w 546444"/>
              <a:gd name="connsiteY3" fmla="*/ 267727 h 1339960"/>
              <a:gd name="connsiteX4" fmla="*/ 546444 w 546444"/>
              <a:gd name="connsiteY4" fmla="*/ 0 h 1339960"/>
              <a:gd name="connsiteX5" fmla="*/ 262418 w 546444"/>
              <a:gd name="connsiteY5" fmla="*/ 649399 h 1339960"/>
              <a:gd name="connsiteX6" fmla="*/ 456378 w 546444"/>
              <a:gd name="connsiteY6" fmla="*/ 649399 h 1339960"/>
              <a:gd name="connsiteX7" fmla="*/ 68457 w 546444"/>
              <a:gd name="connsiteY7" fmla="*/ 1339960 h 1339960"/>
              <a:gd name="connsiteX0" fmla="*/ 68457 w 546444"/>
              <a:gd name="connsiteY0" fmla="*/ 1339960 h 1339960"/>
              <a:gd name="connsiteX1" fmla="*/ 193961 w 546444"/>
              <a:gd name="connsiteY1" fmla="*/ 818516 h 1339960"/>
              <a:gd name="connsiteX2" fmla="*/ 0 w 546444"/>
              <a:gd name="connsiteY2" fmla="*/ 818516 h 1339960"/>
              <a:gd name="connsiteX3" fmla="*/ 293096 w 546444"/>
              <a:gd name="connsiteY3" fmla="*/ 316843 h 1339960"/>
              <a:gd name="connsiteX4" fmla="*/ 546444 w 546444"/>
              <a:gd name="connsiteY4" fmla="*/ 0 h 1339960"/>
              <a:gd name="connsiteX5" fmla="*/ 262418 w 546444"/>
              <a:gd name="connsiteY5" fmla="*/ 649399 h 1339960"/>
              <a:gd name="connsiteX6" fmla="*/ 456378 w 546444"/>
              <a:gd name="connsiteY6" fmla="*/ 649399 h 1339960"/>
              <a:gd name="connsiteX7" fmla="*/ 68457 w 546444"/>
              <a:gd name="connsiteY7" fmla="*/ 1339960 h 1339960"/>
              <a:gd name="connsiteX0" fmla="*/ 68457 w 546444"/>
              <a:gd name="connsiteY0" fmla="*/ 1339960 h 1339960"/>
              <a:gd name="connsiteX1" fmla="*/ 193961 w 546444"/>
              <a:gd name="connsiteY1" fmla="*/ 818516 h 1339960"/>
              <a:gd name="connsiteX2" fmla="*/ 0 w 546444"/>
              <a:gd name="connsiteY2" fmla="*/ 818516 h 1339960"/>
              <a:gd name="connsiteX3" fmla="*/ 301474 w 546444"/>
              <a:gd name="connsiteY3" fmla="*/ 330003 h 1339960"/>
              <a:gd name="connsiteX4" fmla="*/ 546444 w 546444"/>
              <a:gd name="connsiteY4" fmla="*/ 0 h 1339960"/>
              <a:gd name="connsiteX5" fmla="*/ 262418 w 546444"/>
              <a:gd name="connsiteY5" fmla="*/ 649399 h 1339960"/>
              <a:gd name="connsiteX6" fmla="*/ 456378 w 546444"/>
              <a:gd name="connsiteY6" fmla="*/ 649399 h 1339960"/>
              <a:gd name="connsiteX7" fmla="*/ 68457 w 546444"/>
              <a:gd name="connsiteY7" fmla="*/ 1339960 h 1339960"/>
              <a:gd name="connsiteX0" fmla="*/ 68457 w 546444"/>
              <a:gd name="connsiteY0" fmla="*/ 1339960 h 1339960"/>
              <a:gd name="connsiteX1" fmla="*/ 193961 w 546444"/>
              <a:gd name="connsiteY1" fmla="*/ 818516 h 1339960"/>
              <a:gd name="connsiteX2" fmla="*/ 0 w 546444"/>
              <a:gd name="connsiteY2" fmla="*/ 818516 h 1339960"/>
              <a:gd name="connsiteX3" fmla="*/ 301474 w 546444"/>
              <a:gd name="connsiteY3" fmla="*/ 330003 h 1339960"/>
              <a:gd name="connsiteX4" fmla="*/ 546444 w 546444"/>
              <a:gd name="connsiteY4" fmla="*/ 0 h 1339960"/>
              <a:gd name="connsiteX5" fmla="*/ 262418 w 546444"/>
              <a:gd name="connsiteY5" fmla="*/ 649399 h 1339960"/>
              <a:gd name="connsiteX6" fmla="*/ 456378 w 546444"/>
              <a:gd name="connsiteY6" fmla="*/ 649399 h 1339960"/>
              <a:gd name="connsiteX7" fmla="*/ 68457 w 546444"/>
              <a:gd name="connsiteY7" fmla="*/ 1339960 h 1339960"/>
              <a:gd name="connsiteX0" fmla="*/ 68457 w 546444"/>
              <a:gd name="connsiteY0" fmla="*/ 1339960 h 1339960"/>
              <a:gd name="connsiteX1" fmla="*/ 193961 w 546444"/>
              <a:gd name="connsiteY1" fmla="*/ 818516 h 1339960"/>
              <a:gd name="connsiteX2" fmla="*/ 0 w 546444"/>
              <a:gd name="connsiteY2" fmla="*/ 818516 h 1339960"/>
              <a:gd name="connsiteX3" fmla="*/ 301474 w 546444"/>
              <a:gd name="connsiteY3" fmla="*/ 330003 h 1339960"/>
              <a:gd name="connsiteX4" fmla="*/ 546444 w 546444"/>
              <a:gd name="connsiteY4" fmla="*/ 0 h 1339960"/>
              <a:gd name="connsiteX5" fmla="*/ 301550 w 546444"/>
              <a:gd name="connsiteY5" fmla="*/ 572393 h 1339960"/>
              <a:gd name="connsiteX6" fmla="*/ 456378 w 546444"/>
              <a:gd name="connsiteY6" fmla="*/ 649399 h 1339960"/>
              <a:gd name="connsiteX7" fmla="*/ 68457 w 546444"/>
              <a:gd name="connsiteY7" fmla="*/ 1339960 h 1339960"/>
              <a:gd name="connsiteX0" fmla="*/ 68457 w 546444"/>
              <a:gd name="connsiteY0" fmla="*/ 1339960 h 1339960"/>
              <a:gd name="connsiteX1" fmla="*/ 193961 w 546444"/>
              <a:gd name="connsiteY1" fmla="*/ 818516 h 1339960"/>
              <a:gd name="connsiteX2" fmla="*/ 0 w 546444"/>
              <a:gd name="connsiteY2" fmla="*/ 818516 h 1339960"/>
              <a:gd name="connsiteX3" fmla="*/ 301474 w 546444"/>
              <a:gd name="connsiteY3" fmla="*/ 330003 h 1339960"/>
              <a:gd name="connsiteX4" fmla="*/ 546444 w 546444"/>
              <a:gd name="connsiteY4" fmla="*/ 0 h 1339960"/>
              <a:gd name="connsiteX5" fmla="*/ 301550 w 546444"/>
              <a:gd name="connsiteY5" fmla="*/ 572393 h 1339960"/>
              <a:gd name="connsiteX6" fmla="*/ 456378 w 546444"/>
              <a:gd name="connsiteY6" fmla="*/ 649399 h 1339960"/>
              <a:gd name="connsiteX7" fmla="*/ 68457 w 546444"/>
              <a:gd name="connsiteY7" fmla="*/ 1339960 h 1339960"/>
              <a:gd name="connsiteX0" fmla="*/ 68457 w 546444"/>
              <a:gd name="connsiteY0" fmla="*/ 1339960 h 1339960"/>
              <a:gd name="connsiteX1" fmla="*/ 193961 w 546444"/>
              <a:gd name="connsiteY1" fmla="*/ 818516 h 1339960"/>
              <a:gd name="connsiteX2" fmla="*/ 0 w 546444"/>
              <a:gd name="connsiteY2" fmla="*/ 818516 h 1339960"/>
              <a:gd name="connsiteX3" fmla="*/ 301474 w 546444"/>
              <a:gd name="connsiteY3" fmla="*/ 330003 h 1339960"/>
              <a:gd name="connsiteX4" fmla="*/ 546444 w 546444"/>
              <a:gd name="connsiteY4" fmla="*/ 0 h 1339960"/>
              <a:gd name="connsiteX5" fmla="*/ 301550 w 546444"/>
              <a:gd name="connsiteY5" fmla="*/ 572393 h 1339960"/>
              <a:gd name="connsiteX6" fmla="*/ 456378 w 546444"/>
              <a:gd name="connsiteY6" fmla="*/ 649399 h 1339960"/>
              <a:gd name="connsiteX7" fmla="*/ 68457 w 546444"/>
              <a:gd name="connsiteY7" fmla="*/ 1339960 h 1339960"/>
              <a:gd name="connsiteX0" fmla="*/ 68457 w 546444"/>
              <a:gd name="connsiteY0" fmla="*/ 1339960 h 1339960"/>
              <a:gd name="connsiteX1" fmla="*/ 193961 w 546444"/>
              <a:gd name="connsiteY1" fmla="*/ 818516 h 1339960"/>
              <a:gd name="connsiteX2" fmla="*/ 0 w 546444"/>
              <a:gd name="connsiteY2" fmla="*/ 818516 h 1339960"/>
              <a:gd name="connsiteX3" fmla="*/ 301474 w 546444"/>
              <a:gd name="connsiteY3" fmla="*/ 330003 h 1339960"/>
              <a:gd name="connsiteX4" fmla="*/ 546444 w 546444"/>
              <a:gd name="connsiteY4" fmla="*/ 0 h 1339960"/>
              <a:gd name="connsiteX5" fmla="*/ 301550 w 546444"/>
              <a:gd name="connsiteY5" fmla="*/ 572393 h 1339960"/>
              <a:gd name="connsiteX6" fmla="*/ 456378 w 546444"/>
              <a:gd name="connsiteY6" fmla="*/ 649399 h 1339960"/>
              <a:gd name="connsiteX7" fmla="*/ 68457 w 546444"/>
              <a:gd name="connsiteY7" fmla="*/ 1339960 h 1339960"/>
              <a:gd name="connsiteX0" fmla="*/ 68457 w 546444"/>
              <a:gd name="connsiteY0" fmla="*/ 1339960 h 1339960"/>
              <a:gd name="connsiteX1" fmla="*/ 193961 w 546444"/>
              <a:gd name="connsiteY1" fmla="*/ 818516 h 1339960"/>
              <a:gd name="connsiteX2" fmla="*/ 0 w 546444"/>
              <a:gd name="connsiteY2" fmla="*/ 818516 h 1339960"/>
              <a:gd name="connsiteX3" fmla="*/ 319749 w 546444"/>
              <a:gd name="connsiteY3" fmla="*/ 350796 h 1339960"/>
              <a:gd name="connsiteX4" fmla="*/ 546444 w 546444"/>
              <a:gd name="connsiteY4" fmla="*/ 0 h 1339960"/>
              <a:gd name="connsiteX5" fmla="*/ 301550 w 546444"/>
              <a:gd name="connsiteY5" fmla="*/ 572393 h 1339960"/>
              <a:gd name="connsiteX6" fmla="*/ 456378 w 546444"/>
              <a:gd name="connsiteY6" fmla="*/ 649399 h 1339960"/>
              <a:gd name="connsiteX7" fmla="*/ 68457 w 546444"/>
              <a:gd name="connsiteY7" fmla="*/ 1339960 h 1339960"/>
              <a:gd name="connsiteX0" fmla="*/ 68457 w 546444"/>
              <a:gd name="connsiteY0" fmla="*/ 1339960 h 1339960"/>
              <a:gd name="connsiteX1" fmla="*/ 193961 w 546444"/>
              <a:gd name="connsiteY1" fmla="*/ 818516 h 1339960"/>
              <a:gd name="connsiteX2" fmla="*/ 0 w 546444"/>
              <a:gd name="connsiteY2" fmla="*/ 818516 h 1339960"/>
              <a:gd name="connsiteX3" fmla="*/ 319749 w 546444"/>
              <a:gd name="connsiteY3" fmla="*/ 350796 h 1339960"/>
              <a:gd name="connsiteX4" fmla="*/ 546444 w 546444"/>
              <a:gd name="connsiteY4" fmla="*/ 0 h 1339960"/>
              <a:gd name="connsiteX5" fmla="*/ 301550 w 546444"/>
              <a:gd name="connsiteY5" fmla="*/ 572393 h 1339960"/>
              <a:gd name="connsiteX6" fmla="*/ 456378 w 546444"/>
              <a:gd name="connsiteY6" fmla="*/ 649399 h 1339960"/>
              <a:gd name="connsiteX7" fmla="*/ 68457 w 546444"/>
              <a:gd name="connsiteY7" fmla="*/ 1339960 h 1339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6444" h="1339960">
                <a:moveTo>
                  <a:pt x="68457" y="1339960"/>
                </a:moveTo>
                <a:lnTo>
                  <a:pt x="193961" y="818516"/>
                </a:lnTo>
                <a:lnTo>
                  <a:pt x="0" y="818516"/>
                </a:lnTo>
                <a:lnTo>
                  <a:pt x="319749" y="350796"/>
                </a:lnTo>
                <a:cubicBezTo>
                  <a:pt x="407346" y="211879"/>
                  <a:pt x="464787" y="110001"/>
                  <a:pt x="546444" y="0"/>
                </a:cubicBezTo>
                <a:lnTo>
                  <a:pt x="301550" y="572393"/>
                </a:lnTo>
                <a:lnTo>
                  <a:pt x="456378" y="649399"/>
                </a:lnTo>
                <a:lnTo>
                  <a:pt x="68457" y="1339960"/>
                </a:lnTo>
                <a:close/>
              </a:path>
            </a:pathLst>
          </a:custGeom>
          <a:solidFill>
            <a:srgbClr val="D5992A"/>
          </a:solidFill>
          <a:ln w="11311" cap="flat">
            <a:noFill/>
            <a:prstDash val="solid"/>
            <a:miter/>
          </a:ln>
        </p:spPr>
        <p:txBody>
          <a:bodyPr rtlCol="0" anchor="ctr"/>
          <a:lstStyle/>
          <a:p>
            <a:endParaRPr lang="en-VI" dirty="0"/>
          </a:p>
        </p:txBody>
      </p:sp>
      <p:sp>
        <p:nvSpPr>
          <p:cNvPr id="41" name="Google Shape;2295;p7">
            <a:extLst>
              <a:ext uri="{FF2B5EF4-FFF2-40B4-BE49-F238E27FC236}">
                <a16:creationId xmlns:a16="http://schemas.microsoft.com/office/drawing/2014/main" id="{DB3BBBB5-0844-F30B-DD63-84475990B57E}"/>
              </a:ext>
            </a:extLst>
          </p:cNvPr>
          <p:cNvSpPr>
            <a:spLocks noChangeAspect="1"/>
          </p:cNvSpPr>
          <p:nvPr/>
        </p:nvSpPr>
        <p:spPr>
          <a:xfrm>
            <a:off x="2216730" y="4968006"/>
            <a:ext cx="703882" cy="1371600"/>
          </a:xfrm>
          <a:custGeom>
            <a:avLst/>
            <a:gdLst/>
            <a:ahLst/>
            <a:cxnLst/>
            <a:rect l="l" t="t" r="r" b="b"/>
            <a:pathLst>
              <a:path w="110047" h="214440" extrusionOk="0">
                <a:moveTo>
                  <a:pt x="87428" y="3480"/>
                </a:moveTo>
                <a:lnTo>
                  <a:pt x="0" y="135711"/>
                </a:lnTo>
                <a:lnTo>
                  <a:pt x="53936" y="131361"/>
                </a:lnTo>
                <a:lnTo>
                  <a:pt x="3480" y="214440"/>
                </a:lnTo>
                <a:lnTo>
                  <a:pt x="100477" y="109612"/>
                </a:lnTo>
                <a:lnTo>
                  <a:pt x="30448" y="118312"/>
                </a:lnTo>
                <a:lnTo>
                  <a:pt x="11004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279387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BA5EB00-9456-F1D1-0E51-4CAAEC91FEBC}"/>
              </a:ext>
            </a:extLst>
          </p:cNvPr>
          <p:cNvSpPr txBox="1"/>
          <p:nvPr/>
        </p:nvSpPr>
        <p:spPr>
          <a:xfrm>
            <a:off x="267929" y="216310"/>
            <a:ext cx="4036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97300"/>
                </a:solidFill>
                <a:latin typeface="Bangers" panose="020B0603050302020204" pitchFamily="34" charset="0"/>
              </a:rPr>
              <a:t>Callout boxes – these are shapes</a:t>
            </a:r>
            <a:endParaRPr kumimoji="0" lang="en-VI" sz="1800" b="0" i="0" u="none" strike="noStrike" kern="1200" cap="none" spc="0" normalizeH="0" baseline="0" noProof="0" dirty="0">
              <a:ln>
                <a:noFill/>
              </a:ln>
              <a:solidFill>
                <a:srgbClr val="097300"/>
              </a:solidFill>
              <a:effectLst/>
              <a:uLnTx/>
              <a:uFillTx/>
              <a:latin typeface="Bangers" panose="020B0603050302020204" pitchFamily="34" charset="0"/>
              <a:ea typeface="+mn-ea"/>
              <a:cs typeface="+mn-cs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BC9BA0B-EC7F-290F-A90C-10772B344CE6}"/>
              </a:ext>
            </a:extLst>
          </p:cNvPr>
          <p:cNvGrpSpPr>
            <a:grpSpLocks noChangeAspect="1"/>
          </p:cNvGrpSpPr>
          <p:nvPr/>
        </p:nvGrpSpPr>
        <p:grpSpPr>
          <a:xfrm>
            <a:off x="201139" y="919457"/>
            <a:ext cx="1828800" cy="1428949"/>
            <a:chOff x="-49584" y="1833856"/>
            <a:chExt cx="4877441" cy="3811031"/>
          </a:xfrm>
        </p:grpSpPr>
        <p:grpSp>
          <p:nvGrpSpPr>
            <p:cNvPr id="5" name="Google Shape;6304;p19">
              <a:extLst>
                <a:ext uri="{FF2B5EF4-FFF2-40B4-BE49-F238E27FC236}">
                  <a16:creationId xmlns:a16="http://schemas.microsoft.com/office/drawing/2014/main" id="{11581B21-B5A5-91EF-CB5C-892237E408A5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 flipH="1">
              <a:off x="466488" y="1880995"/>
              <a:ext cx="3611460" cy="3647096"/>
              <a:chOff x="1217525" y="238125"/>
              <a:chExt cx="5186150" cy="5237325"/>
            </a:xfrm>
            <a:solidFill>
              <a:srgbClr val="D5992A"/>
            </a:solidFill>
          </p:grpSpPr>
          <p:sp>
            <p:nvSpPr>
              <p:cNvPr id="15" name="Google Shape;6305;p19">
                <a:extLst>
                  <a:ext uri="{FF2B5EF4-FFF2-40B4-BE49-F238E27FC236}">
                    <a16:creationId xmlns:a16="http://schemas.microsoft.com/office/drawing/2014/main" id="{104493AA-C0BC-90EE-53B5-8B4494ADEFF6}"/>
                  </a:ext>
                </a:extLst>
              </p:cNvPr>
              <p:cNvSpPr/>
              <p:nvPr/>
            </p:nvSpPr>
            <p:spPr>
              <a:xfrm>
                <a:off x="3064700" y="2105425"/>
                <a:ext cx="1488400" cy="1501400"/>
              </a:xfrm>
              <a:custGeom>
                <a:avLst/>
                <a:gdLst/>
                <a:ahLst/>
                <a:cxnLst/>
                <a:rect l="l" t="t" r="r" b="b"/>
                <a:pathLst>
                  <a:path w="59536" h="60056" extrusionOk="0">
                    <a:moveTo>
                      <a:pt x="35171" y="5672"/>
                    </a:moveTo>
                    <a:cubicBezTo>
                      <a:pt x="35857" y="6721"/>
                      <a:pt x="36948" y="7490"/>
                      <a:pt x="38284" y="7490"/>
                    </a:cubicBezTo>
                    <a:cubicBezTo>
                      <a:pt x="38312" y="7490"/>
                      <a:pt x="38341" y="7490"/>
                      <a:pt x="38370" y="7489"/>
                    </a:cubicBezTo>
                    <a:lnTo>
                      <a:pt x="38370" y="7489"/>
                    </a:lnTo>
                    <a:lnTo>
                      <a:pt x="36351" y="10618"/>
                    </a:lnTo>
                    <a:lnTo>
                      <a:pt x="33545" y="9039"/>
                    </a:lnTo>
                    <a:cubicBezTo>
                      <a:pt x="34040" y="8015"/>
                      <a:pt x="34614" y="6827"/>
                      <a:pt x="35171" y="5672"/>
                    </a:cubicBezTo>
                    <a:close/>
                    <a:moveTo>
                      <a:pt x="27767" y="8151"/>
                    </a:moveTo>
                    <a:lnTo>
                      <a:pt x="30691" y="9794"/>
                    </a:lnTo>
                    <a:lnTo>
                      <a:pt x="28892" y="12601"/>
                    </a:lnTo>
                    <a:lnTo>
                      <a:pt x="26273" y="11127"/>
                    </a:lnTo>
                    <a:cubicBezTo>
                      <a:pt x="26765" y="10146"/>
                      <a:pt x="27303" y="9075"/>
                      <a:pt x="27767" y="8151"/>
                    </a:cubicBezTo>
                    <a:close/>
                    <a:moveTo>
                      <a:pt x="20447" y="10270"/>
                    </a:moveTo>
                    <a:cubicBezTo>
                      <a:pt x="21294" y="10808"/>
                      <a:pt x="22283" y="11438"/>
                      <a:pt x="23213" y="12029"/>
                    </a:cubicBezTo>
                    <a:lnTo>
                      <a:pt x="21695" y="14729"/>
                    </a:lnTo>
                    <a:lnTo>
                      <a:pt x="18758" y="13273"/>
                    </a:lnTo>
                    <a:cubicBezTo>
                      <a:pt x="19285" y="12336"/>
                      <a:pt x="19897" y="11248"/>
                      <a:pt x="20447" y="10270"/>
                    </a:cubicBezTo>
                    <a:close/>
                    <a:moveTo>
                      <a:pt x="44513" y="11007"/>
                    </a:moveTo>
                    <a:cubicBezTo>
                      <a:pt x="45226" y="11938"/>
                      <a:pt x="46252" y="12716"/>
                      <a:pt x="47536" y="12716"/>
                    </a:cubicBezTo>
                    <a:cubicBezTo>
                      <a:pt x="47615" y="12716"/>
                      <a:pt x="47694" y="12713"/>
                      <a:pt x="47774" y="12707"/>
                    </a:cubicBezTo>
                    <a:lnTo>
                      <a:pt x="47774" y="12707"/>
                    </a:lnTo>
                    <a:lnTo>
                      <a:pt x="45710" y="15877"/>
                    </a:lnTo>
                    <a:lnTo>
                      <a:pt x="42913" y="14304"/>
                    </a:lnTo>
                    <a:cubicBezTo>
                      <a:pt x="43401" y="13297"/>
                      <a:pt x="43956" y="12154"/>
                      <a:pt x="44513" y="11007"/>
                    </a:cubicBezTo>
                    <a:close/>
                    <a:moveTo>
                      <a:pt x="12830" y="11513"/>
                    </a:moveTo>
                    <a:lnTo>
                      <a:pt x="12830" y="11513"/>
                    </a:lnTo>
                    <a:cubicBezTo>
                      <a:pt x="13700" y="12980"/>
                      <a:pt x="14705" y="13874"/>
                      <a:pt x="16122" y="13917"/>
                    </a:cubicBezTo>
                    <a:lnTo>
                      <a:pt x="16123" y="13917"/>
                    </a:lnTo>
                    <a:lnTo>
                      <a:pt x="14378" y="17019"/>
                    </a:lnTo>
                    <a:lnTo>
                      <a:pt x="10974" y="15469"/>
                    </a:lnTo>
                    <a:cubicBezTo>
                      <a:pt x="12166" y="14729"/>
                      <a:pt x="12887" y="13457"/>
                      <a:pt x="12830" y="11513"/>
                    </a:cubicBezTo>
                    <a:close/>
                    <a:moveTo>
                      <a:pt x="37204" y="13597"/>
                    </a:moveTo>
                    <a:lnTo>
                      <a:pt x="39925" y="15127"/>
                    </a:lnTo>
                    <a:lnTo>
                      <a:pt x="38315" y="17574"/>
                    </a:lnTo>
                    <a:lnTo>
                      <a:pt x="35937" y="16238"/>
                    </a:lnTo>
                    <a:lnTo>
                      <a:pt x="37204" y="13597"/>
                    </a:lnTo>
                    <a:close/>
                    <a:moveTo>
                      <a:pt x="29867" y="15955"/>
                    </a:moveTo>
                    <a:lnTo>
                      <a:pt x="32225" y="17281"/>
                    </a:lnTo>
                    <a:cubicBezTo>
                      <a:pt x="31790" y="17960"/>
                      <a:pt x="31338" y="18669"/>
                      <a:pt x="30866" y="19406"/>
                    </a:cubicBezTo>
                    <a:lnTo>
                      <a:pt x="28780" y="18233"/>
                    </a:lnTo>
                    <a:lnTo>
                      <a:pt x="29867" y="15955"/>
                    </a:lnTo>
                    <a:close/>
                    <a:moveTo>
                      <a:pt x="22541" y="18031"/>
                    </a:moveTo>
                    <a:cubicBezTo>
                      <a:pt x="23224" y="18498"/>
                      <a:pt x="23938" y="18983"/>
                      <a:pt x="24624" y="19452"/>
                    </a:cubicBezTo>
                    <a:lnTo>
                      <a:pt x="23419" y="21596"/>
                    </a:lnTo>
                    <a:lnTo>
                      <a:pt x="21149" y="20504"/>
                    </a:lnTo>
                    <a:cubicBezTo>
                      <a:pt x="21593" y="19717"/>
                      <a:pt x="22054" y="18893"/>
                      <a:pt x="22541" y="18031"/>
                    </a:cubicBezTo>
                    <a:close/>
                    <a:moveTo>
                      <a:pt x="46568" y="18718"/>
                    </a:moveTo>
                    <a:lnTo>
                      <a:pt x="49498" y="20365"/>
                    </a:lnTo>
                    <a:lnTo>
                      <a:pt x="47698" y="23125"/>
                    </a:lnTo>
                    <a:lnTo>
                      <a:pt x="45107" y="21668"/>
                    </a:lnTo>
                    <a:cubicBezTo>
                      <a:pt x="45598" y="20678"/>
                      <a:pt x="46084" y="19695"/>
                      <a:pt x="46568" y="18718"/>
                    </a:cubicBezTo>
                    <a:close/>
                    <a:moveTo>
                      <a:pt x="15096" y="19957"/>
                    </a:moveTo>
                    <a:lnTo>
                      <a:pt x="17551" y="21599"/>
                    </a:lnTo>
                    <a:lnTo>
                      <a:pt x="16163" y="24067"/>
                    </a:lnTo>
                    <a:lnTo>
                      <a:pt x="13481" y="22829"/>
                    </a:lnTo>
                    <a:lnTo>
                      <a:pt x="15096" y="19957"/>
                    </a:lnTo>
                    <a:close/>
                    <a:moveTo>
                      <a:pt x="39356" y="21292"/>
                    </a:moveTo>
                    <a:lnTo>
                      <a:pt x="41706" y="22613"/>
                    </a:lnTo>
                    <a:lnTo>
                      <a:pt x="40334" y="24726"/>
                    </a:lnTo>
                    <a:lnTo>
                      <a:pt x="38265" y="23563"/>
                    </a:lnTo>
                    <a:cubicBezTo>
                      <a:pt x="38620" y="22823"/>
                      <a:pt x="38974" y="22088"/>
                      <a:pt x="39356" y="21292"/>
                    </a:cubicBezTo>
                    <a:close/>
                    <a:moveTo>
                      <a:pt x="32036" y="23833"/>
                    </a:moveTo>
                    <a:lnTo>
                      <a:pt x="33850" y="24852"/>
                    </a:lnTo>
                    <a:lnTo>
                      <a:pt x="32838" y="26400"/>
                    </a:lnTo>
                    <a:lnTo>
                      <a:pt x="31254" y="25508"/>
                    </a:lnTo>
                    <a:lnTo>
                      <a:pt x="32036" y="23833"/>
                    </a:lnTo>
                    <a:close/>
                    <a:moveTo>
                      <a:pt x="7495" y="21569"/>
                    </a:moveTo>
                    <a:lnTo>
                      <a:pt x="10643" y="23738"/>
                    </a:lnTo>
                    <a:lnTo>
                      <a:pt x="8883" y="26868"/>
                    </a:lnTo>
                    <a:cubicBezTo>
                      <a:pt x="8157" y="25803"/>
                      <a:pt x="7066" y="25308"/>
                      <a:pt x="5548" y="25308"/>
                    </a:cubicBezTo>
                    <a:cubicBezTo>
                      <a:pt x="5382" y="25308"/>
                      <a:pt x="5211" y="25314"/>
                      <a:pt x="5034" y="25325"/>
                    </a:cubicBezTo>
                    <a:cubicBezTo>
                      <a:pt x="6680" y="24337"/>
                      <a:pt x="7533" y="23106"/>
                      <a:pt x="7495" y="21569"/>
                    </a:cubicBezTo>
                    <a:close/>
                    <a:moveTo>
                      <a:pt x="24561" y="25944"/>
                    </a:moveTo>
                    <a:lnTo>
                      <a:pt x="26176" y="26994"/>
                    </a:lnTo>
                    <a:lnTo>
                      <a:pt x="25208" y="28718"/>
                    </a:lnTo>
                    <a:lnTo>
                      <a:pt x="23488" y="27851"/>
                    </a:lnTo>
                    <a:lnTo>
                      <a:pt x="24561" y="25944"/>
                    </a:lnTo>
                    <a:close/>
                    <a:moveTo>
                      <a:pt x="48560" y="26304"/>
                    </a:moveTo>
                    <a:lnTo>
                      <a:pt x="51478" y="27699"/>
                    </a:lnTo>
                    <a:lnTo>
                      <a:pt x="49773" y="30731"/>
                    </a:lnTo>
                    <a:lnTo>
                      <a:pt x="47063" y="28967"/>
                    </a:lnTo>
                    <a:lnTo>
                      <a:pt x="48560" y="26304"/>
                    </a:lnTo>
                    <a:close/>
                    <a:moveTo>
                      <a:pt x="17079" y="27695"/>
                    </a:moveTo>
                    <a:lnTo>
                      <a:pt x="19313" y="29098"/>
                    </a:lnTo>
                    <a:cubicBezTo>
                      <a:pt x="18895" y="29844"/>
                      <a:pt x="18479" y="30583"/>
                      <a:pt x="18065" y="31317"/>
                    </a:cubicBezTo>
                    <a:lnTo>
                      <a:pt x="15696" y="30157"/>
                    </a:lnTo>
                    <a:lnTo>
                      <a:pt x="17079" y="27695"/>
                    </a:lnTo>
                    <a:close/>
                    <a:moveTo>
                      <a:pt x="41457" y="28918"/>
                    </a:moveTo>
                    <a:lnTo>
                      <a:pt x="43731" y="29975"/>
                    </a:lnTo>
                    <a:lnTo>
                      <a:pt x="42356" y="32421"/>
                    </a:lnTo>
                    <a:lnTo>
                      <a:pt x="40250" y="31065"/>
                    </a:lnTo>
                    <a:lnTo>
                      <a:pt x="41457" y="28918"/>
                    </a:lnTo>
                    <a:close/>
                    <a:moveTo>
                      <a:pt x="9766" y="29422"/>
                    </a:moveTo>
                    <a:lnTo>
                      <a:pt x="12507" y="31154"/>
                    </a:lnTo>
                    <a:lnTo>
                      <a:pt x="10948" y="33930"/>
                    </a:lnTo>
                    <a:lnTo>
                      <a:pt x="7892" y="32439"/>
                    </a:lnTo>
                    <a:cubicBezTo>
                      <a:pt x="8447" y="31546"/>
                      <a:pt x="9147" y="30418"/>
                      <a:pt x="9766" y="29422"/>
                    </a:cubicBezTo>
                    <a:close/>
                    <a:moveTo>
                      <a:pt x="34175" y="31534"/>
                    </a:moveTo>
                    <a:lnTo>
                      <a:pt x="35962" y="32310"/>
                    </a:lnTo>
                    <a:lnTo>
                      <a:pt x="34894" y="34211"/>
                    </a:lnTo>
                    <a:lnTo>
                      <a:pt x="33203" y="33261"/>
                    </a:lnTo>
                    <a:lnTo>
                      <a:pt x="34175" y="31534"/>
                    </a:lnTo>
                    <a:close/>
                    <a:moveTo>
                      <a:pt x="26533" y="33625"/>
                    </a:moveTo>
                    <a:lnTo>
                      <a:pt x="28370" y="34658"/>
                    </a:lnTo>
                    <a:lnTo>
                      <a:pt x="27377" y="36425"/>
                    </a:lnTo>
                    <a:lnTo>
                      <a:pt x="25538" y="35392"/>
                    </a:lnTo>
                    <a:lnTo>
                      <a:pt x="26533" y="33625"/>
                    </a:lnTo>
                    <a:close/>
                    <a:moveTo>
                      <a:pt x="50598" y="33318"/>
                    </a:moveTo>
                    <a:cubicBezTo>
                      <a:pt x="51296" y="34276"/>
                      <a:pt x="52310" y="34826"/>
                      <a:pt x="53784" y="34826"/>
                    </a:cubicBezTo>
                    <a:cubicBezTo>
                      <a:pt x="53996" y="34826"/>
                      <a:pt x="54217" y="34815"/>
                      <a:pt x="54448" y="34792"/>
                    </a:cubicBezTo>
                    <a:lnTo>
                      <a:pt x="54448" y="34792"/>
                    </a:lnTo>
                    <a:cubicBezTo>
                      <a:pt x="52730" y="35837"/>
                      <a:pt x="51925" y="37060"/>
                      <a:pt x="51970" y="38530"/>
                    </a:cubicBezTo>
                    <a:lnTo>
                      <a:pt x="48869" y="36395"/>
                    </a:lnTo>
                    <a:lnTo>
                      <a:pt x="50598" y="33318"/>
                    </a:lnTo>
                    <a:close/>
                    <a:moveTo>
                      <a:pt x="19142" y="35281"/>
                    </a:moveTo>
                    <a:lnTo>
                      <a:pt x="21347" y="36520"/>
                    </a:lnTo>
                    <a:cubicBezTo>
                      <a:pt x="20917" y="37400"/>
                      <a:pt x="20544" y="38163"/>
                      <a:pt x="20155" y="38959"/>
                    </a:cubicBezTo>
                    <a:lnTo>
                      <a:pt x="17664" y="37559"/>
                    </a:lnTo>
                    <a:cubicBezTo>
                      <a:pt x="18112" y="36871"/>
                      <a:pt x="18625" y="36078"/>
                      <a:pt x="19142" y="35281"/>
                    </a:cubicBezTo>
                    <a:close/>
                    <a:moveTo>
                      <a:pt x="43302" y="36072"/>
                    </a:moveTo>
                    <a:lnTo>
                      <a:pt x="45978" y="37321"/>
                    </a:lnTo>
                    <a:lnTo>
                      <a:pt x="44362" y="40196"/>
                    </a:lnTo>
                    <a:lnTo>
                      <a:pt x="41914" y="38541"/>
                    </a:lnTo>
                    <a:lnTo>
                      <a:pt x="43302" y="36072"/>
                    </a:lnTo>
                    <a:close/>
                    <a:moveTo>
                      <a:pt x="11785" y="36908"/>
                    </a:moveTo>
                    <a:lnTo>
                      <a:pt x="14489" y="38427"/>
                    </a:lnTo>
                    <a:lnTo>
                      <a:pt x="12928" y="41537"/>
                    </a:lnTo>
                    <a:lnTo>
                      <a:pt x="9840" y="39799"/>
                    </a:lnTo>
                    <a:lnTo>
                      <a:pt x="11785" y="36908"/>
                    </a:lnTo>
                    <a:close/>
                    <a:moveTo>
                      <a:pt x="35983" y="38469"/>
                    </a:moveTo>
                    <a:lnTo>
                      <a:pt x="38342" y="39639"/>
                    </a:lnTo>
                    <a:lnTo>
                      <a:pt x="36949" y="42116"/>
                    </a:lnTo>
                    <a:lnTo>
                      <a:pt x="34733" y="40694"/>
                    </a:lnTo>
                    <a:cubicBezTo>
                      <a:pt x="35141" y="39966"/>
                      <a:pt x="35574" y="39196"/>
                      <a:pt x="35983" y="38469"/>
                    </a:cubicBezTo>
                    <a:close/>
                    <a:moveTo>
                      <a:pt x="28560" y="40610"/>
                    </a:moveTo>
                    <a:cubicBezTo>
                      <a:pt x="29266" y="41008"/>
                      <a:pt x="30043" y="41444"/>
                      <a:pt x="30775" y="41855"/>
                    </a:cubicBezTo>
                    <a:lnTo>
                      <a:pt x="29602" y="44270"/>
                    </a:lnTo>
                    <a:lnTo>
                      <a:pt x="27118" y="42875"/>
                    </a:lnTo>
                    <a:lnTo>
                      <a:pt x="28560" y="40610"/>
                    </a:lnTo>
                    <a:close/>
                    <a:moveTo>
                      <a:pt x="21139" y="42437"/>
                    </a:moveTo>
                    <a:lnTo>
                      <a:pt x="23637" y="43841"/>
                    </a:lnTo>
                    <a:lnTo>
                      <a:pt x="22308" y="46640"/>
                    </a:lnTo>
                    <a:lnTo>
                      <a:pt x="19436" y="45026"/>
                    </a:lnTo>
                    <a:lnTo>
                      <a:pt x="21139" y="42437"/>
                    </a:lnTo>
                    <a:close/>
                    <a:moveTo>
                      <a:pt x="45072" y="43062"/>
                    </a:moveTo>
                    <a:lnTo>
                      <a:pt x="48470" y="44659"/>
                    </a:lnTo>
                    <a:cubicBezTo>
                      <a:pt x="47334" y="45414"/>
                      <a:pt x="46517" y="46671"/>
                      <a:pt x="46688" y="48760"/>
                    </a:cubicBezTo>
                    <a:cubicBezTo>
                      <a:pt x="45770" y="47147"/>
                      <a:pt x="44730" y="46237"/>
                      <a:pt x="43292" y="46228"/>
                    </a:cubicBezTo>
                    <a:lnTo>
                      <a:pt x="45072" y="43062"/>
                    </a:lnTo>
                    <a:close/>
                    <a:moveTo>
                      <a:pt x="13507" y="44000"/>
                    </a:moveTo>
                    <a:lnTo>
                      <a:pt x="16851" y="45879"/>
                    </a:lnTo>
                    <a:cubicBezTo>
                      <a:pt x="15827" y="46762"/>
                      <a:pt x="15128" y="47967"/>
                      <a:pt x="15224" y="49565"/>
                    </a:cubicBezTo>
                    <a:cubicBezTo>
                      <a:pt x="14342" y="48171"/>
                      <a:pt x="13158" y="47461"/>
                      <a:pt x="11371" y="47461"/>
                    </a:cubicBezTo>
                    <a:cubicBezTo>
                      <a:pt x="11227" y="47461"/>
                      <a:pt x="11079" y="47466"/>
                      <a:pt x="10927" y="47475"/>
                    </a:cubicBezTo>
                    <a:cubicBezTo>
                      <a:pt x="12554" y="46556"/>
                      <a:pt x="13471" y="45462"/>
                      <a:pt x="13507" y="44000"/>
                    </a:cubicBezTo>
                    <a:close/>
                    <a:moveTo>
                      <a:pt x="37873" y="45409"/>
                    </a:moveTo>
                    <a:lnTo>
                      <a:pt x="40797" y="46856"/>
                    </a:lnTo>
                    <a:cubicBezTo>
                      <a:pt x="40246" y="47836"/>
                      <a:pt x="39599" y="48990"/>
                      <a:pt x="39052" y="49960"/>
                    </a:cubicBezTo>
                    <a:lnTo>
                      <a:pt x="36204" y="48079"/>
                    </a:lnTo>
                    <a:cubicBezTo>
                      <a:pt x="36665" y="47341"/>
                      <a:pt x="37279" y="46361"/>
                      <a:pt x="37873" y="45409"/>
                    </a:cubicBezTo>
                    <a:close/>
                    <a:moveTo>
                      <a:pt x="30517" y="47440"/>
                    </a:moveTo>
                    <a:lnTo>
                      <a:pt x="33226" y="48963"/>
                    </a:lnTo>
                    <a:lnTo>
                      <a:pt x="31712" y="52113"/>
                    </a:lnTo>
                    <a:lnTo>
                      <a:pt x="28762" y="50229"/>
                    </a:lnTo>
                    <a:lnTo>
                      <a:pt x="30517" y="47440"/>
                    </a:lnTo>
                    <a:close/>
                    <a:moveTo>
                      <a:pt x="23140" y="49413"/>
                    </a:moveTo>
                    <a:lnTo>
                      <a:pt x="26233" y="51153"/>
                    </a:lnTo>
                    <a:cubicBezTo>
                      <a:pt x="25155" y="52004"/>
                      <a:pt x="24495" y="53237"/>
                      <a:pt x="24693" y="55151"/>
                    </a:cubicBezTo>
                    <a:cubicBezTo>
                      <a:pt x="23725" y="53585"/>
                      <a:pt x="22615" y="52666"/>
                      <a:pt x="21236" y="52666"/>
                    </a:cubicBezTo>
                    <a:cubicBezTo>
                      <a:pt x="21137" y="52666"/>
                      <a:pt x="21038" y="52671"/>
                      <a:pt x="20937" y="52680"/>
                    </a:cubicBezTo>
                    <a:cubicBezTo>
                      <a:pt x="21653" y="51617"/>
                      <a:pt x="22415" y="50489"/>
                      <a:pt x="23140" y="49413"/>
                    </a:cubicBezTo>
                    <a:close/>
                    <a:moveTo>
                      <a:pt x="38465" y="1"/>
                    </a:moveTo>
                    <a:cubicBezTo>
                      <a:pt x="38343" y="1"/>
                      <a:pt x="38220" y="7"/>
                      <a:pt x="38097" y="19"/>
                    </a:cubicBezTo>
                    <a:cubicBezTo>
                      <a:pt x="36239" y="204"/>
                      <a:pt x="35219" y="1366"/>
                      <a:pt x="34547" y="4138"/>
                    </a:cubicBezTo>
                    <a:cubicBezTo>
                      <a:pt x="33728" y="2800"/>
                      <a:pt x="32640" y="2040"/>
                      <a:pt x="31269" y="2040"/>
                    </a:cubicBezTo>
                    <a:cubicBezTo>
                      <a:pt x="30935" y="2040"/>
                      <a:pt x="30584" y="2085"/>
                      <a:pt x="30217" y="2178"/>
                    </a:cubicBezTo>
                    <a:cubicBezTo>
                      <a:pt x="28338" y="2653"/>
                      <a:pt x="27470" y="4084"/>
                      <a:pt x="27200" y="6260"/>
                    </a:cubicBezTo>
                    <a:cubicBezTo>
                      <a:pt x="26092" y="4297"/>
                      <a:pt x="24455" y="4113"/>
                      <a:pt x="22744" y="4104"/>
                    </a:cubicBezTo>
                    <a:lnTo>
                      <a:pt x="22726" y="4109"/>
                    </a:lnTo>
                    <a:cubicBezTo>
                      <a:pt x="21231" y="5040"/>
                      <a:pt x="19932" y="6119"/>
                      <a:pt x="19968" y="8410"/>
                    </a:cubicBezTo>
                    <a:cubicBezTo>
                      <a:pt x="18961" y="7026"/>
                      <a:pt x="17879" y="6301"/>
                      <a:pt x="16602" y="6301"/>
                    </a:cubicBezTo>
                    <a:cubicBezTo>
                      <a:pt x="16245" y="6301"/>
                      <a:pt x="15873" y="6358"/>
                      <a:pt x="15484" y="6472"/>
                    </a:cubicBezTo>
                    <a:cubicBezTo>
                      <a:pt x="13471" y="7065"/>
                      <a:pt x="12676" y="8630"/>
                      <a:pt x="12634" y="10774"/>
                    </a:cubicBezTo>
                    <a:cubicBezTo>
                      <a:pt x="11614" y="9261"/>
                      <a:pt x="10437" y="8514"/>
                      <a:pt x="9182" y="8514"/>
                    </a:cubicBezTo>
                    <a:cubicBezTo>
                      <a:pt x="8759" y="8514"/>
                      <a:pt x="8328" y="8599"/>
                      <a:pt x="7890" y="8768"/>
                    </a:cubicBezTo>
                    <a:cubicBezTo>
                      <a:pt x="6350" y="9363"/>
                      <a:pt x="5348" y="10956"/>
                      <a:pt x="5478" y="12608"/>
                    </a:cubicBezTo>
                    <a:cubicBezTo>
                      <a:pt x="5630" y="14564"/>
                      <a:pt x="6906" y="15675"/>
                      <a:pt x="9554" y="16070"/>
                    </a:cubicBezTo>
                    <a:cubicBezTo>
                      <a:pt x="7971" y="16978"/>
                      <a:pt x="7265" y="18333"/>
                      <a:pt x="7271" y="20172"/>
                    </a:cubicBezTo>
                    <a:cubicBezTo>
                      <a:pt x="6205" y="18717"/>
                      <a:pt x="5061" y="18006"/>
                      <a:pt x="3850" y="18006"/>
                    </a:cubicBezTo>
                    <a:cubicBezTo>
                      <a:pt x="3408" y="18006"/>
                      <a:pt x="2956" y="18101"/>
                      <a:pt x="2497" y="18289"/>
                    </a:cubicBezTo>
                    <a:cubicBezTo>
                      <a:pt x="967" y="18915"/>
                      <a:pt x="0" y="20529"/>
                      <a:pt x="167" y="22176"/>
                    </a:cubicBezTo>
                    <a:cubicBezTo>
                      <a:pt x="364" y="24141"/>
                      <a:pt x="1590" y="25141"/>
                      <a:pt x="4396" y="25557"/>
                    </a:cubicBezTo>
                    <a:cubicBezTo>
                      <a:pt x="2637" y="26513"/>
                      <a:pt x="1764" y="27925"/>
                      <a:pt x="2136" y="29846"/>
                    </a:cubicBezTo>
                    <a:cubicBezTo>
                      <a:pt x="2539" y="31929"/>
                      <a:pt x="4003" y="32842"/>
                      <a:pt x="6225" y="32926"/>
                    </a:cubicBezTo>
                    <a:cubicBezTo>
                      <a:pt x="4445" y="34102"/>
                      <a:pt x="3659" y="35570"/>
                      <a:pt x="4153" y="37459"/>
                    </a:cubicBezTo>
                    <a:cubicBezTo>
                      <a:pt x="4658" y="39391"/>
                      <a:pt x="6081" y="40250"/>
                      <a:pt x="8281" y="40288"/>
                    </a:cubicBezTo>
                    <a:cubicBezTo>
                      <a:pt x="6359" y="41528"/>
                      <a:pt x="5612" y="43082"/>
                      <a:pt x="6241" y="45038"/>
                    </a:cubicBezTo>
                    <a:cubicBezTo>
                      <a:pt x="6822" y="46844"/>
                      <a:pt x="8189" y="47588"/>
                      <a:pt x="10013" y="47588"/>
                    </a:cubicBezTo>
                    <a:cubicBezTo>
                      <a:pt x="10124" y="47588"/>
                      <a:pt x="10236" y="47585"/>
                      <a:pt x="10350" y="47580"/>
                    </a:cubicBezTo>
                    <a:lnTo>
                      <a:pt x="10350" y="47580"/>
                    </a:lnTo>
                    <a:cubicBezTo>
                      <a:pt x="8158" y="49453"/>
                      <a:pt x="7615" y="50931"/>
                      <a:pt x="8419" y="52718"/>
                    </a:cubicBezTo>
                    <a:cubicBezTo>
                      <a:pt x="9008" y="54029"/>
                      <a:pt x="10307" y="54849"/>
                      <a:pt x="11711" y="54849"/>
                    </a:cubicBezTo>
                    <a:cubicBezTo>
                      <a:pt x="11884" y="54849"/>
                      <a:pt x="12059" y="54836"/>
                      <a:pt x="12234" y="54811"/>
                    </a:cubicBezTo>
                    <a:cubicBezTo>
                      <a:pt x="14113" y="54535"/>
                      <a:pt x="15130" y="53268"/>
                      <a:pt x="15500" y="50820"/>
                    </a:cubicBezTo>
                    <a:cubicBezTo>
                      <a:pt x="16046" y="51326"/>
                      <a:pt x="16559" y="51993"/>
                      <a:pt x="17236" y="52369"/>
                    </a:cubicBezTo>
                    <a:cubicBezTo>
                      <a:pt x="17903" y="52742"/>
                      <a:pt x="18736" y="52817"/>
                      <a:pt x="19492" y="53022"/>
                    </a:cubicBezTo>
                    <a:cubicBezTo>
                      <a:pt x="17701" y="54291"/>
                      <a:pt x="17038" y="55827"/>
                      <a:pt x="17555" y="57522"/>
                    </a:cubicBezTo>
                    <a:cubicBezTo>
                      <a:pt x="17981" y="58922"/>
                      <a:pt x="19262" y="60055"/>
                      <a:pt x="20674" y="60055"/>
                    </a:cubicBezTo>
                    <a:cubicBezTo>
                      <a:pt x="20807" y="60055"/>
                      <a:pt x="20941" y="60045"/>
                      <a:pt x="21076" y="60024"/>
                    </a:cubicBezTo>
                    <a:cubicBezTo>
                      <a:pt x="22031" y="59877"/>
                      <a:pt x="23124" y="59389"/>
                      <a:pt x="23768" y="58691"/>
                    </a:cubicBezTo>
                    <a:cubicBezTo>
                      <a:pt x="24425" y="57976"/>
                      <a:pt x="24609" y="56816"/>
                      <a:pt x="24971" y="55925"/>
                    </a:cubicBezTo>
                    <a:cubicBezTo>
                      <a:pt x="25853" y="57332"/>
                      <a:pt x="26854" y="58053"/>
                      <a:pt x="28151" y="58053"/>
                    </a:cubicBezTo>
                    <a:cubicBezTo>
                      <a:pt x="28355" y="58053"/>
                      <a:pt x="28565" y="58035"/>
                      <a:pt x="28784" y="58000"/>
                    </a:cubicBezTo>
                    <a:cubicBezTo>
                      <a:pt x="31024" y="57637"/>
                      <a:pt x="32014" y="56100"/>
                      <a:pt x="32212" y="53792"/>
                    </a:cubicBezTo>
                    <a:cubicBezTo>
                      <a:pt x="33079" y="55195"/>
                      <a:pt x="34155" y="55952"/>
                      <a:pt x="35514" y="55952"/>
                    </a:cubicBezTo>
                    <a:cubicBezTo>
                      <a:pt x="35786" y="55952"/>
                      <a:pt x="36069" y="55921"/>
                      <a:pt x="36364" y="55860"/>
                    </a:cubicBezTo>
                    <a:cubicBezTo>
                      <a:pt x="38470" y="55422"/>
                      <a:pt x="39394" y="53897"/>
                      <a:pt x="39553" y="51678"/>
                    </a:cubicBezTo>
                    <a:cubicBezTo>
                      <a:pt x="40446" y="53048"/>
                      <a:pt x="41517" y="53801"/>
                      <a:pt x="42829" y="53801"/>
                    </a:cubicBezTo>
                    <a:cubicBezTo>
                      <a:pt x="43212" y="53801"/>
                      <a:pt x="43616" y="53737"/>
                      <a:pt x="44042" y="53605"/>
                    </a:cubicBezTo>
                    <a:cubicBezTo>
                      <a:pt x="46018" y="52995"/>
                      <a:pt x="46815" y="51469"/>
                      <a:pt x="46778" y="49385"/>
                    </a:cubicBezTo>
                    <a:lnTo>
                      <a:pt x="46778" y="49385"/>
                    </a:lnTo>
                    <a:cubicBezTo>
                      <a:pt x="47978" y="50907"/>
                      <a:pt x="49082" y="51619"/>
                      <a:pt x="50275" y="51619"/>
                    </a:cubicBezTo>
                    <a:cubicBezTo>
                      <a:pt x="50691" y="51619"/>
                      <a:pt x="51117" y="51533"/>
                      <a:pt x="51562" y="51364"/>
                    </a:cubicBezTo>
                    <a:cubicBezTo>
                      <a:pt x="53026" y="50808"/>
                      <a:pt x="54161" y="49314"/>
                      <a:pt x="53952" y="47771"/>
                    </a:cubicBezTo>
                    <a:cubicBezTo>
                      <a:pt x="53823" y="46840"/>
                      <a:pt x="53389" y="45786"/>
                      <a:pt x="52742" y="45150"/>
                    </a:cubicBezTo>
                    <a:cubicBezTo>
                      <a:pt x="52080" y="44501"/>
                      <a:pt x="50991" y="44295"/>
                      <a:pt x="50132" y="43913"/>
                    </a:cubicBezTo>
                    <a:cubicBezTo>
                      <a:pt x="51538" y="43134"/>
                      <a:pt x="52186" y="41781"/>
                      <a:pt x="52198" y="39982"/>
                    </a:cubicBezTo>
                    <a:cubicBezTo>
                      <a:pt x="53282" y="41428"/>
                      <a:pt x="54416" y="42128"/>
                      <a:pt x="55621" y="42128"/>
                    </a:cubicBezTo>
                    <a:cubicBezTo>
                      <a:pt x="56033" y="42128"/>
                      <a:pt x="56453" y="42046"/>
                      <a:pt x="56883" y="41884"/>
                    </a:cubicBezTo>
                    <a:cubicBezTo>
                      <a:pt x="58386" y="41318"/>
                      <a:pt x="59535" y="39761"/>
                      <a:pt x="59283" y="38186"/>
                    </a:cubicBezTo>
                    <a:cubicBezTo>
                      <a:pt x="59136" y="37259"/>
                      <a:pt x="58661" y="36223"/>
                      <a:pt x="57995" y="35604"/>
                    </a:cubicBezTo>
                    <a:cubicBezTo>
                      <a:pt x="57317" y="34975"/>
                      <a:pt x="56225" y="34798"/>
                      <a:pt x="55375" y="34447"/>
                    </a:cubicBezTo>
                    <a:cubicBezTo>
                      <a:pt x="57065" y="33259"/>
                      <a:pt x="57754" y="31864"/>
                      <a:pt x="57351" y="30153"/>
                    </a:cubicBezTo>
                    <a:cubicBezTo>
                      <a:pt x="56896" y="28214"/>
                      <a:pt x="55486" y="27356"/>
                      <a:pt x="53303" y="27107"/>
                    </a:cubicBezTo>
                    <a:cubicBezTo>
                      <a:pt x="55278" y="26005"/>
                      <a:pt x="55475" y="24404"/>
                      <a:pt x="55559" y="22754"/>
                    </a:cubicBezTo>
                    <a:lnTo>
                      <a:pt x="55461" y="22389"/>
                    </a:lnTo>
                    <a:cubicBezTo>
                      <a:pt x="54599" y="20977"/>
                      <a:pt x="53549" y="19827"/>
                      <a:pt x="51419" y="19827"/>
                    </a:cubicBezTo>
                    <a:cubicBezTo>
                      <a:pt x="51390" y="19827"/>
                      <a:pt x="51360" y="19827"/>
                      <a:pt x="51330" y="19828"/>
                    </a:cubicBezTo>
                    <a:cubicBezTo>
                      <a:pt x="53209" y="18481"/>
                      <a:pt x="53860" y="16951"/>
                      <a:pt x="53290" y="15106"/>
                    </a:cubicBezTo>
                    <a:cubicBezTo>
                      <a:pt x="52720" y="13264"/>
                      <a:pt x="51274" y="12499"/>
                      <a:pt x="49320" y="12457"/>
                    </a:cubicBezTo>
                    <a:cubicBezTo>
                      <a:pt x="51289" y="10756"/>
                      <a:pt x="51830" y="9254"/>
                      <a:pt x="51170" y="7558"/>
                    </a:cubicBezTo>
                    <a:cubicBezTo>
                      <a:pt x="50632" y="6181"/>
                      <a:pt x="49334" y="5238"/>
                      <a:pt x="47877" y="5238"/>
                    </a:cubicBezTo>
                    <a:cubicBezTo>
                      <a:pt x="47782" y="5238"/>
                      <a:pt x="47685" y="5242"/>
                      <a:pt x="47589" y="5251"/>
                    </a:cubicBezTo>
                    <a:cubicBezTo>
                      <a:pt x="45250" y="5450"/>
                      <a:pt x="44208" y="6982"/>
                      <a:pt x="43964" y="8933"/>
                    </a:cubicBezTo>
                    <a:lnTo>
                      <a:pt x="40406" y="6934"/>
                    </a:lnTo>
                    <a:cubicBezTo>
                      <a:pt x="42077" y="5320"/>
                      <a:pt x="42543" y="3829"/>
                      <a:pt x="41790" y="2156"/>
                    </a:cubicBezTo>
                    <a:cubicBezTo>
                      <a:pt x="41198" y="836"/>
                      <a:pt x="39890" y="1"/>
                      <a:pt x="3846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" name="Google Shape;6306;p19">
                <a:extLst>
                  <a:ext uri="{FF2B5EF4-FFF2-40B4-BE49-F238E27FC236}">
                    <a16:creationId xmlns:a16="http://schemas.microsoft.com/office/drawing/2014/main" id="{2F2B3DC8-14C8-5675-516A-559F679CF8DE}"/>
                  </a:ext>
                </a:extLst>
              </p:cNvPr>
              <p:cNvSpPr/>
              <p:nvPr/>
            </p:nvSpPr>
            <p:spPr>
              <a:xfrm>
                <a:off x="4444725" y="2552100"/>
                <a:ext cx="190550" cy="183550"/>
              </a:xfrm>
              <a:custGeom>
                <a:avLst/>
                <a:gdLst/>
                <a:ahLst/>
                <a:cxnLst/>
                <a:rect l="l" t="t" r="r" b="b"/>
                <a:pathLst>
                  <a:path w="7622" h="7342" extrusionOk="0">
                    <a:moveTo>
                      <a:pt x="3875" y="0"/>
                    </a:moveTo>
                    <a:cubicBezTo>
                      <a:pt x="3254" y="0"/>
                      <a:pt x="2625" y="187"/>
                      <a:pt x="2004" y="566"/>
                    </a:cubicBezTo>
                    <a:cubicBezTo>
                      <a:pt x="537" y="1462"/>
                      <a:pt x="0" y="2836"/>
                      <a:pt x="260" y="4522"/>
                    </a:cubicBezTo>
                    <a:lnTo>
                      <a:pt x="358" y="4887"/>
                    </a:lnTo>
                    <a:cubicBezTo>
                      <a:pt x="1086" y="6485"/>
                      <a:pt x="2261" y="7342"/>
                      <a:pt x="3704" y="7342"/>
                    </a:cubicBezTo>
                    <a:cubicBezTo>
                      <a:pt x="3854" y="7342"/>
                      <a:pt x="4007" y="7333"/>
                      <a:pt x="4162" y="7314"/>
                    </a:cubicBezTo>
                    <a:cubicBezTo>
                      <a:pt x="5743" y="7124"/>
                      <a:pt x="7041" y="5952"/>
                      <a:pt x="7337" y="4395"/>
                    </a:cubicBezTo>
                    <a:cubicBezTo>
                      <a:pt x="7622" y="2896"/>
                      <a:pt x="7188" y="1638"/>
                      <a:pt x="5973" y="745"/>
                    </a:cubicBezTo>
                    <a:cubicBezTo>
                      <a:pt x="5301" y="251"/>
                      <a:pt x="4593" y="0"/>
                      <a:pt x="387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" name="Google Shape;6307;p19">
                <a:extLst>
                  <a:ext uri="{FF2B5EF4-FFF2-40B4-BE49-F238E27FC236}">
                    <a16:creationId xmlns:a16="http://schemas.microsoft.com/office/drawing/2014/main" id="{A822C5CD-2C73-1544-F769-4C4BFB253D26}"/>
                  </a:ext>
                </a:extLst>
              </p:cNvPr>
              <p:cNvSpPr/>
              <p:nvPr/>
            </p:nvSpPr>
            <p:spPr>
              <a:xfrm>
                <a:off x="3510175" y="2029875"/>
                <a:ext cx="200650" cy="181350"/>
              </a:xfrm>
              <a:custGeom>
                <a:avLst/>
                <a:gdLst/>
                <a:ahLst/>
                <a:cxnLst/>
                <a:rect l="l" t="t" r="r" b="b"/>
                <a:pathLst>
                  <a:path w="8026" h="7254" extrusionOk="0">
                    <a:moveTo>
                      <a:pt x="4030" y="0"/>
                    </a:moveTo>
                    <a:cubicBezTo>
                      <a:pt x="3696" y="0"/>
                      <a:pt x="3357" y="48"/>
                      <a:pt x="3021" y="147"/>
                    </a:cubicBezTo>
                    <a:cubicBezTo>
                      <a:pt x="1141" y="697"/>
                      <a:pt x="0" y="2660"/>
                      <a:pt x="457" y="4564"/>
                    </a:cubicBezTo>
                    <a:cubicBezTo>
                      <a:pt x="856" y="6230"/>
                      <a:pt x="2220" y="7253"/>
                      <a:pt x="3889" y="7253"/>
                    </a:cubicBezTo>
                    <a:cubicBezTo>
                      <a:pt x="4218" y="7253"/>
                      <a:pt x="4559" y="7213"/>
                      <a:pt x="4907" y="7131"/>
                    </a:cubicBezTo>
                    <a:lnTo>
                      <a:pt x="4925" y="7126"/>
                    </a:lnTo>
                    <a:cubicBezTo>
                      <a:pt x="6981" y="6407"/>
                      <a:pt x="8025" y="4487"/>
                      <a:pt x="7429" y="2526"/>
                    </a:cubicBezTo>
                    <a:cubicBezTo>
                      <a:pt x="6964" y="991"/>
                      <a:pt x="5555" y="0"/>
                      <a:pt x="403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" name="Google Shape;6308;p19">
                <a:extLst>
                  <a:ext uri="{FF2B5EF4-FFF2-40B4-BE49-F238E27FC236}">
                    <a16:creationId xmlns:a16="http://schemas.microsoft.com/office/drawing/2014/main" id="{E0EE22FD-FCFE-9125-2510-F76D8829EB79}"/>
                  </a:ext>
                </a:extLst>
              </p:cNvPr>
              <p:cNvSpPr/>
              <p:nvPr/>
            </p:nvSpPr>
            <p:spPr>
              <a:xfrm>
                <a:off x="3689650" y="1977200"/>
                <a:ext cx="205175" cy="181775"/>
              </a:xfrm>
              <a:custGeom>
                <a:avLst/>
                <a:gdLst/>
                <a:ahLst/>
                <a:cxnLst/>
                <a:rect l="l" t="t" r="r" b="b"/>
                <a:pathLst>
                  <a:path w="8207" h="7271" extrusionOk="0">
                    <a:moveTo>
                      <a:pt x="4153" y="1"/>
                    </a:moveTo>
                    <a:cubicBezTo>
                      <a:pt x="2899" y="1"/>
                      <a:pt x="1685" y="671"/>
                      <a:pt x="1006" y="1873"/>
                    </a:cubicBezTo>
                    <a:cubicBezTo>
                      <a:pt x="1" y="3650"/>
                      <a:pt x="590" y="5838"/>
                      <a:pt x="2342" y="6814"/>
                    </a:cubicBezTo>
                    <a:cubicBezTo>
                      <a:pt x="2896" y="7123"/>
                      <a:pt x="3490" y="7270"/>
                      <a:pt x="4075" y="7270"/>
                    </a:cubicBezTo>
                    <a:cubicBezTo>
                      <a:pt x="5343" y="7270"/>
                      <a:pt x="6567" y="6578"/>
                      <a:pt x="7246" y="5346"/>
                    </a:cubicBezTo>
                    <a:cubicBezTo>
                      <a:pt x="8207" y="3601"/>
                      <a:pt x="7626" y="1453"/>
                      <a:pt x="5932" y="480"/>
                    </a:cubicBezTo>
                    <a:cubicBezTo>
                      <a:pt x="5366" y="155"/>
                      <a:pt x="4755" y="1"/>
                      <a:pt x="415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" name="Google Shape;6309;p19">
                <a:extLst>
                  <a:ext uri="{FF2B5EF4-FFF2-40B4-BE49-F238E27FC236}">
                    <a16:creationId xmlns:a16="http://schemas.microsoft.com/office/drawing/2014/main" id="{B452112D-2097-23F6-F90F-F238D42475D4}"/>
                  </a:ext>
                </a:extLst>
              </p:cNvPr>
              <p:cNvSpPr/>
              <p:nvPr/>
            </p:nvSpPr>
            <p:spPr>
              <a:xfrm>
                <a:off x="4486650" y="2737400"/>
                <a:ext cx="205300" cy="181675"/>
              </a:xfrm>
              <a:custGeom>
                <a:avLst/>
                <a:gdLst/>
                <a:ahLst/>
                <a:cxnLst/>
                <a:rect l="l" t="t" r="r" b="b"/>
                <a:pathLst>
                  <a:path w="8212" h="7267" extrusionOk="0">
                    <a:moveTo>
                      <a:pt x="4158" y="0"/>
                    </a:moveTo>
                    <a:cubicBezTo>
                      <a:pt x="2904" y="0"/>
                      <a:pt x="1690" y="670"/>
                      <a:pt x="1011" y="1871"/>
                    </a:cubicBezTo>
                    <a:cubicBezTo>
                      <a:pt x="0" y="3655"/>
                      <a:pt x="585" y="5830"/>
                      <a:pt x="2343" y="6812"/>
                    </a:cubicBezTo>
                    <a:cubicBezTo>
                      <a:pt x="2895" y="7120"/>
                      <a:pt x="3488" y="7267"/>
                      <a:pt x="4073" y="7267"/>
                    </a:cubicBezTo>
                    <a:cubicBezTo>
                      <a:pt x="5342" y="7267"/>
                      <a:pt x="6572" y="6576"/>
                      <a:pt x="7249" y="5347"/>
                    </a:cubicBezTo>
                    <a:cubicBezTo>
                      <a:pt x="8211" y="3602"/>
                      <a:pt x="7632" y="1454"/>
                      <a:pt x="5937" y="480"/>
                    </a:cubicBezTo>
                    <a:cubicBezTo>
                      <a:pt x="5372" y="155"/>
                      <a:pt x="4760" y="0"/>
                      <a:pt x="41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" name="Google Shape;6310;p19">
                <a:extLst>
                  <a:ext uri="{FF2B5EF4-FFF2-40B4-BE49-F238E27FC236}">
                    <a16:creationId xmlns:a16="http://schemas.microsoft.com/office/drawing/2014/main" id="{6E1DA066-CD53-3EB7-3332-EF58367EECB6}"/>
                  </a:ext>
                </a:extLst>
              </p:cNvPr>
              <p:cNvSpPr/>
              <p:nvPr/>
            </p:nvSpPr>
            <p:spPr>
              <a:xfrm>
                <a:off x="3324450" y="2083775"/>
                <a:ext cx="204650" cy="181225"/>
              </a:xfrm>
              <a:custGeom>
                <a:avLst/>
                <a:gdLst/>
                <a:ahLst/>
                <a:cxnLst/>
                <a:rect l="l" t="t" r="r" b="b"/>
                <a:pathLst>
                  <a:path w="8186" h="7249" extrusionOk="0">
                    <a:moveTo>
                      <a:pt x="4134" y="0"/>
                    </a:moveTo>
                    <a:cubicBezTo>
                      <a:pt x="2869" y="0"/>
                      <a:pt x="1639" y="683"/>
                      <a:pt x="965" y="1896"/>
                    </a:cubicBezTo>
                    <a:cubicBezTo>
                      <a:pt x="1" y="3629"/>
                      <a:pt x="571" y="5788"/>
                      <a:pt x="2248" y="6762"/>
                    </a:cubicBezTo>
                    <a:cubicBezTo>
                      <a:pt x="2815" y="7092"/>
                      <a:pt x="3431" y="7249"/>
                      <a:pt x="4038" y="7249"/>
                    </a:cubicBezTo>
                    <a:cubicBezTo>
                      <a:pt x="5285" y="7249"/>
                      <a:pt x="6495" y="6587"/>
                      <a:pt x="7173" y="5402"/>
                    </a:cubicBezTo>
                    <a:cubicBezTo>
                      <a:pt x="8185" y="3637"/>
                      <a:pt x="7605" y="1438"/>
                      <a:pt x="5870" y="460"/>
                    </a:cubicBezTo>
                    <a:cubicBezTo>
                      <a:pt x="5319" y="148"/>
                      <a:pt x="4723" y="0"/>
                      <a:pt x="413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" name="Google Shape;6311;p19">
                <a:extLst>
                  <a:ext uri="{FF2B5EF4-FFF2-40B4-BE49-F238E27FC236}">
                    <a16:creationId xmlns:a16="http://schemas.microsoft.com/office/drawing/2014/main" id="{3E1EF558-1D71-BDEA-F99D-058985A04A2C}"/>
                  </a:ext>
                </a:extLst>
              </p:cNvPr>
              <p:cNvSpPr/>
              <p:nvPr/>
            </p:nvSpPr>
            <p:spPr>
              <a:xfrm>
                <a:off x="4087475" y="3449425"/>
                <a:ext cx="204300" cy="180300"/>
              </a:xfrm>
              <a:custGeom>
                <a:avLst/>
                <a:gdLst/>
                <a:ahLst/>
                <a:cxnLst/>
                <a:rect l="l" t="t" r="r" b="b"/>
                <a:pathLst>
                  <a:path w="8172" h="7212" extrusionOk="0">
                    <a:moveTo>
                      <a:pt x="4155" y="1"/>
                    </a:moveTo>
                    <a:cubicBezTo>
                      <a:pt x="2905" y="1"/>
                      <a:pt x="1678" y="662"/>
                      <a:pt x="1006" y="1832"/>
                    </a:cubicBezTo>
                    <a:cubicBezTo>
                      <a:pt x="1" y="3581"/>
                      <a:pt x="598" y="5815"/>
                      <a:pt x="2326" y="6776"/>
                    </a:cubicBezTo>
                    <a:cubicBezTo>
                      <a:pt x="2859" y="7072"/>
                      <a:pt x="3440" y="7212"/>
                      <a:pt x="4016" y="7212"/>
                    </a:cubicBezTo>
                    <a:cubicBezTo>
                      <a:pt x="5266" y="7212"/>
                      <a:pt x="6495" y="6550"/>
                      <a:pt x="7167" y="5382"/>
                    </a:cubicBezTo>
                    <a:cubicBezTo>
                      <a:pt x="8172" y="3632"/>
                      <a:pt x="7575" y="1398"/>
                      <a:pt x="5847" y="438"/>
                    </a:cubicBezTo>
                    <a:cubicBezTo>
                      <a:pt x="5313" y="141"/>
                      <a:pt x="4731" y="1"/>
                      <a:pt x="415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" name="Google Shape;6312;p19">
                <a:extLst>
                  <a:ext uri="{FF2B5EF4-FFF2-40B4-BE49-F238E27FC236}">
                    <a16:creationId xmlns:a16="http://schemas.microsoft.com/office/drawing/2014/main" id="{5242DD97-71A7-FFC1-A20C-9C585153EB41}"/>
                  </a:ext>
                </a:extLst>
              </p:cNvPr>
              <p:cNvSpPr/>
              <p:nvPr/>
            </p:nvSpPr>
            <p:spPr>
              <a:xfrm>
                <a:off x="2924475" y="2795625"/>
                <a:ext cx="204325" cy="180275"/>
              </a:xfrm>
              <a:custGeom>
                <a:avLst/>
                <a:gdLst/>
                <a:ahLst/>
                <a:cxnLst/>
                <a:rect l="l" t="t" r="r" b="b"/>
                <a:pathLst>
                  <a:path w="8173" h="7211" extrusionOk="0">
                    <a:moveTo>
                      <a:pt x="4156" y="0"/>
                    </a:moveTo>
                    <a:cubicBezTo>
                      <a:pt x="2906" y="0"/>
                      <a:pt x="1678" y="662"/>
                      <a:pt x="1006" y="1830"/>
                    </a:cubicBezTo>
                    <a:cubicBezTo>
                      <a:pt x="1" y="3579"/>
                      <a:pt x="598" y="5813"/>
                      <a:pt x="2326" y="6774"/>
                    </a:cubicBezTo>
                    <a:cubicBezTo>
                      <a:pt x="2859" y="7070"/>
                      <a:pt x="3439" y="7211"/>
                      <a:pt x="4015" y="7211"/>
                    </a:cubicBezTo>
                    <a:cubicBezTo>
                      <a:pt x="5266" y="7211"/>
                      <a:pt x="6495" y="6549"/>
                      <a:pt x="7167" y="5380"/>
                    </a:cubicBezTo>
                    <a:cubicBezTo>
                      <a:pt x="8172" y="3631"/>
                      <a:pt x="7575" y="1399"/>
                      <a:pt x="5845" y="438"/>
                    </a:cubicBezTo>
                    <a:cubicBezTo>
                      <a:pt x="5312" y="141"/>
                      <a:pt x="4732" y="0"/>
                      <a:pt x="41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" name="Google Shape;6313;p19">
                <a:extLst>
                  <a:ext uri="{FF2B5EF4-FFF2-40B4-BE49-F238E27FC236}">
                    <a16:creationId xmlns:a16="http://schemas.microsoft.com/office/drawing/2014/main" id="{074428B5-ADB5-58A8-A3E9-262C432BBB34}"/>
                  </a:ext>
                </a:extLst>
              </p:cNvPr>
              <p:cNvSpPr/>
              <p:nvPr/>
            </p:nvSpPr>
            <p:spPr>
              <a:xfrm>
                <a:off x="3722100" y="3555800"/>
                <a:ext cx="203250" cy="180300"/>
              </a:xfrm>
              <a:custGeom>
                <a:avLst/>
                <a:gdLst/>
                <a:ahLst/>
                <a:cxnLst/>
                <a:rect l="l" t="t" r="r" b="b"/>
                <a:pathLst>
                  <a:path w="8130" h="7212" extrusionOk="0">
                    <a:moveTo>
                      <a:pt x="4133" y="0"/>
                    </a:moveTo>
                    <a:cubicBezTo>
                      <a:pt x="2873" y="0"/>
                      <a:pt x="1638" y="671"/>
                      <a:pt x="967" y="1860"/>
                    </a:cubicBezTo>
                    <a:cubicBezTo>
                      <a:pt x="1" y="3579"/>
                      <a:pt x="570" y="5764"/>
                      <a:pt x="2239" y="6737"/>
                    </a:cubicBezTo>
                    <a:cubicBezTo>
                      <a:pt x="2791" y="7058"/>
                      <a:pt x="3397" y="7211"/>
                      <a:pt x="3998" y="7211"/>
                    </a:cubicBezTo>
                    <a:cubicBezTo>
                      <a:pt x="5257" y="7211"/>
                      <a:pt x="6493" y="6541"/>
                      <a:pt x="7162" y="5351"/>
                    </a:cubicBezTo>
                    <a:cubicBezTo>
                      <a:pt x="8129" y="3633"/>
                      <a:pt x="7560" y="1448"/>
                      <a:pt x="5892" y="475"/>
                    </a:cubicBezTo>
                    <a:cubicBezTo>
                      <a:pt x="5340" y="153"/>
                      <a:pt x="4733" y="0"/>
                      <a:pt x="41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" name="Google Shape;6314;p19">
                <a:extLst>
                  <a:ext uri="{FF2B5EF4-FFF2-40B4-BE49-F238E27FC236}">
                    <a16:creationId xmlns:a16="http://schemas.microsoft.com/office/drawing/2014/main" id="{9AF333E9-99EF-9FED-95E3-AD3F025CF3DF}"/>
                  </a:ext>
                </a:extLst>
              </p:cNvPr>
              <p:cNvSpPr/>
              <p:nvPr/>
            </p:nvSpPr>
            <p:spPr>
              <a:xfrm>
                <a:off x="4105650" y="2055275"/>
                <a:ext cx="204750" cy="180700"/>
              </a:xfrm>
              <a:custGeom>
                <a:avLst/>
                <a:gdLst/>
                <a:ahLst/>
                <a:cxnLst/>
                <a:rect l="l" t="t" r="r" b="b"/>
                <a:pathLst>
                  <a:path w="8190" h="7228" extrusionOk="0">
                    <a:moveTo>
                      <a:pt x="4154" y="0"/>
                    </a:moveTo>
                    <a:cubicBezTo>
                      <a:pt x="2912" y="0"/>
                      <a:pt x="1696" y="654"/>
                      <a:pt x="1022" y="1818"/>
                    </a:cubicBezTo>
                    <a:cubicBezTo>
                      <a:pt x="0" y="3576"/>
                      <a:pt x="579" y="5798"/>
                      <a:pt x="2314" y="6775"/>
                    </a:cubicBezTo>
                    <a:cubicBezTo>
                      <a:pt x="2858" y="7082"/>
                      <a:pt x="3450" y="7227"/>
                      <a:pt x="4036" y="7227"/>
                    </a:cubicBezTo>
                    <a:cubicBezTo>
                      <a:pt x="5277" y="7227"/>
                      <a:pt x="6492" y="6573"/>
                      <a:pt x="7168" y="5410"/>
                    </a:cubicBezTo>
                    <a:cubicBezTo>
                      <a:pt x="8189" y="3651"/>
                      <a:pt x="7610" y="1429"/>
                      <a:pt x="5876" y="452"/>
                    </a:cubicBezTo>
                    <a:cubicBezTo>
                      <a:pt x="5332" y="146"/>
                      <a:pt x="4740" y="0"/>
                      <a:pt x="41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" name="Google Shape;6315;p19">
                <a:extLst>
                  <a:ext uri="{FF2B5EF4-FFF2-40B4-BE49-F238E27FC236}">
                    <a16:creationId xmlns:a16="http://schemas.microsoft.com/office/drawing/2014/main" id="{619A7766-7FAC-7D91-2F55-68D1AE82B6E3}"/>
                  </a:ext>
                </a:extLst>
              </p:cNvPr>
              <p:cNvSpPr/>
              <p:nvPr/>
            </p:nvSpPr>
            <p:spPr>
              <a:xfrm>
                <a:off x="3024250" y="3163500"/>
                <a:ext cx="203375" cy="180325"/>
              </a:xfrm>
              <a:custGeom>
                <a:avLst/>
                <a:gdLst/>
                <a:ahLst/>
                <a:cxnLst/>
                <a:rect l="l" t="t" r="r" b="b"/>
                <a:pathLst>
                  <a:path w="8135" h="7213" extrusionOk="0">
                    <a:moveTo>
                      <a:pt x="4134" y="1"/>
                    </a:moveTo>
                    <a:cubicBezTo>
                      <a:pt x="2857" y="1"/>
                      <a:pt x="1605" y="693"/>
                      <a:pt x="942" y="1910"/>
                    </a:cubicBezTo>
                    <a:cubicBezTo>
                      <a:pt x="0" y="3639"/>
                      <a:pt x="603" y="5815"/>
                      <a:pt x="2287" y="6763"/>
                    </a:cubicBezTo>
                    <a:cubicBezTo>
                      <a:pt x="2828" y="7068"/>
                      <a:pt x="3416" y="7212"/>
                      <a:pt x="3999" y="7212"/>
                    </a:cubicBezTo>
                    <a:cubicBezTo>
                      <a:pt x="5277" y="7212"/>
                      <a:pt x="6529" y="6519"/>
                      <a:pt x="7192" y="5302"/>
                    </a:cubicBezTo>
                    <a:cubicBezTo>
                      <a:pt x="8135" y="3572"/>
                      <a:pt x="7532" y="1399"/>
                      <a:pt x="5846" y="450"/>
                    </a:cubicBezTo>
                    <a:cubicBezTo>
                      <a:pt x="5306" y="145"/>
                      <a:pt x="4718" y="1"/>
                      <a:pt x="413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" name="Google Shape;6316;p19">
                <a:extLst>
                  <a:ext uri="{FF2B5EF4-FFF2-40B4-BE49-F238E27FC236}">
                    <a16:creationId xmlns:a16="http://schemas.microsoft.com/office/drawing/2014/main" id="{35BCC1D9-9EF1-8D9B-F557-7D9D5F432CC8}"/>
                  </a:ext>
                </a:extLst>
              </p:cNvPr>
              <p:cNvSpPr/>
              <p:nvPr/>
            </p:nvSpPr>
            <p:spPr>
              <a:xfrm>
                <a:off x="2973775" y="2979125"/>
                <a:ext cx="205125" cy="181175"/>
              </a:xfrm>
              <a:custGeom>
                <a:avLst/>
                <a:gdLst/>
                <a:ahLst/>
                <a:cxnLst/>
                <a:rect l="l" t="t" r="r" b="b"/>
                <a:pathLst>
                  <a:path w="8205" h="7247" extrusionOk="0">
                    <a:moveTo>
                      <a:pt x="4153" y="0"/>
                    </a:moveTo>
                    <a:cubicBezTo>
                      <a:pt x="2911" y="0"/>
                      <a:pt x="1698" y="657"/>
                      <a:pt x="1022" y="1824"/>
                    </a:cubicBezTo>
                    <a:cubicBezTo>
                      <a:pt x="1" y="3585"/>
                      <a:pt x="566" y="5791"/>
                      <a:pt x="2292" y="6777"/>
                    </a:cubicBezTo>
                    <a:cubicBezTo>
                      <a:pt x="2849" y="7095"/>
                      <a:pt x="3452" y="7246"/>
                      <a:pt x="4048" y="7246"/>
                    </a:cubicBezTo>
                    <a:cubicBezTo>
                      <a:pt x="5306" y="7246"/>
                      <a:pt x="6531" y="6573"/>
                      <a:pt x="7207" y="5373"/>
                    </a:cubicBezTo>
                    <a:cubicBezTo>
                      <a:pt x="8204" y="3600"/>
                      <a:pt x="7606" y="1412"/>
                      <a:pt x="5860" y="444"/>
                    </a:cubicBezTo>
                    <a:cubicBezTo>
                      <a:pt x="5319" y="143"/>
                      <a:pt x="4733" y="0"/>
                      <a:pt x="41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" name="Google Shape;6317;p19">
                <a:extLst>
                  <a:ext uri="{FF2B5EF4-FFF2-40B4-BE49-F238E27FC236}">
                    <a16:creationId xmlns:a16="http://schemas.microsoft.com/office/drawing/2014/main" id="{25CE0541-3579-FBBF-A1DC-DFFB3930FC93}"/>
                  </a:ext>
                </a:extLst>
              </p:cNvPr>
              <p:cNvSpPr/>
              <p:nvPr/>
            </p:nvSpPr>
            <p:spPr>
              <a:xfrm>
                <a:off x="3904175" y="3502150"/>
                <a:ext cx="204550" cy="181225"/>
              </a:xfrm>
              <a:custGeom>
                <a:avLst/>
                <a:gdLst/>
                <a:ahLst/>
                <a:cxnLst/>
                <a:rect l="l" t="t" r="r" b="b"/>
                <a:pathLst>
                  <a:path w="8182" h="7249" extrusionOk="0">
                    <a:moveTo>
                      <a:pt x="4146" y="1"/>
                    </a:moveTo>
                    <a:cubicBezTo>
                      <a:pt x="2898" y="1"/>
                      <a:pt x="1686" y="663"/>
                      <a:pt x="1008" y="1851"/>
                    </a:cubicBezTo>
                    <a:cubicBezTo>
                      <a:pt x="0" y="3614"/>
                      <a:pt x="582" y="5815"/>
                      <a:pt x="2317" y="6792"/>
                    </a:cubicBezTo>
                    <a:cubicBezTo>
                      <a:pt x="2867" y="7101"/>
                      <a:pt x="3461" y="7248"/>
                      <a:pt x="4049" y="7248"/>
                    </a:cubicBezTo>
                    <a:cubicBezTo>
                      <a:pt x="5315" y="7248"/>
                      <a:pt x="6547" y="6564"/>
                      <a:pt x="7221" y="5349"/>
                    </a:cubicBezTo>
                    <a:cubicBezTo>
                      <a:pt x="8182" y="3616"/>
                      <a:pt x="7610" y="1457"/>
                      <a:pt x="5931" y="485"/>
                    </a:cubicBezTo>
                    <a:cubicBezTo>
                      <a:pt x="5366" y="157"/>
                      <a:pt x="4751" y="1"/>
                      <a:pt x="414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" name="Google Shape;6318;p19">
                <a:extLst>
                  <a:ext uri="{FF2B5EF4-FFF2-40B4-BE49-F238E27FC236}">
                    <a16:creationId xmlns:a16="http://schemas.microsoft.com/office/drawing/2014/main" id="{F35EBB18-051B-7711-F0E9-8CF9386EE2A2}"/>
                  </a:ext>
                </a:extLst>
              </p:cNvPr>
              <p:cNvSpPr/>
              <p:nvPr/>
            </p:nvSpPr>
            <p:spPr>
              <a:xfrm>
                <a:off x="4387350" y="2369550"/>
                <a:ext cx="205225" cy="181600"/>
              </a:xfrm>
              <a:custGeom>
                <a:avLst/>
                <a:gdLst/>
                <a:ahLst/>
                <a:cxnLst/>
                <a:rect l="l" t="t" r="r" b="b"/>
                <a:pathLst>
                  <a:path w="8209" h="7264" extrusionOk="0">
                    <a:moveTo>
                      <a:pt x="4160" y="0"/>
                    </a:moveTo>
                    <a:cubicBezTo>
                      <a:pt x="2912" y="0"/>
                      <a:pt x="1703" y="661"/>
                      <a:pt x="1024" y="1847"/>
                    </a:cubicBezTo>
                    <a:cubicBezTo>
                      <a:pt x="1" y="3630"/>
                      <a:pt x="573" y="5807"/>
                      <a:pt x="2322" y="6799"/>
                    </a:cubicBezTo>
                    <a:cubicBezTo>
                      <a:pt x="2879" y="7114"/>
                      <a:pt x="3480" y="7264"/>
                      <a:pt x="4072" y="7264"/>
                    </a:cubicBezTo>
                    <a:cubicBezTo>
                      <a:pt x="5335" y="7264"/>
                      <a:pt x="6560" y="6582"/>
                      <a:pt x="7238" y="5368"/>
                    </a:cubicBezTo>
                    <a:cubicBezTo>
                      <a:pt x="8209" y="3626"/>
                      <a:pt x="7643" y="1470"/>
                      <a:pt x="5960" y="490"/>
                    </a:cubicBezTo>
                    <a:cubicBezTo>
                      <a:pt x="5389" y="158"/>
                      <a:pt x="4770" y="0"/>
                      <a:pt x="41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" name="Google Shape;6319;p19">
                <a:extLst>
                  <a:ext uri="{FF2B5EF4-FFF2-40B4-BE49-F238E27FC236}">
                    <a16:creationId xmlns:a16="http://schemas.microsoft.com/office/drawing/2014/main" id="{F3EDFE2E-D20B-B884-8BBC-F53A079E2DD0}"/>
                  </a:ext>
                </a:extLst>
              </p:cNvPr>
              <p:cNvSpPr/>
              <p:nvPr/>
            </p:nvSpPr>
            <p:spPr>
              <a:xfrm>
                <a:off x="4404375" y="3159375"/>
                <a:ext cx="203025" cy="179825"/>
              </a:xfrm>
              <a:custGeom>
                <a:avLst/>
                <a:gdLst/>
                <a:ahLst/>
                <a:cxnLst/>
                <a:rect l="l" t="t" r="r" b="b"/>
                <a:pathLst>
                  <a:path w="8121" h="7193" extrusionOk="0">
                    <a:moveTo>
                      <a:pt x="4134" y="0"/>
                    </a:moveTo>
                    <a:cubicBezTo>
                      <a:pt x="2848" y="0"/>
                      <a:pt x="1584" y="701"/>
                      <a:pt x="929" y="1925"/>
                    </a:cubicBezTo>
                    <a:cubicBezTo>
                      <a:pt x="1" y="3664"/>
                      <a:pt x="631" y="5851"/>
                      <a:pt x="2330" y="6775"/>
                    </a:cubicBezTo>
                    <a:cubicBezTo>
                      <a:pt x="2853" y="7058"/>
                      <a:pt x="3422" y="7193"/>
                      <a:pt x="3986" y="7193"/>
                    </a:cubicBezTo>
                    <a:cubicBezTo>
                      <a:pt x="5255" y="7193"/>
                      <a:pt x="6503" y="6512"/>
                      <a:pt x="7165" y="5317"/>
                    </a:cubicBezTo>
                    <a:cubicBezTo>
                      <a:pt x="8120" y="3592"/>
                      <a:pt x="7525" y="1397"/>
                      <a:pt x="5839" y="447"/>
                    </a:cubicBezTo>
                    <a:cubicBezTo>
                      <a:pt x="5303" y="144"/>
                      <a:pt x="4716" y="0"/>
                      <a:pt x="413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Google Shape;6320;p19">
                <a:extLst>
                  <a:ext uri="{FF2B5EF4-FFF2-40B4-BE49-F238E27FC236}">
                    <a16:creationId xmlns:a16="http://schemas.microsoft.com/office/drawing/2014/main" id="{3164E544-2C6E-6C7A-79E5-48DFEFE287C4}"/>
                  </a:ext>
                </a:extLst>
              </p:cNvPr>
              <p:cNvSpPr/>
              <p:nvPr/>
            </p:nvSpPr>
            <p:spPr>
              <a:xfrm>
                <a:off x="3008750" y="2374775"/>
                <a:ext cx="203050" cy="179825"/>
              </a:xfrm>
              <a:custGeom>
                <a:avLst/>
                <a:gdLst/>
                <a:ahLst/>
                <a:cxnLst/>
                <a:rect l="l" t="t" r="r" b="b"/>
                <a:pathLst>
                  <a:path w="8122" h="7193" extrusionOk="0">
                    <a:moveTo>
                      <a:pt x="4136" y="0"/>
                    </a:moveTo>
                    <a:cubicBezTo>
                      <a:pt x="2865" y="0"/>
                      <a:pt x="1613" y="684"/>
                      <a:pt x="951" y="1887"/>
                    </a:cubicBezTo>
                    <a:cubicBezTo>
                      <a:pt x="0" y="3616"/>
                      <a:pt x="606" y="5807"/>
                      <a:pt x="2294" y="6753"/>
                    </a:cubicBezTo>
                    <a:cubicBezTo>
                      <a:pt x="2827" y="7051"/>
                      <a:pt x="3410" y="7193"/>
                      <a:pt x="3988" y="7193"/>
                    </a:cubicBezTo>
                    <a:cubicBezTo>
                      <a:pt x="5241" y="7193"/>
                      <a:pt x="6475" y="6528"/>
                      <a:pt x="7144" y="5355"/>
                    </a:cubicBezTo>
                    <a:cubicBezTo>
                      <a:pt x="8121" y="3641"/>
                      <a:pt x="7549" y="1439"/>
                      <a:pt x="5877" y="467"/>
                    </a:cubicBezTo>
                    <a:cubicBezTo>
                      <a:pt x="5331" y="150"/>
                      <a:pt x="4731" y="0"/>
                      <a:pt x="413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" name="Google Shape;6321;p19">
                <a:extLst>
                  <a:ext uri="{FF2B5EF4-FFF2-40B4-BE49-F238E27FC236}">
                    <a16:creationId xmlns:a16="http://schemas.microsoft.com/office/drawing/2014/main" id="{1FA7D598-EDEF-6469-15FD-C2748138A5F6}"/>
                  </a:ext>
                </a:extLst>
              </p:cNvPr>
              <p:cNvSpPr/>
              <p:nvPr/>
            </p:nvSpPr>
            <p:spPr>
              <a:xfrm>
                <a:off x="4272025" y="3397550"/>
                <a:ext cx="201050" cy="177675"/>
              </a:xfrm>
              <a:custGeom>
                <a:avLst/>
                <a:gdLst/>
                <a:ahLst/>
                <a:cxnLst/>
                <a:rect l="l" t="t" r="r" b="b"/>
                <a:pathLst>
                  <a:path w="8042" h="7107" extrusionOk="0">
                    <a:moveTo>
                      <a:pt x="4118" y="0"/>
                    </a:moveTo>
                    <a:cubicBezTo>
                      <a:pt x="2863" y="0"/>
                      <a:pt x="1619" y="663"/>
                      <a:pt x="962" y="1817"/>
                    </a:cubicBezTo>
                    <a:cubicBezTo>
                      <a:pt x="0" y="3507"/>
                      <a:pt x="609" y="5761"/>
                      <a:pt x="2275" y="6687"/>
                    </a:cubicBezTo>
                    <a:cubicBezTo>
                      <a:pt x="2787" y="6972"/>
                      <a:pt x="3353" y="7106"/>
                      <a:pt x="3919" y="7106"/>
                    </a:cubicBezTo>
                    <a:cubicBezTo>
                      <a:pt x="5196" y="7106"/>
                      <a:pt x="6470" y="6422"/>
                      <a:pt x="7110" y="5243"/>
                    </a:cubicBezTo>
                    <a:cubicBezTo>
                      <a:pt x="8041" y="3528"/>
                      <a:pt x="7398" y="1282"/>
                      <a:pt x="5721" y="394"/>
                    </a:cubicBezTo>
                    <a:cubicBezTo>
                      <a:pt x="5216" y="127"/>
                      <a:pt x="4666" y="0"/>
                      <a:pt x="41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" name="Google Shape;6322;p19">
                <a:extLst>
                  <a:ext uri="{FF2B5EF4-FFF2-40B4-BE49-F238E27FC236}">
                    <a16:creationId xmlns:a16="http://schemas.microsoft.com/office/drawing/2014/main" id="{208B3C55-3FB2-0095-295F-20DBC6E5981D}"/>
                  </a:ext>
                </a:extLst>
              </p:cNvPr>
              <p:cNvSpPr/>
              <p:nvPr/>
            </p:nvSpPr>
            <p:spPr>
              <a:xfrm>
                <a:off x="3874375" y="1925425"/>
                <a:ext cx="202075" cy="178850"/>
              </a:xfrm>
              <a:custGeom>
                <a:avLst/>
                <a:gdLst/>
                <a:ahLst/>
                <a:cxnLst/>
                <a:rect l="l" t="t" r="r" b="b"/>
                <a:pathLst>
                  <a:path w="8083" h="7154" extrusionOk="0">
                    <a:moveTo>
                      <a:pt x="4133" y="0"/>
                    </a:moveTo>
                    <a:cubicBezTo>
                      <a:pt x="2882" y="0"/>
                      <a:pt x="1639" y="660"/>
                      <a:pt x="974" y="1820"/>
                    </a:cubicBezTo>
                    <a:cubicBezTo>
                      <a:pt x="0" y="3516"/>
                      <a:pt x="584" y="5747"/>
                      <a:pt x="2252" y="6705"/>
                    </a:cubicBezTo>
                    <a:cubicBezTo>
                      <a:pt x="2782" y="7010"/>
                      <a:pt x="3367" y="7154"/>
                      <a:pt x="3952" y="7154"/>
                    </a:cubicBezTo>
                    <a:cubicBezTo>
                      <a:pt x="5202" y="7154"/>
                      <a:pt x="6444" y="6494"/>
                      <a:pt x="7110" y="5335"/>
                    </a:cubicBezTo>
                    <a:cubicBezTo>
                      <a:pt x="8083" y="3637"/>
                      <a:pt x="7501" y="1408"/>
                      <a:pt x="5833" y="448"/>
                    </a:cubicBezTo>
                    <a:cubicBezTo>
                      <a:pt x="5303" y="144"/>
                      <a:pt x="4717" y="0"/>
                      <a:pt x="41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" name="Google Shape;6323;p19">
                <a:extLst>
                  <a:ext uri="{FF2B5EF4-FFF2-40B4-BE49-F238E27FC236}">
                    <a16:creationId xmlns:a16="http://schemas.microsoft.com/office/drawing/2014/main" id="{14442D82-73C6-1F01-A01D-C6F8E44C6F62}"/>
                  </a:ext>
                </a:extLst>
              </p:cNvPr>
              <p:cNvSpPr/>
              <p:nvPr/>
            </p:nvSpPr>
            <p:spPr>
              <a:xfrm>
                <a:off x="3142775" y="2138425"/>
                <a:ext cx="201675" cy="178300"/>
              </a:xfrm>
              <a:custGeom>
                <a:avLst/>
                <a:gdLst/>
                <a:ahLst/>
                <a:cxnLst/>
                <a:rect l="l" t="t" r="r" b="b"/>
                <a:pathLst>
                  <a:path w="8067" h="7132" extrusionOk="0">
                    <a:moveTo>
                      <a:pt x="4129" y="1"/>
                    </a:moveTo>
                    <a:cubicBezTo>
                      <a:pt x="2886" y="1"/>
                      <a:pt x="1650" y="651"/>
                      <a:pt x="983" y="1791"/>
                    </a:cubicBezTo>
                    <a:cubicBezTo>
                      <a:pt x="0" y="3469"/>
                      <a:pt x="587" y="5736"/>
                      <a:pt x="2249" y="6689"/>
                    </a:cubicBezTo>
                    <a:cubicBezTo>
                      <a:pt x="2772" y="6989"/>
                      <a:pt x="3354" y="7131"/>
                      <a:pt x="3934" y="7131"/>
                    </a:cubicBezTo>
                    <a:cubicBezTo>
                      <a:pt x="5196" y="7131"/>
                      <a:pt x="6455" y="6460"/>
                      <a:pt x="7110" y="5291"/>
                    </a:cubicBezTo>
                    <a:cubicBezTo>
                      <a:pt x="8066" y="3586"/>
                      <a:pt x="7448" y="1336"/>
                      <a:pt x="5768" y="415"/>
                    </a:cubicBezTo>
                    <a:cubicBezTo>
                      <a:pt x="5255" y="134"/>
                      <a:pt x="4691" y="1"/>
                      <a:pt x="412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Google Shape;6324;p19">
                <a:extLst>
                  <a:ext uri="{FF2B5EF4-FFF2-40B4-BE49-F238E27FC236}">
                    <a16:creationId xmlns:a16="http://schemas.microsoft.com/office/drawing/2014/main" id="{6B502DA1-646A-C01C-1E5D-22E8C8EC73B2}"/>
                  </a:ext>
                </a:extLst>
              </p:cNvPr>
              <p:cNvSpPr/>
              <p:nvPr/>
            </p:nvSpPr>
            <p:spPr>
              <a:xfrm>
                <a:off x="2877150" y="2613250"/>
                <a:ext cx="199650" cy="177150"/>
              </a:xfrm>
              <a:custGeom>
                <a:avLst/>
                <a:gdLst/>
                <a:ahLst/>
                <a:cxnLst/>
                <a:rect l="l" t="t" r="r" b="b"/>
                <a:pathLst>
                  <a:path w="7986" h="7086" extrusionOk="0">
                    <a:moveTo>
                      <a:pt x="4096" y="0"/>
                    </a:moveTo>
                    <a:cubicBezTo>
                      <a:pt x="2821" y="0"/>
                      <a:pt x="1546" y="685"/>
                      <a:pt x="910" y="1866"/>
                    </a:cubicBezTo>
                    <a:cubicBezTo>
                      <a:pt x="0" y="3554"/>
                      <a:pt x="603" y="5735"/>
                      <a:pt x="2234" y="6657"/>
                    </a:cubicBezTo>
                    <a:cubicBezTo>
                      <a:pt x="2748" y="6948"/>
                      <a:pt x="3319" y="7085"/>
                      <a:pt x="3890" y="7085"/>
                    </a:cubicBezTo>
                    <a:cubicBezTo>
                      <a:pt x="5165" y="7085"/>
                      <a:pt x="6439" y="6400"/>
                      <a:pt x="7077" y="5219"/>
                    </a:cubicBezTo>
                    <a:cubicBezTo>
                      <a:pt x="7986" y="3532"/>
                      <a:pt x="7383" y="1351"/>
                      <a:pt x="5752" y="428"/>
                    </a:cubicBezTo>
                    <a:cubicBezTo>
                      <a:pt x="5238" y="137"/>
                      <a:pt x="4667" y="0"/>
                      <a:pt x="409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" name="Google Shape;6325;p19">
                <a:extLst>
                  <a:ext uri="{FF2B5EF4-FFF2-40B4-BE49-F238E27FC236}">
                    <a16:creationId xmlns:a16="http://schemas.microsoft.com/office/drawing/2014/main" id="{0A5AF7D6-A54D-C9D6-DF9A-EEF5426177CC}"/>
                  </a:ext>
                </a:extLst>
              </p:cNvPr>
              <p:cNvSpPr/>
              <p:nvPr/>
            </p:nvSpPr>
            <p:spPr>
              <a:xfrm>
                <a:off x="3307150" y="3478950"/>
                <a:ext cx="202075" cy="178825"/>
              </a:xfrm>
              <a:custGeom>
                <a:avLst/>
                <a:gdLst/>
                <a:ahLst/>
                <a:cxnLst/>
                <a:rect l="l" t="t" r="r" b="b"/>
                <a:pathLst>
                  <a:path w="8083" h="7153" extrusionOk="0">
                    <a:moveTo>
                      <a:pt x="4133" y="0"/>
                    </a:moveTo>
                    <a:cubicBezTo>
                      <a:pt x="2879" y="0"/>
                      <a:pt x="1633" y="664"/>
                      <a:pt x="970" y="1827"/>
                    </a:cubicBezTo>
                    <a:cubicBezTo>
                      <a:pt x="0" y="3524"/>
                      <a:pt x="588" y="5755"/>
                      <a:pt x="2258" y="6709"/>
                    </a:cubicBezTo>
                    <a:cubicBezTo>
                      <a:pt x="2786" y="7010"/>
                      <a:pt x="3369" y="7153"/>
                      <a:pt x="3950" y="7153"/>
                    </a:cubicBezTo>
                    <a:cubicBezTo>
                      <a:pt x="5204" y="7153"/>
                      <a:pt x="6450" y="6489"/>
                      <a:pt x="7113" y="5326"/>
                    </a:cubicBezTo>
                    <a:cubicBezTo>
                      <a:pt x="8083" y="3627"/>
                      <a:pt x="7493" y="1398"/>
                      <a:pt x="5825" y="444"/>
                    </a:cubicBezTo>
                    <a:cubicBezTo>
                      <a:pt x="5297" y="143"/>
                      <a:pt x="4714" y="0"/>
                      <a:pt x="41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" name="Google Shape;6326;p19">
                <a:extLst>
                  <a:ext uri="{FF2B5EF4-FFF2-40B4-BE49-F238E27FC236}">
                    <a16:creationId xmlns:a16="http://schemas.microsoft.com/office/drawing/2014/main" id="{24E321CF-87C6-31C4-CB93-A083E726DA72}"/>
                  </a:ext>
                </a:extLst>
              </p:cNvPr>
              <p:cNvSpPr/>
              <p:nvPr/>
            </p:nvSpPr>
            <p:spPr>
              <a:xfrm>
                <a:off x="4538325" y="2923050"/>
                <a:ext cx="201175" cy="178250"/>
              </a:xfrm>
              <a:custGeom>
                <a:avLst/>
                <a:gdLst/>
                <a:ahLst/>
                <a:cxnLst/>
                <a:rect l="l" t="t" r="r" b="b"/>
                <a:pathLst>
                  <a:path w="8047" h="7130" extrusionOk="0">
                    <a:moveTo>
                      <a:pt x="4141" y="0"/>
                    </a:moveTo>
                    <a:cubicBezTo>
                      <a:pt x="2888" y="0"/>
                      <a:pt x="1634" y="660"/>
                      <a:pt x="972" y="1814"/>
                    </a:cubicBezTo>
                    <a:cubicBezTo>
                      <a:pt x="1" y="3510"/>
                      <a:pt x="602" y="5764"/>
                      <a:pt x="2276" y="6702"/>
                    </a:cubicBezTo>
                    <a:cubicBezTo>
                      <a:pt x="2794" y="6992"/>
                      <a:pt x="3366" y="7129"/>
                      <a:pt x="3937" y="7129"/>
                    </a:cubicBezTo>
                    <a:cubicBezTo>
                      <a:pt x="5210" y="7129"/>
                      <a:pt x="6478" y="6448"/>
                      <a:pt x="7127" y="5265"/>
                    </a:cubicBezTo>
                    <a:cubicBezTo>
                      <a:pt x="8047" y="3587"/>
                      <a:pt x="7464" y="1406"/>
                      <a:pt x="5843" y="454"/>
                    </a:cubicBezTo>
                    <a:cubicBezTo>
                      <a:pt x="5317" y="146"/>
                      <a:pt x="4729" y="0"/>
                      <a:pt x="414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" name="Google Shape;6327;p19">
                <a:extLst>
                  <a:ext uri="{FF2B5EF4-FFF2-40B4-BE49-F238E27FC236}">
                    <a16:creationId xmlns:a16="http://schemas.microsoft.com/office/drawing/2014/main" id="{02525C25-814C-35A1-0787-7393BFA81F74}"/>
                  </a:ext>
                </a:extLst>
              </p:cNvPr>
              <p:cNvSpPr/>
              <p:nvPr/>
            </p:nvSpPr>
            <p:spPr>
              <a:xfrm>
                <a:off x="4339575" y="2186975"/>
                <a:ext cx="202100" cy="178800"/>
              </a:xfrm>
              <a:custGeom>
                <a:avLst/>
                <a:gdLst/>
                <a:ahLst/>
                <a:cxnLst/>
                <a:rect l="l" t="t" r="r" b="b"/>
                <a:pathLst>
                  <a:path w="8084" h="7152" extrusionOk="0">
                    <a:moveTo>
                      <a:pt x="4130" y="0"/>
                    </a:moveTo>
                    <a:cubicBezTo>
                      <a:pt x="2858" y="0"/>
                      <a:pt x="1599" y="682"/>
                      <a:pt x="947" y="1868"/>
                    </a:cubicBezTo>
                    <a:cubicBezTo>
                      <a:pt x="1" y="3586"/>
                      <a:pt x="618" y="5807"/>
                      <a:pt x="2299" y="6731"/>
                    </a:cubicBezTo>
                    <a:cubicBezTo>
                      <a:pt x="2818" y="7016"/>
                      <a:pt x="3387" y="7151"/>
                      <a:pt x="3953" y="7151"/>
                    </a:cubicBezTo>
                    <a:cubicBezTo>
                      <a:pt x="5225" y="7151"/>
                      <a:pt x="6485" y="6470"/>
                      <a:pt x="7137" y="5284"/>
                    </a:cubicBezTo>
                    <a:cubicBezTo>
                      <a:pt x="8083" y="3567"/>
                      <a:pt x="7466" y="1346"/>
                      <a:pt x="5785" y="421"/>
                    </a:cubicBezTo>
                    <a:cubicBezTo>
                      <a:pt x="5265" y="135"/>
                      <a:pt x="4697" y="0"/>
                      <a:pt x="413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" name="Google Shape;6328;p19">
                <a:extLst>
                  <a:ext uri="{FF2B5EF4-FFF2-40B4-BE49-F238E27FC236}">
                    <a16:creationId xmlns:a16="http://schemas.microsoft.com/office/drawing/2014/main" id="{1DCB0849-57A7-C807-C715-F54138E99B74}"/>
                  </a:ext>
                </a:extLst>
              </p:cNvPr>
              <p:cNvSpPr/>
              <p:nvPr/>
            </p:nvSpPr>
            <p:spPr>
              <a:xfrm>
                <a:off x="3076000" y="3349125"/>
                <a:ext cx="199125" cy="176950"/>
              </a:xfrm>
              <a:custGeom>
                <a:avLst/>
                <a:gdLst/>
                <a:ahLst/>
                <a:cxnLst/>
                <a:rect l="l" t="t" r="r" b="b"/>
                <a:pathLst>
                  <a:path w="7965" h="7078" extrusionOk="0">
                    <a:moveTo>
                      <a:pt x="4096" y="0"/>
                    </a:moveTo>
                    <a:cubicBezTo>
                      <a:pt x="2910" y="0"/>
                      <a:pt x="1709" y="604"/>
                      <a:pt x="1015" y="1690"/>
                    </a:cubicBezTo>
                    <a:cubicBezTo>
                      <a:pt x="1" y="3275"/>
                      <a:pt x="472" y="5472"/>
                      <a:pt x="2057" y="6536"/>
                    </a:cubicBezTo>
                    <a:cubicBezTo>
                      <a:pt x="2602" y="6903"/>
                      <a:pt x="3234" y="7077"/>
                      <a:pt x="3870" y="7077"/>
                    </a:cubicBezTo>
                    <a:cubicBezTo>
                      <a:pt x="5055" y="7077"/>
                      <a:pt x="6256" y="6473"/>
                      <a:pt x="6950" y="5388"/>
                    </a:cubicBezTo>
                    <a:cubicBezTo>
                      <a:pt x="7964" y="3803"/>
                      <a:pt x="7493" y="1606"/>
                      <a:pt x="5908" y="540"/>
                    </a:cubicBezTo>
                    <a:cubicBezTo>
                      <a:pt x="5363" y="174"/>
                      <a:pt x="4731" y="0"/>
                      <a:pt x="409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" name="Google Shape;6329;p19">
                <a:extLst>
                  <a:ext uri="{FF2B5EF4-FFF2-40B4-BE49-F238E27FC236}">
                    <a16:creationId xmlns:a16="http://schemas.microsoft.com/office/drawing/2014/main" id="{384F2ED3-CED3-AE91-E317-6CFFA613A85C}"/>
                  </a:ext>
                </a:extLst>
              </p:cNvPr>
              <p:cNvSpPr/>
              <p:nvPr/>
            </p:nvSpPr>
            <p:spPr>
              <a:xfrm>
                <a:off x="3540625" y="3610700"/>
                <a:ext cx="200300" cy="176875"/>
              </a:xfrm>
              <a:custGeom>
                <a:avLst/>
                <a:gdLst/>
                <a:ahLst/>
                <a:cxnLst/>
                <a:rect l="l" t="t" r="r" b="b"/>
                <a:pathLst>
                  <a:path w="8012" h="7075" extrusionOk="0">
                    <a:moveTo>
                      <a:pt x="4108" y="0"/>
                    </a:moveTo>
                    <a:cubicBezTo>
                      <a:pt x="2902" y="0"/>
                      <a:pt x="1695" y="622"/>
                      <a:pt x="1013" y="1726"/>
                    </a:cubicBezTo>
                    <a:cubicBezTo>
                      <a:pt x="1" y="3365"/>
                      <a:pt x="556" y="5641"/>
                      <a:pt x="2210" y="6618"/>
                    </a:cubicBezTo>
                    <a:cubicBezTo>
                      <a:pt x="2733" y="6928"/>
                      <a:pt x="3318" y="7074"/>
                      <a:pt x="3903" y="7074"/>
                    </a:cubicBezTo>
                    <a:cubicBezTo>
                      <a:pt x="5109" y="7074"/>
                      <a:pt x="6317" y="6452"/>
                      <a:pt x="6999" y="5348"/>
                    </a:cubicBezTo>
                    <a:cubicBezTo>
                      <a:pt x="8011" y="3709"/>
                      <a:pt x="7456" y="1433"/>
                      <a:pt x="5801" y="456"/>
                    </a:cubicBezTo>
                    <a:cubicBezTo>
                      <a:pt x="5277" y="147"/>
                      <a:pt x="4693" y="0"/>
                      <a:pt x="41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" name="Google Shape;6330;p19">
                <a:extLst>
                  <a:ext uri="{FF2B5EF4-FFF2-40B4-BE49-F238E27FC236}">
                    <a16:creationId xmlns:a16="http://schemas.microsoft.com/office/drawing/2014/main" id="{E09C1F7A-60BB-8C71-F00D-4593D058D882}"/>
                  </a:ext>
                </a:extLst>
              </p:cNvPr>
              <p:cNvSpPr/>
              <p:nvPr/>
            </p:nvSpPr>
            <p:spPr>
              <a:xfrm>
                <a:off x="4674675" y="2688875"/>
                <a:ext cx="195200" cy="172375"/>
              </a:xfrm>
              <a:custGeom>
                <a:avLst/>
                <a:gdLst/>
                <a:ahLst/>
                <a:cxnLst/>
                <a:rect l="l" t="t" r="r" b="b"/>
                <a:pathLst>
                  <a:path w="7808" h="6895" extrusionOk="0">
                    <a:moveTo>
                      <a:pt x="3932" y="0"/>
                    </a:moveTo>
                    <a:cubicBezTo>
                      <a:pt x="2766" y="0"/>
                      <a:pt x="1646" y="618"/>
                      <a:pt x="998" y="1737"/>
                    </a:cubicBezTo>
                    <a:cubicBezTo>
                      <a:pt x="0" y="3458"/>
                      <a:pt x="544" y="5517"/>
                      <a:pt x="2245" y="6460"/>
                    </a:cubicBezTo>
                    <a:cubicBezTo>
                      <a:pt x="2774" y="6754"/>
                      <a:pt x="3339" y="6894"/>
                      <a:pt x="3893" y="6894"/>
                    </a:cubicBezTo>
                    <a:cubicBezTo>
                      <a:pt x="5074" y="6894"/>
                      <a:pt x="6209" y="6255"/>
                      <a:pt x="6856" y="5106"/>
                    </a:cubicBezTo>
                    <a:cubicBezTo>
                      <a:pt x="7808" y="3418"/>
                      <a:pt x="7276" y="1401"/>
                      <a:pt x="5630" y="459"/>
                    </a:cubicBezTo>
                    <a:cubicBezTo>
                      <a:pt x="5086" y="149"/>
                      <a:pt x="4504" y="0"/>
                      <a:pt x="39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" name="Google Shape;6331;p19">
                <a:extLst>
                  <a:ext uri="{FF2B5EF4-FFF2-40B4-BE49-F238E27FC236}">
                    <a16:creationId xmlns:a16="http://schemas.microsoft.com/office/drawing/2014/main" id="{0B2A5255-55D6-A5E1-8CB6-C2200279E195}"/>
                  </a:ext>
                </a:extLst>
              </p:cNvPr>
              <p:cNvSpPr/>
              <p:nvPr/>
            </p:nvSpPr>
            <p:spPr>
              <a:xfrm>
                <a:off x="4142400" y="3637900"/>
                <a:ext cx="193750" cy="171275"/>
              </a:xfrm>
              <a:custGeom>
                <a:avLst/>
                <a:gdLst/>
                <a:ahLst/>
                <a:cxnLst/>
                <a:rect l="l" t="t" r="r" b="b"/>
                <a:pathLst>
                  <a:path w="7750" h="6851" extrusionOk="0">
                    <a:moveTo>
                      <a:pt x="3900" y="1"/>
                    </a:moveTo>
                    <a:cubicBezTo>
                      <a:pt x="2729" y="1"/>
                      <a:pt x="1603" y="626"/>
                      <a:pt x="959" y="1754"/>
                    </a:cubicBezTo>
                    <a:cubicBezTo>
                      <a:pt x="1" y="3433"/>
                      <a:pt x="531" y="5463"/>
                      <a:pt x="2172" y="6398"/>
                    </a:cubicBezTo>
                    <a:cubicBezTo>
                      <a:pt x="2708" y="6705"/>
                      <a:pt x="3284" y="6851"/>
                      <a:pt x="3850" y="6851"/>
                    </a:cubicBezTo>
                    <a:cubicBezTo>
                      <a:pt x="5021" y="6851"/>
                      <a:pt x="6147" y="6225"/>
                      <a:pt x="6791" y="5097"/>
                    </a:cubicBezTo>
                    <a:cubicBezTo>
                      <a:pt x="7749" y="3419"/>
                      <a:pt x="7219" y="1388"/>
                      <a:pt x="5579" y="452"/>
                    </a:cubicBezTo>
                    <a:cubicBezTo>
                      <a:pt x="5042" y="147"/>
                      <a:pt x="4466" y="1"/>
                      <a:pt x="390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" name="Google Shape;6332;p19">
                <a:extLst>
                  <a:ext uri="{FF2B5EF4-FFF2-40B4-BE49-F238E27FC236}">
                    <a16:creationId xmlns:a16="http://schemas.microsoft.com/office/drawing/2014/main" id="{8C090B37-0209-0E17-DA2D-53E35E15B14C}"/>
                  </a:ext>
                </a:extLst>
              </p:cNvPr>
              <p:cNvSpPr/>
              <p:nvPr/>
            </p:nvSpPr>
            <p:spPr>
              <a:xfrm>
                <a:off x="3360900" y="3666625"/>
                <a:ext cx="193875" cy="171375"/>
              </a:xfrm>
              <a:custGeom>
                <a:avLst/>
                <a:gdLst/>
                <a:ahLst/>
                <a:cxnLst/>
                <a:rect l="l" t="t" r="r" b="b"/>
                <a:pathLst>
                  <a:path w="7755" h="6855" extrusionOk="0">
                    <a:moveTo>
                      <a:pt x="3903" y="1"/>
                    </a:moveTo>
                    <a:cubicBezTo>
                      <a:pt x="2721" y="1"/>
                      <a:pt x="1583" y="641"/>
                      <a:pt x="942" y="1789"/>
                    </a:cubicBezTo>
                    <a:cubicBezTo>
                      <a:pt x="0" y="3472"/>
                      <a:pt x="553" y="5495"/>
                      <a:pt x="2206" y="6419"/>
                    </a:cubicBezTo>
                    <a:cubicBezTo>
                      <a:pt x="2734" y="6714"/>
                      <a:pt x="3297" y="6854"/>
                      <a:pt x="3851" y="6854"/>
                    </a:cubicBezTo>
                    <a:cubicBezTo>
                      <a:pt x="5033" y="6854"/>
                      <a:pt x="6170" y="6213"/>
                      <a:pt x="6811" y="5065"/>
                    </a:cubicBezTo>
                    <a:cubicBezTo>
                      <a:pt x="7754" y="3378"/>
                      <a:pt x="7200" y="1360"/>
                      <a:pt x="5547" y="435"/>
                    </a:cubicBezTo>
                    <a:cubicBezTo>
                      <a:pt x="5020" y="141"/>
                      <a:pt x="4457" y="1"/>
                      <a:pt x="390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" name="Google Shape;6333;p19">
                <a:extLst>
                  <a:ext uri="{FF2B5EF4-FFF2-40B4-BE49-F238E27FC236}">
                    <a16:creationId xmlns:a16="http://schemas.microsoft.com/office/drawing/2014/main" id="{4FF96C67-1FC6-0D80-7CC8-A78101FD872B}"/>
                  </a:ext>
                </a:extLst>
              </p:cNvPr>
              <p:cNvSpPr/>
              <p:nvPr/>
            </p:nvSpPr>
            <p:spPr>
              <a:xfrm>
                <a:off x="3128350" y="3535900"/>
                <a:ext cx="193700" cy="171275"/>
              </a:xfrm>
              <a:custGeom>
                <a:avLst/>
                <a:gdLst/>
                <a:ahLst/>
                <a:cxnLst/>
                <a:rect l="l" t="t" r="r" b="b"/>
                <a:pathLst>
                  <a:path w="7748" h="6851" extrusionOk="0">
                    <a:moveTo>
                      <a:pt x="3901" y="1"/>
                    </a:moveTo>
                    <a:cubicBezTo>
                      <a:pt x="2729" y="1"/>
                      <a:pt x="1602" y="627"/>
                      <a:pt x="959" y="1755"/>
                    </a:cubicBezTo>
                    <a:cubicBezTo>
                      <a:pt x="1" y="3433"/>
                      <a:pt x="531" y="5464"/>
                      <a:pt x="2171" y="6399"/>
                    </a:cubicBezTo>
                    <a:cubicBezTo>
                      <a:pt x="2708" y="6705"/>
                      <a:pt x="3283" y="6851"/>
                      <a:pt x="3849" y="6851"/>
                    </a:cubicBezTo>
                    <a:cubicBezTo>
                      <a:pt x="5020" y="6851"/>
                      <a:pt x="6147" y="6225"/>
                      <a:pt x="6791" y="5097"/>
                    </a:cubicBezTo>
                    <a:cubicBezTo>
                      <a:pt x="7748" y="3417"/>
                      <a:pt x="7219" y="1388"/>
                      <a:pt x="5577" y="452"/>
                    </a:cubicBezTo>
                    <a:cubicBezTo>
                      <a:pt x="5041" y="146"/>
                      <a:pt x="4466" y="1"/>
                      <a:pt x="390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" name="Google Shape;6334;p19">
                <a:extLst>
                  <a:ext uri="{FF2B5EF4-FFF2-40B4-BE49-F238E27FC236}">
                    <a16:creationId xmlns:a16="http://schemas.microsoft.com/office/drawing/2014/main" id="{66466B0C-1BD3-2CA1-09CD-1DEF8043BE90}"/>
                  </a:ext>
                </a:extLst>
              </p:cNvPr>
              <p:cNvSpPr/>
              <p:nvPr/>
            </p:nvSpPr>
            <p:spPr>
              <a:xfrm>
                <a:off x="3462050" y="1850575"/>
                <a:ext cx="195600" cy="173375"/>
              </a:xfrm>
              <a:custGeom>
                <a:avLst/>
                <a:gdLst/>
                <a:ahLst/>
                <a:cxnLst/>
                <a:rect l="l" t="t" r="r" b="b"/>
                <a:pathLst>
                  <a:path w="7824" h="6935" extrusionOk="0">
                    <a:moveTo>
                      <a:pt x="3939" y="0"/>
                    </a:moveTo>
                    <a:cubicBezTo>
                      <a:pt x="2742" y="0"/>
                      <a:pt x="1590" y="648"/>
                      <a:pt x="941" y="1812"/>
                    </a:cubicBezTo>
                    <a:cubicBezTo>
                      <a:pt x="1" y="3498"/>
                      <a:pt x="539" y="5526"/>
                      <a:pt x="2176" y="6469"/>
                    </a:cubicBezTo>
                    <a:cubicBezTo>
                      <a:pt x="2722" y="6784"/>
                      <a:pt x="3310" y="6935"/>
                      <a:pt x="3886" y="6935"/>
                    </a:cubicBezTo>
                    <a:cubicBezTo>
                      <a:pt x="5083" y="6935"/>
                      <a:pt x="6234" y="6287"/>
                      <a:pt x="6884" y="5124"/>
                    </a:cubicBezTo>
                    <a:cubicBezTo>
                      <a:pt x="7824" y="3438"/>
                      <a:pt x="7286" y="1409"/>
                      <a:pt x="5649" y="466"/>
                    </a:cubicBezTo>
                    <a:cubicBezTo>
                      <a:pt x="5102" y="150"/>
                      <a:pt x="4515" y="0"/>
                      <a:pt x="393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5" name="Google Shape;6335;p19">
                <a:extLst>
                  <a:ext uri="{FF2B5EF4-FFF2-40B4-BE49-F238E27FC236}">
                    <a16:creationId xmlns:a16="http://schemas.microsoft.com/office/drawing/2014/main" id="{6C80A608-0E14-206C-5CD4-9926FEFB6089}"/>
                  </a:ext>
                </a:extLst>
              </p:cNvPr>
              <p:cNvSpPr/>
              <p:nvPr/>
            </p:nvSpPr>
            <p:spPr>
              <a:xfrm>
                <a:off x="2962950" y="2194300"/>
                <a:ext cx="195275" cy="172875"/>
              </a:xfrm>
              <a:custGeom>
                <a:avLst/>
                <a:gdLst/>
                <a:ahLst/>
                <a:cxnLst/>
                <a:rect l="l" t="t" r="r" b="b"/>
                <a:pathLst>
                  <a:path w="7811" h="6915" extrusionOk="0">
                    <a:moveTo>
                      <a:pt x="3927" y="1"/>
                    </a:moveTo>
                    <a:cubicBezTo>
                      <a:pt x="2737" y="1"/>
                      <a:pt x="1596" y="644"/>
                      <a:pt x="946" y="1808"/>
                    </a:cubicBezTo>
                    <a:cubicBezTo>
                      <a:pt x="0" y="3502"/>
                      <a:pt x="546" y="5523"/>
                      <a:pt x="2202" y="6463"/>
                    </a:cubicBezTo>
                    <a:cubicBezTo>
                      <a:pt x="2741" y="6768"/>
                      <a:pt x="3318" y="6914"/>
                      <a:pt x="3885" y="6914"/>
                    </a:cubicBezTo>
                    <a:cubicBezTo>
                      <a:pt x="5060" y="6914"/>
                      <a:pt x="6190" y="6288"/>
                      <a:pt x="6841" y="5157"/>
                    </a:cubicBezTo>
                    <a:cubicBezTo>
                      <a:pt x="7810" y="3471"/>
                      <a:pt x="7296" y="1435"/>
                      <a:pt x="5662" y="480"/>
                    </a:cubicBezTo>
                    <a:cubicBezTo>
                      <a:pt x="5107" y="155"/>
                      <a:pt x="4511" y="1"/>
                      <a:pt x="392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" name="Google Shape;6336;p19">
                <a:extLst>
                  <a:ext uri="{FF2B5EF4-FFF2-40B4-BE49-F238E27FC236}">
                    <a16:creationId xmlns:a16="http://schemas.microsoft.com/office/drawing/2014/main" id="{4F8F0ED6-DB2C-8D4D-6C7C-D8D47402A5C0}"/>
                  </a:ext>
                </a:extLst>
              </p:cNvPr>
              <p:cNvSpPr/>
              <p:nvPr/>
            </p:nvSpPr>
            <p:spPr>
              <a:xfrm>
                <a:off x="4591150" y="3109650"/>
                <a:ext cx="195400" cy="172925"/>
              </a:xfrm>
              <a:custGeom>
                <a:avLst/>
                <a:gdLst/>
                <a:ahLst/>
                <a:cxnLst/>
                <a:rect l="l" t="t" r="r" b="b"/>
                <a:pathLst>
                  <a:path w="7816" h="6917" extrusionOk="0">
                    <a:moveTo>
                      <a:pt x="3932" y="1"/>
                    </a:moveTo>
                    <a:cubicBezTo>
                      <a:pt x="2741" y="1"/>
                      <a:pt x="1597" y="647"/>
                      <a:pt x="948" y="1805"/>
                    </a:cubicBezTo>
                    <a:cubicBezTo>
                      <a:pt x="1" y="3500"/>
                      <a:pt x="545" y="5522"/>
                      <a:pt x="2198" y="6462"/>
                    </a:cubicBezTo>
                    <a:cubicBezTo>
                      <a:pt x="2740" y="6770"/>
                      <a:pt x="3319" y="6916"/>
                      <a:pt x="3886" y="6916"/>
                    </a:cubicBezTo>
                    <a:cubicBezTo>
                      <a:pt x="5093" y="6916"/>
                      <a:pt x="6249" y="6253"/>
                      <a:pt x="6896" y="5062"/>
                    </a:cubicBezTo>
                    <a:cubicBezTo>
                      <a:pt x="7815" y="3366"/>
                      <a:pt x="7239" y="1347"/>
                      <a:pt x="5570" y="429"/>
                    </a:cubicBezTo>
                    <a:cubicBezTo>
                      <a:pt x="5043" y="139"/>
                      <a:pt x="4482" y="1"/>
                      <a:pt x="393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" name="Google Shape;6337;p19">
                <a:extLst>
                  <a:ext uri="{FF2B5EF4-FFF2-40B4-BE49-F238E27FC236}">
                    <a16:creationId xmlns:a16="http://schemas.microsoft.com/office/drawing/2014/main" id="{9B280BEB-447E-503D-FE0F-7F929854FF16}"/>
                  </a:ext>
                </a:extLst>
              </p:cNvPr>
              <p:cNvSpPr/>
              <p:nvPr/>
            </p:nvSpPr>
            <p:spPr>
              <a:xfrm>
                <a:off x="4060075" y="1875000"/>
                <a:ext cx="196575" cy="173350"/>
              </a:xfrm>
              <a:custGeom>
                <a:avLst/>
                <a:gdLst/>
                <a:ahLst/>
                <a:cxnLst/>
                <a:rect l="l" t="t" r="r" b="b"/>
                <a:pathLst>
                  <a:path w="7863" h="6934" extrusionOk="0">
                    <a:moveTo>
                      <a:pt x="3960" y="0"/>
                    </a:moveTo>
                    <a:cubicBezTo>
                      <a:pt x="2784" y="0"/>
                      <a:pt x="1648" y="625"/>
                      <a:pt x="995" y="1749"/>
                    </a:cubicBezTo>
                    <a:cubicBezTo>
                      <a:pt x="0" y="3460"/>
                      <a:pt x="543" y="5538"/>
                      <a:pt x="2230" y="6488"/>
                    </a:cubicBezTo>
                    <a:cubicBezTo>
                      <a:pt x="2765" y="6789"/>
                      <a:pt x="3339" y="6933"/>
                      <a:pt x="3904" y="6933"/>
                    </a:cubicBezTo>
                    <a:cubicBezTo>
                      <a:pt x="5080" y="6933"/>
                      <a:pt x="6216" y="6309"/>
                      <a:pt x="6869" y="5185"/>
                    </a:cubicBezTo>
                    <a:cubicBezTo>
                      <a:pt x="7862" y="3473"/>
                      <a:pt x="7321" y="1395"/>
                      <a:pt x="5633" y="445"/>
                    </a:cubicBezTo>
                    <a:cubicBezTo>
                      <a:pt x="5098" y="144"/>
                      <a:pt x="4524" y="0"/>
                      <a:pt x="39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" name="Google Shape;6338;p19">
                <a:extLst>
                  <a:ext uri="{FF2B5EF4-FFF2-40B4-BE49-F238E27FC236}">
                    <a16:creationId xmlns:a16="http://schemas.microsoft.com/office/drawing/2014/main" id="{E9A76AA2-10ED-3437-CE21-FA89FFCE185B}"/>
                  </a:ext>
                </a:extLst>
              </p:cNvPr>
              <p:cNvSpPr/>
              <p:nvPr/>
            </p:nvSpPr>
            <p:spPr>
              <a:xfrm>
                <a:off x="3279075" y="1904300"/>
                <a:ext cx="195150" cy="172350"/>
              </a:xfrm>
              <a:custGeom>
                <a:avLst/>
                <a:gdLst/>
                <a:ahLst/>
                <a:cxnLst/>
                <a:rect l="l" t="t" r="r" b="b"/>
                <a:pathLst>
                  <a:path w="7806" h="6894" extrusionOk="0">
                    <a:moveTo>
                      <a:pt x="3932" y="0"/>
                    </a:moveTo>
                    <a:cubicBezTo>
                      <a:pt x="2767" y="0"/>
                      <a:pt x="1648" y="617"/>
                      <a:pt x="999" y="1734"/>
                    </a:cubicBezTo>
                    <a:cubicBezTo>
                      <a:pt x="0" y="3455"/>
                      <a:pt x="543" y="5514"/>
                      <a:pt x="2243" y="6458"/>
                    </a:cubicBezTo>
                    <a:cubicBezTo>
                      <a:pt x="2773" y="6753"/>
                      <a:pt x="3338" y="6894"/>
                      <a:pt x="3893" y="6894"/>
                    </a:cubicBezTo>
                    <a:cubicBezTo>
                      <a:pt x="5074" y="6894"/>
                      <a:pt x="6208" y="6255"/>
                      <a:pt x="6855" y="5107"/>
                    </a:cubicBezTo>
                    <a:cubicBezTo>
                      <a:pt x="7806" y="3421"/>
                      <a:pt x="7275" y="1402"/>
                      <a:pt x="5631" y="461"/>
                    </a:cubicBezTo>
                    <a:cubicBezTo>
                      <a:pt x="5087" y="149"/>
                      <a:pt x="4504" y="0"/>
                      <a:pt x="39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9" name="Google Shape;6339;p19">
                <a:extLst>
                  <a:ext uri="{FF2B5EF4-FFF2-40B4-BE49-F238E27FC236}">
                    <a16:creationId xmlns:a16="http://schemas.microsoft.com/office/drawing/2014/main" id="{932D6B55-E1FD-EB37-04AA-280A2BC697EC}"/>
                  </a:ext>
                </a:extLst>
              </p:cNvPr>
              <p:cNvSpPr/>
              <p:nvPr/>
            </p:nvSpPr>
            <p:spPr>
              <a:xfrm>
                <a:off x="4293225" y="2005750"/>
                <a:ext cx="195500" cy="173400"/>
              </a:xfrm>
              <a:custGeom>
                <a:avLst/>
                <a:gdLst/>
                <a:ahLst/>
                <a:cxnLst/>
                <a:rect l="l" t="t" r="r" b="b"/>
                <a:pathLst>
                  <a:path w="7820" h="6936" extrusionOk="0">
                    <a:moveTo>
                      <a:pt x="3935" y="0"/>
                    </a:moveTo>
                    <a:cubicBezTo>
                      <a:pt x="2749" y="0"/>
                      <a:pt x="1607" y="635"/>
                      <a:pt x="954" y="1783"/>
                    </a:cubicBezTo>
                    <a:cubicBezTo>
                      <a:pt x="1" y="3460"/>
                      <a:pt x="521" y="5499"/>
                      <a:pt x="2145" y="6454"/>
                    </a:cubicBezTo>
                    <a:cubicBezTo>
                      <a:pt x="2700" y="6780"/>
                      <a:pt x="3297" y="6935"/>
                      <a:pt x="3884" y="6935"/>
                    </a:cubicBezTo>
                    <a:cubicBezTo>
                      <a:pt x="5070" y="6935"/>
                      <a:pt x="6212" y="6299"/>
                      <a:pt x="6865" y="5151"/>
                    </a:cubicBezTo>
                    <a:cubicBezTo>
                      <a:pt x="7820" y="3474"/>
                      <a:pt x="7300" y="1435"/>
                      <a:pt x="5674" y="482"/>
                    </a:cubicBezTo>
                    <a:cubicBezTo>
                      <a:pt x="5120" y="156"/>
                      <a:pt x="4522" y="0"/>
                      <a:pt x="393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" name="Google Shape;6340;p19">
                <a:extLst>
                  <a:ext uri="{FF2B5EF4-FFF2-40B4-BE49-F238E27FC236}">
                    <a16:creationId xmlns:a16="http://schemas.microsoft.com/office/drawing/2014/main" id="{48BD618C-2533-2A18-574E-EF02F229AB3C}"/>
                  </a:ext>
                </a:extLst>
              </p:cNvPr>
              <p:cNvSpPr/>
              <p:nvPr/>
            </p:nvSpPr>
            <p:spPr>
              <a:xfrm>
                <a:off x="3959175" y="3690800"/>
                <a:ext cx="194325" cy="171850"/>
              </a:xfrm>
              <a:custGeom>
                <a:avLst/>
                <a:gdLst/>
                <a:ahLst/>
                <a:cxnLst/>
                <a:rect l="l" t="t" r="r" b="b"/>
                <a:pathLst>
                  <a:path w="7773" h="6874" extrusionOk="0">
                    <a:moveTo>
                      <a:pt x="3908" y="0"/>
                    </a:moveTo>
                    <a:cubicBezTo>
                      <a:pt x="2730" y="0"/>
                      <a:pt x="1599" y="635"/>
                      <a:pt x="954" y="1777"/>
                    </a:cubicBezTo>
                    <a:cubicBezTo>
                      <a:pt x="0" y="3466"/>
                      <a:pt x="540" y="5491"/>
                      <a:pt x="2196" y="6426"/>
                    </a:cubicBezTo>
                    <a:cubicBezTo>
                      <a:pt x="2731" y="6729"/>
                      <a:pt x="3303" y="6873"/>
                      <a:pt x="3864" y="6873"/>
                    </a:cubicBezTo>
                    <a:cubicBezTo>
                      <a:pt x="5042" y="6873"/>
                      <a:pt x="6173" y="6239"/>
                      <a:pt x="6819" y="5096"/>
                    </a:cubicBezTo>
                    <a:cubicBezTo>
                      <a:pt x="7772" y="3407"/>
                      <a:pt x="7233" y="1382"/>
                      <a:pt x="5576" y="447"/>
                    </a:cubicBezTo>
                    <a:cubicBezTo>
                      <a:pt x="5041" y="144"/>
                      <a:pt x="4469" y="0"/>
                      <a:pt x="39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" name="Google Shape;6341;p19">
                <a:extLst>
                  <a:ext uri="{FF2B5EF4-FFF2-40B4-BE49-F238E27FC236}">
                    <a16:creationId xmlns:a16="http://schemas.microsoft.com/office/drawing/2014/main" id="{F8AC4CDB-7C45-F6BF-9488-9CE362BD5A23}"/>
                  </a:ext>
                </a:extLst>
              </p:cNvPr>
              <p:cNvSpPr/>
              <p:nvPr/>
            </p:nvSpPr>
            <p:spPr>
              <a:xfrm>
                <a:off x="4624575" y="2504400"/>
                <a:ext cx="196600" cy="173400"/>
              </a:xfrm>
              <a:custGeom>
                <a:avLst/>
                <a:gdLst/>
                <a:ahLst/>
                <a:cxnLst/>
                <a:rect l="l" t="t" r="r" b="b"/>
                <a:pathLst>
                  <a:path w="7864" h="6936" extrusionOk="0">
                    <a:moveTo>
                      <a:pt x="3960" y="0"/>
                    </a:moveTo>
                    <a:cubicBezTo>
                      <a:pt x="2772" y="0"/>
                      <a:pt x="1627" y="639"/>
                      <a:pt x="976" y="1783"/>
                    </a:cubicBezTo>
                    <a:cubicBezTo>
                      <a:pt x="0" y="3500"/>
                      <a:pt x="565" y="5573"/>
                      <a:pt x="2264" y="6508"/>
                    </a:cubicBezTo>
                    <a:cubicBezTo>
                      <a:pt x="2790" y="6797"/>
                      <a:pt x="3351" y="6935"/>
                      <a:pt x="3904" y="6935"/>
                    </a:cubicBezTo>
                    <a:cubicBezTo>
                      <a:pt x="5092" y="6935"/>
                      <a:pt x="6237" y="6297"/>
                      <a:pt x="6888" y="5152"/>
                    </a:cubicBezTo>
                    <a:cubicBezTo>
                      <a:pt x="7863" y="3435"/>
                      <a:pt x="7299" y="1362"/>
                      <a:pt x="5600" y="428"/>
                    </a:cubicBezTo>
                    <a:cubicBezTo>
                      <a:pt x="5074" y="138"/>
                      <a:pt x="4512" y="0"/>
                      <a:pt x="39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" name="Google Shape;6342;p19">
                <a:extLst>
                  <a:ext uri="{FF2B5EF4-FFF2-40B4-BE49-F238E27FC236}">
                    <a16:creationId xmlns:a16="http://schemas.microsoft.com/office/drawing/2014/main" id="{D2CF0B8E-285E-E02C-607C-801EC09B27F1}"/>
                  </a:ext>
                </a:extLst>
              </p:cNvPr>
              <p:cNvSpPr/>
              <p:nvPr/>
            </p:nvSpPr>
            <p:spPr>
              <a:xfrm>
                <a:off x="2829925" y="2431675"/>
                <a:ext cx="194725" cy="172375"/>
              </a:xfrm>
              <a:custGeom>
                <a:avLst/>
                <a:gdLst/>
                <a:ahLst/>
                <a:cxnLst/>
                <a:rect l="l" t="t" r="r" b="b"/>
                <a:pathLst>
                  <a:path w="7789" h="6895" extrusionOk="0">
                    <a:moveTo>
                      <a:pt x="3913" y="1"/>
                    </a:moveTo>
                    <a:cubicBezTo>
                      <a:pt x="2724" y="1"/>
                      <a:pt x="1585" y="647"/>
                      <a:pt x="937" y="1814"/>
                    </a:cubicBezTo>
                    <a:cubicBezTo>
                      <a:pt x="0" y="3506"/>
                      <a:pt x="550" y="5518"/>
                      <a:pt x="2206" y="6449"/>
                    </a:cubicBezTo>
                    <a:cubicBezTo>
                      <a:pt x="2742" y="6751"/>
                      <a:pt x="3315" y="6895"/>
                      <a:pt x="3877" y="6895"/>
                    </a:cubicBezTo>
                    <a:cubicBezTo>
                      <a:pt x="5051" y="6895"/>
                      <a:pt x="6178" y="6265"/>
                      <a:pt x="6826" y="5130"/>
                    </a:cubicBezTo>
                    <a:cubicBezTo>
                      <a:pt x="7788" y="3446"/>
                      <a:pt x="7269" y="1421"/>
                      <a:pt x="5634" y="473"/>
                    </a:cubicBezTo>
                    <a:cubicBezTo>
                      <a:pt x="5082" y="153"/>
                      <a:pt x="4492" y="1"/>
                      <a:pt x="39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" name="Google Shape;6343;p19">
                <a:extLst>
                  <a:ext uri="{FF2B5EF4-FFF2-40B4-BE49-F238E27FC236}">
                    <a16:creationId xmlns:a16="http://schemas.microsoft.com/office/drawing/2014/main" id="{B65A9A04-9E15-3A92-5861-0E5E4F050B98}"/>
                  </a:ext>
                </a:extLst>
              </p:cNvPr>
              <p:cNvSpPr/>
              <p:nvPr/>
            </p:nvSpPr>
            <p:spPr>
              <a:xfrm>
                <a:off x="4575350" y="2320950"/>
                <a:ext cx="195275" cy="172425"/>
              </a:xfrm>
              <a:custGeom>
                <a:avLst/>
                <a:gdLst/>
                <a:ahLst/>
                <a:cxnLst/>
                <a:rect l="l" t="t" r="r" b="b"/>
                <a:pathLst>
                  <a:path w="7811" h="6897" extrusionOk="0">
                    <a:moveTo>
                      <a:pt x="3934" y="1"/>
                    </a:moveTo>
                    <a:cubicBezTo>
                      <a:pt x="2761" y="1"/>
                      <a:pt x="1635" y="629"/>
                      <a:pt x="986" y="1762"/>
                    </a:cubicBezTo>
                    <a:cubicBezTo>
                      <a:pt x="1" y="3485"/>
                      <a:pt x="561" y="5539"/>
                      <a:pt x="2270" y="6475"/>
                    </a:cubicBezTo>
                    <a:cubicBezTo>
                      <a:pt x="2791" y="6760"/>
                      <a:pt x="3346" y="6896"/>
                      <a:pt x="3891" y="6896"/>
                    </a:cubicBezTo>
                    <a:cubicBezTo>
                      <a:pt x="5082" y="6896"/>
                      <a:pt x="6226" y="6246"/>
                      <a:pt x="6872" y="5084"/>
                    </a:cubicBezTo>
                    <a:cubicBezTo>
                      <a:pt x="7811" y="3392"/>
                      <a:pt x="7263" y="1381"/>
                      <a:pt x="5608" y="448"/>
                    </a:cubicBezTo>
                    <a:cubicBezTo>
                      <a:pt x="5071" y="145"/>
                      <a:pt x="4497" y="1"/>
                      <a:pt x="393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" name="Google Shape;6344;p19">
                <a:extLst>
                  <a:ext uri="{FF2B5EF4-FFF2-40B4-BE49-F238E27FC236}">
                    <a16:creationId xmlns:a16="http://schemas.microsoft.com/office/drawing/2014/main" id="{17845554-E898-F6F8-0C2D-BCC671416961}"/>
                  </a:ext>
                </a:extLst>
              </p:cNvPr>
              <p:cNvSpPr/>
              <p:nvPr/>
            </p:nvSpPr>
            <p:spPr>
              <a:xfrm>
                <a:off x="2796075" y="3036950"/>
                <a:ext cx="194500" cy="171925"/>
              </a:xfrm>
              <a:custGeom>
                <a:avLst/>
                <a:gdLst/>
                <a:ahLst/>
                <a:cxnLst/>
                <a:rect l="l" t="t" r="r" b="b"/>
                <a:pathLst>
                  <a:path w="7780" h="6877" extrusionOk="0">
                    <a:moveTo>
                      <a:pt x="3915" y="0"/>
                    </a:moveTo>
                    <a:cubicBezTo>
                      <a:pt x="2725" y="0"/>
                      <a:pt x="1583" y="649"/>
                      <a:pt x="939" y="1812"/>
                    </a:cubicBezTo>
                    <a:cubicBezTo>
                      <a:pt x="0" y="3503"/>
                      <a:pt x="563" y="5522"/>
                      <a:pt x="2230" y="6446"/>
                    </a:cubicBezTo>
                    <a:cubicBezTo>
                      <a:pt x="2755" y="6737"/>
                      <a:pt x="3315" y="6876"/>
                      <a:pt x="3865" y="6876"/>
                    </a:cubicBezTo>
                    <a:cubicBezTo>
                      <a:pt x="5054" y="6876"/>
                      <a:pt x="6197" y="6227"/>
                      <a:pt x="6840" y="5064"/>
                    </a:cubicBezTo>
                    <a:cubicBezTo>
                      <a:pt x="7779" y="3371"/>
                      <a:pt x="7216" y="1353"/>
                      <a:pt x="5550" y="429"/>
                    </a:cubicBezTo>
                    <a:cubicBezTo>
                      <a:pt x="5024" y="139"/>
                      <a:pt x="4465" y="0"/>
                      <a:pt x="39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" name="Google Shape;6345;p19">
                <a:extLst>
                  <a:ext uri="{FF2B5EF4-FFF2-40B4-BE49-F238E27FC236}">
                    <a16:creationId xmlns:a16="http://schemas.microsoft.com/office/drawing/2014/main" id="{EDC470E2-9129-8229-F2FB-FD1DA88292AD}"/>
                  </a:ext>
                </a:extLst>
              </p:cNvPr>
              <p:cNvSpPr/>
              <p:nvPr/>
            </p:nvSpPr>
            <p:spPr>
              <a:xfrm>
                <a:off x="3645375" y="1797875"/>
                <a:ext cx="194825" cy="172425"/>
              </a:xfrm>
              <a:custGeom>
                <a:avLst/>
                <a:gdLst/>
                <a:ahLst/>
                <a:cxnLst/>
                <a:rect l="l" t="t" r="r" b="b"/>
                <a:pathLst>
                  <a:path w="7793" h="6897" extrusionOk="0">
                    <a:moveTo>
                      <a:pt x="3918" y="0"/>
                    </a:moveTo>
                    <a:cubicBezTo>
                      <a:pt x="2714" y="0"/>
                      <a:pt x="1563" y="664"/>
                      <a:pt x="917" y="1854"/>
                    </a:cubicBezTo>
                    <a:cubicBezTo>
                      <a:pt x="0" y="3548"/>
                      <a:pt x="578" y="5555"/>
                      <a:pt x="2246" y="6471"/>
                    </a:cubicBezTo>
                    <a:cubicBezTo>
                      <a:pt x="2770" y="6759"/>
                      <a:pt x="3328" y="6897"/>
                      <a:pt x="3876" y="6897"/>
                    </a:cubicBezTo>
                    <a:cubicBezTo>
                      <a:pt x="5064" y="6897"/>
                      <a:pt x="6204" y="6250"/>
                      <a:pt x="6850" y="5090"/>
                    </a:cubicBezTo>
                    <a:cubicBezTo>
                      <a:pt x="7793" y="3400"/>
                      <a:pt x="7249" y="1387"/>
                      <a:pt x="5597" y="452"/>
                    </a:cubicBezTo>
                    <a:cubicBezTo>
                      <a:pt x="5057" y="146"/>
                      <a:pt x="4482" y="0"/>
                      <a:pt x="39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6" name="Google Shape;6346;p19">
                <a:extLst>
                  <a:ext uri="{FF2B5EF4-FFF2-40B4-BE49-F238E27FC236}">
                    <a16:creationId xmlns:a16="http://schemas.microsoft.com/office/drawing/2014/main" id="{83B90474-CEF4-8A87-9212-AD5368C612E5}"/>
                  </a:ext>
                </a:extLst>
              </p:cNvPr>
              <p:cNvSpPr/>
              <p:nvPr/>
            </p:nvSpPr>
            <p:spPr>
              <a:xfrm>
                <a:off x="4457675" y="3347050"/>
                <a:ext cx="195300" cy="172400"/>
              </a:xfrm>
              <a:custGeom>
                <a:avLst/>
                <a:gdLst/>
                <a:ahLst/>
                <a:cxnLst/>
                <a:rect l="l" t="t" r="r" b="b"/>
                <a:pathLst>
                  <a:path w="7812" h="6896" extrusionOk="0">
                    <a:moveTo>
                      <a:pt x="3935" y="1"/>
                    </a:moveTo>
                    <a:cubicBezTo>
                      <a:pt x="2765" y="1"/>
                      <a:pt x="1642" y="624"/>
                      <a:pt x="993" y="1751"/>
                    </a:cubicBezTo>
                    <a:cubicBezTo>
                      <a:pt x="1" y="3472"/>
                      <a:pt x="554" y="5527"/>
                      <a:pt x="2259" y="6468"/>
                    </a:cubicBezTo>
                    <a:cubicBezTo>
                      <a:pt x="2784" y="6757"/>
                      <a:pt x="3343" y="6895"/>
                      <a:pt x="3892" y="6895"/>
                    </a:cubicBezTo>
                    <a:cubicBezTo>
                      <a:pt x="5079" y="6895"/>
                      <a:pt x="6218" y="6251"/>
                      <a:pt x="6865" y="5096"/>
                    </a:cubicBezTo>
                    <a:cubicBezTo>
                      <a:pt x="7811" y="3404"/>
                      <a:pt x="7270" y="1391"/>
                      <a:pt x="5620" y="454"/>
                    </a:cubicBezTo>
                    <a:cubicBezTo>
                      <a:pt x="5080" y="147"/>
                      <a:pt x="4502" y="1"/>
                      <a:pt x="393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7" name="Google Shape;6347;p19">
                <a:extLst>
                  <a:ext uri="{FF2B5EF4-FFF2-40B4-BE49-F238E27FC236}">
                    <a16:creationId xmlns:a16="http://schemas.microsoft.com/office/drawing/2014/main" id="{98CF078B-99E0-811D-0BDA-D42B01FBDDF6}"/>
                  </a:ext>
                </a:extLst>
              </p:cNvPr>
              <p:cNvSpPr/>
              <p:nvPr/>
            </p:nvSpPr>
            <p:spPr>
              <a:xfrm>
                <a:off x="2746950" y="2853475"/>
                <a:ext cx="193525" cy="170900"/>
              </a:xfrm>
              <a:custGeom>
                <a:avLst/>
                <a:gdLst/>
                <a:ahLst/>
                <a:cxnLst/>
                <a:rect l="l" t="t" r="r" b="b"/>
                <a:pathLst>
                  <a:path w="7741" h="6836" extrusionOk="0">
                    <a:moveTo>
                      <a:pt x="3904" y="1"/>
                    </a:moveTo>
                    <a:cubicBezTo>
                      <a:pt x="2732" y="1"/>
                      <a:pt x="1596" y="631"/>
                      <a:pt x="957" y="1756"/>
                    </a:cubicBezTo>
                    <a:cubicBezTo>
                      <a:pt x="1" y="3438"/>
                      <a:pt x="546" y="5476"/>
                      <a:pt x="2199" y="6401"/>
                    </a:cubicBezTo>
                    <a:cubicBezTo>
                      <a:pt x="2724" y="6695"/>
                      <a:pt x="3287" y="6836"/>
                      <a:pt x="3839" y="6836"/>
                    </a:cubicBezTo>
                    <a:cubicBezTo>
                      <a:pt x="5027" y="6836"/>
                      <a:pt x="6170" y="6188"/>
                      <a:pt x="6809" y="5032"/>
                    </a:cubicBezTo>
                    <a:cubicBezTo>
                      <a:pt x="7740" y="3346"/>
                      <a:pt x="7161" y="1317"/>
                      <a:pt x="5490" y="408"/>
                    </a:cubicBezTo>
                    <a:cubicBezTo>
                      <a:pt x="4983" y="132"/>
                      <a:pt x="4440" y="1"/>
                      <a:pt x="39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8" name="Google Shape;6348;p19">
                <a:extLst>
                  <a:ext uri="{FF2B5EF4-FFF2-40B4-BE49-F238E27FC236}">
                    <a16:creationId xmlns:a16="http://schemas.microsoft.com/office/drawing/2014/main" id="{92C932A0-14DF-D25D-D3B0-8DF95AA04FA2}"/>
                  </a:ext>
                </a:extLst>
              </p:cNvPr>
              <p:cNvSpPr/>
              <p:nvPr/>
            </p:nvSpPr>
            <p:spPr>
              <a:xfrm>
                <a:off x="3776750" y="3744500"/>
                <a:ext cx="193325" cy="170775"/>
              </a:xfrm>
              <a:custGeom>
                <a:avLst/>
                <a:gdLst/>
                <a:ahLst/>
                <a:cxnLst/>
                <a:rect l="l" t="t" r="r" b="b"/>
                <a:pathLst>
                  <a:path w="7733" h="6831" extrusionOk="0">
                    <a:moveTo>
                      <a:pt x="3895" y="1"/>
                    </a:moveTo>
                    <a:cubicBezTo>
                      <a:pt x="2737" y="1"/>
                      <a:pt x="1616" y="612"/>
                      <a:pt x="977" y="1711"/>
                    </a:cubicBezTo>
                    <a:cubicBezTo>
                      <a:pt x="0" y="3388"/>
                      <a:pt x="516" y="5434"/>
                      <a:pt x="2153" y="6375"/>
                    </a:cubicBezTo>
                    <a:cubicBezTo>
                      <a:pt x="2690" y="6684"/>
                      <a:pt x="3268" y="6831"/>
                      <a:pt x="3836" y="6831"/>
                    </a:cubicBezTo>
                    <a:cubicBezTo>
                      <a:pt x="5009" y="6831"/>
                      <a:pt x="6140" y="6202"/>
                      <a:pt x="6782" y="5071"/>
                    </a:cubicBezTo>
                    <a:cubicBezTo>
                      <a:pt x="7732" y="3391"/>
                      <a:pt x="7184" y="1353"/>
                      <a:pt x="5528" y="429"/>
                    </a:cubicBezTo>
                    <a:cubicBezTo>
                      <a:pt x="5007" y="139"/>
                      <a:pt x="4447" y="1"/>
                      <a:pt x="389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9" name="Google Shape;6349;p19">
                <a:extLst>
                  <a:ext uri="{FF2B5EF4-FFF2-40B4-BE49-F238E27FC236}">
                    <a16:creationId xmlns:a16="http://schemas.microsoft.com/office/drawing/2014/main" id="{E4B82A55-9E95-C8EF-396C-814B6BDE7557}"/>
                  </a:ext>
                </a:extLst>
              </p:cNvPr>
              <p:cNvSpPr/>
              <p:nvPr/>
            </p:nvSpPr>
            <p:spPr>
              <a:xfrm>
                <a:off x="2846275" y="3221400"/>
                <a:ext cx="193475" cy="170825"/>
              </a:xfrm>
              <a:custGeom>
                <a:avLst/>
                <a:gdLst/>
                <a:ahLst/>
                <a:cxnLst/>
                <a:rect l="l" t="t" r="r" b="b"/>
                <a:pathLst>
                  <a:path w="7739" h="6833" extrusionOk="0">
                    <a:moveTo>
                      <a:pt x="3899" y="1"/>
                    </a:moveTo>
                    <a:cubicBezTo>
                      <a:pt x="2735" y="1"/>
                      <a:pt x="1609" y="621"/>
                      <a:pt x="969" y="1731"/>
                    </a:cubicBezTo>
                    <a:cubicBezTo>
                      <a:pt x="1" y="3409"/>
                      <a:pt x="530" y="5452"/>
                      <a:pt x="2174" y="6386"/>
                    </a:cubicBezTo>
                    <a:cubicBezTo>
                      <a:pt x="2706" y="6689"/>
                      <a:pt x="3277" y="6833"/>
                      <a:pt x="3838" y="6833"/>
                    </a:cubicBezTo>
                    <a:cubicBezTo>
                      <a:pt x="5017" y="6833"/>
                      <a:pt x="6154" y="6196"/>
                      <a:pt x="6794" y="5054"/>
                    </a:cubicBezTo>
                    <a:cubicBezTo>
                      <a:pt x="7738" y="3368"/>
                      <a:pt x="7175" y="1339"/>
                      <a:pt x="5512" y="421"/>
                    </a:cubicBezTo>
                    <a:cubicBezTo>
                      <a:pt x="4997" y="136"/>
                      <a:pt x="4444" y="1"/>
                      <a:pt x="389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0" name="Google Shape;6350;p19">
                <a:extLst>
                  <a:ext uri="{FF2B5EF4-FFF2-40B4-BE49-F238E27FC236}">
                    <a16:creationId xmlns:a16="http://schemas.microsoft.com/office/drawing/2014/main" id="{BC96AA9A-5678-9D12-A9CB-CF832104D0C1}"/>
                  </a:ext>
                </a:extLst>
              </p:cNvPr>
              <p:cNvSpPr/>
              <p:nvPr/>
            </p:nvSpPr>
            <p:spPr>
              <a:xfrm>
                <a:off x="3829575" y="1746025"/>
                <a:ext cx="192350" cy="169750"/>
              </a:xfrm>
              <a:custGeom>
                <a:avLst/>
                <a:gdLst/>
                <a:ahLst/>
                <a:cxnLst/>
                <a:rect l="l" t="t" r="r" b="b"/>
                <a:pathLst>
                  <a:path w="7694" h="6790" extrusionOk="0">
                    <a:moveTo>
                      <a:pt x="3893" y="0"/>
                    </a:moveTo>
                    <a:cubicBezTo>
                      <a:pt x="2742" y="0"/>
                      <a:pt x="1620" y="600"/>
                      <a:pt x="982" y="1675"/>
                    </a:cubicBezTo>
                    <a:cubicBezTo>
                      <a:pt x="0" y="3330"/>
                      <a:pt x="519" y="5409"/>
                      <a:pt x="2146" y="6345"/>
                    </a:cubicBezTo>
                    <a:cubicBezTo>
                      <a:pt x="2669" y="6646"/>
                      <a:pt x="3239" y="6790"/>
                      <a:pt x="3802" y="6790"/>
                    </a:cubicBezTo>
                    <a:cubicBezTo>
                      <a:pt x="4953" y="6790"/>
                      <a:pt x="6076" y="6190"/>
                      <a:pt x="6714" y="5115"/>
                    </a:cubicBezTo>
                    <a:cubicBezTo>
                      <a:pt x="7694" y="3460"/>
                      <a:pt x="7177" y="1381"/>
                      <a:pt x="5550" y="445"/>
                    </a:cubicBezTo>
                    <a:cubicBezTo>
                      <a:pt x="5026" y="144"/>
                      <a:pt x="4456" y="0"/>
                      <a:pt x="38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1" name="Google Shape;6351;p19">
                <a:extLst>
                  <a:ext uri="{FF2B5EF4-FFF2-40B4-BE49-F238E27FC236}">
                    <a16:creationId xmlns:a16="http://schemas.microsoft.com/office/drawing/2014/main" id="{46A64B26-F130-6C32-288B-BD4C8A172FB2}"/>
                  </a:ext>
                </a:extLst>
              </p:cNvPr>
              <p:cNvSpPr/>
              <p:nvPr/>
            </p:nvSpPr>
            <p:spPr>
              <a:xfrm>
                <a:off x="3098375" y="1958950"/>
                <a:ext cx="191150" cy="169325"/>
              </a:xfrm>
              <a:custGeom>
                <a:avLst/>
                <a:gdLst/>
                <a:ahLst/>
                <a:cxnLst/>
                <a:rect l="l" t="t" r="r" b="b"/>
                <a:pathLst>
                  <a:path w="7646" h="6773" extrusionOk="0">
                    <a:moveTo>
                      <a:pt x="3875" y="1"/>
                    </a:moveTo>
                    <a:cubicBezTo>
                      <a:pt x="2701" y="1"/>
                      <a:pt x="1555" y="629"/>
                      <a:pt x="923" y="1743"/>
                    </a:cubicBezTo>
                    <a:cubicBezTo>
                      <a:pt x="0" y="3373"/>
                      <a:pt x="537" y="5416"/>
                      <a:pt x="2122" y="6329"/>
                    </a:cubicBezTo>
                    <a:cubicBezTo>
                      <a:pt x="2644" y="6630"/>
                      <a:pt x="3210" y="6773"/>
                      <a:pt x="3771" y="6773"/>
                    </a:cubicBezTo>
                    <a:cubicBezTo>
                      <a:pt x="4962" y="6773"/>
                      <a:pt x="6123" y="6127"/>
                      <a:pt x="6751" y="4982"/>
                    </a:cubicBezTo>
                    <a:cubicBezTo>
                      <a:pt x="7645" y="3345"/>
                      <a:pt x="7077" y="1309"/>
                      <a:pt x="5475" y="417"/>
                    </a:cubicBezTo>
                    <a:cubicBezTo>
                      <a:pt x="4967" y="135"/>
                      <a:pt x="4418" y="1"/>
                      <a:pt x="387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2" name="Google Shape;6352;p19">
                <a:extLst>
                  <a:ext uri="{FF2B5EF4-FFF2-40B4-BE49-F238E27FC236}">
                    <a16:creationId xmlns:a16="http://schemas.microsoft.com/office/drawing/2014/main" id="{C14FDAE3-CC70-01A6-AC73-EC2F8BCEF06E}"/>
                  </a:ext>
                </a:extLst>
              </p:cNvPr>
              <p:cNvSpPr/>
              <p:nvPr/>
            </p:nvSpPr>
            <p:spPr>
              <a:xfrm>
                <a:off x="4726650" y="2874375"/>
                <a:ext cx="191050" cy="169250"/>
              </a:xfrm>
              <a:custGeom>
                <a:avLst/>
                <a:gdLst/>
                <a:ahLst/>
                <a:cxnLst/>
                <a:rect l="l" t="t" r="r" b="b"/>
                <a:pathLst>
                  <a:path w="7642" h="6770" extrusionOk="0">
                    <a:moveTo>
                      <a:pt x="3874" y="0"/>
                    </a:moveTo>
                    <a:cubicBezTo>
                      <a:pt x="2716" y="0"/>
                      <a:pt x="1585" y="606"/>
                      <a:pt x="950" y="1688"/>
                    </a:cubicBezTo>
                    <a:cubicBezTo>
                      <a:pt x="1" y="3306"/>
                      <a:pt x="500" y="5360"/>
                      <a:pt x="2070" y="6299"/>
                    </a:cubicBezTo>
                    <a:cubicBezTo>
                      <a:pt x="2604" y="6618"/>
                      <a:pt x="3190" y="6770"/>
                      <a:pt x="3769" y="6770"/>
                    </a:cubicBezTo>
                    <a:cubicBezTo>
                      <a:pt x="4942" y="6770"/>
                      <a:pt x="6086" y="6147"/>
                      <a:pt x="6719" y="5032"/>
                    </a:cubicBezTo>
                    <a:cubicBezTo>
                      <a:pt x="7641" y="3405"/>
                      <a:pt x="7108" y="1358"/>
                      <a:pt x="5522" y="443"/>
                    </a:cubicBezTo>
                    <a:cubicBezTo>
                      <a:pt x="5003" y="143"/>
                      <a:pt x="4435" y="0"/>
                      <a:pt x="387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3" name="Google Shape;6353;p19">
                <a:extLst>
                  <a:ext uri="{FF2B5EF4-FFF2-40B4-BE49-F238E27FC236}">
                    <a16:creationId xmlns:a16="http://schemas.microsoft.com/office/drawing/2014/main" id="{83BD7946-8546-068A-7783-B1E5F7CA8CF7}"/>
                  </a:ext>
                </a:extLst>
              </p:cNvPr>
              <p:cNvSpPr/>
              <p:nvPr/>
            </p:nvSpPr>
            <p:spPr>
              <a:xfrm>
                <a:off x="4527400" y="2138325"/>
                <a:ext cx="192400" cy="169750"/>
              </a:xfrm>
              <a:custGeom>
                <a:avLst/>
                <a:gdLst/>
                <a:ahLst/>
                <a:cxnLst/>
                <a:rect l="l" t="t" r="r" b="b"/>
                <a:pathLst>
                  <a:path w="7696" h="6790" extrusionOk="0">
                    <a:moveTo>
                      <a:pt x="3893" y="1"/>
                    </a:moveTo>
                    <a:cubicBezTo>
                      <a:pt x="2740" y="1"/>
                      <a:pt x="1617" y="602"/>
                      <a:pt x="979" y="1680"/>
                    </a:cubicBezTo>
                    <a:cubicBezTo>
                      <a:pt x="0" y="3336"/>
                      <a:pt x="522" y="5414"/>
                      <a:pt x="2150" y="6348"/>
                    </a:cubicBezTo>
                    <a:cubicBezTo>
                      <a:pt x="2672" y="6648"/>
                      <a:pt x="3240" y="6790"/>
                      <a:pt x="3801" y="6790"/>
                    </a:cubicBezTo>
                    <a:cubicBezTo>
                      <a:pt x="4954" y="6790"/>
                      <a:pt x="6078" y="6189"/>
                      <a:pt x="6715" y="5111"/>
                    </a:cubicBezTo>
                    <a:cubicBezTo>
                      <a:pt x="7695" y="3454"/>
                      <a:pt x="7173" y="1377"/>
                      <a:pt x="5544" y="442"/>
                    </a:cubicBezTo>
                    <a:cubicBezTo>
                      <a:pt x="5022" y="143"/>
                      <a:pt x="4454" y="1"/>
                      <a:pt x="389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4" name="Google Shape;6354;p19">
                <a:extLst>
                  <a:ext uri="{FF2B5EF4-FFF2-40B4-BE49-F238E27FC236}">
                    <a16:creationId xmlns:a16="http://schemas.microsoft.com/office/drawing/2014/main" id="{9BCC74F2-D8EA-E430-9377-FE48501C0812}"/>
                  </a:ext>
                </a:extLst>
              </p:cNvPr>
              <p:cNvSpPr/>
              <p:nvPr/>
            </p:nvSpPr>
            <p:spPr>
              <a:xfrm>
                <a:off x="3595375" y="3798975"/>
                <a:ext cx="190075" cy="168150"/>
              </a:xfrm>
              <a:custGeom>
                <a:avLst/>
                <a:gdLst/>
                <a:ahLst/>
                <a:cxnLst/>
                <a:rect l="l" t="t" r="r" b="b"/>
                <a:pathLst>
                  <a:path w="7603" h="6726" extrusionOk="0">
                    <a:moveTo>
                      <a:pt x="3880" y="1"/>
                    </a:moveTo>
                    <a:cubicBezTo>
                      <a:pt x="2685" y="1"/>
                      <a:pt x="1505" y="643"/>
                      <a:pt x="889" y="1763"/>
                    </a:cubicBezTo>
                    <a:cubicBezTo>
                      <a:pt x="1" y="3381"/>
                      <a:pt x="581" y="5461"/>
                      <a:pt x="2168" y="6332"/>
                    </a:cubicBezTo>
                    <a:cubicBezTo>
                      <a:pt x="2656" y="6599"/>
                      <a:pt x="3190" y="6726"/>
                      <a:pt x="3721" y="6726"/>
                    </a:cubicBezTo>
                    <a:cubicBezTo>
                      <a:pt x="4917" y="6726"/>
                      <a:pt x="6098" y="6084"/>
                      <a:pt x="6714" y="4964"/>
                    </a:cubicBezTo>
                    <a:cubicBezTo>
                      <a:pt x="7603" y="3346"/>
                      <a:pt x="7022" y="1267"/>
                      <a:pt x="5435" y="396"/>
                    </a:cubicBezTo>
                    <a:cubicBezTo>
                      <a:pt x="4946" y="128"/>
                      <a:pt x="4412" y="1"/>
                      <a:pt x="388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5" name="Google Shape;6355;p19">
                <a:extLst>
                  <a:ext uri="{FF2B5EF4-FFF2-40B4-BE49-F238E27FC236}">
                    <a16:creationId xmlns:a16="http://schemas.microsoft.com/office/drawing/2014/main" id="{F618F3A4-80DA-77A9-E86E-8418F5925215}"/>
                  </a:ext>
                </a:extLst>
              </p:cNvPr>
              <p:cNvSpPr/>
              <p:nvPr/>
            </p:nvSpPr>
            <p:spPr>
              <a:xfrm>
                <a:off x="2698950" y="2670900"/>
                <a:ext cx="190150" cy="168200"/>
              </a:xfrm>
              <a:custGeom>
                <a:avLst/>
                <a:gdLst/>
                <a:ahLst/>
                <a:cxnLst/>
                <a:rect l="l" t="t" r="r" b="b"/>
                <a:pathLst>
                  <a:path w="7606" h="6728" extrusionOk="0">
                    <a:moveTo>
                      <a:pt x="3882" y="0"/>
                    </a:moveTo>
                    <a:cubicBezTo>
                      <a:pt x="2705" y="0"/>
                      <a:pt x="1541" y="623"/>
                      <a:pt x="916" y="1718"/>
                    </a:cubicBezTo>
                    <a:cubicBezTo>
                      <a:pt x="1" y="3322"/>
                      <a:pt x="552" y="5408"/>
                      <a:pt x="2126" y="6306"/>
                    </a:cubicBezTo>
                    <a:cubicBezTo>
                      <a:pt x="2626" y="6592"/>
                      <a:pt x="3177" y="6727"/>
                      <a:pt x="3725" y="6727"/>
                    </a:cubicBezTo>
                    <a:cubicBezTo>
                      <a:pt x="4901" y="6727"/>
                      <a:pt x="6065" y="6104"/>
                      <a:pt x="6689" y="5010"/>
                    </a:cubicBezTo>
                    <a:cubicBezTo>
                      <a:pt x="7606" y="3405"/>
                      <a:pt x="7055" y="1318"/>
                      <a:pt x="5481" y="421"/>
                    </a:cubicBezTo>
                    <a:cubicBezTo>
                      <a:pt x="4981" y="135"/>
                      <a:pt x="4430" y="0"/>
                      <a:pt x="388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6" name="Google Shape;6356;p19">
                <a:extLst>
                  <a:ext uri="{FF2B5EF4-FFF2-40B4-BE49-F238E27FC236}">
                    <a16:creationId xmlns:a16="http://schemas.microsoft.com/office/drawing/2014/main" id="{48E0F2CF-1B0D-B877-F751-47F78F295364}"/>
                  </a:ext>
                </a:extLst>
              </p:cNvPr>
              <p:cNvSpPr/>
              <p:nvPr/>
            </p:nvSpPr>
            <p:spPr>
              <a:xfrm>
                <a:off x="4326475" y="3586000"/>
                <a:ext cx="191025" cy="168750"/>
              </a:xfrm>
              <a:custGeom>
                <a:avLst/>
                <a:gdLst/>
                <a:ahLst/>
                <a:cxnLst/>
                <a:rect l="l" t="t" r="r" b="b"/>
                <a:pathLst>
                  <a:path w="7641" h="6750" extrusionOk="0">
                    <a:moveTo>
                      <a:pt x="3902" y="0"/>
                    </a:moveTo>
                    <a:cubicBezTo>
                      <a:pt x="2718" y="0"/>
                      <a:pt x="1553" y="633"/>
                      <a:pt x="928" y="1743"/>
                    </a:cubicBezTo>
                    <a:cubicBezTo>
                      <a:pt x="0" y="3392"/>
                      <a:pt x="598" y="5504"/>
                      <a:pt x="2240" y="6373"/>
                    </a:cubicBezTo>
                    <a:cubicBezTo>
                      <a:pt x="2722" y="6629"/>
                      <a:pt x="3243" y="6750"/>
                      <a:pt x="3760" y="6750"/>
                    </a:cubicBezTo>
                    <a:cubicBezTo>
                      <a:pt x="4963" y="6750"/>
                      <a:pt x="6144" y="6095"/>
                      <a:pt x="6759" y="4957"/>
                    </a:cubicBezTo>
                    <a:cubicBezTo>
                      <a:pt x="7641" y="3330"/>
                      <a:pt x="7060" y="1279"/>
                      <a:pt x="5470" y="402"/>
                    </a:cubicBezTo>
                    <a:cubicBezTo>
                      <a:pt x="4976" y="130"/>
                      <a:pt x="4437" y="0"/>
                      <a:pt x="39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7" name="Google Shape;6357;p19">
                <a:extLst>
                  <a:ext uri="{FF2B5EF4-FFF2-40B4-BE49-F238E27FC236}">
                    <a16:creationId xmlns:a16="http://schemas.microsoft.com/office/drawing/2014/main" id="{9F3BFF1A-A5E2-4FB5-ADE0-95F569C64DB2}"/>
                  </a:ext>
                </a:extLst>
              </p:cNvPr>
              <p:cNvSpPr/>
              <p:nvPr/>
            </p:nvSpPr>
            <p:spPr>
              <a:xfrm>
                <a:off x="2897700" y="3406925"/>
                <a:ext cx="189800" cy="167650"/>
              </a:xfrm>
              <a:custGeom>
                <a:avLst/>
                <a:gdLst/>
                <a:ahLst/>
                <a:cxnLst/>
                <a:rect l="l" t="t" r="r" b="b"/>
                <a:pathLst>
                  <a:path w="7592" h="6706" extrusionOk="0">
                    <a:moveTo>
                      <a:pt x="3881" y="1"/>
                    </a:moveTo>
                    <a:cubicBezTo>
                      <a:pt x="2699" y="1"/>
                      <a:pt x="1529" y="628"/>
                      <a:pt x="910" y="1721"/>
                    </a:cubicBezTo>
                    <a:cubicBezTo>
                      <a:pt x="1" y="3328"/>
                      <a:pt x="572" y="5433"/>
                      <a:pt x="2157" y="6309"/>
                    </a:cubicBezTo>
                    <a:cubicBezTo>
                      <a:pt x="2643" y="6579"/>
                      <a:pt x="3177" y="6706"/>
                      <a:pt x="3710" y="6706"/>
                    </a:cubicBezTo>
                    <a:cubicBezTo>
                      <a:pt x="4911" y="6706"/>
                      <a:pt x="6102" y="6059"/>
                      <a:pt x="6710" y="4938"/>
                    </a:cubicBezTo>
                    <a:cubicBezTo>
                      <a:pt x="7591" y="3312"/>
                      <a:pt x="6984" y="1215"/>
                      <a:pt x="5388" y="371"/>
                    </a:cubicBezTo>
                    <a:cubicBezTo>
                      <a:pt x="4913" y="120"/>
                      <a:pt x="4396" y="1"/>
                      <a:pt x="388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" name="Google Shape;6358;p19">
                <a:extLst>
                  <a:ext uri="{FF2B5EF4-FFF2-40B4-BE49-F238E27FC236}">
                    <a16:creationId xmlns:a16="http://schemas.microsoft.com/office/drawing/2014/main" id="{A9F50D37-CDD1-E648-A89C-801E30619747}"/>
                  </a:ext>
                </a:extLst>
              </p:cNvPr>
              <p:cNvSpPr/>
              <p:nvPr/>
            </p:nvSpPr>
            <p:spPr>
              <a:xfrm>
                <a:off x="2784125" y="2250825"/>
                <a:ext cx="187125" cy="166175"/>
              </a:xfrm>
              <a:custGeom>
                <a:avLst/>
                <a:gdLst/>
                <a:ahLst/>
                <a:cxnLst/>
                <a:rect l="l" t="t" r="r" b="b"/>
                <a:pathLst>
                  <a:path w="7485" h="6647" extrusionOk="0">
                    <a:moveTo>
                      <a:pt x="3847" y="1"/>
                    </a:moveTo>
                    <a:cubicBezTo>
                      <a:pt x="2692" y="1"/>
                      <a:pt x="1528" y="604"/>
                      <a:pt x="902" y="1666"/>
                    </a:cubicBezTo>
                    <a:cubicBezTo>
                      <a:pt x="1" y="3197"/>
                      <a:pt x="503" y="5260"/>
                      <a:pt x="2006" y="6191"/>
                    </a:cubicBezTo>
                    <a:cubicBezTo>
                      <a:pt x="2504" y="6500"/>
                      <a:pt x="3070" y="6646"/>
                      <a:pt x="3638" y="6646"/>
                    </a:cubicBezTo>
                    <a:cubicBezTo>
                      <a:pt x="4793" y="6646"/>
                      <a:pt x="5956" y="6043"/>
                      <a:pt x="6582" y="4983"/>
                    </a:cubicBezTo>
                    <a:cubicBezTo>
                      <a:pt x="7485" y="3450"/>
                      <a:pt x="6982" y="1387"/>
                      <a:pt x="5479" y="456"/>
                    </a:cubicBezTo>
                    <a:cubicBezTo>
                      <a:pt x="4981" y="147"/>
                      <a:pt x="4415" y="1"/>
                      <a:pt x="38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9" name="Google Shape;6359;p19">
                <a:extLst>
                  <a:ext uri="{FF2B5EF4-FFF2-40B4-BE49-F238E27FC236}">
                    <a16:creationId xmlns:a16="http://schemas.microsoft.com/office/drawing/2014/main" id="{CC9CF37E-7383-9EF6-41F4-7694A1C08442}"/>
                  </a:ext>
                </a:extLst>
              </p:cNvPr>
              <p:cNvSpPr/>
              <p:nvPr/>
            </p:nvSpPr>
            <p:spPr>
              <a:xfrm>
                <a:off x="4644675" y="3296775"/>
                <a:ext cx="187625" cy="166550"/>
              </a:xfrm>
              <a:custGeom>
                <a:avLst/>
                <a:gdLst/>
                <a:ahLst/>
                <a:cxnLst/>
                <a:rect l="l" t="t" r="r" b="b"/>
                <a:pathLst>
                  <a:path w="7505" h="6662" extrusionOk="0">
                    <a:moveTo>
                      <a:pt x="3850" y="1"/>
                    </a:moveTo>
                    <a:cubicBezTo>
                      <a:pt x="2649" y="1"/>
                      <a:pt x="1450" y="647"/>
                      <a:pt x="851" y="1760"/>
                    </a:cubicBezTo>
                    <a:cubicBezTo>
                      <a:pt x="1" y="3345"/>
                      <a:pt x="571" y="5399"/>
                      <a:pt x="2102" y="6261"/>
                    </a:cubicBezTo>
                    <a:cubicBezTo>
                      <a:pt x="2586" y="6533"/>
                      <a:pt x="3121" y="6662"/>
                      <a:pt x="3657" y="6662"/>
                    </a:cubicBezTo>
                    <a:cubicBezTo>
                      <a:pt x="4858" y="6662"/>
                      <a:pt x="6057" y="6015"/>
                      <a:pt x="6654" y="4902"/>
                    </a:cubicBezTo>
                    <a:cubicBezTo>
                      <a:pt x="7504" y="3317"/>
                      <a:pt x="6934" y="1265"/>
                      <a:pt x="5405" y="402"/>
                    </a:cubicBezTo>
                    <a:cubicBezTo>
                      <a:pt x="4921" y="129"/>
                      <a:pt x="4386" y="1"/>
                      <a:pt x="385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0" name="Google Shape;6360;p19">
                <a:extLst>
                  <a:ext uri="{FF2B5EF4-FFF2-40B4-BE49-F238E27FC236}">
                    <a16:creationId xmlns:a16="http://schemas.microsoft.com/office/drawing/2014/main" id="{060E37B6-386E-10AE-15CE-5F29C92545D3}"/>
                  </a:ext>
                </a:extLst>
              </p:cNvPr>
              <p:cNvSpPr/>
              <p:nvPr/>
            </p:nvSpPr>
            <p:spPr>
              <a:xfrm>
                <a:off x="4246750" y="1824900"/>
                <a:ext cx="189125" cy="167175"/>
              </a:xfrm>
              <a:custGeom>
                <a:avLst/>
                <a:gdLst/>
                <a:ahLst/>
                <a:cxnLst/>
                <a:rect l="l" t="t" r="r" b="b"/>
                <a:pathLst>
                  <a:path w="7565" h="6687" extrusionOk="0">
                    <a:moveTo>
                      <a:pt x="3882" y="1"/>
                    </a:moveTo>
                    <a:cubicBezTo>
                      <a:pt x="2718" y="1"/>
                      <a:pt x="1550" y="609"/>
                      <a:pt x="924" y="1678"/>
                    </a:cubicBezTo>
                    <a:cubicBezTo>
                      <a:pt x="0" y="3255"/>
                      <a:pt x="550" y="5378"/>
                      <a:pt x="2112" y="6273"/>
                    </a:cubicBezTo>
                    <a:cubicBezTo>
                      <a:pt x="2601" y="6553"/>
                      <a:pt x="3145" y="6686"/>
                      <a:pt x="3688" y="6686"/>
                    </a:cubicBezTo>
                    <a:cubicBezTo>
                      <a:pt x="4833" y="6686"/>
                      <a:pt x="5977" y="6097"/>
                      <a:pt x="6614" y="5057"/>
                    </a:cubicBezTo>
                    <a:cubicBezTo>
                      <a:pt x="7564" y="3504"/>
                      <a:pt x="7051" y="1370"/>
                      <a:pt x="5503" y="442"/>
                    </a:cubicBezTo>
                    <a:cubicBezTo>
                      <a:pt x="5004" y="142"/>
                      <a:pt x="4443" y="1"/>
                      <a:pt x="388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1" name="Google Shape;6361;p19">
                <a:extLst>
                  <a:ext uri="{FF2B5EF4-FFF2-40B4-BE49-F238E27FC236}">
                    <a16:creationId xmlns:a16="http://schemas.microsoft.com/office/drawing/2014/main" id="{57803B25-85D2-95F6-04C1-3262AED60E8C}"/>
                  </a:ext>
                </a:extLst>
              </p:cNvPr>
              <p:cNvSpPr/>
              <p:nvPr/>
            </p:nvSpPr>
            <p:spPr>
              <a:xfrm>
                <a:off x="4479975" y="1956475"/>
                <a:ext cx="187325" cy="165550"/>
              </a:xfrm>
              <a:custGeom>
                <a:avLst/>
                <a:gdLst/>
                <a:ahLst/>
                <a:cxnLst/>
                <a:rect l="l" t="t" r="r" b="b"/>
                <a:pathLst>
                  <a:path w="7493" h="6622" extrusionOk="0">
                    <a:moveTo>
                      <a:pt x="3856" y="0"/>
                    </a:moveTo>
                    <a:cubicBezTo>
                      <a:pt x="2715" y="0"/>
                      <a:pt x="1569" y="593"/>
                      <a:pt x="941" y="1638"/>
                    </a:cubicBezTo>
                    <a:cubicBezTo>
                      <a:pt x="1" y="3198"/>
                      <a:pt x="556" y="5348"/>
                      <a:pt x="2127" y="6226"/>
                    </a:cubicBezTo>
                    <a:cubicBezTo>
                      <a:pt x="2607" y="6494"/>
                      <a:pt x="3137" y="6621"/>
                      <a:pt x="3666" y="6621"/>
                    </a:cubicBezTo>
                    <a:cubicBezTo>
                      <a:pt x="4830" y="6621"/>
                      <a:pt x="5989" y="6008"/>
                      <a:pt x="6602" y="4937"/>
                    </a:cubicBezTo>
                    <a:cubicBezTo>
                      <a:pt x="7492" y="3384"/>
                      <a:pt x="6959" y="1319"/>
                      <a:pt x="5438" y="423"/>
                    </a:cubicBezTo>
                    <a:cubicBezTo>
                      <a:pt x="4950" y="136"/>
                      <a:pt x="4404" y="0"/>
                      <a:pt x="38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2" name="Google Shape;6362;p19">
                <a:extLst>
                  <a:ext uri="{FF2B5EF4-FFF2-40B4-BE49-F238E27FC236}">
                    <a16:creationId xmlns:a16="http://schemas.microsoft.com/office/drawing/2014/main" id="{CEE5D419-9F69-5575-BE8E-CE36900B8ED2}"/>
                  </a:ext>
                </a:extLst>
              </p:cNvPr>
              <p:cNvSpPr/>
              <p:nvPr/>
            </p:nvSpPr>
            <p:spPr>
              <a:xfrm>
                <a:off x="3181625" y="3723025"/>
                <a:ext cx="186475" cy="164975"/>
              </a:xfrm>
              <a:custGeom>
                <a:avLst/>
                <a:gdLst/>
                <a:ahLst/>
                <a:cxnLst/>
                <a:rect l="l" t="t" r="r" b="b"/>
                <a:pathLst>
                  <a:path w="7459" h="6599" extrusionOk="0">
                    <a:moveTo>
                      <a:pt x="3819" y="0"/>
                    </a:moveTo>
                    <a:cubicBezTo>
                      <a:pt x="2664" y="0"/>
                      <a:pt x="1512" y="610"/>
                      <a:pt x="897" y="1679"/>
                    </a:cubicBezTo>
                    <a:cubicBezTo>
                      <a:pt x="1" y="3236"/>
                      <a:pt x="541" y="5302"/>
                      <a:pt x="2077" y="6187"/>
                    </a:cubicBezTo>
                    <a:cubicBezTo>
                      <a:pt x="2563" y="6466"/>
                      <a:pt x="3102" y="6598"/>
                      <a:pt x="3641" y="6598"/>
                    </a:cubicBezTo>
                    <a:cubicBezTo>
                      <a:pt x="4796" y="6598"/>
                      <a:pt x="5947" y="5989"/>
                      <a:pt x="6561" y="4921"/>
                    </a:cubicBezTo>
                    <a:cubicBezTo>
                      <a:pt x="7459" y="3360"/>
                      <a:pt x="6918" y="1296"/>
                      <a:pt x="5381" y="412"/>
                    </a:cubicBezTo>
                    <a:cubicBezTo>
                      <a:pt x="4895" y="132"/>
                      <a:pt x="4357" y="0"/>
                      <a:pt x="381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3" name="Google Shape;6363;p19">
                <a:extLst>
                  <a:ext uri="{FF2B5EF4-FFF2-40B4-BE49-F238E27FC236}">
                    <a16:creationId xmlns:a16="http://schemas.microsoft.com/office/drawing/2014/main" id="{12A395C4-5BEB-33FA-A6FD-CEBBDCF29AFC}"/>
                  </a:ext>
                </a:extLst>
              </p:cNvPr>
              <p:cNvSpPr/>
              <p:nvPr/>
            </p:nvSpPr>
            <p:spPr>
              <a:xfrm>
                <a:off x="2651475" y="2488875"/>
                <a:ext cx="185800" cy="164350"/>
              </a:xfrm>
              <a:custGeom>
                <a:avLst/>
                <a:gdLst/>
                <a:ahLst/>
                <a:cxnLst/>
                <a:rect l="l" t="t" r="r" b="b"/>
                <a:pathLst>
                  <a:path w="7432" h="6574" extrusionOk="0">
                    <a:moveTo>
                      <a:pt x="3788" y="1"/>
                    </a:moveTo>
                    <a:cubicBezTo>
                      <a:pt x="2616" y="1"/>
                      <a:pt x="1464" y="632"/>
                      <a:pt x="867" y="1731"/>
                    </a:cubicBezTo>
                    <a:cubicBezTo>
                      <a:pt x="0" y="3324"/>
                      <a:pt x="573" y="5349"/>
                      <a:pt x="2128" y="6192"/>
                    </a:cubicBezTo>
                    <a:cubicBezTo>
                      <a:pt x="2606" y="6451"/>
                      <a:pt x="3127" y="6573"/>
                      <a:pt x="3644" y="6573"/>
                    </a:cubicBezTo>
                    <a:cubicBezTo>
                      <a:pt x="4816" y="6573"/>
                      <a:pt x="5969" y="5943"/>
                      <a:pt x="6565" y="4843"/>
                    </a:cubicBezTo>
                    <a:cubicBezTo>
                      <a:pt x="7431" y="3249"/>
                      <a:pt x="6858" y="1225"/>
                      <a:pt x="5304" y="383"/>
                    </a:cubicBezTo>
                    <a:cubicBezTo>
                      <a:pt x="4825" y="123"/>
                      <a:pt x="4305" y="1"/>
                      <a:pt x="37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4" name="Google Shape;6364;p19">
                <a:extLst>
                  <a:ext uri="{FF2B5EF4-FFF2-40B4-BE49-F238E27FC236}">
                    <a16:creationId xmlns:a16="http://schemas.microsoft.com/office/drawing/2014/main" id="{5C084984-2353-E33D-E813-96DE0B9B5D67}"/>
                  </a:ext>
                </a:extLst>
              </p:cNvPr>
              <p:cNvSpPr/>
              <p:nvPr/>
            </p:nvSpPr>
            <p:spPr>
              <a:xfrm>
                <a:off x="4512325" y="3535000"/>
                <a:ext cx="185775" cy="164350"/>
              </a:xfrm>
              <a:custGeom>
                <a:avLst/>
                <a:gdLst/>
                <a:ahLst/>
                <a:cxnLst/>
                <a:rect l="l" t="t" r="r" b="b"/>
                <a:pathLst>
                  <a:path w="7431" h="6574" extrusionOk="0">
                    <a:moveTo>
                      <a:pt x="3788" y="1"/>
                    </a:moveTo>
                    <a:cubicBezTo>
                      <a:pt x="2622" y="1"/>
                      <a:pt x="1473" y="626"/>
                      <a:pt x="873" y="1718"/>
                    </a:cubicBezTo>
                    <a:cubicBezTo>
                      <a:pt x="0" y="3304"/>
                      <a:pt x="563" y="5332"/>
                      <a:pt x="2113" y="6183"/>
                    </a:cubicBezTo>
                    <a:cubicBezTo>
                      <a:pt x="2595" y="6448"/>
                      <a:pt x="3121" y="6573"/>
                      <a:pt x="3642" y="6573"/>
                    </a:cubicBezTo>
                    <a:cubicBezTo>
                      <a:pt x="4808" y="6573"/>
                      <a:pt x="5956" y="5948"/>
                      <a:pt x="6556" y="4857"/>
                    </a:cubicBezTo>
                    <a:cubicBezTo>
                      <a:pt x="7430" y="3270"/>
                      <a:pt x="6866" y="1242"/>
                      <a:pt x="5316" y="391"/>
                    </a:cubicBezTo>
                    <a:cubicBezTo>
                      <a:pt x="4834" y="126"/>
                      <a:pt x="4309" y="1"/>
                      <a:pt x="37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5" name="Google Shape;6365;p19">
                <a:extLst>
                  <a:ext uri="{FF2B5EF4-FFF2-40B4-BE49-F238E27FC236}">
                    <a16:creationId xmlns:a16="http://schemas.microsoft.com/office/drawing/2014/main" id="{195A8452-0611-D286-E33B-6702D3A45F96}"/>
                  </a:ext>
                </a:extLst>
              </p:cNvPr>
              <p:cNvSpPr/>
              <p:nvPr/>
            </p:nvSpPr>
            <p:spPr>
              <a:xfrm>
                <a:off x="4014750" y="1694925"/>
                <a:ext cx="187375" cy="165525"/>
              </a:xfrm>
              <a:custGeom>
                <a:avLst/>
                <a:gdLst/>
                <a:ahLst/>
                <a:cxnLst/>
                <a:rect l="l" t="t" r="r" b="b"/>
                <a:pathLst>
                  <a:path w="7495" h="6621" extrusionOk="0">
                    <a:moveTo>
                      <a:pt x="3858" y="1"/>
                    </a:moveTo>
                    <a:cubicBezTo>
                      <a:pt x="2715" y="1"/>
                      <a:pt x="1569" y="594"/>
                      <a:pt x="940" y="1639"/>
                    </a:cubicBezTo>
                    <a:cubicBezTo>
                      <a:pt x="1" y="3201"/>
                      <a:pt x="558" y="5351"/>
                      <a:pt x="2129" y="6227"/>
                    </a:cubicBezTo>
                    <a:cubicBezTo>
                      <a:pt x="2608" y="6494"/>
                      <a:pt x="3137" y="6621"/>
                      <a:pt x="3666" y="6621"/>
                    </a:cubicBezTo>
                    <a:cubicBezTo>
                      <a:pt x="4831" y="6621"/>
                      <a:pt x="5991" y="6007"/>
                      <a:pt x="6606" y="4935"/>
                    </a:cubicBezTo>
                    <a:cubicBezTo>
                      <a:pt x="7494" y="3383"/>
                      <a:pt x="6959" y="1319"/>
                      <a:pt x="5437" y="423"/>
                    </a:cubicBezTo>
                    <a:cubicBezTo>
                      <a:pt x="4949" y="136"/>
                      <a:pt x="4404" y="1"/>
                      <a:pt x="385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6" name="Google Shape;6366;p19">
                <a:extLst>
                  <a:ext uri="{FF2B5EF4-FFF2-40B4-BE49-F238E27FC236}">
                    <a16:creationId xmlns:a16="http://schemas.microsoft.com/office/drawing/2014/main" id="{CA0BBDEF-2ED5-3836-D1A7-13608FA428BF}"/>
                  </a:ext>
                </a:extLst>
              </p:cNvPr>
              <p:cNvSpPr/>
              <p:nvPr/>
            </p:nvSpPr>
            <p:spPr>
              <a:xfrm>
                <a:off x="2917825" y="2014350"/>
                <a:ext cx="186350" cy="164900"/>
              </a:xfrm>
              <a:custGeom>
                <a:avLst/>
                <a:gdLst/>
                <a:ahLst/>
                <a:cxnLst/>
                <a:rect l="l" t="t" r="r" b="b"/>
                <a:pathLst>
                  <a:path w="7454" h="6596" extrusionOk="0">
                    <a:moveTo>
                      <a:pt x="3810" y="0"/>
                    </a:moveTo>
                    <a:cubicBezTo>
                      <a:pt x="2628" y="0"/>
                      <a:pt x="1458" y="635"/>
                      <a:pt x="862" y="1733"/>
                    </a:cubicBezTo>
                    <a:cubicBezTo>
                      <a:pt x="0" y="3323"/>
                      <a:pt x="581" y="5378"/>
                      <a:pt x="2130" y="6216"/>
                    </a:cubicBezTo>
                    <a:cubicBezTo>
                      <a:pt x="2605" y="6474"/>
                      <a:pt x="3125" y="6595"/>
                      <a:pt x="3642" y="6595"/>
                    </a:cubicBezTo>
                    <a:cubicBezTo>
                      <a:pt x="4825" y="6595"/>
                      <a:pt x="5995" y="5961"/>
                      <a:pt x="6590" y="4862"/>
                    </a:cubicBezTo>
                    <a:cubicBezTo>
                      <a:pt x="7454" y="3272"/>
                      <a:pt x="6872" y="1218"/>
                      <a:pt x="5323" y="379"/>
                    </a:cubicBezTo>
                    <a:cubicBezTo>
                      <a:pt x="4848" y="122"/>
                      <a:pt x="4328" y="0"/>
                      <a:pt x="38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7" name="Google Shape;6367;p19">
                <a:extLst>
                  <a:ext uri="{FF2B5EF4-FFF2-40B4-BE49-F238E27FC236}">
                    <a16:creationId xmlns:a16="http://schemas.microsoft.com/office/drawing/2014/main" id="{FC504E0F-BCE2-EDFF-A149-F9938B69B03F}"/>
                  </a:ext>
                </a:extLst>
              </p:cNvPr>
              <p:cNvSpPr/>
              <p:nvPr/>
            </p:nvSpPr>
            <p:spPr>
              <a:xfrm>
                <a:off x="4778625" y="3060475"/>
                <a:ext cx="186375" cy="164900"/>
              </a:xfrm>
              <a:custGeom>
                <a:avLst/>
                <a:gdLst/>
                <a:ahLst/>
                <a:cxnLst/>
                <a:rect l="l" t="t" r="r" b="b"/>
                <a:pathLst>
                  <a:path w="7455" h="6596" extrusionOk="0">
                    <a:moveTo>
                      <a:pt x="3812" y="1"/>
                    </a:moveTo>
                    <a:cubicBezTo>
                      <a:pt x="2634" y="1"/>
                      <a:pt x="1467" y="631"/>
                      <a:pt x="869" y="1725"/>
                    </a:cubicBezTo>
                    <a:cubicBezTo>
                      <a:pt x="1" y="3311"/>
                      <a:pt x="576" y="5367"/>
                      <a:pt x="2123" y="6212"/>
                    </a:cubicBezTo>
                    <a:cubicBezTo>
                      <a:pt x="2599" y="6473"/>
                      <a:pt x="3121" y="6596"/>
                      <a:pt x="3642" y="6596"/>
                    </a:cubicBezTo>
                    <a:cubicBezTo>
                      <a:pt x="4820" y="6596"/>
                      <a:pt x="5987" y="5965"/>
                      <a:pt x="6586" y="4872"/>
                    </a:cubicBezTo>
                    <a:cubicBezTo>
                      <a:pt x="7454" y="3286"/>
                      <a:pt x="6880" y="1230"/>
                      <a:pt x="5332" y="384"/>
                    </a:cubicBezTo>
                    <a:cubicBezTo>
                      <a:pt x="4855" y="124"/>
                      <a:pt x="4332" y="1"/>
                      <a:pt x="38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8" name="Google Shape;6368;p19">
                <a:extLst>
                  <a:ext uri="{FF2B5EF4-FFF2-40B4-BE49-F238E27FC236}">
                    <a16:creationId xmlns:a16="http://schemas.microsoft.com/office/drawing/2014/main" id="{0EAA9DA3-634C-6968-277D-EAD882A70F48}"/>
                  </a:ext>
                </a:extLst>
              </p:cNvPr>
              <p:cNvSpPr/>
              <p:nvPr/>
            </p:nvSpPr>
            <p:spPr>
              <a:xfrm>
                <a:off x="4813125" y="2456000"/>
                <a:ext cx="185425" cy="163850"/>
              </a:xfrm>
              <a:custGeom>
                <a:avLst/>
                <a:gdLst/>
                <a:ahLst/>
                <a:cxnLst/>
                <a:rect l="l" t="t" r="r" b="b"/>
                <a:pathLst>
                  <a:path w="7417" h="6554" extrusionOk="0">
                    <a:moveTo>
                      <a:pt x="3765" y="0"/>
                    </a:moveTo>
                    <a:cubicBezTo>
                      <a:pt x="2657" y="0"/>
                      <a:pt x="1570" y="577"/>
                      <a:pt x="943" y="1609"/>
                    </a:cubicBezTo>
                    <a:cubicBezTo>
                      <a:pt x="0" y="3165"/>
                      <a:pt x="492" y="5193"/>
                      <a:pt x="2035" y="6111"/>
                    </a:cubicBezTo>
                    <a:cubicBezTo>
                      <a:pt x="2539" y="6411"/>
                      <a:pt x="3095" y="6553"/>
                      <a:pt x="3646" y="6553"/>
                    </a:cubicBezTo>
                    <a:cubicBezTo>
                      <a:pt x="4773" y="6553"/>
                      <a:pt x="5883" y="5957"/>
                      <a:pt x="6500" y="4895"/>
                    </a:cubicBezTo>
                    <a:cubicBezTo>
                      <a:pt x="7417" y="3317"/>
                      <a:pt x="6891" y="1303"/>
                      <a:pt x="5332" y="416"/>
                    </a:cubicBezTo>
                    <a:cubicBezTo>
                      <a:pt x="4838" y="134"/>
                      <a:pt x="4299" y="0"/>
                      <a:pt x="37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9" name="Google Shape;6369;p19">
                <a:extLst>
                  <a:ext uri="{FF2B5EF4-FFF2-40B4-BE49-F238E27FC236}">
                    <a16:creationId xmlns:a16="http://schemas.microsoft.com/office/drawing/2014/main" id="{D202D329-74BE-BF4D-C995-1FD92699914D}"/>
                  </a:ext>
                </a:extLst>
              </p:cNvPr>
              <p:cNvSpPr/>
              <p:nvPr/>
            </p:nvSpPr>
            <p:spPr>
              <a:xfrm>
                <a:off x="3417475" y="1671425"/>
                <a:ext cx="185450" cy="163775"/>
              </a:xfrm>
              <a:custGeom>
                <a:avLst/>
                <a:gdLst/>
                <a:ahLst/>
                <a:cxnLst/>
                <a:rect l="l" t="t" r="r" b="b"/>
                <a:pathLst>
                  <a:path w="7418" h="6551" extrusionOk="0">
                    <a:moveTo>
                      <a:pt x="3765" y="1"/>
                    </a:moveTo>
                    <a:cubicBezTo>
                      <a:pt x="2636" y="1"/>
                      <a:pt x="1533" y="598"/>
                      <a:pt x="917" y="1658"/>
                    </a:cubicBezTo>
                    <a:cubicBezTo>
                      <a:pt x="1" y="3234"/>
                      <a:pt x="527" y="5249"/>
                      <a:pt x="2084" y="6137"/>
                    </a:cubicBezTo>
                    <a:cubicBezTo>
                      <a:pt x="2578" y="6418"/>
                      <a:pt x="3117" y="6551"/>
                      <a:pt x="3650" y="6551"/>
                    </a:cubicBezTo>
                    <a:cubicBezTo>
                      <a:pt x="4799" y="6551"/>
                      <a:pt x="5924" y="5935"/>
                      <a:pt x="6530" y="4845"/>
                    </a:cubicBezTo>
                    <a:cubicBezTo>
                      <a:pt x="7417" y="3246"/>
                      <a:pt x="6859" y="1241"/>
                      <a:pt x="5285" y="387"/>
                    </a:cubicBezTo>
                    <a:cubicBezTo>
                      <a:pt x="4802" y="125"/>
                      <a:pt x="4281" y="1"/>
                      <a:pt x="376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0" name="Google Shape;6370;p19">
                <a:extLst>
                  <a:ext uri="{FF2B5EF4-FFF2-40B4-BE49-F238E27FC236}">
                    <a16:creationId xmlns:a16="http://schemas.microsoft.com/office/drawing/2014/main" id="{44AE85B4-6C56-49B1-6224-99DA95432AF9}"/>
                  </a:ext>
                </a:extLst>
              </p:cNvPr>
              <p:cNvSpPr/>
              <p:nvPr/>
            </p:nvSpPr>
            <p:spPr>
              <a:xfrm>
                <a:off x="4863250" y="2640575"/>
                <a:ext cx="184425" cy="162575"/>
              </a:xfrm>
              <a:custGeom>
                <a:avLst/>
                <a:gdLst/>
                <a:ahLst/>
                <a:cxnLst/>
                <a:rect l="l" t="t" r="r" b="b"/>
                <a:pathLst>
                  <a:path w="7377" h="6503" extrusionOk="0">
                    <a:moveTo>
                      <a:pt x="3715" y="0"/>
                    </a:moveTo>
                    <a:cubicBezTo>
                      <a:pt x="2600" y="0"/>
                      <a:pt x="1526" y="600"/>
                      <a:pt x="916" y="1675"/>
                    </a:cubicBezTo>
                    <a:cubicBezTo>
                      <a:pt x="1" y="3286"/>
                      <a:pt x="534" y="5232"/>
                      <a:pt x="2130" y="6105"/>
                    </a:cubicBezTo>
                    <a:cubicBezTo>
                      <a:pt x="2622" y="6374"/>
                      <a:pt x="3146" y="6502"/>
                      <a:pt x="3662" y="6502"/>
                    </a:cubicBezTo>
                    <a:cubicBezTo>
                      <a:pt x="4777" y="6502"/>
                      <a:pt x="5850" y="5903"/>
                      <a:pt x="6461" y="4829"/>
                    </a:cubicBezTo>
                    <a:cubicBezTo>
                      <a:pt x="7376" y="3217"/>
                      <a:pt x="6843" y="1270"/>
                      <a:pt x="5247" y="398"/>
                    </a:cubicBezTo>
                    <a:cubicBezTo>
                      <a:pt x="4755" y="129"/>
                      <a:pt x="4231" y="0"/>
                      <a:pt x="37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1" name="Google Shape;6371;p19">
                <a:extLst>
                  <a:ext uri="{FF2B5EF4-FFF2-40B4-BE49-F238E27FC236}">
                    <a16:creationId xmlns:a16="http://schemas.microsoft.com/office/drawing/2014/main" id="{FE3CDB1B-0162-0F0E-16F9-95F5CAE15360}"/>
                  </a:ext>
                </a:extLst>
              </p:cNvPr>
              <p:cNvSpPr/>
              <p:nvPr/>
            </p:nvSpPr>
            <p:spPr>
              <a:xfrm>
                <a:off x="3414925" y="3854675"/>
                <a:ext cx="185050" cy="163150"/>
              </a:xfrm>
              <a:custGeom>
                <a:avLst/>
                <a:gdLst/>
                <a:ahLst/>
                <a:cxnLst/>
                <a:rect l="l" t="t" r="r" b="b"/>
                <a:pathLst>
                  <a:path w="7402" h="6526" extrusionOk="0">
                    <a:moveTo>
                      <a:pt x="3737" y="0"/>
                    </a:moveTo>
                    <a:cubicBezTo>
                      <a:pt x="2628" y="0"/>
                      <a:pt x="1552" y="587"/>
                      <a:pt x="935" y="1641"/>
                    </a:cubicBezTo>
                    <a:cubicBezTo>
                      <a:pt x="1" y="3239"/>
                      <a:pt x="517" y="5221"/>
                      <a:pt x="2099" y="6111"/>
                    </a:cubicBezTo>
                    <a:cubicBezTo>
                      <a:pt x="2599" y="6392"/>
                      <a:pt x="3137" y="6526"/>
                      <a:pt x="3667" y="6526"/>
                    </a:cubicBezTo>
                    <a:cubicBezTo>
                      <a:pt x="4776" y="6526"/>
                      <a:pt x="5850" y="5939"/>
                      <a:pt x="6467" y="4885"/>
                    </a:cubicBezTo>
                    <a:cubicBezTo>
                      <a:pt x="7401" y="3287"/>
                      <a:pt x="6886" y="1305"/>
                      <a:pt x="5304" y="415"/>
                    </a:cubicBezTo>
                    <a:cubicBezTo>
                      <a:pt x="4805" y="134"/>
                      <a:pt x="4267" y="0"/>
                      <a:pt x="373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2" name="Google Shape;6372;p19">
                <a:extLst>
                  <a:ext uri="{FF2B5EF4-FFF2-40B4-BE49-F238E27FC236}">
                    <a16:creationId xmlns:a16="http://schemas.microsoft.com/office/drawing/2014/main" id="{C42A62EF-20E7-3259-E94D-DC4AD9940EEC}"/>
                  </a:ext>
                </a:extLst>
              </p:cNvPr>
              <p:cNvSpPr/>
              <p:nvPr/>
            </p:nvSpPr>
            <p:spPr>
              <a:xfrm>
                <a:off x="2949800" y="3593125"/>
                <a:ext cx="184925" cy="163175"/>
              </a:xfrm>
              <a:custGeom>
                <a:avLst/>
                <a:gdLst/>
                <a:ahLst/>
                <a:cxnLst/>
                <a:rect l="l" t="t" r="r" b="b"/>
                <a:pathLst>
                  <a:path w="7397" h="6527" extrusionOk="0">
                    <a:moveTo>
                      <a:pt x="3736" y="1"/>
                    </a:moveTo>
                    <a:cubicBezTo>
                      <a:pt x="2644" y="1"/>
                      <a:pt x="1583" y="568"/>
                      <a:pt x="960" y="1596"/>
                    </a:cubicBezTo>
                    <a:cubicBezTo>
                      <a:pt x="0" y="3179"/>
                      <a:pt x="484" y="5170"/>
                      <a:pt x="2050" y="6085"/>
                    </a:cubicBezTo>
                    <a:cubicBezTo>
                      <a:pt x="2561" y="6384"/>
                      <a:pt x="3115" y="6526"/>
                      <a:pt x="3662" y="6526"/>
                    </a:cubicBezTo>
                    <a:cubicBezTo>
                      <a:pt x="4753" y="6526"/>
                      <a:pt x="5814" y="5959"/>
                      <a:pt x="6437" y="4931"/>
                    </a:cubicBezTo>
                    <a:cubicBezTo>
                      <a:pt x="7396" y="3349"/>
                      <a:pt x="6913" y="1358"/>
                      <a:pt x="5347" y="441"/>
                    </a:cubicBezTo>
                    <a:cubicBezTo>
                      <a:pt x="4836" y="143"/>
                      <a:pt x="4282" y="1"/>
                      <a:pt x="373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3" name="Google Shape;6373;p19">
                <a:extLst>
                  <a:ext uri="{FF2B5EF4-FFF2-40B4-BE49-F238E27FC236}">
                    <a16:creationId xmlns:a16="http://schemas.microsoft.com/office/drawing/2014/main" id="{CC0947C5-9090-5195-EA96-8059C94BABEF}"/>
                  </a:ext>
                </a:extLst>
              </p:cNvPr>
              <p:cNvSpPr/>
              <p:nvPr/>
            </p:nvSpPr>
            <p:spPr>
              <a:xfrm>
                <a:off x="3601025" y="1618875"/>
                <a:ext cx="184275" cy="162525"/>
              </a:xfrm>
              <a:custGeom>
                <a:avLst/>
                <a:gdLst/>
                <a:ahLst/>
                <a:cxnLst/>
                <a:rect l="l" t="t" r="r" b="b"/>
                <a:pathLst>
                  <a:path w="7371" h="6501" extrusionOk="0">
                    <a:moveTo>
                      <a:pt x="3710" y="0"/>
                    </a:moveTo>
                    <a:cubicBezTo>
                      <a:pt x="2616" y="0"/>
                      <a:pt x="1560" y="576"/>
                      <a:pt x="945" y="1617"/>
                    </a:cubicBezTo>
                    <a:cubicBezTo>
                      <a:pt x="0" y="3216"/>
                      <a:pt x="495" y="5173"/>
                      <a:pt x="2072" y="6073"/>
                    </a:cubicBezTo>
                    <a:cubicBezTo>
                      <a:pt x="2579" y="6362"/>
                      <a:pt x="3124" y="6501"/>
                      <a:pt x="3661" y="6501"/>
                    </a:cubicBezTo>
                    <a:cubicBezTo>
                      <a:pt x="4755" y="6501"/>
                      <a:pt x="5811" y="5925"/>
                      <a:pt x="6426" y="4884"/>
                    </a:cubicBezTo>
                    <a:cubicBezTo>
                      <a:pt x="7371" y="3285"/>
                      <a:pt x="6876" y="1328"/>
                      <a:pt x="5299" y="428"/>
                    </a:cubicBezTo>
                    <a:cubicBezTo>
                      <a:pt x="4792" y="138"/>
                      <a:pt x="4247" y="0"/>
                      <a:pt x="37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4" name="Google Shape;6374;p19">
                <a:extLst>
                  <a:ext uri="{FF2B5EF4-FFF2-40B4-BE49-F238E27FC236}">
                    <a16:creationId xmlns:a16="http://schemas.microsoft.com/office/drawing/2014/main" id="{9FC36781-F691-DFB8-F74A-F12A3C667632}"/>
                  </a:ext>
                </a:extLst>
              </p:cNvPr>
              <p:cNvSpPr/>
              <p:nvPr/>
            </p:nvSpPr>
            <p:spPr>
              <a:xfrm>
                <a:off x="4197825" y="3826825"/>
                <a:ext cx="182225" cy="161300"/>
              </a:xfrm>
              <a:custGeom>
                <a:avLst/>
                <a:gdLst/>
                <a:ahLst/>
                <a:cxnLst/>
                <a:rect l="l" t="t" r="r" b="b"/>
                <a:pathLst>
                  <a:path w="7289" h="6452" extrusionOk="0">
                    <a:moveTo>
                      <a:pt x="3659" y="1"/>
                    </a:moveTo>
                    <a:cubicBezTo>
                      <a:pt x="2580" y="1"/>
                      <a:pt x="1544" y="564"/>
                      <a:pt x="935" y="1593"/>
                    </a:cubicBezTo>
                    <a:cubicBezTo>
                      <a:pt x="0" y="3171"/>
                      <a:pt x="456" y="5083"/>
                      <a:pt x="1982" y="5990"/>
                    </a:cubicBezTo>
                    <a:cubicBezTo>
                      <a:pt x="2508" y="6302"/>
                      <a:pt x="3075" y="6452"/>
                      <a:pt x="3630" y="6452"/>
                    </a:cubicBezTo>
                    <a:cubicBezTo>
                      <a:pt x="4709" y="6452"/>
                      <a:pt x="5744" y="5888"/>
                      <a:pt x="6354" y="4859"/>
                    </a:cubicBezTo>
                    <a:cubicBezTo>
                      <a:pt x="7289" y="3283"/>
                      <a:pt x="6833" y="1369"/>
                      <a:pt x="5307" y="462"/>
                    </a:cubicBezTo>
                    <a:cubicBezTo>
                      <a:pt x="4781" y="150"/>
                      <a:pt x="4214" y="1"/>
                      <a:pt x="365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5" name="Google Shape;6375;p19">
                <a:extLst>
                  <a:ext uri="{FF2B5EF4-FFF2-40B4-BE49-F238E27FC236}">
                    <a16:creationId xmlns:a16="http://schemas.microsoft.com/office/drawing/2014/main" id="{95C19E9F-2E1F-AE93-C4DA-769CFBA49A19}"/>
                  </a:ext>
                </a:extLst>
              </p:cNvPr>
              <p:cNvSpPr/>
              <p:nvPr/>
            </p:nvSpPr>
            <p:spPr>
              <a:xfrm>
                <a:off x="4014550" y="3879675"/>
                <a:ext cx="182825" cy="161950"/>
              </a:xfrm>
              <a:custGeom>
                <a:avLst/>
                <a:gdLst/>
                <a:ahLst/>
                <a:cxnLst/>
                <a:rect l="l" t="t" r="r" b="b"/>
                <a:pathLst>
                  <a:path w="7313" h="6478" extrusionOk="0">
                    <a:moveTo>
                      <a:pt x="3675" y="1"/>
                    </a:moveTo>
                    <a:cubicBezTo>
                      <a:pt x="2572" y="1"/>
                      <a:pt x="1514" y="590"/>
                      <a:pt x="902" y="1661"/>
                    </a:cubicBezTo>
                    <a:cubicBezTo>
                      <a:pt x="0" y="3244"/>
                      <a:pt x="486" y="5142"/>
                      <a:pt x="2025" y="6035"/>
                    </a:cubicBezTo>
                    <a:cubicBezTo>
                      <a:pt x="2541" y="6335"/>
                      <a:pt x="3096" y="6478"/>
                      <a:pt x="3640" y="6478"/>
                    </a:cubicBezTo>
                    <a:cubicBezTo>
                      <a:pt x="4727" y="6478"/>
                      <a:pt x="5771" y="5906"/>
                      <a:pt x="6384" y="4867"/>
                    </a:cubicBezTo>
                    <a:cubicBezTo>
                      <a:pt x="7312" y="3294"/>
                      <a:pt x="6857" y="1385"/>
                      <a:pt x="5337" y="472"/>
                    </a:cubicBezTo>
                    <a:cubicBezTo>
                      <a:pt x="4807" y="153"/>
                      <a:pt x="4235" y="1"/>
                      <a:pt x="367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6" name="Google Shape;6376;p19">
                <a:extLst>
                  <a:ext uri="{FF2B5EF4-FFF2-40B4-BE49-F238E27FC236}">
                    <a16:creationId xmlns:a16="http://schemas.microsoft.com/office/drawing/2014/main" id="{BABA10AB-CE01-5318-FB35-D9B02868FDC4}"/>
                  </a:ext>
                </a:extLst>
              </p:cNvPr>
              <p:cNvSpPr/>
              <p:nvPr/>
            </p:nvSpPr>
            <p:spPr>
              <a:xfrm>
                <a:off x="3235525" y="1725225"/>
                <a:ext cx="183900" cy="162550"/>
              </a:xfrm>
              <a:custGeom>
                <a:avLst/>
                <a:gdLst/>
                <a:ahLst/>
                <a:cxnLst/>
                <a:rect l="l" t="t" r="r" b="b"/>
                <a:pathLst>
                  <a:path w="7356" h="6502" extrusionOk="0">
                    <a:moveTo>
                      <a:pt x="3695" y="0"/>
                    </a:moveTo>
                    <a:cubicBezTo>
                      <a:pt x="2553" y="0"/>
                      <a:pt x="1456" y="629"/>
                      <a:pt x="855" y="1750"/>
                    </a:cubicBezTo>
                    <a:cubicBezTo>
                      <a:pt x="1" y="3337"/>
                      <a:pt x="537" y="5229"/>
                      <a:pt x="2087" y="6091"/>
                    </a:cubicBezTo>
                    <a:cubicBezTo>
                      <a:pt x="2586" y="6369"/>
                      <a:pt x="3119" y="6501"/>
                      <a:pt x="3644" y="6501"/>
                    </a:cubicBezTo>
                    <a:cubicBezTo>
                      <a:pt x="4750" y="6501"/>
                      <a:pt x="5816" y="5912"/>
                      <a:pt x="6428" y="4850"/>
                    </a:cubicBezTo>
                    <a:cubicBezTo>
                      <a:pt x="7355" y="3246"/>
                      <a:pt x="6838" y="1295"/>
                      <a:pt x="5251" y="410"/>
                    </a:cubicBezTo>
                    <a:cubicBezTo>
                      <a:pt x="4752" y="132"/>
                      <a:pt x="4219" y="0"/>
                      <a:pt x="369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7" name="Google Shape;6377;p19">
                <a:extLst>
                  <a:ext uri="{FF2B5EF4-FFF2-40B4-BE49-F238E27FC236}">
                    <a16:creationId xmlns:a16="http://schemas.microsoft.com/office/drawing/2014/main" id="{764E0DEE-1BD3-5DCA-4E8F-8EC0A011A7E2}"/>
                  </a:ext>
                </a:extLst>
              </p:cNvPr>
              <p:cNvSpPr/>
              <p:nvPr/>
            </p:nvSpPr>
            <p:spPr>
              <a:xfrm>
                <a:off x="2618975" y="3095100"/>
                <a:ext cx="182675" cy="161925"/>
              </a:xfrm>
              <a:custGeom>
                <a:avLst/>
                <a:gdLst/>
                <a:ahLst/>
                <a:cxnLst/>
                <a:rect l="l" t="t" r="r" b="b"/>
                <a:pathLst>
                  <a:path w="7307" h="6477" extrusionOk="0">
                    <a:moveTo>
                      <a:pt x="3668" y="0"/>
                    </a:moveTo>
                    <a:cubicBezTo>
                      <a:pt x="2580" y="0"/>
                      <a:pt x="1535" y="574"/>
                      <a:pt x="921" y="1622"/>
                    </a:cubicBezTo>
                    <a:cubicBezTo>
                      <a:pt x="0" y="3198"/>
                      <a:pt x="463" y="5105"/>
                      <a:pt x="1987" y="6014"/>
                    </a:cubicBezTo>
                    <a:cubicBezTo>
                      <a:pt x="2513" y="6327"/>
                      <a:pt x="3080" y="6477"/>
                      <a:pt x="3637" y="6477"/>
                    </a:cubicBezTo>
                    <a:cubicBezTo>
                      <a:pt x="4711" y="6477"/>
                      <a:pt x="5744" y="5920"/>
                      <a:pt x="6360" y="4903"/>
                    </a:cubicBezTo>
                    <a:cubicBezTo>
                      <a:pt x="7307" y="3336"/>
                      <a:pt x="6878" y="1422"/>
                      <a:pt x="5370" y="494"/>
                    </a:cubicBezTo>
                    <a:cubicBezTo>
                      <a:pt x="4829" y="160"/>
                      <a:pt x="4242" y="0"/>
                      <a:pt x="36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8" name="Google Shape;6378;p19">
                <a:extLst>
                  <a:ext uri="{FF2B5EF4-FFF2-40B4-BE49-F238E27FC236}">
                    <a16:creationId xmlns:a16="http://schemas.microsoft.com/office/drawing/2014/main" id="{2133B355-FACC-7AE4-8604-CFF418B205B2}"/>
                  </a:ext>
                </a:extLst>
              </p:cNvPr>
              <p:cNvSpPr/>
              <p:nvPr/>
            </p:nvSpPr>
            <p:spPr>
              <a:xfrm>
                <a:off x="4764000" y="2272700"/>
                <a:ext cx="184350" cy="162550"/>
              </a:xfrm>
              <a:custGeom>
                <a:avLst/>
                <a:gdLst/>
                <a:ahLst/>
                <a:cxnLst/>
                <a:rect l="l" t="t" r="r" b="b"/>
                <a:pathLst>
                  <a:path w="7374" h="6502" extrusionOk="0">
                    <a:moveTo>
                      <a:pt x="3712" y="0"/>
                    </a:moveTo>
                    <a:cubicBezTo>
                      <a:pt x="2611" y="0"/>
                      <a:pt x="1549" y="584"/>
                      <a:pt x="935" y="1637"/>
                    </a:cubicBezTo>
                    <a:cubicBezTo>
                      <a:pt x="1" y="3240"/>
                      <a:pt x="509" y="5194"/>
                      <a:pt x="2092" y="6084"/>
                    </a:cubicBezTo>
                    <a:cubicBezTo>
                      <a:pt x="2594" y="6366"/>
                      <a:pt x="3132" y="6501"/>
                      <a:pt x="3661" y="6501"/>
                    </a:cubicBezTo>
                    <a:cubicBezTo>
                      <a:pt x="4762" y="6501"/>
                      <a:pt x="5825" y="5917"/>
                      <a:pt x="6439" y="4864"/>
                    </a:cubicBezTo>
                    <a:cubicBezTo>
                      <a:pt x="7373" y="3262"/>
                      <a:pt x="6865" y="1308"/>
                      <a:pt x="5282" y="418"/>
                    </a:cubicBezTo>
                    <a:cubicBezTo>
                      <a:pt x="4780" y="135"/>
                      <a:pt x="4242" y="0"/>
                      <a:pt x="37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9" name="Google Shape;6379;p19">
                <a:extLst>
                  <a:ext uri="{FF2B5EF4-FFF2-40B4-BE49-F238E27FC236}">
                    <a16:creationId xmlns:a16="http://schemas.microsoft.com/office/drawing/2014/main" id="{34CA951D-5FD8-12F7-5622-A89B5662B302}"/>
                  </a:ext>
                </a:extLst>
              </p:cNvPr>
              <p:cNvSpPr/>
              <p:nvPr/>
            </p:nvSpPr>
            <p:spPr>
              <a:xfrm>
                <a:off x="4715775" y="2089925"/>
                <a:ext cx="181075" cy="160250"/>
              </a:xfrm>
              <a:custGeom>
                <a:avLst/>
                <a:gdLst/>
                <a:ahLst/>
                <a:cxnLst/>
                <a:rect l="l" t="t" r="r" b="b"/>
                <a:pathLst>
                  <a:path w="7243" h="6410" extrusionOk="0">
                    <a:moveTo>
                      <a:pt x="3654" y="1"/>
                    </a:moveTo>
                    <a:cubicBezTo>
                      <a:pt x="2551" y="1"/>
                      <a:pt x="1491" y="595"/>
                      <a:pt x="890" y="1665"/>
                    </a:cubicBezTo>
                    <a:cubicBezTo>
                      <a:pt x="1" y="3249"/>
                      <a:pt x="523" y="5147"/>
                      <a:pt x="2086" y="6011"/>
                    </a:cubicBezTo>
                    <a:cubicBezTo>
                      <a:pt x="2574" y="6281"/>
                      <a:pt x="3094" y="6409"/>
                      <a:pt x="3605" y="6409"/>
                    </a:cubicBezTo>
                    <a:cubicBezTo>
                      <a:pt x="4724" y="6409"/>
                      <a:pt x="5799" y="5793"/>
                      <a:pt x="6398" y="4693"/>
                    </a:cubicBezTo>
                    <a:cubicBezTo>
                      <a:pt x="7242" y="3145"/>
                      <a:pt x="6729" y="1285"/>
                      <a:pt x="5223" y="424"/>
                    </a:cubicBezTo>
                    <a:cubicBezTo>
                      <a:pt x="4721" y="138"/>
                      <a:pt x="4182" y="1"/>
                      <a:pt x="365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0" name="Google Shape;6380;p19">
                <a:extLst>
                  <a:ext uri="{FF2B5EF4-FFF2-40B4-BE49-F238E27FC236}">
                    <a16:creationId xmlns:a16="http://schemas.microsoft.com/office/drawing/2014/main" id="{D8278325-5735-EC7E-595B-E461C43FD375}"/>
                  </a:ext>
                </a:extLst>
              </p:cNvPr>
              <p:cNvSpPr/>
              <p:nvPr/>
            </p:nvSpPr>
            <p:spPr>
              <a:xfrm>
                <a:off x="2569800" y="2911725"/>
                <a:ext cx="181825" cy="160775"/>
              </a:xfrm>
              <a:custGeom>
                <a:avLst/>
                <a:gdLst/>
                <a:ahLst/>
                <a:cxnLst/>
                <a:rect l="l" t="t" r="r" b="b"/>
                <a:pathLst>
                  <a:path w="7273" h="6431" extrusionOk="0">
                    <a:moveTo>
                      <a:pt x="3655" y="0"/>
                    </a:moveTo>
                    <a:cubicBezTo>
                      <a:pt x="2557" y="0"/>
                      <a:pt x="1504" y="589"/>
                      <a:pt x="899" y="1653"/>
                    </a:cubicBezTo>
                    <a:cubicBezTo>
                      <a:pt x="0" y="3234"/>
                      <a:pt x="498" y="5128"/>
                      <a:pt x="2044" y="6007"/>
                    </a:cubicBezTo>
                    <a:cubicBezTo>
                      <a:pt x="2548" y="6294"/>
                      <a:pt x="3087" y="6431"/>
                      <a:pt x="3617" y="6431"/>
                    </a:cubicBezTo>
                    <a:cubicBezTo>
                      <a:pt x="4715" y="6431"/>
                      <a:pt x="5769" y="5841"/>
                      <a:pt x="6375" y="4778"/>
                    </a:cubicBezTo>
                    <a:cubicBezTo>
                      <a:pt x="7272" y="3197"/>
                      <a:pt x="6774" y="1304"/>
                      <a:pt x="5229" y="424"/>
                    </a:cubicBezTo>
                    <a:cubicBezTo>
                      <a:pt x="4724" y="137"/>
                      <a:pt x="4185" y="0"/>
                      <a:pt x="365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1" name="Google Shape;6381;p19">
                <a:extLst>
                  <a:ext uri="{FF2B5EF4-FFF2-40B4-BE49-F238E27FC236}">
                    <a16:creationId xmlns:a16="http://schemas.microsoft.com/office/drawing/2014/main" id="{21D44FBC-6D2A-C0DD-CAF7-DB04E5C179F2}"/>
                  </a:ext>
                </a:extLst>
              </p:cNvPr>
              <p:cNvSpPr/>
              <p:nvPr/>
            </p:nvSpPr>
            <p:spPr>
              <a:xfrm>
                <a:off x="3785400" y="1566850"/>
                <a:ext cx="181025" cy="160250"/>
              </a:xfrm>
              <a:custGeom>
                <a:avLst/>
                <a:gdLst/>
                <a:ahLst/>
                <a:cxnLst/>
                <a:rect l="l" t="t" r="r" b="b"/>
                <a:pathLst>
                  <a:path w="7241" h="6410" extrusionOk="0">
                    <a:moveTo>
                      <a:pt x="3650" y="1"/>
                    </a:moveTo>
                    <a:cubicBezTo>
                      <a:pt x="2551" y="1"/>
                      <a:pt x="1495" y="592"/>
                      <a:pt x="893" y="1657"/>
                    </a:cubicBezTo>
                    <a:cubicBezTo>
                      <a:pt x="0" y="3238"/>
                      <a:pt x="518" y="5141"/>
                      <a:pt x="2077" y="6007"/>
                    </a:cubicBezTo>
                    <a:cubicBezTo>
                      <a:pt x="2567" y="6279"/>
                      <a:pt x="3091" y="6409"/>
                      <a:pt x="3605" y="6409"/>
                    </a:cubicBezTo>
                    <a:cubicBezTo>
                      <a:pt x="4720" y="6409"/>
                      <a:pt x="5792" y="5797"/>
                      <a:pt x="6391" y="4701"/>
                    </a:cubicBezTo>
                    <a:cubicBezTo>
                      <a:pt x="7240" y="3153"/>
                      <a:pt x="6733" y="1292"/>
                      <a:pt x="5230" y="430"/>
                    </a:cubicBezTo>
                    <a:cubicBezTo>
                      <a:pt x="4724" y="139"/>
                      <a:pt x="4182" y="1"/>
                      <a:pt x="365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Google Shape;6382;p19">
                <a:extLst>
                  <a:ext uri="{FF2B5EF4-FFF2-40B4-BE49-F238E27FC236}">
                    <a16:creationId xmlns:a16="http://schemas.microsoft.com/office/drawing/2014/main" id="{CF72F440-2B67-51A7-598F-7FF64991B70C}"/>
                  </a:ext>
                </a:extLst>
              </p:cNvPr>
              <p:cNvSpPr/>
              <p:nvPr/>
            </p:nvSpPr>
            <p:spPr>
              <a:xfrm>
                <a:off x="3832025" y="3933400"/>
                <a:ext cx="182000" cy="160875"/>
              </a:xfrm>
              <a:custGeom>
                <a:avLst/>
                <a:gdLst/>
                <a:ahLst/>
                <a:cxnLst/>
                <a:rect l="l" t="t" r="r" b="b"/>
                <a:pathLst>
                  <a:path w="7280" h="6435" extrusionOk="0">
                    <a:moveTo>
                      <a:pt x="3660" y="0"/>
                    </a:moveTo>
                    <a:cubicBezTo>
                      <a:pt x="2547" y="0"/>
                      <a:pt x="1479" y="609"/>
                      <a:pt x="876" y="1700"/>
                    </a:cubicBezTo>
                    <a:cubicBezTo>
                      <a:pt x="1" y="3287"/>
                      <a:pt x="529" y="5171"/>
                      <a:pt x="2092" y="6034"/>
                    </a:cubicBezTo>
                    <a:cubicBezTo>
                      <a:pt x="2583" y="6305"/>
                      <a:pt x="3106" y="6434"/>
                      <a:pt x="3619" y="6434"/>
                    </a:cubicBezTo>
                    <a:cubicBezTo>
                      <a:pt x="4733" y="6434"/>
                      <a:pt x="5800" y="5826"/>
                      <a:pt x="6402" y="4734"/>
                    </a:cubicBezTo>
                    <a:cubicBezTo>
                      <a:pt x="7279" y="3147"/>
                      <a:pt x="6751" y="1264"/>
                      <a:pt x="5187" y="401"/>
                    </a:cubicBezTo>
                    <a:cubicBezTo>
                      <a:pt x="4696" y="129"/>
                      <a:pt x="4173" y="0"/>
                      <a:pt x="36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3" name="Google Shape;6383;p19">
                <a:extLst>
                  <a:ext uri="{FF2B5EF4-FFF2-40B4-BE49-F238E27FC236}">
                    <a16:creationId xmlns:a16="http://schemas.microsoft.com/office/drawing/2014/main" id="{E6D1BEC4-F1DE-FDF8-D6AC-CDE8E6F5AC51}"/>
                  </a:ext>
                </a:extLst>
              </p:cNvPr>
              <p:cNvSpPr/>
              <p:nvPr/>
            </p:nvSpPr>
            <p:spPr>
              <a:xfrm>
                <a:off x="2669075" y="3279600"/>
                <a:ext cx="181875" cy="160800"/>
              </a:xfrm>
              <a:custGeom>
                <a:avLst/>
                <a:gdLst/>
                <a:ahLst/>
                <a:cxnLst/>
                <a:rect l="l" t="t" r="r" b="b"/>
                <a:pathLst>
                  <a:path w="7275" h="6432" extrusionOk="0">
                    <a:moveTo>
                      <a:pt x="3655" y="1"/>
                    </a:moveTo>
                    <a:cubicBezTo>
                      <a:pt x="2559" y="1"/>
                      <a:pt x="1507" y="588"/>
                      <a:pt x="902" y="1649"/>
                    </a:cubicBezTo>
                    <a:cubicBezTo>
                      <a:pt x="1" y="3230"/>
                      <a:pt x="496" y="5123"/>
                      <a:pt x="2040" y="6005"/>
                    </a:cubicBezTo>
                    <a:cubicBezTo>
                      <a:pt x="2546" y="6293"/>
                      <a:pt x="3088" y="6431"/>
                      <a:pt x="3619" y="6431"/>
                    </a:cubicBezTo>
                    <a:cubicBezTo>
                      <a:pt x="4715" y="6431"/>
                      <a:pt x="5768" y="5844"/>
                      <a:pt x="6372" y="4783"/>
                    </a:cubicBezTo>
                    <a:cubicBezTo>
                      <a:pt x="7274" y="3203"/>
                      <a:pt x="6779" y="1308"/>
                      <a:pt x="5235" y="427"/>
                    </a:cubicBezTo>
                    <a:cubicBezTo>
                      <a:pt x="4728" y="138"/>
                      <a:pt x="4186" y="1"/>
                      <a:pt x="365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4" name="Google Shape;6384;p19">
                <a:extLst>
                  <a:ext uri="{FF2B5EF4-FFF2-40B4-BE49-F238E27FC236}">
                    <a16:creationId xmlns:a16="http://schemas.microsoft.com/office/drawing/2014/main" id="{47D0C7FF-93B1-0407-4C02-0F9FBDAD5AF3}"/>
                  </a:ext>
                </a:extLst>
              </p:cNvPr>
              <p:cNvSpPr/>
              <p:nvPr/>
            </p:nvSpPr>
            <p:spPr>
              <a:xfrm>
                <a:off x="4434375" y="1775500"/>
                <a:ext cx="180275" cy="159625"/>
              </a:xfrm>
              <a:custGeom>
                <a:avLst/>
                <a:gdLst/>
                <a:ahLst/>
                <a:cxnLst/>
                <a:rect l="l" t="t" r="r" b="b"/>
                <a:pathLst>
                  <a:path w="7211" h="6385" extrusionOk="0">
                    <a:moveTo>
                      <a:pt x="3626" y="1"/>
                    </a:moveTo>
                    <a:cubicBezTo>
                      <a:pt x="2519" y="1"/>
                      <a:pt x="1452" y="599"/>
                      <a:pt x="855" y="1672"/>
                    </a:cubicBezTo>
                    <a:cubicBezTo>
                      <a:pt x="0" y="3209"/>
                      <a:pt x="489" y="5081"/>
                      <a:pt x="1973" y="5946"/>
                    </a:cubicBezTo>
                    <a:cubicBezTo>
                      <a:pt x="2482" y="6243"/>
                      <a:pt x="3031" y="6385"/>
                      <a:pt x="3571" y="6385"/>
                    </a:cubicBezTo>
                    <a:cubicBezTo>
                      <a:pt x="4660" y="6385"/>
                      <a:pt x="5710" y="5806"/>
                      <a:pt x="6310" y="4762"/>
                    </a:cubicBezTo>
                    <a:cubicBezTo>
                      <a:pt x="7211" y="3193"/>
                      <a:pt x="6709" y="1283"/>
                      <a:pt x="5170" y="412"/>
                    </a:cubicBezTo>
                    <a:cubicBezTo>
                      <a:pt x="4676" y="133"/>
                      <a:pt x="4147" y="1"/>
                      <a:pt x="362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5" name="Google Shape;6385;p19">
                <a:extLst>
                  <a:ext uri="{FF2B5EF4-FFF2-40B4-BE49-F238E27FC236}">
                    <a16:creationId xmlns:a16="http://schemas.microsoft.com/office/drawing/2014/main" id="{C6172D72-5B34-BA8B-129A-6CF6D6CD2EE6}"/>
                  </a:ext>
                </a:extLst>
              </p:cNvPr>
              <p:cNvSpPr/>
              <p:nvPr/>
            </p:nvSpPr>
            <p:spPr>
              <a:xfrm>
                <a:off x="3053950" y="1779850"/>
                <a:ext cx="180275" cy="159625"/>
              </a:xfrm>
              <a:custGeom>
                <a:avLst/>
                <a:gdLst/>
                <a:ahLst/>
                <a:cxnLst/>
                <a:rect l="l" t="t" r="r" b="b"/>
                <a:pathLst>
                  <a:path w="7211" h="6385" extrusionOk="0">
                    <a:moveTo>
                      <a:pt x="3638" y="1"/>
                    </a:moveTo>
                    <a:cubicBezTo>
                      <a:pt x="2549" y="1"/>
                      <a:pt x="1500" y="579"/>
                      <a:pt x="901" y="1623"/>
                    </a:cubicBezTo>
                    <a:cubicBezTo>
                      <a:pt x="0" y="3193"/>
                      <a:pt x="500" y="5103"/>
                      <a:pt x="2040" y="5974"/>
                    </a:cubicBezTo>
                    <a:cubicBezTo>
                      <a:pt x="2532" y="6252"/>
                      <a:pt x="3062" y="6385"/>
                      <a:pt x="3583" y="6385"/>
                    </a:cubicBezTo>
                    <a:cubicBezTo>
                      <a:pt x="4690" y="6385"/>
                      <a:pt x="5758" y="5785"/>
                      <a:pt x="6354" y="4712"/>
                    </a:cubicBezTo>
                    <a:cubicBezTo>
                      <a:pt x="7210" y="3177"/>
                      <a:pt x="6720" y="1305"/>
                      <a:pt x="5236" y="440"/>
                    </a:cubicBezTo>
                    <a:cubicBezTo>
                      <a:pt x="4727" y="143"/>
                      <a:pt x="4177" y="1"/>
                      <a:pt x="363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6" name="Google Shape;6386;p19">
                <a:extLst>
                  <a:ext uri="{FF2B5EF4-FFF2-40B4-BE49-F238E27FC236}">
                    <a16:creationId xmlns:a16="http://schemas.microsoft.com/office/drawing/2014/main" id="{72553441-3860-56BD-A70F-34291DA8EB65}"/>
                  </a:ext>
                </a:extLst>
              </p:cNvPr>
              <p:cNvSpPr/>
              <p:nvPr/>
            </p:nvSpPr>
            <p:spPr>
              <a:xfrm>
                <a:off x="4914750" y="2825975"/>
                <a:ext cx="180800" cy="159625"/>
              </a:xfrm>
              <a:custGeom>
                <a:avLst/>
                <a:gdLst/>
                <a:ahLst/>
                <a:cxnLst/>
                <a:rect l="l" t="t" r="r" b="b"/>
                <a:pathLst>
                  <a:path w="7232" h="6385" extrusionOk="0">
                    <a:moveTo>
                      <a:pt x="3647" y="1"/>
                    </a:moveTo>
                    <a:cubicBezTo>
                      <a:pt x="2558" y="1"/>
                      <a:pt x="1503" y="580"/>
                      <a:pt x="906" y="1617"/>
                    </a:cubicBezTo>
                    <a:cubicBezTo>
                      <a:pt x="1" y="3186"/>
                      <a:pt x="496" y="5096"/>
                      <a:pt x="2034" y="5970"/>
                    </a:cubicBezTo>
                    <a:cubicBezTo>
                      <a:pt x="2529" y="6251"/>
                      <a:pt x="3061" y="6385"/>
                      <a:pt x="3584" y="6385"/>
                    </a:cubicBezTo>
                    <a:cubicBezTo>
                      <a:pt x="4688" y="6385"/>
                      <a:pt x="5754" y="5789"/>
                      <a:pt x="6352" y="4720"/>
                    </a:cubicBezTo>
                    <a:cubicBezTo>
                      <a:pt x="7232" y="3144"/>
                      <a:pt x="6703" y="1244"/>
                      <a:pt x="5147" y="389"/>
                    </a:cubicBezTo>
                    <a:cubicBezTo>
                      <a:pt x="4668" y="126"/>
                      <a:pt x="4154" y="1"/>
                      <a:pt x="36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7" name="Google Shape;6387;p19">
                <a:extLst>
                  <a:ext uri="{FF2B5EF4-FFF2-40B4-BE49-F238E27FC236}">
                    <a16:creationId xmlns:a16="http://schemas.microsoft.com/office/drawing/2014/main" id="{4E308749-E4C1-81DA-6366-B1368653F808}"/>
                  </a:ext>
                </a:extLst>
              </p:cNvPr>
              <p:cNvSpPr/>
              <p:nvPr/>
            </p:nvSpPr>
            <p:spPr>
              <a:xfrm>
                <a:off x="4201350" y="1644725"/>
                <a:ext cx="180700" cy="159625"/>
              </a:xfrm>
              <a:custGeom>
                <a:avLst/>
                <a:gdLst/>
                <a:ahLst/>
                <a:cxnLst/>
                <a:rect l="l" t="t" r="r" b="b"/>
                <a:pathLst>
                  <a:path w="7228" h="6385" extrusionOk="0">
                    <a:moveTo>
                      <a:pt x="3644" y="1"/>
                    </a:moveTo>
                    <a:cubicBezTo>
                      <a:pt x="2561" y="1"/>
                      <a:pt x="1513" y="572"/>
                      <a:pt x="914" y="1597"/>
                    </a:cubicBezTo>
                    <a:cubicBezTo>
                      <a:pt x="1" y="3163"/>
                      <a:pt x="481" y="5077"/>
                      <a:pt x="2011" y="5957"/>
                    </a:cubicBezTo>
                    <a:cubicBezTo>
                      <a:pt x="2513" y="6247"/>
                      <a:pt x="3054" y="6385"/>
                      <a:pt x="3586" y="6385"/>
                    </a:cubicBezTo>
                    <a:cubicBezTo>
                      <a:pt x="4683" y="6385"/>
                      <a:pt x="5740" y="5797"/>
                      <a:pt x="6339" y="4740"/>
                    </a:cubicBezTo>
                    <a:cubicBezTo>
                      <a:pt x="7227" y="3172"/>
                      <a:pt x="6713" y="1262"/>
                      <a:pt x="5166" y="400"/>
                    </a:cubicBezTo>
                    <a:cubicBezTo>
                      <a:pt x="4681" y="130"/>
                      <a:pt x="4158" y="1"/>
                      <a:pt x="364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8" name="Google Shape;6388;p19">
                <a:extLst>
                  <a:ext uri="{FF2B5EF4-FFF2-40B4-BE49-F238E27FC236}">
                    <a16:creationId xmlns:a16="http://schemas.microsoft.com/office/drawing/2014/main" id="{94E96960-D582-1A10-AC80-BF615727A6CC}"/>
                  </a:ext>
                </a:extLst>
              </p:cNvPr>
              <p:cNvSpPr/>
              <p:nvPr/>
            </p:nvSpPr>
            <p:spPr>
              <a:xfrm>
                <a:off x="2738125" y="2070750"/>
                <a:ext cx="179350" cy="158475"/>
              </a:xfrm>
              <a:custGeom>
                <a:avLst/>
                <a:gdLst/>
                <a:ahLst/>
                <a:cxnLst/>
                <a:rect l="l" t="t" r="r" b="b"/>
                <a:pathLst>
                  <a:path w="7174" h="6339" extrusionOk="0">
                    <a:moveTo>
                      <a:pt x="3640" y="0"/>
                    </a:moveTo>
                    <a:cubicBezTo>
                      <a:pt x="2564" y="0"/>
                      <a:pt x="1514" y="560"/>
                      <a:pt x="920" y="1566"/>
                    </a:cubicBezTo>
                    <a:cubicBezTo>
                      <a:pt x="0" y="3119"/>
                      <a:pt x="500" y="5076"/>
                      <a:pt x="2037" y="5941"/>
                    </a:cubicBezTo>
                    <a:cubicBezTo>
                      <a:pt x="2516" y="6210"/>
                      <a:pt x="3036" y="6339"/>
                      <a:pt x="3549" y="6339"/>
                    </a:cubicBezTo>
                    <a:cubicBezTo>
                      <a:pt x="4643" y="6339"/>
                      <a:pt x="5710" y="5757"/>
                      <a:pt x="6301" y="4723"/>
                    </a:cubicBezTo>
                    <a:cubicBezTo>
                      <a:pt x="7174" y="3200"/>
                      <a:pt x="6686" y="1289"/>
                      <a:pt x="5205" y="425"/>
                    </a:cubicBezTo>
                    <a:cubicBezTo>
                      <a:pt x="4711" y="137"/>
                      <a:pt x="4172" y="0"/>
                      <a:pt x="364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9" name="Google Shape;6389;p19">
                <a:extLst>
                  <a:ext uri="{FF2B5EF4-FFF2-40B4-BE49-F238E27FC236}">
                    <a16:creationId xmlns:a16="http://schemas.microsoft.com/office/drawing/2014/main" id="{912EEADD-BBCA-DF45-B2C7-E8CEFBEDD279}"/>
                  </a:ext>
                </a:extLst>
              </p:cNvPr>
              <p:cNvSpPr/>
              <p:nvPr/>
            </p:nvSpPr>
            <p:spPr>
              <a:xfrm>
                <a:off x="4832050" y="3247650"/>
                <a:ext cx="178875" cy="158450"/>
              </a:xfrm>
              <a:custGeom>
                <a:avLst/>
                <a:gdLst/>
                <a:ahLst/>
                <a:cxnLst/>
                <a:rect l="l" t="t" r="r" b="b"/>
                <a:pathLst>
                  <a:path w="7155" h="6338" extrusionOk="0">
                    <a:moveTo>
                      <a:pt x="3621" y="1"/>
                    </a:moveTo>
                    <a:cubicBezTo>
                      <a:pt x="2537" y="1"/>
                      <a:pt x="1479" y="570"/>
                      <a:pt x="886" y="1587"/>
                    </a:cubicBezTo>
                    <a:cubicBezTo>
                      <a:pt x="1" y="3108"/>
                      <a:pt x="469" y="5025"/>
                      <a:pt x="1941" y="5897"/>
                    </a:cubicBezTo>
                    <a:cubicBezTo>
                      <a:pt x="2443" y="6196"/>
                      <a:pt x="2991" y="6337"/>
                      <a:pt x="3532" y="6337"/>
                    </a:cubicBezTo>
                    <a:cubicBezTo>
                      <a:pt x="4632" y="6337"/>
                      <a:pt x="5702" y="5750"/>
                      <a:pt x="6294" y="4701"/>
                    </a:cubicBezTo>
                    <a:cubicBezTo>
                      <a:pt x="7155" y="3173"/>
                      <a:pt x="6652" y="1267"/>
                      <a:pt x="5163" y="413"/>
                    </a:cubicBezTo>
                    <a:cubicBezTo>
                      <a:pt x="4675" y="133"/>
                      <a:pt x="4145" y="1"/>
                      <a:pt x="362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0" name="Google Shape;6390;p19">
                <a:extLst>
                  <a:ext uri="{FF2B5EF4-FFF2-40B4-BE49-F238E27FC236}">
                    <a16:creationId xmlns:a16="http://schemas.microsoft.com/office/drawing/2014/main" id="{FC3AD6BA-1377-3BCD-C39E-AF73A6E3B314}"/>
                  </a:ext>
                </a:extLst>
              </p:cNvPr>
              <p:cNvSpPr/>
              <p:nvPr/>
            </p:nvSpPr>
            <p:spPr>
              <a:xfrm>
                <a:off x="4698225" y="3484775"/>
                <a:ext cx="179350" cy="158500"/>
              </a:xfrm>
              <a:custGeom>
                <a:avLst/>
                <a:gdLst/>
                <a:ahLst/>
                <a:cxnLst/>
                <a:rect l="l" t="t" r="r" b="b"/>
                <a:pathLst>
                  <a:path w="7174" h="6340" extrusionOk="0">
                    <a:moveTo>
                      <a:pt x="3642" y="1"/>
                    </a:moveTo>
                    <a:cubicBezTo>
                      <a:pt x="2560" y="1"/>
                      <a:pt x="1505" y="567"/>
                      <a:pt x="911" y="1582"/>
                    </a:cubicBezTo>
                    <a:cubicBezTo>
                      <a:pt x="0" y="3138"/>
                      <a:pt x="510" y="5092"/>
                      <a:pt x="2053" y="5950"/>
                    </a:cubicBezTo>
                    <a:cubicBezTo>
                      <a:pt x="2528" y="6214"/>
                      <a:pt x="3042" y="6339"/>
                      <a:pt x="3550" y="6339"/>
                    </a:cubicBezTo>
                    <a:cubicBezTo>
                      <a:pt x="4648" y="6339"/>
                      <a:pt x="5719" y="5751"/>
                      <a:pt x="6310" y="4707"/>
                    </a:cubicBezTo>
                    <a:cubicBezTo>
                      <a:pt x="7174" y="3181"/>
                      <a:pt x="6677" y="1272"/>
                      <a:pt x="5189" y="416"/>
                    </a:cubicBezTo>
                    <a:cubicBezTo>
                      <a:pt x="4700" y="135"/>
                      <a:pt x="4168" y="1"/>
                      <a:pt x="364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1" name="Google Shape;6391;p19">
                <a:extLst>
                  <a:ext uri="{FF2B5EF4-FFF2-40B4-BE49-F238E27FC236}">
                    <a16:creationId xmlns:a16="http://schemas.microsoft.com/office/drawing/2014/main" id="{63F5557C-AE01-02AB-D170-08DEA6A34F93}"/>
                  </a:ext>
                </a:extLst>
              </p:cNvPr>
              <p:cNvSpPr/>
              <p:nvPr/>
            </p:nvSpPr>
            <p:spPr>
              <a:xfrm>
                <a:off x="2605150" y="2308150"/>
                <a:ext cx="178675" cy="157925"/>
              </a:xfrm>
              <a:custGeom>
                <a:avLst/>
                <a:gdLst/>
                <a:ahLst/>
                <a:cxnLst/>
                <a:rect l="l" t="t" r="r" b="b"/>
                <a:pathLst>
                  <a:path w="7147" h="6317" extrusionOk="0">
                    <a:moveTo>
                      <a:pt x="3639" y="0"/>
                    </a:moveTo>
                    <a:cubicBezTo>
                      <a:pt x="2571" y="0"/>
                      <a:pt x="1521" y="549"/>
                      <a:pt x="925" y="1534"/>
                    </a:cubicBezTo>
                    <a:cubicBezTo>
                      <a:pt x="1" y="3063"/>
                      <a:pt x="489" y="5043"/>
                      <a:pt x="2003" y="5911"/>
                    </a:cubicBezTo>
                    <a:cubicBezTo>
                      <a:pt x="2483" y="6186"/>
                      <a:pt x="3007" y="6316"/>
                      <a:pt x="3526" y="6316"/>
                    </a:cubicBezTo>
                    <a:cubicBezTo>
                      <a:pt x="4613" y="6316"/>
                      <a:pt x="5678" y="5746"/>
                      <a:pt x="6270" y="4732"/>
                    </a:cubicBezTo>
                    <a:cubicBezTo>
                      <a:pt x="7146" y="3229"/>
                      <a:pt x="6672" y="1300"/>
                      <a:pt x="5210" y="432"/>
                    </a:cubicBezTo>
                    <a:cubicBezTo>
                      <a:pt x="4719" y="140"/>
                      <a:pt x="4177" y="0"/>
                      <a:pt x="363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" name="Google Shape;6392;p19">
                <a:extLst>
                  <a:ext uri="{FF2B5EF4-FFF2-40B4-BE49-F238E27FC236}">
                    <a16:creationId xmlns:a16="http://schemas.microsoft.com/office/drawing/2014/main" id="{3A1F7F0F-311D-0D61-C0EB-DF6DDB772E5B}"/>
                  </a:ext>
                </a:extLst>
              </p:cNvPr>
              <p:cNvSpPr/>
              <p:nvPr/>
            </p:nvSpPr>
            <p:spPr>
              <a:xfrm>
                <a:off x="3235525" y="3910725"/>
                <a:ext cx="177950" cy="157425"/>
              </a:xfrm>
              <a:custGeom>
                <a:avLst/>
                <a:gdLst/>
                <a:ahLst/>
                <a:cxnLst/>
                <a:rect l="l" t="t" r="r" b="b"/>
                <a:pathLst>
                  <a:path w="7118" h="6297" extrusionOk="0">
                    <a:moveTo>
                      <a:pt x="3627" y="0"/>
                    </a:moveTo>
                    <a:cubicBezTo>
                      <a:pt x="2529" y="0"/>
                      <a:pt x="1446" y="582"/>
                      <a:pt x="860" y="1607"/>
                    </a:cubicBezTo>
                    <a:cubicBezTo>
                      <a:pt x="1" y="3113"/>
                      <a:pt x="512" y="5056"/>
                      <a:pt x="1988" y="5901"/>
                    </a:cubicBezTo>
                    <a:cubicBezTo>
                      <a:pt x="2460" y="6169"/>
                      <a:pt x="2977" y="6297"/>
                      <a:pt x="3491" y="6297"/>
                    </a:cubicBezTo>
                    <a:cubicBezTo>
                      <a:pt x="4589" y="6297"/>
                      <a:pt x="5672" y="5715"/>
                      <a:pt x="6257" y="4689"/>
                    </a:cubicBezTo>
                    <a:cubicBezTo>
                      <a:pt x="7118" y="3183"/>
                      <a:pt x="6607" y="1240"/>
                      <a:pt x="5130" y="397"/>
                    </a:cubicBezTo>
                    <a:cubicBezTo>
                      <a:pt x="4659" y="128"/>
                      <a:pt x="4141" y="0"/>
                      <a:pt x="36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" name="Google Shape;6393;p19">
                <a:extLst>
                  <a:ext uri="{FF2B5EF4-FFF2-40B4-BE49-F238E27FC236}">
                    <a16:creationId xmlns:a16="http://schemas.microsoft.com/office/drawing/2014/main" id="{0007E915-9D92-86CE-99A0-A1B0C9955FA8}"/>
                  </a:ext>
                </a:extLst>
              </p:cNvPr>
              <p:cNvSpPr/>
              <p:nvPr/>
            </p:nvSpPr>
            <p:spPr>
              <a:xfrm>
                <a:off x="3002875" y="3779925"/>
                <a:ext cx="178050" cy="157475"/>
              </a:xfrm>
              <a:custGeom>
                <a:avLst/>
                <a:gdLst/>
                <a:ahLst/>
                <a:cxnLst/>
                <a:rect l="l" t="t" r="r" b="b"/>
                <a:pathLst>
                  <a:path w="7122" h="6299" extrusionOk="0">
                    <a:moveTo>
                      <a:pt x="3629" y="0"/>
                    </a:moveTo>
                    <a:cubicBezTo>
                      <a:pt x="2506" y="0"/>
                      <a:pt x="1400" y="611"/>
                      <a:pt x="826" y="1674"/>
                    </a:cubicBezTo>
                    <a:cubicBezTo>
                      <a:pt x="1" y="3199"/>
                      <a:pt x="558" y="5129"/>
                      <a:pt x="2053" y="5937"/>
                    </a:cubicBezTo>
                    <a:cubicBezTo>
                      <a:pt x="2508" y="6183"/>
                      <a:pt x="3003" y="6299"/>
                      <a:pt x="3493" y="6299"/>
                    </a:cubicBezTo>
                    <a:cubicBezTo>
                      <a:pt x="4617" y="6299"/>
                      <a:pt x="5723" y="5689"/>
                      <a:pt x="6296" y="4627"/>
                    </a:cubicBezTo>
                    <a:cubicBezTo>
                      <a:pt x="7121" y="3100"/>
                      <a:pt x="6564" y="1170"/>
                      <a:pt x="5068" y="362"/>
                    </a:cubicBezTo>
                    <a:cubicBezTo>
                      <a:pt x="4614" y="116"/>
                      <a:pt x="4120" y="0"/>
                      <a:pt x="36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4" name="Google Shape;6394;p19">
                <a:extLst>
                  <a:ext uri="{FF2B5EF4-FFF2-40B4-BE49-F238E27FC236}">
                    <a16:creationId xmlns:a16="http://schemas.microsoft.com/office/drawing/2014/main" id="{71A008C9-C872-8573-FAE9-9136B24350A2}"/>
                  </a:ext>
                </a:extLst>
              </p:cNvPr>
              <p:cNvSpPr/>
              <p:nvPr/>
            </p:nvSpPr>
            <p:spPr>
              <a:xfrm>
                <a:off x="3651075" y="3988075"/>
                <a:ext cx="178075" cy="157900"/>
              </a:xfrm>
              <a:custGeom>
                <a:avLst/>
                <a:gdLst/>
                <a:ahLst/>
                <a:cxnLst/>
                <a:rect l="l" t="t" r="r" b="b"/>
                <a:pathLst>
                  <a:path w="7123" h="6316" extrusionOk="0">
                    <a:moveTo>
                      <a:pt x="3615" y="0"/>
                    </a:moveTo>
                    <a:cubicBezTo>
                      <a:pt x="2550" y="0"/>
                      <a:pt x="1502" y="546"/>
                      <a:pt x="905" y="1526"/>
                    </a:cubicBezTo>
                    <a:cubicBezTo>
                      <a:pt x="1" y="3014"/>
                      <a:pt x="438" y="4957"/>
                      <a:pt x="1878" y="5851"/>
                    </a:cubicBezTo>
                    <a:cubicBezTo>
                      <a:pt x="2384" y="6166"/>
                      <a:pt x="2946" y="6315"/>
                      <a:pt x="3503" y="6315"/>
                    </a:cubicBezTo>
                    <a:cubicBezTo>
                      <a:pt x="4585" y="6315"/>
                      <a:pt x="5648" y="5752"/>
                      <a:pt x="6241" y="4740"/>
                    </a:cubicBezTo>
                    <a:cubicBezTo>
                      <a:pt x="7123" y="3238"/>
                      <a:pt x="6652" y="1308"/>
                      <a:pt x="5194" y="436"/>
                    </a:cubicBezTo>
                    <a:cubicBezTo>
                      <a:pt x="4701" y="141"/>
                      <a:pt x="4156" y="0"/>
                      <a:pt x="36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5" name="Google Shape;6395;p19">
                <a:extLst>
                  <a:ext uri="{FF2B5EF4-FFF2-40B4-BE49-F238E27FC236}">
                    <a16:creationId xmlns:a16="http://schemas.microsoft.com/office/drawing/2014/main" id="{F51F1200-1EF9-E125-6CAC-71F8226270F5}"/>
                  </a:ext>
                </a:extLst>
              </p:cNvPr>
              <p:cNvSpPr/>
              <p:nvPr/>
            </p:nvSpPr>
            <p:spPr>
              <a:xfrm>
                <a:off x="2720000" y="3465000"/>
                <a:ext cx="178825" cy="157975"/>
              </a:xfrm>
              <a:custGeom>
                <a:avLst/>
                <a:gdLst/>
                <a:ahLst/>
                <a:cxnLst/>
                <a:rect l="l" t="t" r="r" b="b"/>
                <a:pathLst>
                  <a:path w="7153" h="6319" extrusionOk="0">
                    <a:moveTo>
                      <a:pt x="3642" y="1"/>
                    </a:moveTo>
                    <a:cubicBezTo>
                      <a:pt x="2552" y="1"/>
                      <a:pt x="1482" y="576"/>
                      <a:pt x="893" y="1596"/>
                    </a:cubicBezTo>
                    <a:cubicBezTo>
                      <a:pt x="0" y="3142"/>
                      <a:pt x="529" y="5106"/>
                      <a:pt x="2066" y="5946"/>
                    </a:cubicBezTo>
                    <a:cubicBezTo>
                      <a:pt x="2528" y="6199"/>
                      <a:pt x="3030" y="6319"/>
                      <a:pt x="3527" y="6319"/>
                    </a:cubicBezTo>
                    <a:cubicBezTo>
                      <a:pt x="4636" y="6319"/>
                      <a:pt x="5723" y="5722"/>
                      <a:pt x="6307" y="4673"/>
                    </a:cubicBezTo>
                    <a:cubicBezTo>
                      <a:pt x="7153" y="3154"/>
                      <a:pt x="6637" y="1240"/>
                      <a:pt x="5153" y="400"/>
                    </a:cubicBezTo>
                    <a:cubicBezTo>
                      <a:pt x="4677" y="129"/>
                      <a:pt x="4158" y="1"/>
                      <a:pt x="364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6" name="Google Shape;6396;p19">
                <a:extLst>
                  <a:ext uri="{FF2B5EF4-FFF2-40B4-BE49-F238E27FC236}">
                    <a16:creationId xmlns:a16="http://schemas.microsoft.com/office/drawing/2014/main" id="{C041614B-0E01-0FEE-B176-A08DE4414A9F}"/>
                  </a:ext>
                </a:extLst>
              </p:cNvPr>
              <p:cNvSpPr/>
              <p:nvPr/>
            </p:nvSpPr>
            <p:spPr>
              <a:xfrm>
                <a:off x="2521050" y="2728900"/>
                <a:ext cx="179550" cy="158525"/>
              </a:xfrm>
              <a:custGeom>
                <a:avLst/>
                <a:gdLst/>
                <a:ahLst/>
                <a:cxnLst/>
                <a:rect l="l" t="t" r="r" b="b"/>
                <a:pathLst>
                  <a:path w="7182" h="6341" extrusionOk="0">
                    <a:moveTo>
                      <a:pt x="3647" y="0"/>
                    </a:moveTo>
                    <a:cubicBezTo>
                      <a:pt x="2549" y="0"/>
                      <a:pt x="1479" y="587"/>
                      <a:pt x="888" y="1629"/>
                    </a:cubicBezTo>
                    <a:cubicBezTo>
                      <a:pt x="1" y="3194"/>
                      <a:pt x="544" y="5139"/>
                      <a:pt x="2102" y="5976"/>
                    </a:cubicBezTo>
                    <a:cubicBezTo>
                      <a:pt x="2563" y="6223"/>
                      <a:pt x="3059" y="6341"/>
                      <a:pt x="3549" y="6341"/>
                    </a:cubicBezTo>
                    <a:cubicBezTo>
                      <a:pt x="4666" y="6341"/>
                      <a:pt x="5755" y="5733"/>
                      <a:pt x="6340" y="4663"/>
                    </a:cubicBezTo>
                    <a:cubicBezTo>
                      <a:pt x="7181" y="3127"/>
                      <a:pt x="6651" y="1229"/>
                      <a:pt x="5148" y="392"/>
                    </a:cubicBezTo>
                    <a:cubicBezTo>
                      <a:pt x="4672" y="127"/>
                      <a:pt x="4156" y="0"/>
                      <a:pt x="364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" name="Google Shape;6397;p19">
                <a:extLst>
                  <a:ext uri="{FF2B5EF4-FFF2-40B4-BE49-F238E27FC236}">
                    <a16:creationId xmlns:a16="http://schemas.microsoft.com/office/drawing/2014/main" id="{915D89CA-2040-6EB3-5506-A36AF5611379}"/>
                  </a:ext>
                </a:extLst>
              </p:cNvPr>
              <p:cNvSpPr/>
              <p:nvPr/>
            </p:nvSpPr>
            <p:spPr>
              <a:xfrm>
                <a:off x="4382375" y="3775050"/>
                <a:ext cx="178925" cy="158500"/>
              </a:xfrm>
              <a:custGeom>
                <a:avLst/>
                <a:gdLst/>
                <a:ahLst/>
                <a:cxnLst/>
                <a:rect l="l" t="t" r="r" b="b"/>
                <a:pathLst>
                  <a:path w="7157" h="6340" extrusionOk="0">
                    <a:moveTo>
                      <a:pt x="3625" y="1"/>
                    </a:moveTo>
                    <a:cubicBezTo>
                      <a:pt x="2519" y="1"/>
                      <a:pt x="1444" y="594"/>
                      <a:pt x="854" y="1654"/>
                    </a:cubicBezTo>
                    <a:cubicBezTo>
                      <a:pt x="1" y="3186"/>
                      <a:pt x="514" y="5087"/>
                      <a:pt x="2009" y="5936"/>
                    </a:cubicBezTo>
                    <a:cubicBezTo>
                      <a:pt x="2492" y="6209"/>
                      <a:pt x="3016" y="6339"/>
                      <a:pt x="3534" y="6339"/>
                    </a:cubicBezTo>
                    <a:cubicBezTo>
                      <a:pt x="4624" y="6339"/>
                      <a:pt x="5686" y="5764"/>
                      <a:pt x="6278" y="4736"/>
                    </a:cubicBezTo>
                    <a:cubicBezTo>
                      <a:pt x="7157" y="3214"/>
                      <a:pt x="6676" y="1300"/>
                      <a:pt x="5200" y="432"/>
                    </a:cubicBezTo>
                    <a:cubicBezTo>
                      <a:pt x="4702" y="140"/>
                      <a:pt x="4160" y="1"/>
                      <a:pt x="362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" name="Google Shape;6398;p19">
                <a:extLst>
                  <a:ext uri="{FF2B5EF4-FFF2-40B4-BE49-F238E27FC236}">
                    <a16:creationId xmlns:a16="http://schemas.microsoft.com/office/drawing/2014/main" id="{E4F7FBFC-73EB-02E4-16AC-14AC01D56A9D}"/>
                  </a:ext>
                </a:extLst>
              </p:cNvPr>
              <p:cNvSpPr/>
              <p:nvPr/>
            </p:nvSpPr>
            <p:spPr>
              <a:xfrm>
                <a:off x="4567400" y="3723500"/>
                <a:ext cx="174875" cy="155225"/>
              </a:xfrm>
              <a:custGeom>
                <a:avLst/>
                <a:gdLst/>
                <a:ahLst/>
                <a:cxnLst/>
                <a:rect l="l" t="t" r="r" b="b"/>
                <a:pathLst>
                  <a:path w="6995" h="6209" extrusionOk="0">
                    <a:moveTo>
                      <a:pt x="3589" y="1"/>
                    </a:moveTo>
                    <a:cubicBezTo>
                      <a:pt x="2470" y="1"/>
                      <a:pt x="1352" y="602"/>
                      <a:pt x="795" y="1639"/>
                    </a:cubicBezTo>
                    <a:cubicBezTo>
                      <a:pt x="0" y="3113"/>
                      <a:pt x="528" y="5024"/>
                      <a:pt x="1953" y="5832"/>
                    </a:cubicBezTo>
                    <a:cubicBezTo>
                      <a:pt x="2404" y="6088"/>
                      <a:pt x="2905" y="6209"/>
                      <a:pt x="3406" y="6209"/>
                    </a:cubicBezTo>
                    <a:cubicBezTo>
                      <a:pt x="4524" y="6209"/>
                      <a:pt x="5642" y="5608"/>
                      <a:pt x="6200" y="4572"/>
                    </a:cubicBezTo>
                    <a:cubicBezTo>
                      <a:pt x="6994" y="3097"/>
                      <a:pt x="6466" y="1187"/>
                      <a:pt x="5042" y="378"/>
                    </a:cubicBezTo>
                    <a:cubicBezTo>
                      <a:pt x="4591" y="122"/>
                      <a:pt x="4090" y="1"/>
                      <a:pt x="358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9" name="Google Shape;6399;p19">
                <a:extLst>
                  <a:ext uri="{FF2B5EF4-FFF2-40B4-BE49-F238E27FC236}">
                    <a16:creationId xmlns:a16="http://schemas.microsoft.com/office/drawing/2014/main" id="{6A867F22-52CD-80FD-2EA2-7A41D304762B}"/>
                  </a:ext>
                </a:extLst>
              </p:cNvPr>
              <p:cNvSpPr/>
              <p:nvPr/>
            </p:nvSpPr>
            <p:spPr>
              <a:xfrm>
                <a:off x="4966400" y="3011825"/>
                <a:ext cx="176725" cy="155825"/>
              </a:xfrm>
              <a:custGeom>
                <a:avLst/>
                <a:gdLst/>
                <a:ahLst/>
                <a:cxnLst/>
                <a:rect l="l" t="t" r="r" b="b"/>
                <a:pathLst>
                  <a:path w="7069" h="6233" extrusionOk="0">
                    <a:moveTo>
                      <a:pt x="3619" y="0"/>
                    </a:moveTo>
                    <a:cubicBezTo>
                      <a:pt x="2514" y="0"/>
                      <a:pt x="1418" y="587"/>
                      <a:pt x="845" y="1605"/>
                    </a:cubicBezTo>
                    <a:cubicBezTo>
                      <a:pt x="1" y="3107"/>
                      <a:pt x="556" y="5092"/>
                      <a:pt x="2042" y="5885"/>
                    </a:cubicBezTo>
                    <a:cubicBezTo>
                      <a:pt x="2484" y="6121"/>
                      <a:pt x="2968" y="6233"/>
                      <a:pt x="3451" y="6233"/>
                    </a:cubicBezTo>
                    <a:cubicBezTo>
                      <a:pt x="4555" y="6233"/>
                      <a:pt x="5651" y="5647"/>
                      <a:pt x="6224" y="4629"/>
                    </a:cubicBezTo>
                    <a:cubicBezTo>
                      <a:pt x="7068" y="3128"/>
                      <a:pt x="6513" y="1141"/>
                      <a:pt x="5027" y="348"/>
                    </a:cubicBezTo>
                    <a:cubicBezTo>
                      <a:pt x="4585" y="112"/>
                      <a:pt x="4101" y="0"/>
                      <a:pt x="361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0" name="Google Shape;6400;p19">
                <a:extLst>
                  <a:ext uri="{FF2B5EF4-FFF2-40B4-BE49-F238E27FC236}">
                    <a16:creationId xmlns:a16="http://schemas.microsoft.com/office/drawing/2014/main" id="{AE7DCE0B-43EA-12C8-205A-0FA70BA3D088}"/>
                  </a:ext>
                </a:extLst>
              </p:cNvPr>
              <p:cNvSpPr/>
              <p:nvPr/>
            </p:nvSpPr>
            <p:spPr>
              <a:xfrm>
                <a:off x="3971075" y="1515550"/>
                <a:ext cx="176525" cy="156475"/>
              </a:xfrm>
              <a:custGeom>
                <a:avLst/>
                <a:gdLst/>
                <a:ahLst/>
                <a:cxnLst/>
                <a:rect l="l" t="t" r="r" b="b"/>
                <a:pathLst>
                  <a:path w="7061" h="6259" extrusionOk="0">
                    <a:moveTo>
                      <a:pt x="3600" y="0"/>
                    </a:moveTo>
                    <a:cubicBezTo>
                      <a:pt x="2497" y="0"/>
                      <a:pt x="1402" y="586"/>
                      <a:pt x="824" y="1612"/>
                    </a:cubicBezTo>
                    <a:cubicBezTo>
                      <a:pt x="0" y="3075"/>
                      <a:pt x="485" y="4981"/>
                      <a:pt x="1901" y="5835"/>
                    </a:cubicBezTo>
                    <a:cubicBezTo>
                      <a:pt x="2376" y="6123"/>
                      <a:pt x="2907" y="6259"/>
                      <a:pt x="3438" y="6259"/>
                    </a:cubicBezTo>
                    <a:cubicBezTo>
                      <a:pt x="4520" y="6259"/>
                      <a:pt x="5599" y="5694"/>
                      <a:pt x="6188" y="4695"/>
                    </a:cubicBezTo>
                    <a:cubicBezTo>
                      <a:pt x="7060" y="3214"/>
                      <a:pt x="6558" y="1241"/>
                      <a:pt x="5092" y="395"/>
                    </a:cubicBezTo>
                    <a:cubicBezTo>
                      <a:pt x="4627" y="127"/>
                      <a:pt x="4112" y="0"/>
                      <a:pt x="360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" name="Google Shape;6401;p19">
                <a:extLst>
                  <a:ext uri="{FF2B5EF4-FFF2-40B4-BE49-F238E27FC236}">
                    <a16:creationId xmlns:a16="http://schemas.microsoft.com/office/drawing/2014/main" id="{52166BA8-C7D7-4A9E-EAD4-9B6013F53B81}"/>
                  </a:ext>
                </a:extLst>
              </p:cNvPr>
              <p:cNvSpPr/>
              <p:nvPr/>
            </p:nvSpPr>
            <p:spPr>
              <a:xfrm>
                <a:off x="2873575" y="1834875"/>
                <a:ext cx="175525" cy="155950"/>
              </a:xfrm>
              <a:custGeom>
                <a:avLst/>
                <a:gdLst/>
                <a:ahLst/>
                <a:cxnLst/>
                <a:rect l="l" t="t" r="r" b="b"/>
                <a:pathLst>
                  <a:path w="7021" h="6238" extrusionOk="0">
                    <a:moveTo>
                      <a:pt x="3605" y="1"/>
                    </a:moveTo>
                    <a:cubicBezTo>
                      <a:pt x="2537" y="1"/>
                      <a:pt x="1460" y="551"/>
                      <a:pt x="865" y="1528"/>
                    </a:cubicBezTo>
                    <a:cubicBezTo>
                      <a:pt x="0" y="2953"/>
                      <a:pt x="445" y="4891"/>
                      <a:pt x="1845" y="5787"/>
                    </a:cubicBezTo>
                    <a:cubicBezTo>
                      <a:pt x="2323" y="6093"/>
                      <a:pt x="2868" y="6237"/>
                      <a:pt x="3416" y="6237"/>
                    </a:cubicBezTo>
                    <a:cubicBezTo>
                      <a:pt x="4485" y="6237"/>
                      <a:pt x="5561" y="5687"/>
                      <a:pt x="6156" y="4710"/>
                    </a:cubicBezTo>
                    <a:cubicBezTo>
                      <a:pt x="7021" y="3285"/>
                      <a:pt x="6576" y="1347"/>
                      <a:pt x="5176" y="451"/>
                    </a:cubicBezTo>
                    <a:cubicBezTo>
                      <a:pt x="4698" y="145"/>
                      <a:pt x="4153" y="1"/>
                      <a:pt x="360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" name="Google Shape;6402;p19">
                <a:extLst>
                  <a:ext uri="{FF2B5EF4-FFF2-40B4-BE49-F238E27FC236}">
                    <a16:creationId xmlns:a16="http://schemas.microsoft.com/office/drawing/2014/main" id="{EF2E45C2-9D09-32C9-FE29-6AE704FDF722}"/>
                  </a:ext>
                </a:extLst>
              </p:cNvPr>
              <p:cNvSpPr/>
              <p:nvPr/>
            </p:nvSpPr>
            <p:spPr>
              <a:xfrm>
                <a:off x="4668350" y="1907825"/>
                <a:ext cx="177075" cy="156475"/>
              </a:xfrm>
              <a:custGeom>
                <a:avLst/>
                <a:gdLst/>
                <a:ahLst/>
                <a:cxnLst/>
                <a:rect l="l" t="t" r="r" b="b"/>
                <a:pathLst>
                  <a:path w="7083" h="6259" extrusionOk="0">
                    <a:moveTo>
                      <a:pt x="3618" y="1"/>
                    </a:moveTo>
                    <a:cubicBezTo>
                      <a:pt x="2518" y="1"/>
                      <a:pt x="1431" y="584"/>
                      <a:pt x="852" y="1602"/>
                    </a:cubicBezTo>
                    <a:cubicBezTo>
                      <a:pt x="0" y="3100"/>
                      <a:pt x="530" y="5065"/>
                      <a:pt x="2009" y="5885"/>
                    </a:cubicBezTo>
                    <a:cubicBezTo>
                      <a:pt x="2464" y="6138"/>
                      <a:pt x="2965" y="6258"/>
                      <a:pt x="3463" y="6258"/>
                    </a:cubicBezTo>
                    <a:cubicBezTo>
                      <a:pt x="4581" y="6258"/>
                      <a:pt x="5690" y="5656"/>
                      <a:pt x="6258" y="4609"/>
                    </a:cubicBezTo>
                    <a:cubicBezTo>
                      <a:pt x="7082" y="3091"/>
                      <a:pt x="6516" y="1136"/>
                      <a:pt x="5026" y="348"/>
                    </a:cubicBezTo>
                    <a:cubicBezTo>
                      <a:pt x="4582" y="112"/>
                      <a:pt x="4099" y="1"/>
                      <a:pt x="361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" name="Google Shape;6403;p19">
                <a:extLst>
                  <a:ext uri="{FF2B5EF4-FFF2-40B4-BE49-F238E27FC236}">
                    <a16:creationId xmlns:a16="http://schemas.microsoft.com/office/drawing/2014/main" id="{E203BF68-8D30-F244-F846-20319BEEA5A4}"/>
                  </a:ext>
                </a:extLst>
              </p:cNvPr>
              <p:cNvSpPr/>
              <p:nvPr/>
            </p:nvSpPr>
            <p:spPr>
              <a:xfrm>
                <a:off x="3470150" y="4043250"/>
                <a:ext cx="173925" cy="153925"/>
              </a:xfrm>
              <a:custGeom>
                <a:avLst/>
                <a:gdLst/>
                <a:ahLst/>
                <a:cxnLst/>
                <a:rect l="l" t="t" r="r" b="b"/>
                <a:pathLst>
                  <a:path w="6957" h="6157" extrusionOk="0">
                    <a:moveTo>
                      <a:pt x="3566" y="0"/>
                    </a:moveTo>
                    <a:cubicBezTo>
                      <a:pt x="2458" y="0"/>
                      <a:pt x="1355" y="594"/>
                      <a:pt x="801" y="1618"/>
                    </a:cubicBezTo>
                    <a:cubicBezTo>
                      <a:pt x="1" y="3096"/>
                      <a:pt x="549" y="5029"/>
                      <a:pt x="1989" y="5807"/>
                    </a:cubicBezTo>
                    <a:cubicBezTo>
                      <a:pt x="2427" y="6045"/>
                      <a:pt x="2910" y="6156"/>
                      <a:pt x="3391" y="6156"/>
                    </a:cubicBezTo>
                    <a:cubicBezTo>
                      <a:pt x="4499" y="6156"/>
                      <a:pt x="5602" y="5562"/>
                      <a:pt x="6156" y="4539"/>
                    </a:cubicBezTo>
                    <a:cubicBezTo>
                      <a:pt x="6956" y="3061"/>
                      <a:pt x="6408" y="1127"/>
                      <a:pt x="4968" y="349"/>
                    </a:cubicBezTo>
                    <a:cubicBezTo>
                      <a:pt x="4530" y="112"/>
                      <a:pt x="4047" y="0"/>
                      <a:pt x="356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" name="Google Shape;6404;p19">
                <a:extLst>
                  <a:ext uri="{FF2B5EF4-FFF2-40B4-BE49-F238E27FC236}">
                    <a16:creationId xmlns:a16="http://schemas.microsoft.com/office/drawing/2014/main" id="{9CAB10EB-6AAD-C897-AE61-1EE4E334CFBB}"/>
                  </a:ext>
                </a:extLst>
              </p:cNvPr>
              <p:cNvSpPr/>
              <p:nvPr/>
            </p:nvSpPr>
            <p:spPr>
              <a:xfrm>
                <a:off x="2772350" y="3650925"/>
                <a:ext cx="173900" cy="153925"/>
              </a:xfrm>
              <a:custGeom>
                <a:avLst/>
                <a:gdLst/>
                <a:ahLst/>
                <a:cxnLst/>
                <a:rect l="l" t="t" r="r" b="b"/>
                <a:pathLst>
                  <a:path w="6956" h="6157" extrusionOk="0">
                    <a:moveTo>
                      <a:pt x="3568" y="0"/>
                    </a:moveTo>
                    <a:cubicBezTo>
                      <a:pt x="2472" y="0"/>
                      <a:pt x="1379" y="582"/>
                      <a:pt x="816" y="1592"/>
                    </a:cubicBezTo>
                    <a:cubicBezTo>
                      <a:pt x="0" y="3054"/>
                      <a:pt x="528" y="4993"/>
                      <a:pt x="1961" y="5793"/>
                    </a:cubicBezTo>
                    <a:cubicBezTo>
                      <a:pt x="2405" y="6040"/>
                      <a:pt x="2896" y="6157"/>
                      <a:pt x="3387" y="6157"/>
                    </a:cubicBezTo>
                    <a:cubicBezTo>
                      <a:pt x="4483" y="6157"/>
                      <a:pt x="5578" y="5575"/>
                      <a:pt x="6140" y="4566"/>
                    </a:cubicBezTo>
                    <a:cubicBezTo>
                      <a:pt x="6955" y="3104"/>
                      <a:pt x="6428" y="1165"/>
                      <a:pt x="4994" y="365"/>
                    </a:cubicBezTo>
                    <a:cubicBezTo>
                      <a:pt x="4550" y="117"/>
                      <a:pt x="4058" y="0"/>
                      <a:pt x="35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" name="Google Shape;6405;p19">
                <a:extLst>
                  <a:ext uri="{FF2B5EF4-FFF2-40B4-BE49-F238E27FC236}">
                    <a16:creationId xmlns:a16="http://schemas.microsoft.com/office/drawing/2014/main" id="{F1D0BA95-D4E8-5A9E-921C-0388FBB75B75}"/>
                  </a:ext>
                </a:extLst>
              </p:cNvPr>
              <p:cNvSpPr/>
              <p:nvPr/>
            </p:nvSpPr>
            <p:spPr>
              <a:xfrm>
                <a:off x="2474200" y="2546925"/>
                <a:ext cx="174425" cy="154625"/>
              </a:xfrm>
              <a:custGeom>
                <a:avLst/>
                <a:gdLst/>
                <a:ahLst/>
                <a:cxnLst/>
                <a:rect l="l" t="t" r="r" b="b"/>
                <a:pathLst>
                  <a:path w="6977" h="6185" extrusionOk="0">
                    <a:moveTo>
                      <a:pt x="3580" y="1"/>
                    </a:moveTo>
                    <a:cubicBezTo>
                      <a:pt x="2488" y="1"/>
                      <a:pt x="1398" y="577"/>
                      <a:pt x="825" y="1580"/>
                    </a:cubicBezTo>
                    <a:cubicBezTo>
                      <a:pt x="0" y="3028"/>
                      <a:pt x="504" y="4963"/>
                      <a:pt x="1922" y="5794"/>
                    </a:cubicBezTo>
                    <a:cubicBezTo>
                      <a:pt x="2375" y="6059"/>
                      <a:pt x="2883" y="6184"/>
                      <a:pt x="3392" y="6184"/>
                    </a:cubicBezTo>
                    <a:cubicBezTo>
                      <a:pt x="4505" y="6184"/>
                      <a:pt x="5622" y="5587"/>
                      <a:pt x="6179" y="4556"/>
                    </a:cubicBezTo>
                    <a:cubicBezTo>
                      <a:pt x="6976" y="3083"/>
                      <a:pt x="6437" y="1157"/>
                      <a:pt x="5008" y="364"/>
                    </a:cubicBezTo>
                    <a:cubicBezTo>
                      <a:pt x="4562" y="117"/>
                      <a:pt x="4071" y="1"/>
                      <a:pt x="358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6" name="Google Shape;6406;p19">
                <a:extLst>
                  <a:ext uri="{FF2B5EF4-FFF2-40B4-BE49-F238E27FC236}">
                    <a16:creationId xmlns:a16="http://schemas.microsoft.com/office/drawing/2014/main" id="{6DE05489-39FF-F969-E349-E129A30DDF6E}"/>
                  </a:ext>
                </a:extLst>
              </p:cNvPr>
              <p:cNvSpPr/>
              <p:nvPr/>
            </p:nvSpPr>
            <p:spPr>
              <a:xfrm>
                <a:off x="3557275" y="1440125"/>
                <a:ext cx="172525" cy="152125"/>
              </a:xfrm>
              <a:custGeom>
                <a:avLst/>
                <a:gdLst/>
                <a:ahLst/>
                <a:cxnLst/>
                <a:rect l="l" t="t" r="r" b="b"/>
                <a:pathLst>
                  <a:path w="6901" h="6085" extrusionOk="0">
                    <a:moveTo>
                      <a:pt x="3499" y="1"/>
                    </a:moveTo>
                    <a:cubicBezTo>
                      <a:pt x="2463" y="1"/>
                      <a:pt x="1449" y="544"/>
                      <a:pt x="873" y="1515"/>
                    </a:cubicBezTo>
                    <a:cubicBezTo>
                      <a:pt x="1" y="2989"/>
                      <a:pt x="481" y="4868"/>
                      <a:pt x="1943" y="5697"/>
                    </a:cubicBezTo>
                    <a:cubicBezTo>
                      <a:pt x="2404" y="5960"/>
                      <a:pt x="2906" y="6084"/>
                      <a:pt x="3402" y="6084"/>
                    </a:cubicBezTo>
                    <a:cubicBezTo>
                      <a:pt x="4438" y="6084"/>
                      <a:pt x="5451" y="5541"/>
                      <a:pt x="6026" y="4570"/>
                    </a:cubicBezTo>
                    <a:cubicBezTo>
                      <a:pt x="6900" y="3097"/>
                      <a:pt x="6418" y="1218"/>
                      <a:pt x="4957" y="387"/>
                    </a:cubicBezTo>
                    <a:cubicBezTo>
                      <a:pt x="4496" y="125"/>
                      <a:pt x="3995" y="1"/>
                      <a:pt x="349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7" name="Google Shape;6407;p19">
                <a:extLst>
                  <a:ext uri="{FF2B5EF4-FFF2-40B4-BE49-F238E27FC236}">
                    <a16:creationId xmlns:a16="http://schemas.microsoft.com/office/drawing/2014/main" id="{F5510CD5-FCE3-BAC1-5B3E-2BD3FFA82EC8}"/>
                  </a:ext>
                </a:extLst>
              </p:cNvPr>
              <p:cNvSpPr/>
              <p:nvPr/>
            </p:nvSpPr>
            <p:spPr>
              <a:xfrm>
                <a:off x="4953400" y="2224725"/>
                <a:ext cx="171475" cy="152125"/>
              </a:xfrm>
              <a:custGeom>
                <a:avLst/>
                <a:gdLst/>
                <a:ahLst/>
                <a:cxnLst/>
                <a:rect l="l" t="t" r="r" b="b"/>
                <a:pathLst>
                  <a:path w="6859" h="6085" extrusionOk="0">
                    <a:moveTo>
                      <a:pt x="3479" y="1"/>
                    </a:moveTo>
                    <a:cubicBezTo>
                      <a:pt x="2418" y="1"/>
                      <a:pt x="1381" y="570"/>
                      <a:pt x="816" y="1582"/>
                    </a:cubicBezTo>
                    <a:cubicBezTo>
                      <a:pt x="1" y="3040"/>
                      <a:pt x="477" y="4852"/>
                      <a:pt x="1891" y="5680"/>
                    </a:cubicBezTo>
                    <a:cubicBezTo>
                      <a:pt x="2360" y="5954"/>
                      <a:pt x="2873" y="6085"/>
                      <a:pt x="3380" y="6085"/>
                    </a:cubicBezTo>
                    <a:cubicBezTo>
                      <a:pt x="4440" y="6085"/>
                      <a:pt x="5478" y="5515"/>
                      <a:pt x="6044" y="4503"/>
                    </a:cubicBezTo>
                    <a:cubicBezTo>
                      <a:pt x="6859" y="3044"/>
                      <a:pt x="6383" y="1233"/>
                      <a:pt x="4967" y="405"/>
                    </a:cubicBezTo>
                    <a:cubicBezTo>
                      <a:pt x="4498" y="131"/>
                      <a:pt x="3986" y="1"/>
                      <a:pt x="347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8" name="Google Shape;6408;p19">
                <a:extLst>
                  <a:ext uri="{FF2B5EF4-FFF2-40B4-BE49-F238E27FC236}">
                    <a16:creationId xmlns:a16="http://schemas.microsoft.com/office/drawing/2014/main" id="{1DB4402B-C7AC-7FC9-8DF0-5C425F8FDE90}"/>
                  </a:ext>
                </a:extLst>
              </p:cNvPr>
              <p:cNvSpPr/>
              <p:nvPr/>
            </p:nvSpPr>
            <p:spPr>
              <a:xfrm>
                <a:off x="3374075" y="1492950"/>
                <a:ext cx="173000" cy="152850"/>
              </a:xfrm>
              <a:custGeom>
                <a:avLst/>
                <a:gdLst/>
                <a:ahLst/>
                <a:cxnLst/>
                <a:rect l="l" t="t" r="r" b="b"/>
                <a:pathLst>
                  <a:path w="6920" h="6114" extrusionOk="0">
                    <a:moveTo>
                      <a:pt x="3529" y="1"/>
                    </a:moveTo>
                    <a:cubicBezTo>
                      <a:pt x="2495" y="1"/>
                      <a:pt x="1471" y="534"/>
                      <a:pt x="883" y="1486"/>
                    </a:cubicBezTo>
                    <a:cubicBezTo>
                      <a:pt x="1" y="2920"/>
                      <a:pt x="458" y="4837"/>
                      <a:pt x="1885" y="5699"/>
                    </a:cubicBezTo>
                    <a:cubicBezTo>
                      <a:pt x="2351" y="5981"/>
                      <a:pt x="2870" y="6114"/>
                      <a:pt x="3387" y="6114"/>
                    </a:cubicBezTo>
                    <a:cubicBezTo>
                      <a:pt x="4441" y="6114"/>
                      <a:pt x="5487" y="5561"/>
                      <a:pt x="6065" y="4579"/>
                    </a:cubicBezTo>
                    <a:cubicBezTo>
                      <a:pt x="6919" y="3123"/>
                      <a:pt x="6427" y="1215"/>
                      <a:pt x="4986" y="387"/>
                    </a:cubicBezTo>
                    <a:cubicBezTo>
                      <a:pt x="4530" y="125"/>
                      <a:pt x="4028" y="1"/>
                      <a:pt x="352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" name="Google Shape;6409;p19">
                <a:extLst>
                  <a:ext uri="{FF2B5EF4-FFF2-40B4-BE49-F238E27FC236}">
                    <a16:creationId xmlns:a16="http://schemas.microsoft.com/office/drawing/2014/main" id="{7DFDD4DE-FEB5-7F94-5EA6-211281D73494}"/>
                  </a:ext>
                </a:extLst>
              </p:cNvPr>
              <p:cNvSpPr/>
              <p:nvPr/>
            </p:nvSpPr>
            <p:spPr>
              <a:xfrm>
                <a:off x="4388125" y="1594975"/>
                <a:ext cx="173025" cy="152800"/>
              </a:xfrm>
              <a:custGeom>
                <a:avLst/>
                <a:gdLst/>
                <a:ahLst/>
                <a:cxnLst/>
                <a:rect l="l" t="t" r="r" b="b"/>
                <a:pathLst>
                  <a:path w="6921" h="6112" extrusionOk="0">
                    <a:moveTo>
                      <a:pt x="3525" y="0"/>
                    </a:moveTo>
                    <a:cubicBezTo>
                      <a:pt x="2479" y="0"/>
                      <a:pt x="1447" y="545"/>
                      <a:pt x="867" y="1513"/>
                    </a:cubicBezTo>
                    <a:cubicBezTo>
                      <a:pt x="1" y="2959"/>
                      <a:pt x="478" y="4873"/>
                      <a:pt x="1915" y="5715"/>
                    </a:cubicBezTo>
                    <a:cubicBezTo>
                      <a:pt x="2375" y="5984"/>
                      <a:pt x="2883" y="6112"/>
                      <a:pt x="3390" y="6112"/>
                    </a:cubicBezTo>
                    <a:cubicBezTo>
                      <a:pt x="4456" y="6112"/>
                      <a:pt x="5513" y="5546"/>
                      <a:pt x="6082" y="4548"/>
                    </a:cubicBezTo>
                    <a:cubicBezTo>
                      <a:pt x="6921" y="3077"/>
                      <a:pt x="6408" y="1176"/>
                      <a:pt x="4958" y="370"/>
                    </a:cubicBezTo>
                    <a:cubicBezTo>
                      <a:pt x="4507" y="119"/>
                      <a:pt x="4015" y="0"/>
                      <a:pt x="35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" name="Google Shape;6410;p19">
                <a:extLst>
                  <a:ext uri="{FF2B5EF4-FFF2-40B4-BE49-F238E27FC236}">
                    <a16:creationId xmlns:a16="http://schemas.microsoft.com/office/drawing/2014/main" id="{072438AD-0994-670D-BE63-1F535B4FB90E}"/>
                  </a:ext>
                </a:extLst>
              </p:cNvPr>
              <p:cNvSpPr/>
              <p:nvPr/>
            </p:nvSpPr>
            <p:spPr>
              <a:xfrm>
                <a:off x="3191875" y="1546475"/>
                <a:ext cx="171475" cy="152125"/>
              </a:xfrm>
              <a:custGeom>
                <a:avLst/>
                <a:gdLst/>
                <a:ahLst/>
                <a:cxnLst/>
                <a:rect l="l" t="t" r="r" b="b"/>
                <a:pathLst>
                  <a:path w="6859" h="6085" extrusionOk="0">
                    <a:moveTo>
                      <a:pt x="3478" y="1"/>
                    </a:moveTo>
                    <a:cubicBezTo>
                      <a:pt x="2420" y="1"/>
                      <a:pt x="1386" y="566"/>
                      <a:pt x="820" y="1573"/>
                    </a:cubicBezTo>
                    <a:cubicBezTo>
                      <a:pt x="0" y="3029"/>
                      <a:pt x="472" y="4845"/>
                      <a:pt x="1884" y="5676"/>
                    </a:cubicBezTo>
                    <a:cubicBezTo>
                      <a:pt x="2354" y="5953"/>
                      <a:pt x="2870" y="6085"/>
                      <a:pt x="3380" y="6085"/>
                    </a:cubicBezTo>
                    <a:cubicBezTo>
                      <a:pt x="4438" y="6085"/>
                      <a:pt x="5472" y="5519"/>
                      <a:pt x="6039" y="4512"/>
                    </a:cubicBezTo>
                    <a:cubicBezTo>
                      <a:pt x="6858" y="3057"/>
                      <a:pt x="6387" y="1242"/>
                      <a:pt x="4975" y="410"/>
                    </a:cubicBezTo>
                    <a:cubicBezTo>
                      <a:pt x="4504" y="133"/>
                      <a:pt x="3988" y="1"/>
                      <a:pt x="347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" name="Google Shape;6411;p19">
                <a:extLst>
                  <a:ext uri="{FF2B5EF4-FFF2-40B4-BE49-F238E27FC236}">
                    <a16:creationId xmlns:a16="http://schemas.microsoft.com/office/drawing/2014/main" id="{22E9884C-C300-8068-C275-D636E8D8E5F4}"/>
                  </a:ext>
                </a:extLst>
              </p:cNvPr>
              <p:cNvSpPr/>
              <p:nvPr/>
            </p:nvSpPr>
            <p:spPr>
              <a:xfrm>
                <a:off x="5052700" y="2592625"/>
                <a:ext cx="171475" cy="152125"/>
              </a:xfrm>
              <a:custGeom>
                <a:avLst/>
                <a:gdLst/>
                <a:ahLst/>
                <a:cxnLst/>
                <a:rect l="l" t="t" r="r" b="b"/>
                <a:pathLst>
                  <a:path w="6859" h="6085" extrusionOk="0">
                    <a:moveTo>
                      <a:pt x="3478" y="0"/>
                    </a:moveTo>
                    <a:cubicBezTo>
                      <a:pt x="2420" y="0"/>
                      <a:pt x="1384" y="567"/>
                      <a:pt x="818" y="1576"/>
                    </a:cubicBezTo>
                    <a:cubicBezTo>
                      <a:pt x="0" y="3030"/>
                      <a:pt x="473" y="4846"/>
                      <a:pt x="1885" y="5677"/>
                    </a:cubicBezTo>
                    <a:cubicBezTo>
                      <a:pt x="2355" y="5953"/>
                      <a:pt x="2870" y="6084"/>
                      <a:pt x="3379" y="6084"/>
                    </a:cubicBezTo>
                    <a:cubicBezTo>
                      <a:pt x="4438" y="6084"/>
                      <a:pt x="5473" y="5517"/>
                      <a:pt x="6040" y="4508"/>
                    </a:cubicBezTo>
                    <a:cubicBezTo>
                      <a:pt x="6858" y="3054"/>
                      <a:pt x="6387" y="1238"/>
                      <a:pt x="4972" y="407"/>
                    </a:cubicBezTo>
                    <a:cubicBezTo>
                      <a:pt x="4502" y="131"/>
                      <a:pt x="3988" y="0"/>
                      <a:pt x="34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2" name="Google Shape;6412;p19">
                <a:extLst>
                  <a:ext uri="{FF2B5EF4-FFF2-40B4-BE49-F238E27FC236}">
                    <a16:creationId xmlns:a16="http://schemas.microsoft.com/office/drawing/2014/main" id="{53F75465-0B95-4ABB-3017-CF8BEDB038E8}"/>
                  </a:ext>
                </a:extLst>
              </p:cNvPr>
              <p:cNvSpPr/>
              <p:nvPr/>
            </p:nvSpPr>
            <p:spPr>
              <a:xfrm>
                <a:off x="5002850" y="2408375"/>
                <a:ext cx="172400" cy="152725"/>
              </a:xfrm>
              <a:custGeom>
                <a:avLst/>
                <a:gdLst/>
                <a:ahLst/>
                <a:cxnLst/>
                <a:rect l="l" t="t" r="r" b="b"/>
                <a:pathLst>
                  <a:path w="6896" h="6109" extrusionOk="0">
                    <a:moveTo>
                      <a:pt x="3504" y="1"/>
                    </a:moveTo>
                    <a:cubicBezTo>
                      <a:pt x="2399" y="1"/>
                      <a:pt x="1313" y="604"/>
                      <a:pt x="768" y="1649"/>
                    </a:cubicBezTo>
                    <a:cubicBezTo>
                      <a:pt x="0" y="3118"/>
                      <a:pt x="519" y="4939"/>
                      <a:pt x="1929" y="5733"/>
                    </a:cubicBezTo>
                    <a:cubicBezTo>
                      <a:pt x="2381" y="5988"/>
                      <a:pt x="2877" y="6109"/>
                      <a:pt x="3370" y="6109"/>
                    </a:cubicBezTo>
                    <a:cubicBezTo>
                      <a:pt x="4453" y="6109"/>
                      <a:pt x="5521" y="5527"/>
                      <a:pt x="6079" y="4510"/>
                    </a:cubicBezTo>
                    <a:cubicBezTo>
                      <a:pt x="6895" y="3025"/>
                      <a:pt x="6357" y="1128"/>
                      <a:pt x="4898" y="347"/>
                    </a:cubicBezTo>
                    <a:cubicBezTo>
                      <a:pt x="4458" y="112"/>
                      <a:pt x="3979" y="1"/>
                      <a:pt x="35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3" name="Google Shape;6413;p19">
                <a:extLst>
                  <a:ext uri="{FF2B5EF4-FFF2-40B4-BE49-F238E27FC236}">
                    <a16:creationId xmlns:a16="http://schemas.microsoft.com/office/drawing/2014/main" id="{ABC4FF2D-73D2-2B39-B5A6-4936D8B6C063}"/>
                  </a:ext>
                </a:extLst>
              </p:cNvPr>
              <p:cNvSpPr/>
              <p:nvPr/>
            </p:nvSpPr>
            <p:spPr>
              <a:xfrm>
                <a:off x="4885150" y="3435125"/>
                <a:ext cx="171350" cy="151400"/>
              </a:xfrm>
              <a:custGeom>
                <a:avLst/>
                <a:gdLst/>
                <a:ahLst/>
                <a:cxnLst/>
                <a:rect l="l" t="t" r="r" b="b"/>
                <a:pathLst>
                  <a:path w="6854" h="6056" extrusionOk="0">
                    <a:moveTo>
                      <a:pt x="3469" y="1"/>
                    </a:moveTo>
                    <a:cubicBezTo>
                      <a:pt x="2453" y="1"/>
                      <a:pt x="1467" y="531"/>
                      <a:pt x="892" y="1490"/>
                    </a:cubicBezTo>
                    <a:cubicBezTo>
                      <a:pt x="0" y="2977"/>
                      <a:pt x="469" y="4829"/>
                      <a:pt x="1945" y="5666"/>
                    </a:cubicBezTo>
                    <a:cubicBezTo>
                      <a:pt x="2411" y="5930"/>
                      <a:pt x="2913" y="6055"/>
                      <a:pt x="3407" y="6055"/>
                    </a:cubicBezTo>
                    <a:cubicBezTo>
                      <a:pt x="4441" y="6055"/>
                      <a:pt x="5442" y="5505"/>
                      <a:pt x="6011" y="4517"/>
                    </a:cubicBezTo>
                    <a:cubicBezTo>
                      <a:pt x="6854" y="3057"/>
                      <a:pt x="6401" y="1256"/>
                      <a:pt x="4979" y="417"/>
                    </a:cubicBezTo>
                    <a:cubicBezTo>
                      <a:pt x="4501" y="135"/>
                      <a:pt x="3981" y="1"/>
                      <a:pt x="346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" name="Google Shape;6414;p19">
                <a:extLst>
                  <a:ext uri="{FF2B5EF4-FFF2-40B4-BE49-F238E27FC236}">
                    <a16:creationId xmlns:a16="http://schemas.microsoft.com/office/drawing/2014/main" id="{48CDADD0-4740-D82F-916D-F69732B49A5B}"/>
                  </a:ext>
                </a:extLst>
              </p:cNvPr>
              <p:cNvSpPr/>
              <p:nvPr/>
            </p:nvSpPr>
            <p:spPr>
              <a:xfrm>
                <a:off x="4753075" y="3673125"/>
                <a:ext cx="16952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6781" h="5984" extrusionOk="0">
                    <a:moveTo>
                      <a:pt x="3404" y="0"/>
                    </a:moveTo>
                    <a:cubicBezTo>
                      <a:pt x="2391" y="0"/>
                      <a:pt x="1418" y="541"/>
                      <a:pt x="855" y="1518"/>
                    </a:cubicBezTo>
                    <a:cubicBezTo>
                      <a:pt x="0" y="2998"/>
                      <a:pt x="459" y="4765"/>
                      <a:pt x="1912" y="5591"/>
                    </a:cubicBezTo>
                    <a:cubicBezTo>
                      <a:pt x="2381" y="5857"/>
                      <a:pt x="2882" y="5984"/>
                      <a:pt x="3373" y="5984"/>
                    </a:cubicBezTo>
                    <a:cubicBezTo>
                      <a:pt x="4402" y="5984"/>
                      <a:pt x="5388" y="5426"/>
                      <a:pt x="5951" y="4418"/>
                    </a:cubicBezTo>
                    <a:cubicBezTo>
                      <a:pt x="6780" y="2929"/>
                      <a:pt x="6290" y="1174"/>
                      <a:pt x="4817" y="368"/>
                    </a:cubicBezTo>
                    <a:cubicBezTo>
                      <a:pt x="4363" y="119"/>
                      <a:pt x="3879" y="0"/>
                      <a:pt x="340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5" name="Google Shape;6415;p19">
                <a:extLst>
                  <a:ext uri="{FF2B5EF4-FFF2-40B4-BE49-F238E27FC236}">
                    <a16:creationId xmlns:a16="http://schemas.microsoft.com/office/drawing/2014/main" id="{1BE7091A-185B-D4E8-A24E-CEB05C53CCF3}"/>
                  </a:ext>
                </a:extLst>
              </p:cNvPr>
              <p:cNvSpPr/>
              <p:nvPr/>
            </p:nvSpPr>
            <p:spPr>
              <a:xfrm>
                <a:off x="4156850" y="1465225"/>
                <a:ext cx="170300" cy="150750"/>
              </a:xfrm>
              <a:custGeom>
                <a:avLst/>
                <a:gdLst/>
                <a:ahLst/>
                <a:cxnLst/>
                <a:rect l="l" t="t" r="r" b="b"/>
                <a:pathLst>
                  <a:path w="6812" h="6030" extrusionOk="0">
                    <a:moveTo>
                      <a:pt x="3430" y="1"/>
                    </a:moveTo>
                    <a:cubicBezTo>
                      <a:pt x="2376" y="1"/>
                      <a:pt x="1364" y="579"/>
                      <a:pt x="802" y="1615"/>
                    </a:cubicBezTo>
                    <a:cubicBezTo>
                      <a:pt x="1" y="3095"/>
                      <a:pt x="503" y="4856"/>
                      <a:pt x="1955" y="5656"/>
                    </a:cubicBezTo>
                    <a:cubicBezTo>
                      <a:pt x="2414" y="5909"/>
                      <a:pt x="2903" y="6029"/>
                      <a:pt x="3384" y="6029"/>
                    </a:cubicBezTo>
                    <a:cubicBezTo>
                      <a:pt x="4421" y="6029"/>
                      <a:pt x="5419" y="5468"/>
                      <a:pt x="5985" y="4464"/>
                    </a:cubicBezTo>
                    <a:cubicBezTo>
                      <a:pt x="6812" y="2993"/>
                      <a:pt x="6343" y="1223"/>
                      <a:pt x="4908" y="401"/>
                    </a:cubicBezTo>
                    <a:cubicBezTo>
                      <a:pt x="4435" y="130"/>
                      <a:pt x="3928" y="1"/>
                      <a:pt x="343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6" name="Google Shape;6416;p19">
                <a:extLst>
                  <a:ext uri="{FF2B5EF4-FFF2-40B4-BE49-F238E27FC236}">
                    <a16:creationId xmlns:a16="http://schemas.microsoft.com/office/drawing/2014/main" id="{45282CD4-0895-5EF4-EF5D-B08C4C586F01}"/>
                  </a:ext>
                </a:extLst>
              </p:cNvPr>
              <p:cNvSpPr/>
              <p:nvPr/>
            </p:nvSpPr>
            <p:spPr>
              <a:xfrm>
                <a:off x="4622150" y="1726775"/>
                <a:ext cx="170100" cy="150675"/>
              </a:xfrm>
              <a:custGeom>
                <a:avLst/>
                <a:gdLst/>
                <a:ahLst/>
                <a:cxnLst/>
                <a:rect l="l" t="t" r="r" b="b"/>
                <a:pathLst>
                  <a:path w="6804" h="6027" extrusionOk="0">
                    <a:moveTo>
                      <a:pt x="3424" y="0"/>
                    </a:moveTo>
                    <a:cubicBezTo>
                      <a:pt x="2394" y="0"/>
                      <a:pt x="1403" y="552"/>
                      <a:pt x="834" y="1551"/>
                    </a:cubicBezTo>
                    <a:cubicBezTo>
                      <a:pt x="0" y="3019"/>
                      <a:pt x="460" y="4793"/>
                      <a:pt x="1888" y="5619"/>
                    </a:cubicBezTo>
                    <a:cubicBezTo>
                      <a:pt x="2364" y="5895"/>
                      <a:pt x="2877" y="6027"/>
                      <a:pt x="3381" y="6027"/>
                    </a:cubicBezTo>
                    <a:cubicBezTo>
                      <a:pt x="4396" y="6027"/>
                      <a:pt x="5376" y="5493"/>
                      <a:pt x="5945" y="4528"/>
                    </a:cubicBezTo>
                    <a:cubicBezTo>
                      <a:pt x="6804" y="3069"/>
                      <a:pt x="6376" y="1284"/>
                      <a:pt x="4968" y="437"/>
                    </a:cubicBezTo>
                    <a:cubicBezTo>
                      <a:pt x="4476" y="141"/>
                      <a:pt x="3945" y="0"/>
                      <a:pt x="3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7" name="Google Shape;6417;p19">
                <a:extLst>
                  <a:ext uri="{FF2B5EF4-FFF2-40B4-BE49-F238E27FC236}">
                    <a16:creationId xmlns:a16="http://schemas.microsoft.com/office/drawing/2014/main" id="{BC890218-D7F9-7BB7-296D-1ED38E1A9AD1}"/>
                  </a:ext>
                </a:extLst>
              </p:cNvPr>
              <p:cNvSpPr/>
              <p:nvPr/>
            </p:nvSpPr>
            <p:spPr>
              <a:xfrm>
                <a:off x="4904550" y="2041775"/>
                <a:ext cx="16982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6793" h="6006" extrusionOk="0">
                    <a:moveTo>
                      <a:pt x="3412" y="0"/>
                    </a:moveTo>
                    <a:cubicBezTo>
                      <a:pt x="2392" y="0"/>
                      <a:pt x="1415" y="545"/>
                      <a:pt x="848" y="1532"/>
                    </a:cubicBezTo>
                    <a:cubicBezTo>
                      <a:pt x="1" y="3007"/>
                      <a:pt x="458" y="4774"/>
                      <a:pt x="1899" y="5601"/>
                    </a:cubicBezTo>
                    <a:cubicBezTo>
                      <a:pt x="2374" y="5875"/>
                      <a:pt x="2883" y="6005"/>
                      <a:pt x="3382" y="6005"/>
                    </a:cubicBezTo>
                    <a:cubicBezTo>
                      <a:pt x="4402" y="6005"/>
                      <a:pt x="5379" y="5460"/>
                      <a:pt x="5945" y="4474"/>
                    </a:cubicBezTo>
                    <a:cubicBezTo>
                      <a:pt x="6792" y="2997"/>
                      <a:pt x="6337" y="1232"/>
                      <a:pt x="4896" y="404"/>
                    </a:cubicBezTo>
                    <a:cubicBezTo>
                      <a:pt x="4420" y="131"/>
                      <a:pt x="3911" y="0"/>
                      <a:pt x="34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8" name="Google Shape;6418;p19">
                <a:extLst>
                  <a:ext uri="{FF2B5EF4-FFF2-40B4-BE49-F238E27FC236}">
                    <a16:creationId xmlns:a16="http://schemas.microsoft.com/office/drawing/2014/main" id="{875204C1-0EFC-65ED-0A36-207672D82A0A}"/>
                  </a:ext>
                </a:extLst>
              </p:cNvPr>
              <p:cNvSpPr/>
              <p:nvPr/>
            </p:nvSpPr>
            <p:spPr>
              <a:xfrm>
                <a:off x="4070475" y="4069250"/>
                <a:ext cx="170250" cy="150725"/>
              </a:xfrm>
              <a:custGeom>
                <a:avLst/>
                <a:gdLst/>
                <a:ahLst/>
                <a:cxnLst/>
                <a:rect l="l" t="t" r="r" b="b"/>
                <a:pathLst>
                  <a:path w="6810" h="6029" extrusionOk="0">
                    <a:moveTo>
                      <a:pt x="3428" y="0"/>
                    </a:moveTo>
                    <a:cubicBezTo>
                      <a:pt x="2379" y="0"/>
                      <a:pt x="1371" y="574"/>
                      <a:pt x="808" y="1602"/>
                    </a:cubicBezTo>
                    <a:cubicBezTo>
                      <a:pt x="0" y="3079"/>
                      <a:pt x="495" y="4844"/>
                      <a:pt x="1941" y="5649"/>
                    </a:cubicBezTo>
                    <a:cubicBezTo>
                      <a:pt x="2404" y="5906"/>
                      <a:pt x="2898" y="6029"/>
                      <a:pt x="3384" y="6029"/>
                    </a:cubicBezTo>
                    <a:cubicBezTo>
                      <a:pt x="4416" y="6029"/>
                      <a:pt x="5409" y="5474"/>
                      <a:pt x="5975" y="4476"/>
                    </a:cubicBezTo>
                    <a:cubicBezTo>
                      <a:pt x="6810" y="3006"/>
                      <a:pt x="6348" y="1234"/>
                      <a:pt x="4919" y="407"/>
                    </a:cubicBezTo>
                    <a:cubicBezTo>
                      <a:pt x="4442" y="131"/>
                      <a:pt x="3930" y="0"/>
                      <a:pt x="342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9" name="Google Shape;6419;p19">
                <a:extLst>
                  <a:ext uri="{FF2B5EF4-FFF2-40B4-BE49-F238E27FC236}">
                    <a16:creationId xmlns:a16="http://schemas.microsoft.com/office/drawing/2014/main" id="{FEF72134-350B-811C-19BD-A47E77C0A965}"/>
                  </a:ext>
                </a:extLst>
              </p:cNvPr>
              <p:cNvSpPr/>
              <p:nvPr/>
            </p:nvSpPr>
            <p:spPr>
              <a:xfrm>
                <a:off x="2441850" y="3153925"/>
                <a:ext cx="170625" cy="150700"/>
              </a:xfrm>
              <a:custGeom>
                <a:avLst/>
                <a:gdLst/>
                <a:ahLst/>
                <a:cxnLst/>
                <a:rect l="l" t="t" r="r" b="b"/>
                <a:pathLst>
                  <a:path w="6825" h="6028" extrusionOk="0">
                    <a:moveTo>
                      <a:pt x="3446" y="0"/>
                    </a:moveTo>
                    <a:cubicBezTo>
                      <a:pt x="2432" y="0"/>
                      <a:pt x="1454" y="531"/>
                      <a:pt x="885" y="1495"/>
                    </a:cubicBezTo>
                    <a:cubicBezTo>
                      <a:pt x="0" y="2989"/>
                      <a:pt x="468" y="4812"/>
                      <a:pt x="1949" y="5643"/>
                    </a:cubicBezTo>
                    <a:cubicBezTo>
                      <a:pt x="2414" y="5903"/>
                      <a:pt x="2911" y="6027"/>
                      <a:pt x="3400" y="6027"/>
                    </a:cubicBezTo>
                    <a:cubicBezTo>
                      <a:pt x="4430" y="6027"/>
                      <a:pt x="5421" y="5475"/>
                      <a:pt x="5988" y="4482"/>
                    </a:cubicBezTo>
                    <a:cubicBezTo>
                      <a:pt x="6825" y="3017"/>
                      <a:pt x="6371" y="1240"/>
                      <a:pt x="4943" y="410"/>
                    </a:cubicBezTo>
                    <a:cubicBezTo>
                      <a:pt x="4466" y="133"/>
                      <a:pt x="3952" y="0"/>
                      <a:pt x="344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0" name="Google Shape;6420;p19">
                <a:extLst>
                  <a:ext uri="{FF2B5EF4-FFF2-40B4-BE49-F238E27FC236}">
                    <a16:creationId xmlns:a16="http://schemas.microsoft.com/office/drawing/2014/main" id="{DAE11FC4-CC26-8CCD-E138-591F45BC5D18}"/>
                  </a:ext>
                </a:extLst>
              </p:cNvPr>
              <p:cNvSpPr/>
              <p:nvPr/>
            </p:nvSpPr>
            <p:spPr>
              <a:xfrm>
                <a:off x="3056825" y="3967775"/>
                <a:ext cx="169525" cy="149650"/>
              </a:xfrm>
              <a:custGeom>
                <a:avLst/>
                <a:gdLst/>
                <a:ahLst/>
                <a:cxnLst/>
                <a:rect l="l" t="t" r="r" b="b"/>
                <a:pathLst>
                  <a:path w="6781" h="5986" extrusionOk="0">
                    <a:moveTo>
                      <a:pt x="3408" y="1"/>
                    </a:moveTo>
                    <a:cubicBezTo>
                      <a:pt x="2390" y="1"/>
                      <a:pt x="1411" y="548"/>
                      <a:pt x="849" y="1531"/>
                    </a:cubicBezTo>
                    <a:cubicBezTo>
                      <a:pt x="0" y="3012"/>
                      <a:pt x="467" y="4777"/>
                      <a:pt x="1923" y="5598"/>
                    </a:cubicBezTo>
                    <a:cubicBezTo>
                      <a:pt x="2389" y="5860"/>
                      <a:pt x="2886" y="5986"/>
                      <a:pt x="3372" y="5986"/>
                    </a:cubicBezTo>
                    <a:cubicBezTo>
                      <a:pt x="4405" y="5986"/>
                      <a:pt x="5395" y="5422"/>
                      <a:pt x="5956" y="4407"/>
                    </a:cubicBezTo>
                    <a:cubicBezTo>
                      <a:pt x="6780" y="2919"/>
                      <a:pt x="6282" y="1164"/>
                      <a:pt x="4807" y="362"/>
                    </a:cubicBezTo>
                    <a:cubicBezTo>
                      <a:pt x="4357" y="118"/>
                      <a:pt x="3879" y="1"/>
                      <a:pt x="34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1" name="Google Shape;6421;p19">
                <a:extLst>
                  <a:ext uri="{FF2B5EF4-FFF2-40B4-BE49-F238E27FC236}">
                    <a16:creationId xmlns:a16="http://schemas.microsoft.com/office/drawing/2014/main" id="{CCBF471A-4072-1B0A-597F-D5B79834A174}"/>
                  </a:ext>
                </a:extLst>
              </p:cNvPr>
              <p:cNvSpPr/>
              <p:nvPr/>
            </p:nvSpPr>
            <p:spPr>
              <a:xfrm>
                <a:off x="3887800" y="4122725"/>
                <a:ext cx="169725" cy="150100"/>
              </a:xfrm>
              <a:custGeom>
                <a:avLst/>
                <a:gdLst/>
                <a:ahLst/>
                <a:cxnLst/>
                <a:rect l="l" t="t" r="r" b="b"/>
                <a:pathLst>
                  <a:path w="6789" h="6004" extrusionOk="0">
                    <a:moveTo>
                      <a:pt x="3411" y="1"/>
                    </a:moveTo>
                    <a:cubicBezTo>
                      <a:pt x="2396" y="1"/>
                      <a:pt x="1421" y="539"/>
                      <a:pt x="854" y="1516"/>
                    </a:cubicBezTo>
                    <a:cubicBezTo>
                      <a:pt x="1" y="2986"/>
                      <a:pt x="447" y="4759"/>
                      <a:pt x="1880" y="5592"/>
                    </a:cubicBezTo>
                    <a:cubicBezTo>
                      <a:pt x="2360" y="5870"/>
                      <a:pt x="2874" y="6004"/>
                      <a:pt x="3379" y="6004"/>
                    </a:cubicBezTo>
                    <a:cubicBezTo>
                      <a:pt x="4393" y="6004"/>
                      <a:pt x="5367" y="5466"/>
                      <a:pt x="5934" y="4490"/>
                    </a:cubicBezTo>
                    <a:cubicBezTo>
                      <a:pt x="6788" y="3017"/>
                      <a:pt x="6343" y="1245"/>
                      <a:pt x="4908" y="412"/>
                    </a:cubicBezTo>
                    <a:cubicBezTo>
                      <a:pt x="4429" y="134"/>
                      <a:pt x="3915" y="1"/>
                      <a:pt x="34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2" name="Google Shape;6422;p19">
                <a:extLst>
                  <a:ext uri="{FF2B5EF4-FFF2-40B4-BE49-F238E27FC236}">
                    <a16:creationId xmlns:a16="http://schemas.microsoft.com/office/drawing/2014/main" id="{CA859426-CA8F-9BDD-5662-D41D6E96BFED}"/>
                  </a:ext>
                </a:extLst>
              </p:cNvPr>
              <p:cNvSpPr/>
              <p:nvPr/>
            </p:nvSpPr>
            <p:spPr>
              <a:xfrm>
                <a:off x="5019725" y="3198900"/>
                <a:ext cx="16947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6779" h="5984" extrusionOk="0">
                    <a:moveTo>
                      <a:pt x="3406" y="0"/>
                    </a:moveTo>
                    <a:cubicBezTo>
                      <a:pt x="2388" y="0"/>
                      <a:pt x="1410" y="546"/>
                      <a:pt x="847" y="1529"/>
                    </a:cubicBezTo>
                    <a:cubicBezTo>
                      <a:pt x="0" y="3010"/>
                      <a:pt x="466" y="4777"/>
                      <a:pt x="1922" y="5596"/>
                    </a:cubicBezTo>
                    <a:cubicBezTo>
                      <a:pt x="2388" y="5858"/>
                      <a:pt x="2885" y="5984"/>
                      <a:pt x="3373" y="5984"/>
                    </a:cubicBezTo>
                    <a:cubicBezTo>
                      <a:pt x="4405" y="5984"/>
                      <a:pt x="5393" y="5420"/>
                      <a:pt x="5955" y="4405"/>
                    </a:cubicBezTo>
                    <a:cubicBezTo>
                      <a:pt x="6779" y="2918"/>
                      <a:pt x="6281" y="1162"/>
                      <a:pt x="4806" y="362"/>
                    </a:cubicBezTo>
                    <a:cubicBezTo>
                      <a:pt x="4355" y="117"/>
                      <a:pt x="3876" y="0"/>
                      <a:pt x="34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3" name="Google Shape;6423;p19">
                <a:extLst>
                  <a:ext uri="{FF2B5EF4-FFF2-40B4-BE49-F238E27FC236}">
                    <a16:creationId xmlns:a16="http://schemas.microsoft.com/office/drawing/2014/main" id="{06ED69B3-88C3-BFB2-2426-98768AF27253}"/>
                  </a:ext>
                </a:extLst>
              </p:cNvPr>
              <p:cNvSpPr/>
              <p:nvPr/>
            </p:nvSpPr>
            <p:spPr>
              <a:xfrm>
                <a:off x="2492050" y="3338075"/>
                <a:ext cx="169975" cy="150200"/>
              </a:xfrm>
              <a:custGeom>
                <a:avLst/>
                <a:gdLst/>
                <a:ahLst/>
                <a:cxnLst/>
                <a:rect l="l" t="t" r="r" b="b"/>
                <a:pathLst>
                  <a:path w="6799" h="6008" extrusionOk="0">
                    <a:moveTo>
                      <a:pt x="3419" y="1"/>
                    </a:moveTo>
                    <a:cubicBezTo>
                      <a:pt x="2374" y="1"/>
                      <a:pt x="1372" y="577"/>
                      <a:pt x="811" y="1606"/>
                    </a:cubicBezTo>
                    <a:cubicBezTo>
                      <a:pt x="1" y="3089"/>
                      <a:pt x="506" y="4845"/>
                      <a:pt x="1971" y="5643"/>
                    </a:cubicBezTo>
                    <a:cubicBezTo>
                      <a:pt x="2424" y="5890"/>
                      <a:pt x="2906" y="6008"/>
                      <a:pt x="3379" y="6008"/>
                    </a:cubicBezTo>
                    <a:cubicBezTo>
                      <a:pt x="4424" y="6008"/>
                      <a:pt x="5427" y="5432"/>
                      <a:pt x="5988" y="4404"/>
                    </a:cubicBezTo>
                    <a:cubicBezTo>
                      <a:pt x="6799" y="2920"/>
                      <a:pt x="6293" y="1165"/>
                      <a:pt x="4828" y="366"/>
                    </a:cubicBezTo>
                    <a:cubicBezTo>
                      <a:pt x="4374" y="119"/>
                      <a:pt x="3892" y="1"/>
                      <a:pt x="341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4" name="Google Shape;6424;p19">
                <a:extLst>
                  <a:ext uri="{FF2B5EF4-FFF2-40B4-BE49-F238E27FC236}">
                    <a16:creationId xmlns:a16="http://schemas.microsoft.com/office/drawing/2014/main" id="{2BF4AE16-7373-8F10-D03A-D4B7D8CFAB66}"/>
                  </a:ext>
                </a:extLst>
              </p:cNvPr>
              <p:cNvSpPr/>
              <p:nvPr/>
            </p:nvSpPr>
            <p:spPr>
              <a:xfrm>
                <a:off x="2392775" y="2970200"/>
                <a:ext cx="169975" cy="150175"/>
              </a:xfrm>
              <a:custGeom>
                <a:avLst/>
                <a:gdLst/>
                <a:ahLst/>
                <a:cxnLst/>
                <a:rect l="l" t="t" r="r" b="b"/>
                <a:pathLst>
                  <a:path w="6799" h="6007" extrusionOk="0">
                    <a:moveTo>
                      <a:pt x="3414" y="0"/>
                    </a:moveTo>
                    <a:cubicBezTo>
                      <a:pt x="2379" y="0"/>
                      <a:pt x="1388" y="564"/>
                      <a:pt x="826" y="1577"/>
                    </a:cubicBezTo>
                    <a:cubicBezTo>
                      <a:pt x="1" y="3061"/>
                      <a:pt x="487" y="4816"/>
                      <a:pt x="1946" y="5627"/>
                    </a:cubicBezTo>
                    <a:cubicBezTo>
                      <a:pt x="2409" y="5884"/>
                      <a:pt x="2901" y="6007"/>
                      <a:pt x="3384" y="6007"/>
                    </a:cubicBezTo>
                    <a:cubicBezTo>
                      <a:pt x="4418" y="6007"/>
                      <a:pt x="5409" y="5443"/>
                      <a:pt x="5973" y="4430"/>
                    </a:cubicBezTo>
                    <a:cubicBezTo>
                      <a:pt x="6798" y="2946"/>
                      <a:pt x="6312" y="1190"/>
                      <a:pt x="4853" y="381"/>
                    </a:cubicBezTo>
                    <a:cubicBezTo>
                      <a:pt x="4390" y="123"/>
                      <a:pt x="3897" y="0"/>
                      <a:pt x="34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5" name="Google Shape;6425;p19">
                <a:extLst>
                  <a:ext uri="{FF2B5EF4-FFF2-40B4-BE49-F238E27FC236}">
                    <a16:creationId xmlns:a16="http://schemas.microsoft.com/office/drawing/2014/main" id="{BF9C6EA1-BD52-4C5A-82E2-C24377F2DE7A}"/>
                  </a:ext>
                </a:extLst>
              </p:cNvPr>
              <p:cNvSpPr/>
              <p:nvPr/>
            </p:nvSpPr>
            <p:spPr>
              <a:xfrm>
                <a:off x="3742175" y="1388175"/>
                <a:ext cx="169125" cy="149650"/>
              </a:xfrm>
              <a:custGeom>
                <a:avLst/>
                <a:gdLst/>
                <a:ahLst/>
                <a:cxnLst/>
                <a:rect l="l" t="t" r="r" b="b"/>
                <a:pathLst>
                  <a:path w="6765" h="5986" extrusionOk="0">
                    <a:moveTo>
                      <a:pt x="3391" y="1"/>
                    </a:moveTo>
                    <a:cubicBezTo>
                      <a:pt x="2344" y="1"/>
                      <a:pt x="1341" y="582"/>
                      <a:pt x="782" y="1620"/>
                    </a:cubicBezTo>
                    <a:cubicBezTo>
                      <a:pt x="1" y="3072"/>
                      <a:pt x="484" y="4791"/>
                      <a:pt x="1897" y="5593"/>
                    </a:cubicBezTo>
                    <a:cubicBezTo>
                      <a:pt x="2367" y="5859"/>
                      <a:pt x="2867" y="5986"/>
                      <a:pt x="3358" y="5986"/>
                    </a:cubicBezTo>
                    <a:cubicBezTo>
                      <a:pt x="4387" y="5986"/>
                      <a:pt x="5373" y="5426"/>
                      <a:pt x="5935" y="4417"/>
                    </a:cubicBezTo>
                    <a:cubicBezTo>
                      <a:pt x="6765" y="2927"/>
                      <a:pt x="6271" y="1172"/>
                      <a:pt x="4800" y="368"/>
                    </a:cubicBezTo>
                    <a:cubicBezTo>
                      <a:pt x="4346" y="119"/>
                      <a:pt x="3864" y="1"/>
                      <a:pt x="339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6" name="Google Shape;6426;p19">
                <a:extLst>
                  <a:ext uri="{FF2B5EF4-FFF2-40B4-BE49-F238E27FC236}">
                    <a16:creationId xmlns:a16="http://schemas.microsoft.com/office/drawing/2014/main" id="{1B4710A4-81E5-E8D5-B779-C3B03D725982}"/>
                  </a:ext>
                </a:extLst>
              </p:cNvPr>
              <p:cNvSpPr/>
              <p:nvPr/>
            </p:nvSpPr>
            <p:spPr>
              <a:xfrm>
                <a:off x="2559950" y="2127775"/>
                <a:ext cx="170225" cy="150750"/>
              </a:xfrm>
              <a:custGeom>
                <a:avLst/>
                <a:gdLst/>
                <a:ahLst/>
                <a:cxnLst/>
                <a:rect l="l" t="t" r="r" b="b"/>
                <a:pathLst>
                  <a:path w="6809" h="6030" extrusionOk="0">
                    <a:moveTo>
                      <a:pt x="3427" y="1"/>
                    </a:moveTo>
                    <a:cubicBezTo>
                      <a:pt x="2378" y="1"/>
                      <a:pt x="1370" y="574"/>
                      <a:pt x="807" y="1603"/>
                    </a:cubicBezTo>
                    <a:cubicBezTo>
                      <a:pt x="1" y="3079"/>
                      <a:pt x="494" y="4844"/>
                      <a:pt x="1940" y="5649"/>
                    </a:cubicBezTo>
                    <a:cubicBezTo>
                      <a:pt x="2403" y="5907"/>
                      <a:pt x="2897" y="6030"/>
                      <a:pt x="3383" y="6030"/>
                    </a:cubicBezTo>
                    <a:cubicBezTo>
                      <a:pt x="4416" y="6030"/>
                      <a:pt x="5409" y="5475"/>
                      <a:pt x="5975" y="4476"/>
                    </a:cubicBezTo>
                    <a:cubicBezTo>
                      <a:pt x="6809" y="3008"/>
                      <a:pt x="6348" y="1236"/>
                      <a:pt x="4918" y="409"/>
                    </a:cubicBezTo>
                    <a:cubicBezTo>
                      <a:pt x="4441" y="133"/>
                      <a:pt x="3929" y="1"/>
                      <a:pt x="342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" name="Google Shape;6427;p19">
                <a:extLst>
                  <a:ext uri="{FF2B5EF4-FFF2-40B4-BE49-F238E27FC236}">
                    <a16:creationId xmlns:a16="http://schemas.microsoft.com/office/drawing/2014/main" id="{4D3E11B5-6285-E43C-D3A2-CBEDDD1072ED}"/>
                  </a:ext>
                </a:extLst>
              </p:cNvPr>
              <p:cNvSpPr/>
              <p:nvPr/>
            </p:nvSpPr>
            <p:spPr>
              <a:xfrm>
                <a:off x="4253600" y="4016325"/>
                <a:ext cx="169925" cy="150200"/>
              </a:xfrm>
              <a:custGeom>
                <a:avLst/>
                <a:gdLst/>
                <a:ahLst/>
                <a:cxnLst/>
                <a:rect l="l" t="t" r="r" b="b"/>
                <a:pathLst>
                  <a:path w="6797" h="6008" extrusionOk="0">
                    <a:moveTo>
                      <a:pt x="3416" y="1"/>
                    </a:moveTo>
                    <a:cubicBezTo>
                      <a:pt x="2379" y="1"/>
                      <a:pt x="1385" y="567"/>
                      <a:pt x="821" y="1584"/>
                    </a:cubicBezTo>
                    <a:cubicBezTo>
                      <a:pt x="0" y="3068"/>
                      <a:pt x="490" y="4823"/>
                      <a:pt x="1950" y="5630"/>
                    </a:cubicBezTo>
                    <a:cubicBezTo>
                      <a:pt x="2411" y="5886"/>
                      <a:pt x="2902" y="6008"/>
                      <a:pt x="3383" y="6008"/>
                    </a:cubicBezTo>
                    <a:cubicBezTo>
                      <a:pt x="4420" y="6008"/>
                      <a:pt x="5413" y="5441"/>
                      <a:pt x="5976" y="4423"/>
                    </a:cubicBezTo>
                    <a:cubicBezTo>
                      <a:pt x="6797" y="2941"/>
                      <a:pt x="6307" y="1185"/>
                      <a:pt x="4848" y="377"/>
                    </a:cubicBezTo>
                    <a:cubicBezTo>
                      <a:pt x="4387" y="122"/>
                      <a:pt x="3897" y="1"/>
                      <a:pt x="341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8" name="Google Shape;6428;p19">
                <a:extLst>
                  <a:ext uri="{FF2B5EF4-FFF2-40B4-BE49-F238E27FC236}">
                    <a16:creationId xmlns:a16="http://schemas.microsoft.com/office/drawing/2014/main" id="{8A90CE18-D5A9-616A-105E-35F9A33DAD9E}"/>
                  </a:ext>
                </a:extLst>
              </p:cNvPr>
              <p:cNvSpPr/>
              <p:nvPr/>
            </p:nvSpPr>
            <p:spPr>
              <a:xfrm>
                <a:off x="3009950" y="1600925"/>
                <a:ext cx="16945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6778" h="5984" extrusionOk="0">
                    <a:moveTo>
                      <a:pt x="3403" y="0"/>
                    </a:moveTo>
                    <a:cubicBezTo>
                      <a:pt x="2394" y="0"/>
                      <a:pt x="1425" y="536"/>
                      <a:pt x="861" y="1504"/>
                    </a:cubicBezTo>
                    <a:cubicBezTo>
                      <a:pt x="1" y="2983"/>
                      <a:pt x="450" y="4753"/>
                      <a:pt x="1897" y="5583"/>
                    </a:cubicBezTo>
                    <a:cubicBezTo>
                      <a:pt x="2371" y="5854"/>
                      <a:pt x="2877" y="5983"/>
                      <a:pt x="3373" y="5983"/>
                    </a:cubicBezTo>
                    <a:cubicBezTo>
                      <a:pt x="4398" y="5983"/>
                      <a:pt x="5379" y="5430"/>
                      <a:pt x="5942" y="4430"/>
                    </a:cubicBezTo>
                    <a:cubicBezTo>
                      <a:pt x="6778" y="2948"/>
                      <a:pt x="6294" y="1186"/>
                      <a:pt x="4830" y="375"/>
                    </a:cubicBezTo>
                    <a:cubicBezTo>
                      <a:pt x="4371" y="121"/>
                      <a:pt x="3883" y="0"/>
                      <a:pt x="34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9" name="Google Shape;6429;p19">
                <a:extLst>
                  <a:ext uri="{FF2B5EF4-FFF2-40B4-BE49-F238E27FC236}">
                    <a16:creationId xmlns:a16="http://schemas.microsoft.com/office/drawing/2014/main" id="{AA20B97A-ABFA-AB53-720C-9885E4C1204B}"/>
                  </a:ext>
                </a:extLst>
              </p:cNvPr>
              <p:cNvSpPr/>
              <p:nvPr/>
            </p:nvSpPr>
            <p:spPr>
              <a:xfrm>
                <a:off x="5103300" y="2777825"/>
                <a:ext cx="16905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6762" h="5985" extrusionOk="0">
                    <a:moveTo>
                      <a:pt x="3403" y="1"/>
                    </a:moveTo>
                    <a:cubicBezTo>
                      <a:pt x="2385" y="1"/>
                      <a:pt x="1410" y="547"/>
                      <a:pt x="845" y="1537"/>
                    </a:cubicBezTo>
                    <a:cubicBezTo>
                      <a:pt x="1" y="3020"/>
                      <a:pt x="472" y="4784"/>
                      <a:pt x="1933" y="5600"/>
                    </a:cubicBezTo>
                    <a:cubicBezTo>
                      <a:pt x="2398" y="5860"/>
                      <a:pt x="2892" y="5985"/>
                      <a:pt x="3377" y="5985"/>
                    </a:cubicBezTo>
                    <a:cubicBezTo>
                      <a:pt x="4412" y="5985"/>
                      <a:pt x="5402" y="5417"/>
                      <a:pt x="5963" y="4398"/>
                    </a:cubicBezTo>
                    <a:cubicBezTo>
                      <a:pt x="6762" y="2948"/>
                      <a:pt x="6300" y="1225"/>
                      <a:pt x="4897" y="411"/>
                    </a:cubicBezTo>
                    <a:cubicBezTo>
                      <a:pt x="4418" y="134"/>
                      <a:pt x="3906" y="1"/>
                      <a:pt x="340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0" name="Google Shape;6430;p19">
                <a:extLst>
                  <a:ext uri="{FF2B5EF4-FFF2-40B4-BE49-F238E27FC236}">
                    <a16:creationId xmlns:a16="http://schemas.microsoft.com/office/drawing/2014/main" id="{D2B04DD1-2AB6-E0B6-A982-060FB1725C30}"/>
                  </a:ext>
                </a:extLst>
              </p:cNvPr>
              <p:cNvSpPr/>
              <p:nvPr/>
            </p:nvSpPr>
            <p:spPr>
              <a:xfrm>
                <a:off x="2694125" y="1891225"/>
                <a:ext cx="16897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6759" h="5984" extrusionOk="0">
                    <a:moveTo>
                      <a:pt x="3386" y="0"/>
                    </a:moveTo>
                    <a:cubicBezTo>
                      <a:pt x="2353" y="0"/>
                      <a:pt x="1365" y="563"/>
                      <a:pt x="804" y="1577"/>
                    </a:cubicBezTo>
                    <a:cubicBezTo>
                      <a:pt x="1" y="3026"/>
                      <a:pt x="456" y="4753"/>
                      <a:pt x="1856" y="5568"/>
                    </a:cubicBezTo>
                    <a:cubicBezTo>
                      <a:pt x="2338" y="5849"/>
                      <a:pt x="2853" y="5983"/>
                      <a:pt x="3358" y="5983"/>
                    </a:cubicBezTo>
                    <a:cubicBezTo>
                      <a:pt x="4374" y="5983"/>
                      <a:pt x="5346" y="5441"/>
                      <a:pt x="5911" y="4455"/>
                    </a:cubicBezTo>
                    <a:cubicBezTo>
                      <a:pt x="6758" y="2974"/>
                      <a:pt x="6293" y="1209"/>
                      <a:pt x="4837" y="388"/>
                    </a:cubicBezTo>
                    <a:cubicBezTo>
                      <a:pt x="4370" y="126"/>
                      <a:pt x="3873" y="0"/>
                      <a:pt x="338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1" name="Google Shape;6431;p19">
                <a:extLst>
                  <a:ext uri="{FF2B5EF4-FFF2-40B4-BE49-F238E27FC236}">
                    <a16:creationId xmlns:a16="http://schemas.microsoft.com/office/drawing/2014/main" id="{5C9891E7-33C1-5723-24A1-BE1B99D34B1D}"/>
                  </a:ext>
                </a:extLst>
              </p:cNvPr>
              <p:cNvSpPr/>
              <p:nvPr/>
            </p:nvSpPr>
            <p:spPr>
              <a:xfrm>
                <a:off x="2427850" y="2365750"/>
                <a:ext cx="168300" cy="149025"/>
              </a:xfrm>
              <a:custGeom>
                <a:avLst/>
                <a:gdLst/>
                <a:ahLst/>
                <a:cxnLst/>
                <a:rect l="l" t="t" r="r" b="b"/>
                <a:pathLst>
                  <a:path w="6732" h="5961" extrusionOk="0">
                    <a:moveTo>
                      <a:pt x="3375" y="0"/>
                    </a:moveTo>
                    <a:cubicBezTo>
                      <a:pt x="2344" y="0"/>
                      <a:pt x="1356" y="563"/>
                      <a:pt x="796" y="1575"/>
                    </a:cubicBezTo>
                    <a:cubicBezTo>
                      <a:pt x="0" y="3016"/>
                      <a:pt x="457" y="4740"/>
                      <a:pt x="1851" y="5551"/>
                    </a:cubicBezTo>
                    <a:cubicBezTo>
                      <a:pt x="2328" y="5828"/>
                      <a:pt x="2840" y="5960"/>
                      <a:pt x="3341" y="5960"/>
                    </a:cubicBezTo>
                    <a:cubicBezTo>
                      <a:pt x="4356" y="5960"/>
                      <a:pt x="5329" y="5418"/>
                      <a:pt x="5890" y="4435"/>
                    </a:cubicBezTo>
                    <a:cubicBezTo>
                      <a:pt x="6732" y="2962"/>
                      <a:pt x="6265" y="1199"/>
                      <a:pt x="4815" y="384"/>
                    </a:cubicBezTo>
                    <a:cubicBezTo>
                      <a:pt x="4352" y="124"/>
                      <a:pt x="3859" y="0"/>
                      <a:pt x="337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2" name="Google Shape;6432;p19">
                <a:extLst>
                  <a:ext uri="{FF2B5EF4-FFF2-40B4-BE49-F238E27FC236}">
                    <a16:creationId xmlns:a16="http://schemas.microsoft.com/office/drawing/2014/main" id="{80BEC5EC-D267-C481-69F0-C155AC8EDD53}"/>
                  </a:ext>
                </a:extLst>
              </p:cNvPr>
              <p:cNvSpPr/>
              <p:nvPr/>
            </p:nvSpPr>
            <p:spPr>
              <a:xfrm>
                <a:off x="2824900" y="3837650"/>
                <a:ext cx="168100" cy="148375"/>
              </a:xfrm>
              <a:custGeom>
                <a:avLst/>
                <a:gdLst/>
                <a:ahLst/>
                <a:cxnLst/>
                <a:rect l="l" t="t" r="r" b="b"/>
                <a:pathLst>
                  <a:path w="6724" h="5935" extrusionOk="0">
                    <a:moveTo>
                      <a:pt x="3384" y="1"/>
                    </a:moveTo>
                    <a:cubicBezTo>
                      <a:pt x="2390" y="1"/>
                      <a:pt x="1430" y="519"/>
                      <a:pt x="872" y="1457"/>
                    </a:cubicBezTo>
                    <a:cubicBezTo>
                      <a:pt x="1" y="2920"/>
                      <a:pt x="440" y="4709"/>
                      <a:pt x="1874" y="5536"/>
                    </a:cubicBezTo>
                    <a:cubicBezTo>
                      <a:pt x="2341" y="5806"/>
                      <a:pt x="2845" y="5934"/>
                      <a:pt x="3341" y="5934"/>
                    </a:cubicBezTo>
                    <a:cubicBezTo>
                      <a:pt x="4334" y="5934"/>
                      <a:pt x="5294" y="5417"/>
                      <a:pt x="5852" y="4480"/>
                    </a:cubicBezTo>
                    <a:cubicBezTo>
                      <a:pt x="6723" y="3015"/>
                      <a:pt x="6284" y="1226"/>
                      <a:pt x="4850" y="399"/>
                    </a:cubicBezTo>
                    <a:cubicBezTo>
                      <a:pt x="4383" y="130"/>
                      <a:pt x="3879" y="1"/>
                      <a:pt x="338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3" name="Google Shape;6433;p19">
                <a:extLst>
                  <a:ext uri="{FF2B5EF4-FFF2-40B4-BE49-F238E27FC236}">
                    <a16:creationId xmlns:a16="http://schemas.microsoft.com/office/drawing/2014/main" id="{E3C66D71-953D-2C15-A311-8F884CE24322}"/>
                  </a:ext>
                </a:extLst>
              </p:cNvPr>
              <p:cNvSpPr/>
              <p:nvPr/>
            </p:nvSpPr>
            <p:spPr>
              <a:xfrm>
                <a:off x="3705825" y="4177100"/>
                <a:ext cx="167275" cy="147750"/>
              </a:xfrm>
              <a:custGeom>
                <a:avLst/>
                <a:gdLst/>
                <a:ahLst/>
                <a:cxnLst/>
                <a:rect l="l" t="t" r="r" b="b"/>
                <a:pathLst>
                  <a:path w="6691" h="5910" extrusionOk="0">
                    <a:moveTo>
                      <a:pt x="3385" y="0"/>
                    </a:moveTo>
                    <a:cubicBezTo>
                      <a:pt x="2392" y="0"/>
                      <a:pt x="1428" y="515"/>
                      <a:pt x="871" y="1447"/>
                    </a:cubicBezTo>
                    <a:cubicBezTo>
                      <a:pt x="0" y="2904"/>
                      <a:pt x="453" y="4712"/>
                      <a:pt x="1894" y="5528"/>
                    </a:cubicBezTo>
                    <a:cubicBezTo>
                      <a:pt x="2349" y="5787"/>
                      <a:pt x="2840" y="5910"/>
                      <a:pt x="3324" y="5910"/>
                    </a:cubicBezTo>
                    <a:cubicBezTo>
                      <a:pt x="4334" y="5910"/>
                      <a:pt x="5312" y="5375"/>
                      <a:pt x="5867" y="4414"/>
                    </a:cubicBezTo>
                    <a:cubicBezTo>
                      <a:pt x="6691" y="2985"/>
                      <a:pt x="6250" y="1221"/>
                      <a:pt x="4866" y="408"/>
                    </a:cubicBezTo>
                    <a:cubicBezTo>
                      <a:pt x="4398" y="132"/>
                      <a:pt x="3888" y="0"/>
                      <a:pt x="338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4" name="Google Shape;6434;p19">
                <a:extLst>
                  <a:ext uri="{FF2B5EF4-FFF2-40B4-BE49-F238E27FC236}">
                    <a16:creationId xmlns:a16="http://schemas.microsoft.com/office/drawing/2014/main" id="{BE889C33-5F26-F755-D4AF-8197ADC0D976}"/>
                  </a:ext>
                </a:extLst>
              </p:cNvPr>
              <p:cNvSpPr/>
              <p:nvPr/>
            </p:nvSpPr>
            <p:spPr>
              <a:xfrm>
                <a:off x="2543275" y="3523225"/>
                <a:ext cx="166950" cy="147825"/>
              </a:xfrm>
              <a:custGeom>
                <a:avLst/>
                <a:gdLst/>
                <a:ahLst/>
                <a:cxnLst/>
                <a:rect l="l" t="t" r="r" b="b"/>
                <a:pathLst>
                  <a:path w="6678" h="5913" extrusionOk="0">
                    <a:moveTo>
                      <a:pt x="3370" y="0"/>
                    </a:moveTo>
                    <a:cubicBezTo>
                      <a:pt x="2348" y="0"/>
                      <a:pt x="1359" y="550"/>
                      <a:pt x="806" y="1531"/>
                    </a:cubicBezTo>
                    <a:cubicBezTo>
                      <a:pt x="0" y="2963"/>
                      <a:pt x="461" y="4720"/>
                      <a:pt x="1860" y="5521"/>
                    </a:cubicBezTo>
                    <a:cubicBezTo>
                      <a:pt x="2321" y="5786"/>
                      <a:pt x="2818" y="5912"/>
                      <a:pt x="3306" y="5912"/>
                    </a:cubicBezTo>
                    <a:cubicBezTo>
                      <a:pt x="4343" y="5912"/>
                      <a:pt x="5345" y="5345"/>
                      <a:pt x="5895" y="4332"/>
                    </a:cubicBezTo>
                    <a:cubicBezTo>
                      <a:pt x="6677" y="2892"/>
                      <a:pt x="6180" y="1146"/>
                      <a:pt x="4766" y="364"/>
                    </a:cubicBezTo>
                    <a:cubicBezTo>
                      <a:pt x="4320" y="117"/>
                      <a:pt x="3842" y="0"/>
                      <a:pt x="337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5" name="Google Shape;6435;p19">
                <a:extLst>
                  <a:ext uri="{FF2B5EF4-FFF2-40B4-BE49-F238E27FC236}">
                    <a16:creationId xmlns:a16="http://schemas.microsoft.com/office/drawing/2014/main" id="{5725E9E1-C9B7-4896-AC6A-19228F764144}"/>
                  </a:ext>
                </a:extLst>
              </p:cNvPr>
              <p:cNvSpPr/>
              <p:nvPr/>
            </p:nvSpPr>
            <p:spPr>
              <a:xfrm>
                <a:off x="2344000" y="2787175"/>
                <a:ext cx="168225" cy="148350"/>
              </a:xfrm>
              <a:custGeom>
                <a:avLst/>
                <a:gdLst/>
                <a:ahLst/>
                <a:cxnLst/>
                <a:rect l="l" t="t" r="r" b="b"/>
                <a:pathLst>
                  <a:path w="6729" h="5934" extrusionOk="0">
                    <a:moveTo>
                      <a:pt x="3388" y="0"/>
                    </a:moveTo>
                    <a:cubicBezTo>
                      <a:pt x="2388" y="0"/>
                      <a:pt x="1422" y="525"/>
                      <a:pt x="864" y="1473"/>
                    </a:cubicBezTo>
                    <a:cubicBezTo>
                      <a:pt x="1" y="2939"/>
                      <a:pt x="450" y="4724"/>
                      <a:pt x="1891" y="5544"/>
                    </a:cubicBezTo>
                    <a:cubicBezTo>
                      <a:pt x="2354" y="5808"/>
                      <a:pt x="2852" y="5934"/>
                      <a:pt x="3341" y="5934"/>
                    </a:cubicBezTo>
                    <a:cubicBezTo>
                      <a:pt x="4341" y="5934"/>
                      <a:pt x="5306" y="5409"/>
                      <a:pt x="5864" y="4461"/>
                    </a:cubicBezTo>
                    <a:cubicBezTo>
                      <a:pt x="6729" y="2995"/>
                      <a:pt x="6278" y="1210"/>
                      <a:pt x="4837" y="390"/>
                    </a:cubicBezTo>
                    <a:cubicBezTo>
                      <a:pt x="4375" y="126"/>
                      <a:pt x="3877" y="0"/>
                      <a:pt x="33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6" name="Google Shape;6436;p19">
                <a:extLst>
                  <a:ext uri="{FF2B5EF4-FFF2-40B4-BE49-F238E27FC236}">
                    <a16:creationId xmlns:a16="http://schemas.microsoft.com/office/drawing/2014/main" id="{6EDEC033-F7E0-5574-36D1-490916E91001}"/>
                  </a:ext>
                </a:extLst>
              </p:cNvPr>
              <p:cNvSpPr/>
              <p:nvPr/>
            </p:nvSpPr>
            <p:spPr>
              <a:xfrm>
                <a:off x="4437900" y="3964050"/>
                <a:ext cx="167250" cy="148375"/>
              </a:xfrm>
              <a:custGeom>
                <a:avLst/>
                <a:gdLst/>
                <a:ahLst/>
                <a:cxnLst/>
                <a:rect l="l" t="t" r="r" b="b"/>
                <a:pathLst>
                  <a:path w="6690" h="5935" extrusionOk="0">
                    <a:moveTo>
                      <a:pt x="3366" y="1"/>
                    </a:moveTo>
                    <a:cubicBezTo>
                      <a:pt x="2354" y="1"/>
                      <a:pt x="1382" y="539"/>
                      <a:pt x="823" y="1513"/>
                    </a:cubicBezTo>
                    <a:cubicBezTo>
                      <a:pt x="1" y="2948"/>
                      <a:pt x="434" y="4693"/>
                      <a:pt x="1816" y="5512"/>
                    </a:cubicBezTo>
                    <a:cubicBezTo>
                      <a:pt x="2297" y="5798"/>
                      <a:pt x="2817" y="5935"/>
                      <a:pt x="3326" y="5935"/>
                    </a:cubicBezTo>
                    <a:cubicBezTo>
                      <a:pt x="4338" y="5935"/>
                      <a:pt x="5310" y="5397"/>
                      <a:pt x="5869" y="4422"/>
                    </a:cubicBezTo>
                    <a:cubicBezTo>
                      <a:pt x="6689" y="2988"/>
                      <a:pt x="6256" y="1243"/>
                      <a:pt x="4875" y="423"/>
                    </a:cubicBezTo>
                    <a:cubicBezTo>
                      <a:pt x="4394" y="137"/>
                      <a:pt x="3875" y="1"/>
                      <a:pt x="336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7" name="Google Shape;6437;p19">
                <a:extLst>
                  <a:ext uri="{FF2B5EF4-FFF2-40B4-BE49-F238E27FC236}">
                    <a16:creationId xmlns:a16="http://schemas.microsoft.com/office/drawing/2014/main" id="{B28DB112-BA87-C109-46CD-65DFF27AE61E}"/>
                  </a:ext>
                </a:extLst>
              </p:cNvPr>
              <p:cNvSpPr/>
              <p:nvPr/>
            </p:nvSpPr>
            <p:spPr>
              <a:xfrm>
                <a:off x="3290525" y="4099175"/>
                <a:ext cx="167250" cy="148400"/>
              </a:xfrm>
              <a:custGeom>
                <a:avLst/>
                <a:gdLst/>
                <a:ahLst/>
                <a:cxnLst/>
                <a:rect l="l" t="t" r="r" b="b"/>
                <a:pathLst>
                  <a:path w="6690" h="5936" extrusionOk="0">
                    <a:moveTo>
                      <a:pt x="3365" y="0"/>
                    </a:moveTo>
                    <a:cubicBezTo>
                      <a:pt x="2348" y="0"/>
                      <a:pt x="1369" y="546"/>
                      <a:pt x="811" y="1532"/>
                    </a:cubicBezTo>
                    <a:cubicBezTo>
                      <a:pt x="1" y="2968"/>
                      <a:pt x="447" y="4711"/>
                      <a:pt x="1834" y="5524"/>
                    </a:cubicBezTo>
                    <a:cubicBezTo>
                      <a:pt x="2309" y="5803"/>
                      <a:pt x="2821" y="5936"/>
                      <a:pt x="3323" y="5936"/>
                    </a:cubicBezTo>
                    <a:cubicBezTo>
                      <a:pt x="4342" y="5936"/>
                      <a:pt x="5320" y="5390"/>
                      <a:pt x="5879" y="4403"/>
                    </a:cubicBezTo>
                    <a:cubicBezTo>
                      <a:pt x="6689" y="2969"/>
                      <a:pt x="6243" y="1226"/>
                      <a:pt x="4856" y="412"/>
                    </a:cubicBezTo>
                    <a:cubicBezTo>
                      <a:pt x="4380" y="133"/>
                      <a:pt x="3868" y="0"/>
                      <a:pt x="33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8" name="Google Shape;6438;p19">
                <a:extLst>
                  <a:ext uri="{FF2B5EF4-FFF2-40B4-BE49-F238E27FC236}">
                    <a16:creationId xmlns:a16="http://schemas.microsoft.com/office/drawing/2014/main" id="{5D69B222-F934-38C4-2463-FED945056687}"/>
                  </a:ext>
                </a:extLst>
              </p:cNvPr>
              <p:cNvSpPr/>
              <p:nvPr/>
            </p:nvSpPr>
            <p:spPr>
              <a:xfrm>
                <a:off x="4856850" y="1859525"/>
                <a:ext cx="165975" cy="146775"/>
              </a:xfrm>
              <a:custGeom>
                <a:avLst/>
                <a:gdLst/>
                <a:ahLst/>
                <a:cxnLst/>
                <a:rect l="l" t="t" r="r" b="b"/>
                <a:pathLst>
                  <a:path w="6639" h="5871" extrusionOk="0">
                    <a:moveTo>
                      <a:pt x="3365" y="0"/>
                    </a:moveTo>
                    <a:cubicBezTo>
                      <a:pt x="2337" y="0"/>
                      <a:pt x="1335" y="555"/>
                      <a:pt x="792" y="1537"/>
                    </a:cubicBezTo>
                    <a:cubicBezTo>
                      <a:pt x="0" y="2966"/>
                      <a:pt x="491" y="4736"/>
                      <a:pt x="1894" y="5513"/>
                    </a:cubicBezTo>
                    <a:cubicBezTo>
                      <a:pt x="2332" y="5755"/>
                      <a:pt x="2806" y="5870"/>
                      <a:pt x="3274" y="5870"/>
                    </a:cubicBezTo>
                    <a:cubicBezTo>
                      <a:pt x="4302" y="5870"/>
                      <a:pt x="5304" y="5315"/>
                      <a:pt x="5848" y="4334"/>
                    </a:cubicBezTo>
                    <a:cubicBezTo>
                      <a:pt x="6639" y="2904"/>
                      <a:pt x="6147" y="1135"/>
                      <a:pt x="4745" y="358"/>
                    </a:cubicBezTo>
                    <a:cubicBezTo>
                      <a:pt x="4307" y="115"/>
                      <a:pt x="3833" y="0"/>
                      <a:pt x="33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9" name="Google Shape;6439;p19">
                <a:extLst>
                  <a:ext uri="{FF2B5EF4-FFF2-40B4-BE49-F238E27FC236}">
                    <a16:creationId xmlns:a16="http://schemas.microsoft.com/office/drawing/2014/main" id="{EB375D13-3A76-93BE-6185-8E3FF437CFF4}"/>
                  </a:ext>
                </a:extLst>
              </p:cNvPr>
              <p:cNvSpPr/>
              <p:nvPr/>
            </p:nvSpPr>
            <p:spPr>
              <a:xfrm>
                <a:off x="2829325" y="1656150"/>
                <a:ext cx="164675" cy="145500"/>
              </a:xfrm>
              <a:custGeom>
                <a:avLst/>
                <a:gdLst/>
                <a:ahLst/>
                <a:cxnLst/>
                <a:rect l="l" t="t" r="r" b="b"/>
                <a:pathLst>
                  <a:path w="6587" h="5820" extrusionOk="0">
                    <a:moveTo>
                      <a:pt x="3365" y="1"/>
                    </a:moveTo>
                    <a:cubicBezTo>
                      <a:pt x="2343" y="1"/>
                      <a:pt x="1332" y="544"/>
                      <a:pt x="793" y="1491"/>
                    </a:cubicBezTo>
                    <a:cubicBezTo>
                      <a:pt x="1" y="2886"/>
                      <a:pt x="494" y="4710"/>
                      <a:pt x="1872" y="5474"/>
                    </a:cubicBezTo>
                    <a:cubicBezTo>
                      <a:pt x="2296" y="5708"/>
                      <a:pt x="2760" y="5819"/>
                      <a:pt x="3223" y="5819"/>
                    </a:cubicBezTo>
                    <a:cubicBezTo>
                      <a:pt x="4265" y="5819"/>
                      <a:pt x="5295" y="5257"/>
                      <a:pt x="5823" y="4282"/>
                    </a:cubicBezTo>
                    <a:cubicBezTo>
                      <a:pt x="6586" y="2871"/>
                      <a:pt x="6059" y="1051"/>
                      <a:pt x="4669" y="320"/>
                    </a:cubicBezTo>
                    <a:cubicBezTo>
                      <a:pt x="4258" y="103"/>
                      <a:pt x="3810" y="1"/>
                      <a:pt x="336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0" name="Google Shape;6440;p19">
                <a:extLst>
                  <a:ext uri="{FF2B5EF4-FFF2-40B4-BE49-F238E27FC236}">
                    <a16:creationId xmlns:a16="http://schemas.microsoft.com/office/drawing/2014/main" id="{BDAA7FED-B4AC-D1F9-7C12-273A4CD8C5C7}"/>
                  </a:ext>
                </a:extLst>
              </p:cNvPr>
              <p:cNvSpPr/>
              <p:nvPr/>
            </p:nvSpPr>
            <p:spPr>
              <a:xfrm>
                <a:off x="5155925" y="2963825"/>
                <a:ext cx="164175" cy="145475"/>
              </a:xfrm>
              <a:custGeom>
                <a:avLst/>
                <a:gdLst/>
                <a:ahLst/>
                <a:cxnLst/>
                <a:rect l="l" t="t" r="r" b="b"/>
                <a:pathLst>
                  <a:path w="6567" h="5819" extrusionOk="0">
                    <a:moveTo>
                      <a:pt x="3344" y="0"/>
                    </a:moveTo>
                    <a:cubicBezTo>
                      <a:pt x="2310" y="0"/>
                      <a:pt x="1285" y="555"/>
                      <a:pt x="753" y="1523"/>
                    </a:cubicBezTo>
                    <a:cubicBezTo>
                      <a:pt x="0" y="2892"/>
                      <a:pt x="464" y="4656"/>
                      <a:pt x="1785" y="5437"/>
                    </a:cubicBezTo>
                    <a:cubicBezTo>
                      <a:pt x="2223" y="5696"/>
                      <a:pt x="2711" y="5819"/>
                      <a:pt x="3198" y="5819"/>
                    </a:cubicBezTo>
                    <a:cubicBezTo>
                      <a:pt x="4212" y="5819"/>
                      <a:pt x="5221" y="5286"/>
                      <a:pt x="5763" y="4346"/>
                    </a:cubicBezTo>
                    <a:cubicBezTo>
                      <a:pt x="6566" y="2955"/>
                      <a:pt x="6083" y="1129"/>
                      <a:pt x="4711" y="356"/>
                    </a:cubicBezTo>
                    <a:cubicBezTo>
                      <a:pt x="4283" y="114"/>
                      <a:pt x="3813" y="0"/>
                      <a:pt x="334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1" name="Google Shape;6441;p19">
                <a:extLst>
                  <a:ext uri="{FF2B5EF4-FFF2-40B4-BE49-F238E27FC236}">
                    <a16:creationId xmlns:a16="http://schemas.microsoft.com/office/drawing/2014/main" id="{481A525A-EDAF-CD5A-FB5E-3A6DE0826AA9}"/>
                  </a:ext>
                </a:extLst>
              </p:cNvPr>
              <p:cNvSpPr/>
              <p:nvPr/>
            </p:nvSpPr>
            <p:spPr>
              <a:xfrm>
                <a:off x="3926725" y="1336750"/>
                <a:ext cx="165275" cy="146150"/>
              </a:xfrm>
              <a:custGeom>
                <a:avLst/>
                <a:gdLst/>
                <a:ahLst/>
                <a:cxnLst/>
                <a:rect l="l" t="t" r="r" b="b"/>
                <a:pathLst>
                  <a:path w="6611" h="5846" extrusionOk="0">
                    <a:moveTo>
                      <a:pt x="3370" y="1"/>
                    </a:moveTo>
                    <a:cubicBezTo>
                      <a:pt x="2377" y="1"/>
                      <a:pt x="1394" y="513"/>
                      <a:pt x="840" y="1431"/>
                    </a:cubicBezTo>
                    <a:cubicBezTo>
                      <a:pt x="0" y="2820"/>
                      <a:pt x="444" y="4644"/>
                      <a:pt x="1814" y="5456"/>
                    </a:cubicBezTo>
                    <a:cubicBezTo>
                      <a:pt x="2261" y="5720"/>
                      <a:pt x="2756" y="5846"/>
                      <a:pt x="3248" y="5846"/>
                    </a:cubicBezTo>
                    <a:cubicBezTo>
                      <a:pt x="4223" y="5846"/>
                      <a:pt x="5187" y="5352"/>
                      <a:pt x="5747" y="4464"/>
                    </a:cubicBezTo>
                    <a:cubicBezTo>
                      <a:pt x="6611" y="3094"/>
                      <a:pt x="6204" y="1258"/>
                      <a:pt x="4850" y="419"/>
                    </a:cubicBezTo>
                    <a:cubicBezTo>
                      <a:pt x="4392" y="135"/>
                      <a:pt x="3880" y="1"/>
                      <a:pt x="33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2" name="Google Shape;6442;p19">
                <a:extLst>
                  <a:ext uri="{FF2B5EF4-FFF2-40B4-BE49-F238E27FC236}">
                    <a16:creationId xmlns:a16="http://schemas.microsoft.com/office/drawing/2014/main" id="{1E36102D-432E-81B9-AAA5-04B4F03275B6}"/>
                  </a:ext>
                </a:extLst>
              </p:cNvPr>
              <p:cNvSpPr/>
              <p:nvPr/>
            </p:nvSpPr>
            <p:spPr>
              <a:xfrm>
                <a:off x="4622950" y="3912650"/>
                <a:ext cx="163075" cy="144850"/>
              </a:xfrm>
              <a:custGeom>
                <a:avLst/>
                <a:gdLst/>
                <a:ahLst/>
                <a:cxnLst/>
                <a:rect l="l" t="t" r="r" b="b"/>
                <a:pathLst>
                  <a:path w="6523" h="5794" extrusionOk="0">
                    <a:moveTo>
                      <a:pt x="3348" y="1"/>
                    </a:moveTo>
                    <a:cubicBezTo>
                      <a:pt x="2325" y="1"/>
                      <a:pt x="1301" y="541"/>
                      <a:pt x="767" y="1485"/>
                    </a:cubicBezTo>
                    <a:cubicBezTo>
                      <a:pt x="1" y="2838"/>
                      <a:pt x="459" y="4629"/>
                      <a:pt x="1773" y="5414"/>
                    </a:cubicBezTo>
                    <a:cubicBezTo>
                      <a:pt x="2205" y="5672"/>
                      <a:pt x="2690" y="5794"/>
                      <a:pt x="3176" y="5794"/>
                    </a:cubicBezTo>
                    <a:cubicBezTo>
                      <a:pt x="4198" y="5794"/>
                      <a:pt x="5222" y="5254"/>
                      <a:pt x="5756" y="4310"/>
                    </a:cubicBezTo>
                    <a:cubicBezTo>
                      <a:pt x="6523" y="2956"/>
                      <a:pt x="6064" y="1166"/>
                      <a:pt x="4750" y="380"/>
                    </a:cubicBezTo>
                    <a:cubicBezTo>
                      <a:pt x="4318" y="122"/>
                      <a:pt x="3833" y="1"/>
                      <a:pt x="33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3" name="Google Shape;6443;p19">
                <a:extLst>
                  <a:ext uri="{FF2B5EF4-FFF2-40B4-BE49-F238E27FC236}">
                    <a16:creationId xmlns:a16="http://schemas.microsoft.com/office/drawing/2014/main" id="{465FA3D3-9E8C-311D-D94E-0925E01645FC}"/>
                  </a:ext>
                </a:extLst>
              </p:cNvPr>
              <p:cNvSpPr/>
              <p:nvPr/>
            </p:nvSpPr>
            <p:spPr>
              <a:xfrm>
                <a:off x="3525450" y="4232075"/>
                <a:ext cx="162600" cy="144125"/>
              </a:xfrm>
              <a:custGeom>
                <a:avLst/>
                <a:gdLst/>
                <a:ahLst/>
                <a:cxnLst/>
                <a:rect l="l" t="t" r="r" b="b"/>
                <a:pathLst>
                  <a:path w="6504" h="5765" extrusionOk="0">
                    <a:moveTo>
                      <a:pt x="3346" y="0"/>
                    </a:moveTo>
                    <a:cubicBezTo>
                      <a:pt x="2312" y="0"/>
                      <a:pt x="1270" y="552"/>
                      <a:pt x="748" y="1507"/>
                    </a:cubicBezTo>
                    <a:cubicBezTo>
                      <a:pt x="1" y="2871"/>
                      <a:pt x="496" y="4675"/>
                      <a:pt x="1824" y="5421"/>
                    </a:cubicBezTo>
                    <a:cubicBezTo>
                      <a:pt x="2239" y="5654"/>
                      <a:pt x="2701" y="5765"/>
                      <a:pt x="3163" y="5765"/>
                    </a:cubicBezTo>
                    <a:cubicBezTo>
                      <a:pt x="4177" y="5765"/>
                      <a:pt x="5193" y="5234"/>
                      <a:pt x="5729" y="4309"/>
                    </a:cubicBezTo>
                    <a:cubicBezTo>
                      <a:pt x="6504" y="2968"/>
                      <a:pt x="6042" y="1153"/>
                      <a:pt x="4729" y="372"/>
                    </a:cubicBezTo>
                    <a:cubicBezTo>
                      <a:pt x="4305" y="119"/>
                      <a:pt x="3826" y="0"/>
                      <a:pt x="334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4" name="Google Shape;6444;p19">
                <a:extLst>
                  <a:ext uri="{FF2B5EF4-FFF2-40B4-BE49-F238E27FC236}">
                    <a16:creationId xmlns:a16="http://schemas.microsoft.com/office/drawing/2014/main" id="{8F4220D0-227A-FB62-9EE8-9C2B0C55E747}"/>
                  </a:ext>
                </a:extLst>
              </p:cNvPr>
              <p:cNvSpPr/>
              <p:nvPr/>
            </p:nvSpPr>
            <p:spPr>
              <a:xfrm>
                <a:off x="2595100" y="3709000"/>
                <a:ext cx="162575" cy="144125"/>
              </a:xfrm>
              <a:custGeom>
                <a:avLst/>
                <a:gdLst/>
                <a:ahLst/>
                <a:cxnLst/>
                <a:rect l="l" t="t" r="r" b="b"/>
                <a:pathLst>
                  <a:path w="6503" h="5765" extrusionOk="0">
                    <a:moveTo>
                      <a:pt x="3341" y="1"/>
                    </a:moveTo>
                    <a:cubicBezTo>
                      <a:pt x="2290" y="1"/>
                      <a:pt x="1236" y="570"/>
                      <a:pt x="724" y="1544"/>
                    </a:cubicBezTo>
                    <a:cubicBezTo>
                      <a:pt x="1" y="2925"/>
                      <a:pt x="524" y="4723"/>
                      <a:pt x="1859" y="5442"/>
                    </a:cubicBezTo>
                    <a:cubicBezTo>
                      <a:pt x="2265" y="5661"/>
                      <a:pt x="2713" y="5764"/>
                      <a:pt x="3161" y="5764"/>
                    </a:cubicBezTo>
                    <a:cubicBezTo>
                      <a:pt x="4192" y="5764"/>
                      <a:pt x="5224" y="5216"/>
                      <a:pt x="5748" y="4270"/>
                    </a:cubicBezTo>
                    <a:cubicBezTo>
                      <a:pt x="6502" y="2912"/>
                      <a:pt x="6014" y="1107"/>
                      <a:pt x="4690" y="351"/>
                    </a:cubicBezTo>
                    <a:cubicBezTo>
                      <a:pt x="4272" y="113"/>
                      <a:pt x="3807" y="1"/>
                      <a:pt x="334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5" name="Google Shape;6445;p19">
                <a:extLst>
                  <a:ext uri="{FF2B5EF4-FFF2-40B4-BE49-F238E27FC236}">
                    <a16:creationId xmlns:a16="http://schemas.microsoft.com/office/drawing/2014/main" id="{2CDFA6F4-1D60-0F7A-B640-29DAB2E74C9D}"/>
                  </a:ext>
                </a:extLst>
              </p:cNvPr>
              <p:cNvSpPr/>
              <p:nvPr/>
            </p:nvSpPr>
            <p:spPr>
              <a:xfrm>
                <a:off x="4343750" y="1415375"/>
                <a:ext cx="162550" cy="144100"/>
              </a:xfrm>
              <a:custGeom>
                <a:avLst/>
                <a:gdLst/>
                <a:ahLst/>
                <a:cxnLst/>
                <a:rect l="l" t="t" r="r" b="b"/>
                <a:pathLst>
                  <a:path w="6502" h="5764" extrusionOk="0">
                    <a:moveTo>
                      <a:pt x="3341" y="0"/>
                    </a:moveTo>
                    <a:cubicBezTo>
                      <a:pt x="2290" y="0"/>
                      <a:pt x="1235" y="569"/>
                      <a:pt x="724" y="1543"/>
                    </a:cubicBezTo>
                    <a:cubicBezTo>
                      <a:pt x="0" y="2925"/>
                      <a:pt x="523" y="4722"/>
                      <a:pt x="1858" y="5441"/>
                    </a:cubicBezTo>
                    <a:cubicBezTo>
                      <a:pt x="2265" y="5660"/>
                      <a:pt x="2713" y="5763"/>
                      <a:pt x="3161" y="5763"/>
                    </a:cubicBezTo>
                    <a:cubicBezTo>
                      <a:pt x="4192" y="5763"/>
                      <a:pt x="5223" y="5215"/>
                      <a:pt x="5747" y="4269"/>
                    </a:cubicBezTo>
                    <a:cubicBezTo>
                      <a:pt x="6502" y="2911"/>
                      <a:pt x="6014" y="1105"/>
                      <a:pt x="4689" y="350"/>
                    </a:cubicBezTo>
                    <a:cubicBezTo>
                      <a:pt x="4272" y="112"/>
                      <a:pt x="3807" y="0"/>
                      <a:pt x="334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6" name="Google Shape;6446;p19">
                <a:extLst>
                  <a:ext uri="{FF2B5EF4-FFF2-40B4-BE49-F238E27FC236}">
                    <a16:creationId xmlns:a16="http://schemas.microsoft.com/office/drawing/2014/main" id="{F8187231-8EE9-78D7-D486-ED5D8A7E239D}"/>
                  </a:ext>
                </a:extLst>
              </p:cNvPr>
              <p:cNvSpPr/>
              <p:nvPr/>
            </p:nvSpPr>
            <p:spPr>
              <a:xfrm>
                <a:off x="4575750" y="1546125"/>
                <a:ext cx="163125" cy="144125"/>
              </a:xfrm>
              <a:custGeom>
                <a:avLst/>
                <a:gdLst/>
                <a:ahLst/>
                <a:cxnLst/>
                <a:rect l="l" t="t" r="r" b="b"/>
                <a:pathLst>
                  <a:path w="6525" h="5765" extrusionOk="0">
                    <a:moveTo>
                      <a:pt x="3364" y="0"/>
                    </a:moveTo>
                    <a:cubicBezTo>
                      <a:pt x="2350" y="0"/>
                      <a:pt x="1332" y="531"/>
                      <a:pt x="797" y="1456"/>
                    </a:cubicBezTo>
                    <a:cubicBezTo>
                      <a:pt x="1" y="2834"/>
                      <a:pt x="517" y="4717"/>
                      <a:pt x="1893" y="5448"/>
                    </a:cubicBezTo>
                    <a:cubicBezTo>
                      <a:pt x="2297" y="5663"/>
                      <a:pt x="2741" y="5764"/>
                      <a:pt x="3185" y="5764"/>
                    </a:cubicBezTo>
                    <a:cubicBezTo>
                      <a:pt x="4222" y="5764"/>
                      <a:pt x="5256" y="5210"/>
                      <a:pt x="5777" y="4259"/>
                    </a:cubicBezTo>
                    <a:cubicBezTo>
                      <a:pt x="6524" y="2894"/>
                      <a:pt x="6029" y="1091"/>
                      <a:pt x="4702" y="343"/>
                    </a:cubicBezTo>
                    <a:cubicBezTo>
                      <a:pt x="4287" y="110"/>
                      <a:pt x="3826" y="0"/>
                      <a:pt x="336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7" name="Google Shape;6447;p19">
                <a:extLst>
                  <a:ext uri="{FF2B5EF4-FFF2-40B4-BE49-F238E27FC236}">
                    <a16:creationId xmlns:a16="http://schemas.microsoft.com/office/drawing/2014/main" id="{E6287A2E-7673-4AA5-F927-D5925A8BB8A2}"/>
                  </a:ext>
                </a:extLst>
              </p:cNvPr>
              <p:cNvSpPr/>
              <p:nvPr/>
            </p:nvSpPr>
            <p:spPr>
              <a:xfrm>
                <a:off x="2296925" y="2604975"/>
                <a:ext cx="163075" cy="144825"/>
              </a:xfrm>
              <a:custGeom>
                <a:avLst/>
                <a:gdLst/>
                <a:ahLst/>
                <a:cxnLst/>
                <a:rect l="l" t="t" r="r" b="b"/>
                <a:pathLst>
                  <a:path w="6523" h="5793" extrusionOk="0">
                    <a:moveTo>
                      <a:pt x="3347" y="1"/>
                    </a:moveTo>
                    <a:cubicBezTo>
                      <a:pt x="2326" y="1"/>
                      <a:pt x="1304" y="539"/>
                      <a:pt x="768" y="1481"/>
                    </a:cubicBezTo>
                    <a:cubicBezTo>
                      <a:pt x="0" y="2832"/>
                      <a:pt x="456" y="4624"/>
                      <a:pt x="1769" y="5411"/>
                    </a:cubicBezTo>
                    <a:cubicBezTo>
                      <a:pt x="2201" y="5671"/>
                      <a:pt x="2687" y="5793"/>
                      <a:pt x="3174" y="5793"/>
                    </a:cubicBezTo>
                    <a:cubicBezTo>
                      <a:pt x="4195" y="5793"/>
                      <a:pt x="5218" y="5255"/>
                      <a:pt x="5753" y="4313"/>
                    </a:cubicBezTo>
                    <a:cubicBezTo>
                      <a:pt x="6522" y="2962"/>
                      <a:pt x="6067" y="1170"/>
                      <a:pt x="4753" y="383"/>
                    </a:cubicBezTo>
                    <a:cubicBezTo>
                      <a:pt x="4320" y="123"/>
                      <a:pt x="3834" y="1"/>
                      <a:pt x="33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8" name="Google Shape;6448;p19">
                <a:extLst>
                  <a:ext uri="{FF2B5EF4-FFF2-40B4-BE49-F238E27FC236}">
                    <a16:creationId xmlns:a16="http://schemas.microsoft.com/office/drawing/2014/main" id="{C2F046C5-1AC3-EEFF-EE5E-CC682BB55030}"/>
                  </a:ext>
                </a:extLst>
              </p:cNvPr>
              <p:cNvSpPr/>
              <p:nvPr/>
            </p:nvSpPr>
            <p:spPr>
              <a:xfrm>
                <a:off x="2514750" y="1947825"/>
                <a:ext cx="161350" cy="142775"/>
              </a:xfrm>
              <a:custGeom>
                <a:avLst/>
                <a:gdLst/>
                <a:ahLst/>
                <a:cxnLst/>
                <a:rect l="l" t="t" r="r" b="b"/>
                <a:pathLst>
                  <a:path w="6454" h="5711" extrusionOk="0">
                    <a:moveTo>
                      <a:pt x="3313" y="0"/>
                    </a:moveTo>
                    <a:cubicBezTo>
                      <a:pt x="2277" y="0"/>
                      <a:pt x="1245" y="557"/>
                      <a:pt x="735" y="1511"/>
                    </a:cubicBezTo>
                    <a:cubicBezTo>
                      <a:pt x="1" y="2884"/>
                      <a:pt x="519" y="4682"/>
                      <a:pt x="1854" y="5395"/>
                    </a:cubicBezTo>
                    <a:cubicBezTo>
                      <a:pt x="2257" y="5609"/>
                      <a:pt x="2699" y="5710"/>
                      <a:pt x="3141" y="5710"/>
                    </a:cubicBezTo>
                    <a:cubicBezTo>
                      <a:pt x="4177" y="5710"/>
                      <a:pt x="5209" y="5154"/>
                      <a:pt x="5720" y="4200"/>
                    </a:cubicBezTo>
                    <a:cubicBezTo>
                      <a:pt x="6454" y="2827"/>
                      <a:pt x="5935" y="1029"/>
                      <a:pt x="4600" y="316"/>
                    </a:cubicBezTo>
                    <a:cubicBezTo>
                      <a:pt x="4197" y="101"/>
                      <a:pt x="3755" y="0"/>
                      <a:pt x="33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9" name="Google Shape;6449;p19">
                <a:extLst>
                  <a:ext uri="{FF2B5EF4-FFF2-40B4-BE49-F238E27FC236}">
                    <a16:creationId xmlns:a16="http://schemas.microsoft.com/office/drawing/2014/main" id="{CEEB956D-4F86-EF23-473E-03EB62AC29BE}"/>
                  </a:ext>
                </a:extLst>
              </p:cNvPr>
              <p:cNvSpPr/>
              <p:nvPr/>
            </p:nvSpPr>
            <p:spPr>
              <a:xfrm>
                <a:off x="2381425" y="2184900"/>
                <a:ext cx="161400" cy="142850"/>
              </a:xfrm>
              <a:custGeom>
                <a:avLst/>
                <a:gdLst/>
                <a:ahLst/>
                <a:cxnLst/>
                <a:rect l="l" t="t" r="r" b="b"/>
                <a:pathLst>
                  <a:path w="6456" h="5714" extrusionOk="0">
                    <a:moveTo>
                      <a:pt x="3314" y="1"/>
                    </a:moveTo>
                    <a:cubicBezTo>
                      <a:pt x="2294" y="1"/>
                      <a:pt x="1274" y="543"/>
                      <a:pt x="754" y="1481"/>
                    </a:cubicBezTo>
                    <a:cubicBezTo>
                      <a:pt x="1" y="2838"/>
                      <a:pt x="496" y="4642"/>
                      <a:pt x="1824" y="5378"/>
                    </a:cubicBezTo>
                    <a:cubicBezTo>
                      <a:pt x="2234" y="5606"/>
                      <a:pt x="2688" y="5713"/>
                      <a:pt x="3141" y="5713"/>
                    </a:cubicBezTo>
                    <a:cubicBezTo>
                      <a:pt x="4162" y="5713"/>
                      <a:pt x="5182" y="5171"/>
                      <a:pt x="5702" y="4233"/>
                    </a:cubicBezTo>
                    <a:cubicBezTo>
                      <a:pt x="6455" y="2876"/>
                      <a:pt x="5960" y="1073"/>
                      <a:pt x="4632" y="336"/>
                    </a:cubicBezTo>
                    <a:cubicBezTo>
                      <a:pt x="4222" y="108"/>
                      <a:pt x="3768" y="1"/>
                      <a:pt x="33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0" name="Google Shape;6450;p19">
                <a:extLst>
                  <a:ext uri="{FF2B5EF4-FFF2-40B4-BE49-F238E27FC236}">
                    <a16:creationId xmlns:a16="http://schemas.microsoft.com/office/drawing/2014/main" id="{00902EB9-0DEB-C08C-9E51-C82B5C30B8EC}"/>
                  </a:ext>
                </a:extLst>
              </p:cNvPr>
              <p:cNvSpPr/>
              <p:nvPr/>
            </p:nvSpPr>
            <p:spPr>
              <a:xfrm>
                <a:off x="4940075" y="3623350"/>
                <a:ext cx="161350" cy="142825"/>
              </a:xfrm>
              <a:custGeom>
                <a:avLst/>
                <a:gdLst/>
                <a:ahLst/>
                <a:cxnLst/>
                <a:rect l="l" t="t" r="r" b="b"/>
                <a:pathLst>
                  <a:path w="6454" h="5713" extrusionOk="0">
                    <a:moveTo>
                      <a:pt x="3313" y="1"/>
                    </a:moveTo>
                    <a:cubicBezTo>
                      <a:pt x="2277" y="1"/>
                      <a:pt x="1245" y="558"/>
                      <a:pt x="734" y="1512"/>
                    </a:cubicBezTo>
                    <a:cubicBezTo>
                      <a:pt x="0" y="2885"/>
                      <a:pt x="519" y="4683"/>
                      <a:pt x="1855" y="5396"/>
                    </a:cubicBezTo>
                    <a:cubicBezTo>
                      <a:pt x="2258" y="5611"/>
                      <a:pt x="2700" y="5713"/>
                      <a:pt x="3142" y="5713"/>
                    </a:cubicBezTo>
                    <a:cubicBezTo>
                      <a:pt x="4177" y="5713"/>
                      <a:pt x="5209" y="5156"/>
                      <a:pt x="5719" y="4201"/>
                    </a:cubicBezTo>
                    <a:cubicBezTo>
                      <a:pt x="6453" y="2828"/>
                      <a:pt x="5936" y="1030"/>
                      <a:pt x="4599" y="317"/>
                    </a:cubicBezTo>
                    <a:cubicBezTo>
                      <a:pt x="4196" y="102"/>
                      <a:pt x="3754" y="1"/>
                      <a:pt x="33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1" name="Google Shape;6451;p19">
                <a:extLst>
                  <a:ext uri="{FF2B5EF4-FFF2-40B4-BE49-F238E27FC236}">
                    <a16:creationId xmlns:a16="http://schemas.microsoft.com/office/drawing/2014/main" id="{D77D5B83-456E-017E-B091-015C65984921}"/>
                  </a:ext>
                </a:extLst>
              </p:cNvPr>
              <p:cNvSpPr/>
              <p:nvPr/>
            </p:nvSpPr>
            <p:spPr>
              <a:xfrm>
                <a:off x="5073350" y="3386225"/>
                <a:ext cx="161425" cy="142850"/>
              </a:xfrm>
              <a:custGeom>
                <a:avLst/>
                <a:gdLst/>
                <a:ahLst/>
                <a:cxnLst/>
                <a:rect l="l" t="t" r="r" b="b"/>
                <a:pathLst>
                  <a:path w="6457" h="5714" extrusionOk="0">
                    <a:moveTo>
                      <a:pt x="3314" y="0"/>
                    </a:moveTo>
                    <a:cubicBezTo>
                      <a:pt x="2294" y="0"/>
                      <a:pt x="1274" y="543"/>
                      <a:pt x="754" y="1480"/>
                    </a:cubicBezTo>
                    <a:cubicBezTo>
                      <a:pt x="1" y="2837"/>
                      <a:pt x="496" y="4641"/>
                      <a:pt x="1825" y="5378"/>
                    </a:cubicBezTo>
                    <a:cubicBezTo>
                      <a:pt x="2235" y="5606"/>
                      <a:pt x="2689" y="5713"/>
                      <a:pt x="3143" y="5713"/>
                    </a:cubicBezTo>
                    <a:cubicBezTo>
                      <a:pt x="4163" y="5713"/>
                      <a:pt x="5182" y="5170"/>
                      <a:pt x="5702" y="4233"/>
                    </a:cubicBezTo>
                    <a:cubicBezTo>
                      <a:pt x="6457" y="2876"/>
                      <a:pt x="5960" y="1072"/>
                      <a:pt x="4632" y="335"/>
                    </a:cubicBezTo>
                    <a:cubicBezTo>
                      <a:pt x="4222" y="108"/>
                      <a:pt x="3768" y="0"/>
                      <a:pt x="33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2" name="Google Shape;6452;p19">
                <a:extLst>
                  <a:ext uri="{FF2B5EF4-FFF2-40B4-BE49-F238E27FC236}">
                    <a16:creationId xmlns:a16="http://schemas.microsoft.com/office/drawing/2014/main" id="{4D2D248D-B38D-AF07-B06E-B8FD711DD377}"/>
                  </a:ext>
                </a:extLst>
              </p:cNvPr>
              <p:cNvSpPr/>
              <p:nvPr/>
            </p:nvSpPr>
            <p:spPr>
              <a:xfrm>
                <a:off x="3331200" y="1314625"/>
                <a:ext cx="159475" cy="141575"/>
              </a:xfrm>
              <a:custGeom>
                <a:avLst/>
                <a:gdLst/>
                <a:ahLst/>
                <a:cxnLst/>
                <a:rect l="l" t="t" r="r" b="b"/>
                <a:pathLst>
                  <a:path w="6379" h="5663" extrusionOk="0">
                    <a:moveTo>
                      <a:pt x="3257" y="1"/>
                    </a:moveTo>
                    <a:cubicBezTo>
                      <a:pt x="2260" y="1"/>
                      <a:pt x="1269" y="533"/>
                      <a:pt x="748" y="1466"/>
                    </a:cubicBezTo>
                    <a:cubicBezTo>
                      <a:pt x="0" y="2806"/>
                      <a:pt x="450" y="4527"/>
                      <a:pt x="1748" y="5293"/>
                    </a:cubicBezTo>
                    <a:cubicBezTo>
                      <a:pt x="2174" y="5544"/>
                      <a:pt x="2647" y="5663"/>
                      <a:pt x="3118" y="5663"/>
                    </a:cubicBezTo>
                    <a:cubicBezTo>
                      <a:pt x="4117" y="5663"/>
                      <a:pt x="5108" y="5131"/>
                      <a:pt x="5630" y="4197"/>
                    </a:cubicBezTo>
                    <a:cubicBezTo>
                      <a:pt x="6378" y="2859"/>
                      <a:pt x="5927" y="1138"/>
                      <a:pt x="4629" y="371"/>
                    </a:cubicBezTo>
                    <a:cubicBezTo>
                      <a:pt x="4203" y="120"/>
                      <a:pt x="3729" y="1"/>
                      <a:pt x="32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3" name="Google Shape;6453;p19">
                <a:extLst>
                  <a:ext uri="{FF2B5EF4-FFF2-40B4-BE49-F238E27FC236}">
                    <a16:creationId xmlns:a16="http://schemas.microsoft.com/office/drawing/2014/main" id="{608D4EBA-423C-E2AF-EC2C-178AA18B4C86}"/>
                  </a:ext>
                </a:extLst>
              </p:cNvPr>
              <p:cNvSpPr/>
              <p:nvPr/>
            </p:nvSpPr>
            <p:spPr>
              <a:xfrm>
                <a:off x="5191675" y="2360725"/>
                <a:ext cx="160100" cy="141700"/>
              </a:xfrm>
              <a:custGeom>
                <a:avLst/>
                <a:gdLst/>
                <a:ahLst/>
                <a:cxnLst/>
                <a:rect l="l" t="t" r="r" b="b"/>
                <a:pathLst>
                  <a:path w="6404" h="5668" extrusionOk="0">
                    <a:moveTo>
                      <a:pt x="3269" y="0"/>
                    </a:moveTo>
                    <a:cubicBezTo>
                      <a:pt x="2359" y="0"/>
                      <a:pt x="1450" y="451"/>
                      <a:pt x="887" y="1276"/>
                    </a:cubicBezTo>
                    <a:cubicBezTo>
                      <a:pt x="1" y="2573"/>
                      <a:pt x="356" y="4371"/>
                      <a:pt x="1668" y="5232"/>
                    </a:cubicBezTo>
                    <a:cubicBezTo>
                      <a:pt x="2117" y="5526"/>
                      <a:pt x="2626" y="5667"/>
                      <a:pt x="3135" y="5667"/>
                    </a:cubicBezTo>
                    <a:cubicBezTo>
                      <a:pt x="4045" y="5667"/>
                      <a:pt x="4955" y="5217"/>
                      <a:pt x="5518" y="4392"/>
                    </a:cubicBezTo>
                    <a:cubicBezTo>
                      <a:pt x="6404" y="3093"/>
                      <a:pt x="6049" y="1296"/>
                      <a:pt x="4737" y="436"/>
                    </a:cubicBezTo>
                    <a:cubicBezTo>
                      <a:pt x="4288" y="141"/>
                      <a:pt x="3778" y="0"/>
                      <a:pt x="326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4" name="Google Shape;6454;p19">
                <a:extLst>
                  <a:ext uri="{FF2B5EF4-FFF2-40B4-BE49-F238E27FC236}">
                    <a16:creationId xmlns:a16="http://schemas.microsoft.com/office/drawing/2014/main" id="{569FCBD1-946F-3029-8B2C-03A80D0F813E}"/>
                  </a:ext>
                </a:extLst>
              </p:cNvPr>
              <p:cNvSpPr/>
              <p:nvPr/>
            </p:nvSpPr>
            <p:spPr>
              <a:xfrm>
                <a:off x="5142100" y="2177175"/>
                <a:ext cx="159500" cy="140875"/>
              </a:xfrm>
              <a:custGeom>
                <a:avLst/>
                <a:gdLst/>
                <a:ahLst/>
                <a:cxnLst/>
                <a:rect l="l" t="t" r="r" b="b"/>
                <a:pathLst>
                  <a:path w="6380" h="5635" extrusionOk="0">
                    <a:moveTo>
                      <a:pt x="3245" y="0"/>
                    </a:moveTo>
                    <a:cubicBezTo>
                      <a:pt x="2297" y="0"/>
                      <a:pt x="1367" y="491"/>
                      <a:pt x="830" y="1376"/>
                    </a:cubicBezTo>
                    <a:cubicBezTo>
                      <a:pt x="0" y="2743"/>
                      <a:pt x="440" y="4501"/>
                      <a:pt x="1807" y="5276"/>
                    </a:cubicBezTo>
                    <a:cubicBezTo>
                      <a:pt x="2235" y="5519"/>
                      <a:pt x="2699" y="5634"/>
                      <a:pt x="3158" y="5634"/>
                    </a:cubicBezTo>
                    <a:cubicBezTo>
                      <a:pt x="4124" y="5634"/>
                      <a:pt x="5068" y="5123"/>
                      <a:pt x="5597" y="4209"/>
                    </a:cubicBezTo>
                    <a:cubicBezTo>
                      <a:pt x="6380" y="2863"/>
                      <a:pt x="5954" y="1168"/>
                      <a:pt x="4642" y="385"/>
                    </a:cubicBezTo>
                    <a:cubicBezTo>
                      <a:pt x="4203" y="125"/>
                      <a:pt x="3722" y="0"/>
                      <a:pt x="324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5" name="Google Shape;6455;p19">
                <a:extLst>
                  <a:ext uri="{FF2B5EF4-FFF2-40B4-BE49-F238E27FC236}">
                    <a16:creationId xmlns:a16="http://schemas.microsoft.com/office/drawing/2014/main" id="{C357F4C0-8EEB-26DA-17E9-4F7626F2771A}"/>
                  </a:ext>
                </a:extLst>
              </p:cNvPr>
              <p:cNvSpPr/>
              <p:nvPr/>
            </p:nvSpPr>
            <p:spPr>
              <a:xfrm>
                <a:off x="3110900" y="4155750"/>
                <a:ext cx="160575" cy="141575"/>
              </a:xfrm>
              <a:custGeom>
                <a:avLst/>
                <a:gdLst/>
                <a:ahLst/>
                <a:cxnLst/>
                <a:rect l="l" t="t" r="r" b="b"/>
                <a:pathLst>
                  <a:path w="6423" h="5663" extrusionOk="0">
                    <a:moveTo>
                      <a:pt x="3277" y="1"/>
                    </a:moveTo>
                    <a:cubicBezTo>
                      <a:pt x="2300" y="1"/>
                      <a:pt x="1333" y="512"/>
                      <a:pt x="801" y="1415"/>
                    </a:cubicBezTo>
                    <a:cubicBezTo>
                      <a:pt x="0" y="2769"/>
                      <a:pt x="469" y="4564"/>
                      <a:pt x="1817" y="5319"/>
                    </a:cubicBezTo>
                    <a:cubicBezTo>
                      <a:pt x="2234" y="5552"/>
                      <a:pt x="2692" y="5663"/>
                      <a:pt x="3147" y="5663"/>
                    </a:cubicBezTo>
                    <a:cubicBezTo>
                      <a:pt x="4124" y="5663"/>
                      <a:pt x="5091" y="5152"/>
                      <a:pt x="5624" y="4249"/>
                    </a:cubicBezTo>
                    <a:cubicBezTo>
                      <a:pt x="6422" y="2896"/>
                      <a:pt x="5955" y="1101"/>
                      <a:pt x="4605" y="345"/>
                    </a:cubicBezTo>
                    <a:cubicBezTo>
                      <a:pt x="4189" y="112"/>
                      <a:pt x="3732" y="1"/>
                      <a:pt x="32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6" name="Google Shape;6456;p19">
                <a:extLst>
                  <a:ext uri="{FF2B5EF4-FFF2-40B4-BE49-F238E27FC236}">
                    <a16:creationId xmlns:a16="http://schemas.microsoft.com/office/drawing/2014/main" id="{A2040329-D0ED-D1FB-77CA-AB7E9C11B998}"/>
                  </a:ext>
                </a:extLst>
              </p:cNvPr>
              <p:cNvSpPr/>
              <p:nvPr/>
            </p:nvSpPr>
            <p:spPr>
              <a:xfrm>
                <a:off x="3148425" y="1368150"/>
                <a:ext cx="159000" cy="140875"/>
              </a:xfrm>
              <a:custGeom>
                <a:avLst/>
                <a:gdLst/>
                <a:ahLst/>
                <a:cxnLst/>
                <a:rect l="l" t="t" r="r" b="b"/>
                <a:pathLst>
                  <a:path w="6360" h="5635" extrusionOk="0">
                    <a:moveTo>
                      <a:pt x="3227" y="1"/>
                    </a:moveTo>
                    <a:cubicBezTo>
                      <a:pt x="2242" y="1"/>
                      <a:pt x="1278" y="532"/>
                      <a:pt x="755" y="1475"/>
                    </a:cubicBezTo>
                    <a:cubicBezTo>
                      <a:pt x="1" y="2837"/>
                      <a:pt x="459" y="4523"/>
                      <a:pt x="1787" y="5276"/>
                    </a:cubicBezTo>
                    <a:cubicBezTo>
                      <a:pt x="2215" y="5519"/>
                      <a:pt x="2680" y="5634"/>
                      <a:pt x="3140" y="5634"/>
                    </a:cubicBezTo>
                    <a:cubicBezTo>
                      <a:pt x="4106" y="5634"/>
                      <a:pt x="5048" y="5123"/>
                      <a:pt x="5579" y="4210"/>
                    </a:cubicBezTo>
                    <a:cubicBezTo>
                      <a:pt x="6360" y="2863"/>
                      <a:pt x="5937" y="1169"/>
                      <a:pt x="4624" y="386"/>
                    </a:cubicBezTo>
                    <a:cubicBezTo>
                      <a:pt x="4185" y="125"/>
                      <a:pt x="3703" y="1"/>
                      <a:pt x="322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7" name="Google Shape;6457;p19">
                <a:extLst>
                  <a:ext uri="{FF2B5EF4-FFF2-40B4-BE49-F238E27FC236}">
                    <a16:creationId xmlns:a16="http://schemas.microsoft.com/office/drawing/2014/main" id="{B92E42A7-DE73-3382-36E4-089A5DEFCC0F}"/>
                  </a:ext>
                </a:extLst>
              </p:cNvPr>
              <p:cNvSpPr/>
              <p:nvPr/>
            </p:nvSpPr>
            <p:spPr>
              <a:xfrm>
                <a:off x="4810725" y="1678525"/>
                <a:ext cx="158950" cy="140850"/>
              </a:xfrm>
              <a:custGeom>
                <a:avLst/>
                <a:gdLst/>
                <a:ahLst/>
                <a:cxnLst/>
                <a:rect l="l" t="t" r="r" b="b"/>
                <a:pathLst>
                  <a:path w="6358" h="5634" extrusionOk="0">
                    <a:moveTo>
                      <a:pt x="3223" y="0"/>
                    </a:moveTo>
                    <a:cubicBezTo>
                      <a:pt x="2270" y="0"/>
                      <a:pt x="1337" y="497"/>
                      <a:pt x="802" y="1390"/>
                    </a:cubicBezTo>
                    <a:cubicBezTo>
                      <a:pt x="0" y="2725"/>
                      <a:pt x="403" y="4427"/>
                      <a:pt x="1704" y="5227"/>
                    </a:cubicBezTo>
                    <a:cubicBezTo>
                      <a:pt x="2152" y="5503"/>
                      <a:pt x="2646" y="5634"/>
                      <a:pt x="3135" y="5634"/>
                    </a:cubicBezTo>
                    <a:cubicBezTo>
                      <a:pt x="4105" y="5634"/>
                      <a:pt x="5055" y="5119"/>
                      <a:pt x="5584" y="4196"/>
                    </a:cubicBezTo>
                    <a:cubicBezTo>
                      <a:pt x="6358" y="2846"/>
                      <a:pt x="5924" y="1153"/>
                      <a:pt x="4608" y="379"/>
                    </a:cubicBezTo>
                    <a:cubicBezTo>
                      <a:pt x="4172" y="123"/>
                      <a:pt x="3695" y="0"/>
                      <a:pt x="322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8" name="Google Shape;6458;p19">
                <a:extLst>
                  <a:ext uri="{FF2B5EF4-FFF2-40B4-BE49-F238E27FC236}">
                    <a16:creationId xmlns:a16="http://schemas.microsoft.com/office/drawing/2014/main" id="{A4249820-3AD8-13E1-6135-2CB418EA53DB}"/>
                  </a:ext>
                </a:extLst>
              </p:cNvPr>
              <p:cNvSpPr/>
              <p:nvPr/>
            </p:nvSpPr>
            <p:spPr>
              <a:xfrm>
                <a:off x="4112900" y="1286225"/>
                <a:ext cx="159000" cy="140850"/>
              </a:xfrm>
              <a:custGeom>
                <a:avLst/>
                <a:gdLst/>
                <a:ahLst/>
                <a:cxnLst/>
                <a:rect l="l" t="t" r="r" b="b"/>
                <a:pathLst>
                  <a:path w="6360" h="5634" extrusionOk="0">
                    <a:moveTo>
                      <a:pt x="3222" y="0"/>
                    </a:moveTo>
                    <a:cubicBezTo>
                      <a:pt x="2248" y="0"/>
                      <a:pt x="1298" y="520"/>
                      <a:pt x="771" y="1444"/>
                    </a:cubicBezTo>
                    <a:cubicBezTo>
                      <a:pt x="1" y="2797"/>
                      <a:pt x="437" y="4488"/>
                      <a:pt x="1756" y="5259"/>
                    </a:cubicBezTo>
                    <a:cubicBezTo>
                      <a:pt x="2191" y="5513"/>
                      <a:pt x="2666" y="5634"/>
                      <a:pt x="3135" y="5634"/>
                    </a:cubicBezTo>
                    <a:cubicBezTo>
                      <a:pt x="4128" y="5634"/>
                      <a:pt x="5096" y="5095"/>
                      <a:pt x="5615" y="4141"/>
                    </a:cubicBezTo>
                    <a:cubicBezTo>
                      <a:pt x="6359" y="2773"/>
                      <a:pt x="5889" y="1090"/>
                      <a:pt x="4554" y="348"/>
                    </a:cubicBezTo>
                    <a:cubicBezTo>
                      <a:pt x="4131" y="112"/>
                      <a:pt x="3674" y="0"/>
                      <a:pt x="32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9" name="Google Shape;6459;p19">
                <a:extLst>
                  <a:ext uri="{FF2B5EF4-FFF2-40B4-BE49-F238E27FC236}">
                    <a16:creationId xmlns:a16="http://schemas.microsoft.com/office/drawing/2014/main" id="{491860A6-D8CC-FAB8-8434-946F72C7A062}"/>
                  </a:ext>
                </a:extLst>
              </p:cNvPr>
              <p:cNvSpPr/>
              <p:nvPr/>
            </p:nvSpPr>
            <p:spPr>
              <a:xfrm>
                <a:off x="5241900" y="2545075"/>
                <a:ext cx="158975" cy="140850"/>
              </a:xfrm>
              <a:custGeom>
                <a:avLst/>
                <a:gdLst/>
                <a:ahLst/>
                <a:cxnLst/>
                <a:rect l="l" t="t" r="r" b="b"/>
                <a:pathLst>
                  <a:path w="6359" h="5634" extrusionOk="0">
                    <a:moveTo>
                      <a:pt x="3223" y="0"/>
                    </a:moveTo>
                    <a:cubicBezTo>
                      <a:pt x="2268" y="0"/>
                      <a:pt x="1334" y="500"/>
                      <a:pt x="799" y="1396"/>
                    </a:cubicBezTo>
                    <a:cubicBezTo>
                      <a:pt x="0" y="2732"/>
                      <a:pt x="407" y="4436"/>
                      <a:pt x="1710" y="5231"/>
                    </a:cubicBezTo>
                    <a:cubicBezTo>
                      <a:pt x="2156" y="5504"/>
                      <a:pt x="2648" y="5634"/>
                      <a:pt x="3135" y="5634"/>
                    </a:cubicBezTo>
                    <a:cubicBezTo>
                      <a:pt x="4108" y="5634"/>
                      <a:pt x="5060" y="5117"/>
                      <a:pt x="5588" y="4190"/>
                    </a:cubicBezTo>
                    <a:cubicBezTo>
                      <a:pt x="6359" y="2837"/>
                      <a:pt x="5921" y="1145"/>
                      <a:pt x="4602" y="374"/>
                    </a:cubicBezTo>
                    <a:cubicBezTo>
                      <a:pt x="4168" y="121"/>
                      <a:pt x="3693" y="0"/>
                      <a:pt x="322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0" name="Google Shape;6460;p19">
                <a:extLst>
                  <a:ext uri="{FF2B5EF4-FFF2-40B4-BE49-F238E27FC236}">
                    <a16:creationId xmlns:a16="http://schemas.microsoft.com/office/drawing/2014/main" id="{63CE4041-1A43-4D05-324B-09AB13E2182B}"/>
                  </a:ext>
                </a:extLst>
              </p:cNvPr>
              <p:cNvSpPr/>
              <p:nvPr/>
            </p:nvSpPr>
            <p:spPr>
              <a:xfrm>
                <a:off x="2878325" y="4025025"/>
                <a:ext cx="160525" cy="141550"/>
              </a:xfrm>
              <a:custGeom>
                <a:avLst/>
                <a:gdLst/>
                <a:ahLst/>
                <a:cxnLst/>
                <a:rect l="l" t="t" r="r" b="b"/>
                <a:pathLst>
                  <a:path w="6421" h="5662" extrusionOk="0">
                    <a:moveTo>
                      <a:pt x="3275" y="0"/>
                    </a:moveTo>
                    <a:cubicBezTo>
                      <a:pt x="2279" y="0"/>
                      <a:pt x="1298" y="530"/>
                      <a:pt x="776" y="1457"/>
                    </a:cubicBezTo>
                    <a:cubicBezTo>
                      <a:pt x="1" y="2829"/>
                      <a:pt x="499" y="4615"/>
                      <a:pt x="1859" y="5341"/>
                    </a:cubicBezTo>
                    <a:cubicBezTo>
                      <a:pt x="2265" y="5559"/>
                      <a:pt x="2707" y="5662"/>
                      <a:pt x="3146" y="5662"/>
                    </a:cubicBezTo>
                    <a:cubicBezTo>
                      <a:pt x="4142" y="5662"/>
                      <a:pt x="5123" y="5132"/>
                      <a:pt x="5646" y="4205"/>
                    </a:cubicBezTo>
                    <a:cubicBezTo>
                      <a:pt x="6421" y="2832"/>
                      <a:pt x="5923" y="1046"/>
                      <a:pt x="4563" y="321"/>
                    </a:cubicBezTo>
                    <a:cubicBezTo>
                      <a:pt x="4156" y="103"/>
                      <a:pt x="3714" y="0"/>
                      <a:pt x="327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1" name="Google Shape;6461;p19">
                <a:extLst>
                  <a:ext uri="{FF2B5EF4-FFF2-40B4-BE49-F238E27FC236}">
                    <a16:creationId xmlns:a16="http://schemas.microsoft.com/office/drawing/2014/main" id="{A4EAEA3E-82D6-E1C1-9FBB-EDC64B1E6B94}"/>
                  </a:ext>
                </a:extLst>
              </p:cNvPr>
              <p:cNvSpPr/>
              <p:nvPr/>
            </p:nvSpPr>
            <p:spPr>
              <a:xfrm>
                <a:off x="3514375" y="1261825"/>
                <a:ext cx="159025" cy="140850"/>
              </a:xfrm>
              <a:custGeom>
                <a:avLst/>
                <a:gdLst/>
                <a:ahLst/>
                <a:cxnLst/>
                <a:rect l="l" t="t" r="r" b="b"/>
                <a:pathLst>
                  <a:path w="6361" h="5634" extrusionOk="0">
                    <a:moveTo>
                      <a:pt x="3222" y="1"/>
                    </a:moveTo>
                    <a:cubicBezTo>
                      <a:pt x="2247" y="1"/>
                      <a:pt x="1297" y="521"/>
                      <a:pt x="771" y="1446"/>
                    </a:cubicBezTo>
                    <a:cubicBezTo>
                      <a:pt x="0" y="2799"/>
                      <a:pt x="439" y="4490"/>
                      <a:pt x="1758" y="5260"/>
                    </a:cubicBezTo>
                    <a:cubicBezTo>
                      <a:pt x="2193" y="5513"/>
                      <a:pt x="2667" y="5634"/>
                      <a:pt x="3136" y="5634"/>
                    </a:cubicBezTo>
                    <a:cubicBezTo>
                      <a:pt x="4129" y="5634"/>
                      <a:pt x="5099" y="5093"/>
                      <a:pt x="5617" y="4138"/>
                    </a:cubicBezTo>
                    <a:cubicBezTo>
                      <a:pt x="6360" y="2769"/>
                      <a:pt x="5887" y="1088"/>
                      <a:pt x="4552" y="347"/>
                    </a:cubicBezTo>
                    <a:cubicBezTo>
                      <a:pt x="4130" y="112"/>
                      <a:pt x="3673" y="1"/>
                      <a:pt x="322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2" name="Google Shape;6462;p19">
                <a:extLst>
                  <a:ext uri="{FF2B5EF4-FFF2-40B4-BE49-F238E27FC236}">
                    <a16:creationId xmlns:a16="http://schemas.microsoft.com/office/drawing/2014/main" id="{96C263DF-48AA-B644-8138-B1670E61CB46}"/>
                  </a:ext>
                </a:extLst>
              </p:cNvPr>
              <p:cNvSpPr/>
              <p:nvPr/>
            </p:nvSpPr>
            <p:spPr>
              <a:xfrm>
                <a:off x="4126425" y="4258800"/>
                <a:ext cx="157700" cy="139500"/>
              </a:xfrm>
              <a:custGeom>
                <a:avLst/>
                <a:gdLst/>
                <a:ahLst/>
                <a:cxnLst/>
                <a:rect l="l" t="t" r="r" b="b"/>
                <a:pathLst>
                  <a:path w="6308" h="5580" extrusionOk="0">
                    <a:moveTo>
                      <a:pt x="3166" y="0"/>
                    </a:moveTo>
                    <a:cubicBezTo>
                      <a:pt x="2226" y="0"/>
                      <a:pt x="1325" y="500"/>
                      <a:pt x="796" y="1407"/>
                    </a:cubicBezTo>
                    <a:cubicBezTo>
                      <a:pt x="0" y="2775"/>
                      <a:pt x="412" y="4416"/>
                      <a:pt x="1745" y="5194"/>
                    </a:cubicBezTo>
                    <a:cubicBezTo>
                      <a:pt x="2193" y="5455"/>
                      <a:pt x="2672" y="5580"/>
                      <a:pt x="3142" y="5580"/>
                    </a:cubicBezTo>
                    <a:cubicBezTo>
                      <a:pt x="4082" y="5580"/>
                      <a:pt x="4983" y="5081"/>
                      <a:pt x="5512" y="4173"/>
                    </a:cubicBezTo>
                    <a:cubicBezTo>
                      <a:pt x="6307" y="2806"/>
                      <a:pt x="5898" y="1164"/>
                      <a:pt x="4563" y="386"/>
                    </a:cubicBezTo>
                    <a:cubicBezTo>
                      <a:pt x="4115" y="125"/>
                      <a:pt x="3636" y="0"/>
                      <a:pt x="316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3" name="Google Shape;6463;p19">
                <a:extLst>
                  <a:ext uri="{FF2B5EF4-FFF2-40B4-BE49-F238E27FC236}">
                    <a16:creationId xmlns:a16="http://schemas.microsoft.com/office/drawing/2014/main" id="{33DBF0EB-1EA9-97A3-7294-05FA20076430}"/>
                  </a:ext>
                </a:extLst>
              </p:cNvPr>
              <p:cNvSpPr/>
              <p:nvPr/>
            </p:nvSpPr>
            <p:spPr>
              <a:xfrm>
                <a:off x="2649600" y="1712000"/>
                <a:ext cx="158325" cy="140175"/>
              </a:xfrm>
              <a:custGeom>
                <a:avLst/>
                <a:gdLst/>
                <a:ahLst/>
                <a:cxnLst/>
                <a:rect l="l" t="t" r="r" b="b"/>
                <a:pathLst>
                  <a:path w="6333" h="5607" extrusionOk="0">
                    <a:moveTo>
                      <a:pt x="3187" y="0"/>
                    </a:moveTo>
                    <a:cubicBezTo>
                      <a:pt x="2228" y="0"/>
                      <a:pt x="1304" y="515"/>
                      <a:pt x="777" y="1440"/>
                    </a:cubicBezTo>
                    <a:cubicBezTo>
                      <a:pt x="0" y="2802"/>
                      <a:pt x="427" y="4454"/>
                      <a:pt x="1754" y="5226"/>
                    </a:cubicBezTo>
                    <a:cubicBezTo>
                      <a:pt x="2196" y="5484"/>
                      <a:pt x="2673" y="5606"/>
                      <a:pt x="3141" y="5606"/>
                    </a:cubicBezTo>
                    <a:cubicBezTo>
                      <a:pt x="4119" y="5606"/>
                      <a:pt x="5061" y="5073"/>
                      <a:pt x="5582" y="4118"/>
                    </a:cubicBezTo>
                    <a:cubicBezTo>
                      <a:pt x="6332" y="2743"/>
                      <a:pt x="5872" y="1101"/>
                      <a:pt x="4530" y="354"/>
                    </a:cubicBezTo>
                    <a:cubicBezTo>
                      <a:pt x="4100" y="115"/>
                      <a:pt x="3640" y="0"/>
                      <a:pt x="31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4" name="Google Shape;6464;p19">
                <a:extLst>
                  <a:ext uri="{FF2B5EF4-FFF2-40B4-BE49-F238E27FC236}">
                    <a16:creationId xmlns:a16="http://schemas.microsoft.com/office/drawing/2014/main" id="{2700993D-2AE3-21DD-A56C-A10813A7B008}"/>
                  </a:ext>
                </a:extLst>
              </p:cNvPr>
              <p:cNvSpPr/>
              <p:nvPr/>
            </p:nvSpPr>
            <p:spPr>
              <a:xfrm>
                <a:off x="2249900" y="2423675"/>
                <a:ext cx="157825" cy="139550"/>
              </a:xfrm>
              <a:custGeom>
                <a:avLst/>
                <a:gdLst/>
                <a:ahLst/>
                <a:cxnLst/>
                <a:rect l="l" t="t" r="r" b="b"/>
                <a:pathLst>
                  <a:path w="6313" h="5582" extrusionOk="0">
                    <a:moveTo>
                      <a:pt x="3167" y="1"/>
                    </a:moveTo>
                    <a:cubicBezTo>
                      <a:pt x="2216" y="1"/>
                      <a:pt x="1307" y="514"/>
                      <a:pt x="781" y="1442"/>
                    </a:cubicBezTo>
                    <a:cubicBezTo>
                      <a:pt x="1" y="2817"/>
                      <a:pt x="433" y="4449"/>
                      <a:pt x="1781" y="5214"/>
                    </a:cubicBezTo>
                    <a:cubicBezTo>
                      <a:pt x="2219" y="5463"/>
                      <a:pt x="2687" y="5582"/>
                      <a:pt x="3145" y="5582"/>
                    </a:cubicBezTo>
                    <a:cubicBezTo>
                      <a:pt x="4096" y="5582"/>
                      <a:pt x="5007" y="5069"/>
                      <a:pt x="5533" y="4141"/>
                    </a:cubicBezTo>
                    <a:cubicBezTo>
                      <a:pt x="6312" y="2765"/>
                      <a:pt x="5881" y="1134"/>
                      <a:pt x="4532" y="369"/>
                    </a:cubicBezTo>
                    <a:cubicBezTo>
                      <a:pt x="4093" y="120"/>
                      <a:pt x="3625" y="1"/>
                      <a:pt x="316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5" name="Google Shape;6465;p19">
                <a:extLst>
                  <a:ext uri="{FF2B5EF4-FFF2-40B4-BE49-F238E27FC236}">
                    <a16:creationId xmlns:a16="http://schemas.microsoft.com/office/drawing/2014/main" id="{F92F2237-E225-A8FF-B314-702D0AE2A0D1}"/>
                  </a:ext>
                </a:extLst>
              </p:cNvPr>
              <p:cNvSpPr/>
              <p:nvPr/>
            </p:nvSpPr>
            <p:spPr>
              <a:xfrm>
                <a:off x="5208225" y="3150425"/>
                <a:ext cx="158300" cy="140175"/>
              </a:xfrm>
              <a:custGeom>
                <a:avLst/>
                <a:gdLst/>
                <a:ahLst/>
                <a:cxnLst/>
                <a:rect l="l" t="t" r="r" b="b"/>
                <a:pathLst>
                  <a:path w="6332" h="5607" extrusionOk="0">
                    <a:moveTo>
                      <a:pt x="3188" y="1"/>
                    </a:moveTo>
                    <a:cubicBezTo>
                      <a:pt x="2225" y="1"/>
                      <a:pt x="1299" y="519"/>
                      <a:pt x="773" y="1447"/>
                    </a:cubicBezTo>
                    <a:cubicBezTo>
                      <a:pt x="1" y="2810"/>
                      <a:pt x="431" y="4459"/>
                      <a:pt x="1759" y="5229"/>
                    </a:cubicBezTo>
                    <a:cubicBezTo>
                      <a:pt x="2200" y="5484"/>
                      <a:pt x="2675" y="5606"/>
                      <a:pt x="3142" y="5606"/>
                    </a:cubicBezTo>
                    <a:cubicBezTo>
                      <a:pt x="4122" y="5606"/>
                      <a:pt x="5065" y="5070"/>
                      <a:pt x="5585" y="4112"/>
                    </a:cubicBezTo>
                    <a:cubicBezTo>
                      <a:pt x="6331" y="2737"/>
                      <a:pt x="5867" y="1095"/>
                      <a:pt x="4524" y="351"/>
                    </a:cubicBezTo>
                    <a:cubicBezTo>
                      <a:pt x="4096" y="114"/>
                      <a:pt x="3638" y="1"/>
                      <a:pt x="31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6" name="Google Shape;6466;p19">
                <a:extLst>
                  <a:ext uri="{FF2B5EF4-FFF2-40B4-BE49-F238E27FC236}">
                    <a16:creationId xmlns:a16="http://schemas.microsoft.com/office/drawing/2014/main" id="{03068B35-875B-0417-8033-1C21975DE1D3}"/>
                  </a:ext>
                </a:extLst>
              </p:cNvPr>
              <p:cNvSpPr/>
              <p:nvPr/>
            </p:nvSpPr>
            <p:spPr>
              <a:xfrm>
                <a:off x="4808475" y="3862100"/>
                <a:ext cx="157925" cy="139550"/>
              </a:xfrm>
              <a:custGeom>
                <a:avLst/>
                <a:gdLst/>
                <a:ahLst/>
                <a:cxnLst/>
                <a:rect l="l" t="t" r="r" b="b"/>
                <a:pathLst>
                  <a:path w="6317" h="5582" extrusionOk="0">
                    <a:moveTo>
                      <a:pt x="3171" y="1"/>
                    </a:moveTo>
                    <a:cubicBezTo>
                      <a:pt x="2208" y="1"/>
                      <a:pt x="1287" y="527"/>
                      <a:pt x="764" y="1474"/>
                    </a:cubicBezTo>
                    <a:cubicBezTo>
                      <a:pt x="1" y="2855"/>
                      <a:pt x="456" y="4481"/>
                      <a:pt x="1815" y="5232"/>
                    </a:cubicBezTo>
                    <a:cubicBezTo>
                      <a:pt x="2244" y="5469"/>
                      <a:pt x="2700" y="5582"/>
                      <a:pt x="3146" y="5582"/>
                    </a:cubicBezTo>
                    <a:cubicBezTo>
                      <a:pt x="4110" y="5582"/>
                      <a:pt x="5031" y="5055"/>
                      <a:pt x="5553" y="4109"/>
                    </a:cubicBezTo>
                    <a:cubicBezTo>
                      <a:pt x="6316" y="2728"/>
                      <a:pt x="5863" y="1101"/>
                      <a:pt x="4502" y="351"/>
                    </a:cubicBezTo>
                    <a:cubicBezTo>
                      <a:pt x="4073" y="114"/>
                      <a:pt x="3617" y="1"/>
                      <a:pt x="31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7" name="Google Shape;6467;p19">
                <a:extLst>
                  <a:ext uri="{FF2B5EF4-FFF2-40B4-BE49-F238E27FC236}">
                    <a16:creationId xmlns:a16="http://schemas.microsoft.com/office/drawing/2014/main" id="{20243F42-6E7A-3E5B-B96E-DADB904FB31E}"/>
                  </a:ext>
                </a:extLst>
              </p:cNvPr>
              <p:cNvSpPr/>
              <p:nvPr/>
            </p:nvSpPr>
            <p:spPr>
              <a:xfrm>
                <a:off x="2265450" y="3212625"/>
                <a:ext cx="157975" cy="139600"/>
              </a:xfrm>
              <a:custGeom>
                <a:avLst/>
                <a:gdLst/>
                <a:ahLst/>
                <a:cxnLst/>
                <a:rect l="l" t="t" r="r" b="b"/>
                <a:pathLst>
                  <a:path w="6319" h="5584" extrusionOk="0">
                    <a:moveTo>
                      <a:pt x="3171" y="1"/>
                    </a:moveTo>
                    <a:cubicBezTo>
                      <a:pt x="2212" y="1"/>
                      <a:pt x="1296" y="523"/>
                      <a:pt x="772" y="1463"/>
                    </a:cubicBezTo>
                    <a:cubicBezTo>
                      <a:pt x="1" y="2844"/>
                      <a:pt x="449" y="4471"/>
                      <a:pt x="1805" y="5227"/>
                    </a:cubicBezTo>
                    <a:cubicBezTo>
                      <a:pt x="2238" y="5468"/>
                      <a:pt x="2698" y="5583"/>
                      <a:pt x="3149" y="5583"/>
                    </a:cubicBezTo>
                    <a:cubicBezTo>
                      <a:pt x="4108" y="5583"/>
                      <a:pt x="5023" y="5062"/>
                      <a:pt x="5547" y="4121"/>
                    </a:cubicBezTo>
                    <a:cubicBezTo>
                      <a:pt x="6318" y="2738"/>
                      <a:pt x="5872" y="1114"/>
                      <a:pt x="4514" y="358"/>
                    </a:cubicBezTo>
                    <a:cubicBezTo>
                      <a:pt x="4081" y="116"/>
                      <a:pt x="3621" y="1"/>
                      <a:pt x="31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8" name="Google Shape;6468;p19">
                <a:extLst>
                  <a:ext uri="{FF2B5EF4-FFF2-40B4-BE49-F238E27FC236}">
                    <a16:creationId xmlns:a16="http://schemas.microsoft.com/office/drawing/2014/main" id="{E3D1325A-CEE1-679E-37EE-FA65C89F1D5B}"/>
                  </a:ext>
                </a:extLst>
              </p:cNvPr>
              <p:cNvSpPr/>
              <p:nvPr/>
            </p:nvSpPr>
            <p:spPr>
              <a:xfrm>
                <a:off x="3698675" y="1209650"/>
                <a:ext cx="156775" cy="138850"/>
              </a:xfrm>
              <a:custGeom>
                <a:avLst/>
                <a:gdLst/>
                <a:ahLst/>
                <a:cxnLst/>
                <a:rect l="l" t="t" r="r" b="b"/>
                <a:pathLst>
                  <a:path w="6271" h="5554" extrusionOk="0">
                    <a:moveTo>
                      <a:pt x="3133" y="1"/>
                    </a:moveTo>
                    <a:cubicBezTo>
                      <a:pt x="2184" y="1"/>
                      <a:pt x="1277" y="516"/>
                      <a:pt x="755" y="1449"/>
                    </a:cubicBezTo>
                    <a:cubicBezTo>
                      <a:pt x="1" y="2793"/>
                      <a:pt x="407" y="4388"/>
                      <a:pt x="1700" y="5154"/>
                    </a:cubicBezTo>
                    <a:cubicBezTo>
                      <a:pt x="2154" y="5424"/>
                      <a:pt x="2642" y="5553"/>
                      <a:pt x="3119" y="5553"/>
                    </a:cubicBezTo>
                    <a:cubicBezTo>
                      <a:pt x="4052" y="5553"/>
                      <a:pt x="4944" y="5059"/>
                      <a:pt x="5469" y="4155"/>
                    </a:cubicBezTo>
                    <a:cubicBezTo>
                      <a:pt x="6271" y="2778"/>
                      <a:pt x="5854" y="1144"/>
                      <a:pt x="4504" y="374"/>
                    </a:cubicBezTo>
                    <a:cubicBezTo>
                      <a:pt x="4063" y="121"/>
                      <a:pt x="3593" y="1"/>
                      <a:pt x="31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9" name="Google Shape;6469;p19">
                <a:extLst>
                  <a:ext uri="{FF2B5EF4-FFF2-40B4-BE49-F238E27FC236}">
                    <a16:creationId xmlns:a16="http://schemas.microsoft.com/office/drawing/2014/main" id="{54DAC204-99E0-3D3F-FF14-E2A8CF194A3A}"/>
                  </a:ext>
                </a:extLst>
              </p:cNvPr>
              <p:cNvSpPr/>
              <p:nvPr/>
            </p:nvSpPr>
            <p:spPr>
              <a:xfrm>
                <a:off x="3762375" y="4366800"/>
                <a:ext cx="153975" cy="136225"/>
              </a:xfrm>
              <a:custGeom>
                <a:avLst/>
                <a:gdLst/>
                <a:ahLst/>
                <a:cxnLst/>
                <a:rect l="l" t="t" r="r" b="b"/>
                <a:pathLst>
                  <a:path w="6159" h="5449" extrusionOk="0">
                    <a:moveTo>
                      <a:pt x="3113" y="1"/>
                    </a:moveTo>
                    <a:cubicBezTo>
                      <a:pt x="2178" y="1"/>
                      <a:pt x="1269" y="498"/>
                      <a:pt x="758" y="1389"/>
                    </a:cubicBezTo>
                    <a:cubicBezTo>
                      <a:pt x="0" y="2712"/>
                      <a:pt x="425" y="4349"/>
                      <a:pt x="1719" y="5092"/>
                    </a:cubicBezTo>
                    <a:cubicBezTo>
                      <a:pt x="2140" y="5334"/>
                      <a:pt x="2596" y="5449"/>
                      <a:pt x="3046" y="5449"/>
                    </a:cubicBezTo>
                    <a:cubicBezTo>
                      <a:pt x="3981" y="5449"/>
                      <a:pt x="4889" y="4952"/>
                      <a:pt x="5400" y="4060"/>
                    </a:cubicBezTo>
                    <a:cubicBezTo>
                      <a:pt x="6159" y="2737"/>
                      <a:pt x="5734" y="1100"/>
                      <a:pt x="4440" y="357"/>
                    </a:cubicBezTo>
                    <a:cubicBezTo>
                      <a:pt x="4019" y="116"/>
                      <a:pt x="3563" y="1"/>
                      <a:pt x="31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0" name="Google Shape;6470;p19">
                <a:extLst>
                  <a:ext uri="{FF2B5EF4-FFF2-40B4-BE49-F238E27FC236}">
                    <a16:creationId xmlns:a16="http://schemas.microsoft.com/office/drawing/2014/main" id="{B4227398-D38D-B776-0703-80F9F5F6EAB2}"/>
                  </a:ext>
                </a:extLst>
              </p:cNvPr>
              <p:cNvSpPr/>
              <p:nvPr/>
            </p:nvSpPr>
            <p:spPr>
              <a:xfrm>
                <a:off x="2167900" y="2846100"/>
                <a:ext cx="154575" cy="136875"/>
              </a:xfrm>
              <a:custGeom>
                <a:avLst/>
                <a:gdLst/>
                <a:ahLst/>
                <a:cxnLst/>
                <a:rect l="l" t="t" r="r" b="b"/>
                <a:pathLst>
                  <a:path w="6183" h="5475" extrusionOk="0">
                    <a:moveTo>
                      <a:pt x="3113" y="0"/>
                    </a:moveTo>
                    <a:cubicBezTo>
                      <a:pt x="2176" y="0"/>
                      <a:pt x="1272" y="502"/>
                      <a:pt x="760" y="1403"/>
                    </a:cubicBezTo>
                    <a:cubicBezTo>
                      <a:pt x="1" y="2733"/>
                      <a:pt x="413" y="4349"/>
                      <a:pt x="1707" y="5100"/>
                    </a:cubicBezTo>
                    <a:cubicBezTo>
                      <a:pt x="2143" y="5354"/>
                      <a:pt x="2610" y="5475"/>
                      <a:pt x="3070" y="5475"/>
                    </a:cubicBezTo>
                    <a:cubicBezTo>
                      <a:pt x="4022" y="5475"/>
                      <a:pt x="4938" y="4955"/>
                      <a:pt x="5449" y="4021"/>
                    </a:cubicBezTo>
                    <a:cubicBezTo>
                      <a:pt x="6183" y="2683"/>
                      <a:pt x="5736" y="1080"/>
                      <a:pt x="4425" y="346"/>
                    </a:cubicBezTo>
                    <a:cubicBezTo>
                      <a:pt x="4005" y="112"/>
                      <a:pt x="3555" y="0"/>
                      <a:pt x="31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1" name="Google Shape;6471;p19">
                <a:extLst>
                  <a:ext uri="{FF2B5EF4-FFF2-40B4-BE49-F238E27FC236}">
                    <a16:creationId xmlns:a16="http://schemas.microsoft.com/office/drawing/2014/main" id="{41E968DF-B790-8BF8-27DA-8BA5C4FC002A}"/>
                  </a:ext>
                </a:extLst>
              </p:cNvPr>
              <p:cNvSpPr/>
              <p:nvPr/>
            </p:nvSpPr>
            <p:spPr>
              <a:xfrm>
                <a:off x="4309675" y="4205975"/>
                <a:ext cx="157200" cy="138825"/>
              </a:xfrm>
              <a:custGeom>
                <a:avLst/>
                <a:gdLst/>
                <a:ahLst/>
                <a:cxnLst/>
                <a:rect l="l" t="t" r="r" b="b"/>
                <a:pathLst>
                  <a:path w="6288" h="5553" extrusionOk="0">
                    <a:moveTo>
                      <a:pt x="3151" y="0"/>
                    </a:moveTo>
                    <a:cubicBezTo>
                      <a:pt x="2228" y="0"/>
                      <a:pt x="1343" y="484"/>
                      <a:pt x="818" y="1364"/>
                    </a:cubicBezTo>
                    <a:cubicBezTo>
                      <a:pt x="0" y="2733"/>
                      <a:pt x="395" y="4378"/>
                      <a:pt x="1730" y="5160"/>
                    </a:cubicBezTo>
                    <a:cubicBezTo>
                      <a:pt x="2181" y="5425"/>
                      <a:pt x="2664" y="5552"/>
                      <a:pt x="3136" y="5552"/>
                    </a:cubicBezTo>
                    <a:cubicBezTo>
                      <a:pt x="4073" y="5552"/>
                      <a:pt x="4969" y="5052"/>
                      <a:pt x="5494" y="4139"/>
                    </a:cubicBezTo>
                    <a:cubicBezTo>
                      <a:pt x="6288" y="2760"/>
                      <a:pt x="5861" y="1129"/>
                      <a:pt x="4506" y="364"/>
                    </a:cubicBezTo>
                    <a:cubicBezTo>
                      <a:pt x="4071" y="118"/>
                      <a:pt x="3606" y="0"/>
                      <a:pt x="31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2" name="Google Shape;6472;p19">
                <a:extLst>
                  <a:ext uri="{FF2B5EF4-FFF2-40B4-BE49-F238E27FC236}">
                    <a16:creationId xmlns:a16="http://schemas.microsoft.com/office/drawing/2014/main" id="{3CC60441-94DF-4B89-9739-951342FDC9C1}"/>
                  </a:ext>
                </a:extLst>
              </p:cNvPr>
              <p:cNvSpPr/>
              <p:nvPr/>
            </p:nvSpPr>
            <p:spPr>
              <a:xfrm>
                <a:off x="2966850" y="1422700"/>
                <a:ext cx="156375" cy="138150"/>
              </a:xfrm>
              <a:custGeom>
                <a:avLst/>
                <a:gdLst/>
                <a:ahLst/>
                <a:cxnLst/>
                <a:rect l="l" t="t" r="r" b="b"/>
                <a:pathLst>
                  <a:path w="6255" h="5526" extrusionOk="0">
                    <a:moveTo>
                      <a:pt x="3135" y="0"/>
                    </a:moveTo>
                    <a:cubicBezTo>
                      <a:pt x="2223" y="0"/>
                      <a:pt x="1346" y="474"/>
                      <a:pt x="823" y="1339"/>
                    </a:cubicBezTo>
                    <a:cubicBezTo>
                      <a:pt x="1" y="2700"/>
                      <a:pt x="382" y="4342"/>
                      <a:pt x="1701" y="5127"/>
                    </a:cubicBezTo>
                    <a:cubicBezTo>
                      <a:pt x="2155" y="5397"/>
                      <a:pt x="2641" y="5526"/>
                      <a:pt x="3117" y="5526"/>
                    </a:cubicBezTo>
                    <a:cubicBezTo>
                      <a:pt x="4046" y="5526"/>
                      <a:pt x="4935" y="5035"/>
                      <a:pt x="5457" y="4138"/>
                    </a:cubicBezTo>
                    <a:cubicBezTo>
                      <a:pt x="6255" y="2769"/>
                      <a:pt x="5842" y="1140"/>
                      <a:pt x="4502" y="372"/>
                    </a:cubicBezTo>
                    <a:cubicBezTo>
                      <a:pt x="4065" y="121"/>
                      <a:pt x="3595" y="0"/>
                      <a:pt x="313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3" name="Google Shape;6473;p19">
                <a:extLst>
                  <a:ext uri="{FF2B5EF4-FFF2-40B4-BE49-F238E27FC236}">
                    <a16:creationId xmlns:a16="http://schemas.microsoft.com/office/drawing/2014/main" id="{DB3BF5E3-0BC6-7708-C583-A49A55555B3D}"/>
                  </a:ext>
                </a:extLst>
              </p:cNvPr>
              <p:cNvSpPr/>
              <p:nvPr/>
            </p:nvSpPr>
            <p:spPr>
              <a:xfrm>
                <a:off x="4493450" y="4153800"/>
                <a:ext cx="154950" cy="136825"/>
              </a:xfrm>
              <a:custGeom>
                <a:avLst/>
                <a:gdLst/>
                <a:ahLst/>
                <a:cxnLst/>
                <a:rect l="l" t="t" r="r" b="b"/>
                <a:pathLst>
                  <a:path w="6198" h="5473" extrusionOk="0">
                    <a:moveTo>
                      <a:pt x="3130" y="0"/>
                    </a:moveTo>
                    <a:cubicBezTo>
                      <a:pt x="2214" y="0"/>
                      <a:pt x="1330" y="476"/>
                      <a:pt x="814" y="1338"/>
                    </a:cubicBezTo>
                    <a:cubicBezTo>
                      <a:pt x="1" y="2697"/>
                      <a:pt x="418" y="4359"/>
                      <a:pt x="1760" y="5118"/>
                    </a:cubicBezTo>
                    <a:cubicBezTo>
                      <a:pt x="2184" y="5358"/>
                      <a:pt x="2640" y="5473"/>
                      <a:pt x="3088" y="5473"/>
                    </a:cubicBezTo>
                    <a:cubicBezTo>
                      <a:pt x="4019" y="5473"/>
                      <a:pt x="4918" y="4976"/>
                      <a:pt x="5433" y="4084"/>
                    </a:cubicBezTo>
                    <a:cubicBezTo>
                      <a:pt x="6197" y="2756"/>
                      <a:pt x="5794" y="1138"/>
                      <a:pt x="4506" y="380"/>
                    </a:cubicBezTo>
                    <a:cubicBezTo>
                      <a:pt x="4069" y="123"/>
                      <a:pt x="3595" y="0"/>
                      <a:pt x="313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4" name="Google Shape;6474;p19">
                <a:extLst>
                  <a:ext uri="{FF2B5EF4-FFF2-40B4-BE49-F238E27FC236}">
                    <a16:creationId xmlns:a16="http://schemas.microsoft.com/office/drawing/2014/main" id="{B9DF36F5-AF99-E9D7-5BCF-DEBF9FDF0D3E}"/>
                  </a:ext>
                </a:extLst>
              </p:cNvPr>
              <p:cNvSpPr/>
              <p:nvPr/>
            </p:nvSpPr>
            <p:spPr>
              <a:xfrm>
                <a:off x="5292725" y="2730300"/>
                <a:ext cx="156675" cy="138275"/>
              </a:xfrm>
              <a:custGeom>
                <a:avLst/>
                <a:gdLst/>
                <a:ahLst/>
                <a:cxnLst/>
                <a:rect l="l" t="t" r="r" b="b"/>
                <a:pathLst>
                  <a:path w="6267" h="5531" extrusionOk="0">
                    <a:moveTo>
                      <a:pt x="3148" y="1"/>
                    </a:moveTo>
                    <a:cubicBezTo>
                      <a:pt x="2202" y="1"/>
                      <a:pt x="1295" y="515"/>
                      <a:pt x="775" y="1436"/>
                    </a:cubicBezTo>
                    <a:cubicBezTo>
                      <a:pt x="1" y="2811"/>
                      <a:pt x="443" y="4432"/>
                      <a:pt x="1800" y="5182"/>
                    </a:cubicBezTo>
                    <a:cubicBezTo>
                      <a:pt x="2226" y="5418"/>
                      <a:pt x="2678" y="5530"/>
                      <a:pt x="3121" y="5530"/>
                    </a:cubicBezTo>
                    <a:cubicBezTo>
                      <a:pt x="4082" y="5530"/>
                      <a:pt x="4999" y="4999"/>
                      <a:pt x="5517" y="4047"/>
                    </a:cubicBezTo>
                    <a:cubicBezTo>
                      <a:pt x="6267" y="2668"/>
                      <a:pt x="5789" y="1054"/>
                      <a:pt x="4416" y="323"/>
                    </a:cubicBezTo>
                    <a:cubicBezTo>
                      <a:pt x="4006" y="105"/>
                      <a:pt x="3573" y="1"/>
                      <a:pt x="31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5" name="Google Shape;6475;p19">
                <a:extLst>
                  <a:ext uri="{FF2B5EF4-FFF2-40B4-BE49-F238E27FC236}">
                    <a16:creationId xmlns:a16="http://schemas.microsoft.com/office/drawing/2014/main" id="{BE549788-B249-42C1-C1A9-98E0C5EFB918}"/>
                  </a:ext>
                </a:extLst>
              </p:cNvPr>
              <p:cNvSpPr/>
              <p:nvPr/>
            </p:nvSpPr>
            <p:spPr>
              <a:xfrm>
                <a:off x="2216125" y="3029075"/>
                <a:ext cx="156850" cy="138850"/>
              </a:xfrm>
              <a:custGeom>
                <a:avLst/>
                <a:gdLst/>
                <a:ahLst/>
                <a:cxnLst/>
                <a:rect l="l" t="t" r="r" b="b"/>
                <a:pathLst>
                  <a:path w="6274" h="5554" extrusionOk="0">
                    <a:moveTo>
                      <a:pt x="3154" y="0"/>
                    </a:moveTo>
                    <a:cubicBezTo>
                      <a:pt x="2212" y="0"/>
                      <a:pt x="1313" y="505"/>
                      <a:pt x="789" y="1424"/>
                    </a:cubicBezTo>
                    <a:cubicBezTo>
                      <a:pt x="1" y="2805"/>
                      <a:pt x="434" y="4433"/>
                      <a:pt x="1793" y="5195"/>
                    </a:cubicBezTo>
                    <a:cubicBezTo>
                      <a:pt x="2227" y="5438"/>
                      <a:pt x="2687" y="5554"/>
                      <a:pt x="3138" y="5554"/>
                    </a:cubicBezTo>
                    <a:cubicBezTo>
                      <a:pt x="4097" y="5554"/>
                      <a:pt x="5011" y="5028"/>
                      <a:pt x="5533" y="4081"/>
                    </a:cubicBezTo>
                    <a:cubicBezTo>
                      <a:pt x="6274" y="2732"/>
                      <a:pt x="5851" y="1144"/>
                      <a:pt x="4550" y="386"/>
                    </a:cubicBezTo>
                    <a:cubicBezTo>
                      <a:pt x="4101" y="125"/>
                      <a:pt x="3622" y="0"/>
                      <a:pt x="31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6" name="Google Shape;6476;p19">
                <a:extLst>
                  <a:ext uri="{FF2B5EF4-FFF2-40B4-BE49-F238E27FC236}">
                    <a16:creationId xmlns:a16="http://schemas.microsoft.com/office/drawing/2014/main" id="{C881C29F-A143-C093-A648-4CB61436B90C}"/>
                  </a:ext>
                </a:extLst>
              </p:cNvPr>
              <p:cNvSpPr/>
              <p:nvPr/>
            </p:nvSpPr>
            <p:spPr>
              <a:xfrm>
                <a:off x="3943775" y="4312325"/>
                <a:ext cx="157175" cy="138825"/>
              </a:xfrm>
              <a:custGeom>
                <a:avLst/>
                <a:gdLst/>
                <a:ahLst/>
                <a:cxnLst/>
                <a:rect l="l" t="t" r="r" b="b"/>
                <a:pathLst>
                  <a:path w="6287" h="5553" extrusionOk="0">
                    <a:moveTo>
                      <a:pt x="3150" y="0"/>
                    </a:moveTo>
                    <a:cubicBezTo>
                      <a:pt x="2230" y="0"/>
                      <a:pt x="1348" y="480"/>
                      <a:pt x="823" y="1356"/>
                    </a:cubicBezTo>
                    <a:cubicBezTo>
                      <a:pt x="0" y="2723"/>
                      <a:pt x="389" y="4369"/>
                      <a:pt x="1720" y="5156"/>
                    </a:cubicBezTo>
                    <a:cubicBezTo>
                      <a:pt x="2174" y="5424"/>
                      <a:pt x="2659" y="5553"/>
                      <a:pt x="3134" y="5553"/>
                    </a:cubicBezTo>
                    <a:cubicBezTo>
                      <a:pt x="4070" y="5553"/>
                      <a:pt x="4963" y="5055"/>
                      <a:pt x="5488" y="4148"/>
                    </a:cubicBezTo>
                    <a:cubicBezTo>
                      <a:pt x="6287" y="2770"/>
                      <a:pt x="5865" y="1138"/>
                      <a:pt x="4514" y="369"/>
                    </a:cubicBezTo>
                    <a:cubicBezTo>
                      <a:pt x="4076" y="120"/>
                      <a:pt x="3609" y="0"/>
                      <a:pt x="31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7" name="Google Shape;6477;p19">
                <a:extLst>
                  <a:ext uri="{FF2B5EF4-FFF2-40B4-BE49-F238E27FC236}">
                    <a16:creationId xmlns:a16="http://schemas.microsoft.com/office/drawing/2014/main" id="{DA7A532D-368E-607B-29A9-02098B46D152}"/>
                  </a:ext>
                </a:extLst>
              </p:cNvPr>
              <p:cNvSpPr/>
              <p:nvPr/>
            </p:nvSpPr>
            <p:spPr>
              <a:xfrm>
                <a:off x="3345500" y="4288225"/>
                <a:ext cx="156150" cy="138200"/>
              </a:xfrm>
              <a:custGeom>
                <a:avLst/>
                <a:gdLst/>
                <a:ahLst/>
                <a:cxnLst/>
                <a:rect l="l" t="t" r="r" b="b"/>
                <a:pathLst>
                  <a:path w="6246" h="5528" extrusionOk="0">
                    <a:moveTo>
                      <a:pt x="3140" y="0"/>
                    </a:moveTo>
                    <a:cubicBezTo>
                      <a:pt x="2195" y="0"/>
                      <a:pt x="1291" y="513"/>
                      <a:pt x="771" y="1440"/>
                    </a:cubicBezTo>
                    <a:cubicBezTo>
                      <a:pt x="0" y="2815"/>
                      <a:pt x="448" y="4434"/>
                      <a:pt x="1807" y="5183"/>
                    </a:cubicBezTo>
                    <a:cubicBezTo>
                      <a:pt x="2231" y="5417"/>
                      <a:pt x="2680" y="5528"/>
                      <a:pt x="3120" y="5528"/>
                    </a:cubicBezTo>
                    <a:cubicBezTo>
                      <a:pt x="4083" y="5528"/>
                      <a:pt x="5003" y="4995"/>
                      <a:pt x="5520" y="4038"/>
                    </a:cubicBezTo>
                    <a:cubicBezTo>
                      <a:pt x="6245" y="2696"/>
                      <a:pt x="5809" y="1117"/>
                      <a:pt x="4505" y="372"/>
                    </a:cubicBezTo>
                    <a:cubicBezTo>
                      <a:pt x="4066" y="120"/>
                      <a:pt x="3598" y="0"/>
                      <a:pt x="314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8" name="Google Shape;6478;p19">
                <a:extLst>
                  <a:ext uri="{FF2B5EF4-FFF2-40B4-BE49-F238E27FC236}">
                    <a16:creationId xmlns:a16="http://schemas.microsoft.com/office/drawing/2014/main" id="{DDC6FC63-D459-F4B5-EDE6-AC7F950BDE71}"/>
                  </a:ext>
                </a:extLst>
              </p:cNvPr>
              <p:cNvSpPr/>
              <p:nvPr/>
            </p:nvSpPr>
            <p:spPr>
              <a:xfrm>
                <a:off x="2315900" y="3396925"/>
                <a:ext cx="156850" cy="138850"/>
              </a:xfrm>
              <a:custGeom>
                <a:avLst/>
                <a:gdLst/>
                <a:ahLst/>
                <a:cxnLst/>
                <a:rect l="l" t="t" r="r" b="b"/>
                <a:pathLst>
                  <a:path w="6274" h="5554" extrusionOk="0">
                    <a:moveTo>
                      <a:pt x="3136" y="1"/>
                    </a:moveTo>
                    <a:cubicBezTo>
                      <a:pt x="2179" y="1"/>
                      <a:pt x="1266" y="525"/>
                      <a:pt x="744" y="1471"/>
                    </a:cubicBezTo>
                    <a:cubicBezTo>
                      <a:pt x="0" y="2818"/>
                      <a:pt x="420" y="4406"/>
                      <a:pt x="1721" y="5165"/>
                    </a:cubicBezTo>
                    <a:cubicBezTo>
                      <a:pt x="2171" y="5428"/>
                      <a:pt x="2652" y="5554"/>
                      <a:pt x="3121" y="5554"/>
                    </a:cubicBezTo>
                    <a:cubicBezTo>
                      <a:pt x="4061" y="5554"/>
                      <a:pt x="4959" y="5050"/>
                      <a:pt x="5483" y="4134"/>
                    </a:cubicBezTo>
                    <a:cubicBezTo>
                      <a:pt x="6273" y="2754"/>
                      <a:pt x="5843" y="1125"/>
                      <a:pt x="4486" y="363"/>
                    </a:cubicBezTo>
                    <a:cubicBezTo>
                      <a:pt x="4050" y="118"/>
                      <a:pt x="3588" y="1"/>
                      <a:pt x="313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9" name="Google Shape;6479;p19">
                <a:extLst>
                  <a:ext uri="{FF2B5EF4-FFF2-40B4-BE49-F238E27FC236}">
                    <a16:creationId xmlns:a16="http://schemas.microsoft.com/office/drawing/2014/main" id="{A9CB33E8-FE72-0BBA-B2F9-016AE5E76E4F}"/>
                  </a:ext>
                </a:extLst>
              </p:cNvPr>
              <p:cNvSpPr/>
              <p:nvPr/>
            </p:nvSpPr>
            <p:spPr>
              <a:xfrm>
                <a:off x="5093875" y="1994275"/>
                <a:ext cx="156675" cy="138825"/>
              </a:xfrm>
              <a:custGeom>
                <a:avLst/>
                <a:gdLst/>
                <a:ahLst/>
                <a:cxnLst/>
                <a:rect l="l" t="t" r="r" b="b"/>
                <a:pathLst>
                  <a:path w="6267" h="5553" extrusionOk="0">
                    <a:moveTo>
                      <a:pt x="3148" y="0"/>
                    </a:moveTo>
                    <a:cubicBezTo>
                      <a:pt x="2225" y="0"/>
                      <a:pt x="1342" y="483"/>
                      <a:pt x="815" y="1369"/>
                    </a:cubicBezTo>
                    <a:cubicBezTo>
                      <a:pt x="0" y="2740"/>
                      <a:pt x="400" y="4383"/>
                      <a:pt x="1736" y="5164"/>
                    </a:cubicBezTo>
                    <a:cubicBezTo>
                      <a:pt x="2185" y="5426"/>
                      <a:pt x="2665" y="5552"/>
                      <a:pt x="3135" y="5552"/>
                    </a:cubicBezTo>
                    <a:cubicBezTo>
                      <a:pt x="4074" y="5552"/>
                      <a:pt x="4972" y="5048"/>
                      <a:pt x="5497" y="4132"/>
                    </a:cubicBezTo>
                    <a:cubicBezTo>
                      <a:pt x="6266" y="2791"/>
                      <a:pt x="5879" y="1194"/>
                      <a:pt x="4597" y="416"/>
                    </a:cubicBezTo>
                    <a:cubicBezTo>
                      <a:pt x="4134" y="135"/>
                      <a:pt x="3635" y="0"/>
                      <a:pt x="31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0" name="Google Shape;6480;p19">
                <a:extLst>
                  <a:ext uri="{FF2B5EF4-FFF2-40B4-BE49-F238E27FC236}">
                    <a16:creationId xmlns:a16="http://schemas.microsoft.com/office/drawing/2014/main" id="{F0808608-449B-34A6-9EFC-1CB4F3DCC362}"/>
                  </a:ext>
                </a:extLst>
              </p:cNvPr>
              <p:cNvSpPr/>
              <p:nvPr/>
            </p:nvSpPr>
            <p:spPr>
              <a:xfrm>
                <a:off x="4530925" y="1366150"/>
                <a:ext cx="154025" cy="136200"/>
              </a:xfrm>
              <a:custGeom>
                <a:avLst/>
                <a:gdLst/>
                <a:ahLst/>
                <a:cxnLst/>
                <a:rect l="l" t="t" r="r" b="b"/>
                <a:pathLst>
                  <a:path w="6161" h="5448" extrusionOk="0">
                    <a:moveTo>
                      <a:pt x="3111" y="0"/>
                    </a:moveTo>
                    <a:cubicBezTo>
                      <a:pt x="2181" y="0"/>
                      <a:pt x="1278" y="492"/>
                      <a:pt x="767" y="1375"/>
                    </a:cubicBezTo>
                    <a:cubicBezTo>
                      <a:pt x="0" y="2697"/>
                      <a:pt x="416" y="4334"/>
                      <a:pt x="1707" y="5083"/>
                    </a:cubicBezTo>
                    <a:cubicBezTo>
                      <a:pt x="2133" y="5330"/>
                      <a:pt x="2595" y="5447"/>
                      <a:pt x="3050" y="5447"/>
                    </a:cubicBezTo>
                    <a:cubicBezTo>
                      <a:pt x="3980" y="5447"/>
                      <a:pt x="4882" y="4956"/>
                      <a:pt x="5394" y="4072"/>
                    </a:cubicBezTo>
                    <a:cubicBezTo>
                      <a:pt x="6160" y="2750"/>
                      <a:pt x="5745" y="1112"/>
                      <a:pt x="4454" y="365"/>
                    </a:cubicBezTo>
                    <a:cubicBezTo>
                      <a:pt x="4028" y="118"/>
                      <a:pt x="3566" y="0"/>
                      <a:pt x="31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1" name="Google Shape;6481;p19">
                <a:extLst>
                  <a:ext uri="{FF2B5EF4-FFF2-40B4-BE49-F238E27FC236}">
                    <a16:creationId xmlns:a16="http://schemas.microsoft.com/office/drawing/2014/main" id="{BD3A0DFC-D1EE-58A8-2EE2-7F0391DE278F}"/>
                  </a:ext>
                </a:extLst>
              </p:cNvPr>
              <p:cNvSpPr/>
              <p:nvPr/>
            </p:nvSpPr>
            <p:spPr>
              <a:xfrm>
                <a:off x="2647825" y="3895925"/>
                <a:ext cx="156450" cy="138175"/>
              </a:xfrm>
              <a:custGeom>
                <a:avLst/>
                <a:gdLst/>
                <a:ahLst/>
                <a:cxnLst/>
                <a:rect l="l" t="t" r="r" b="b"/>
                <a:pathLst>
                  <a:path w="6258" h="5527" extrusionOk="0">
                    <a:moveTo>
                      <a:pt x="3135" y="1"/>
                    </a:moveTo>
                    <a:cubicBezTo>
                      <a:pt x="2217" y="1"/>
                      <a:pt x="1337" y="480"/>
                      <a:pt x="815" y="1353"/>
                    </a:cubicBezTo>
                    <a:cubicBezTo>
                      <a:pt x="0" y="2716"/>
                      <a:pt x="391" y="4356"/>
                      <a:pt x="1716" y="5136"/>
                    </a:cubicBezTo>
                    <a:cubicBezTo>
                      <a:pt x="2165" y="5400"/>
                      <a:pt x="2646" y="5526"/>
                      <a:pt x="3118" y="5526"/>
                    </a:cubicBezTo>
                    <a:cubicBezTo>
                      <a:pt x="4051" y="5526"/>
                      <a:pt x="4944" y="5030"/>
                      <a:pt x="5466" y="4126"/>
                    </a:cubicBezTo>
                    <a:cubicBezTo>
                      <a:pt x="6257" y="2756"/>
                      <a:pt x="5834" y="1127"/>
                      <a:pt x="4489" y="365"/>
                    </a:cubicBezTo>
                    <a:cubicBezTo>
                      <a:pt x="4054" y="119"/>
                      <a:pt x="3590" y="1"/>
                      <a:pt x="313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2" name="Google Shape;6482;p19">
                <a:extLst>
                  <a:ext uri="{FF2B5EF4-FFF2-40B4-BE49-F238E27FC236}">
                    <a16:creationId xmlns:a16="http://schemas.microsoft.com/office/drawing/2014/main" id="{015ABAFE-2FE9-7525-A2C2-76FBAD9C28E6}"/>
                  </a:ext>
                </a:extLst>
              </p:cNvPr>
              <p:cNvSpPr/>
              <p:nvPr/>
            </p:nvSpPr>
            <p:spPr>
              <a:xfrm>
                <a:off x="2366725" y="3582175"/>
                <a:ext cx="154025" cy="136250"/>
              </a:xfrm>
              <a:custGeom>
                <a:avLst/>
                <a:gdLst/>
                <a:ahLst/>
                <a:cxnLst/>
                <a:rect l="l" t="t" r="r" b="b"/>
                <a:pathLst>
                  <a:path w="6161" h="5450" extrusionOk="0">
                    <a:moveTo>
                      <a:pt x="3113" y="1"/>
                    </a:moveTo>
                    <a:cubicBezTo>
                      <a:pt x="2172" y="1"/>
                      <a:pt x="1260" y="505"/>
                      <a:pt x="751" y="1405"/>
                    </a:cubicBezTo>
                    <a:cubicBezTo>
                      <a:pt x="1" y="2730"/>
                      <a:pt x="435" y="4364"/>
                      <a:pt x="1735" y="5101"/>
                    </a:cubicBezTo>
                    <a:cubicBezTo>
                      <a:pt x="2152" y="5337"/>
                      <a:pt x="2603" y="5449"/>
                      <a:pt x="3047" y="5449"/>
                    </a:cubicBezTo>
                    <a:cubicBezTo>
                      <a:pt x="3988" y="5449"/>
                      <a:pt x="4901" y="4946"/>
                      <a:pt x="5410" y="4046"/>
                    </a:cubicBezTo>
                    <a:cubicBezTo>
                      <a:pt x="6160" y="2721"/>
                      <a:pt x="5727" y="1087"/>
                      <a:pt x="4426" y="350"/>
                    </a:cubicBezTo>
                    <a:cubicBezTo>
                      <a:pt x="4008" y="114"/>
                      <a:pt x="3557" y="1"/>
                      <a:pt x="31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3" name="Google Shape;6483;p19">
                <a:extLst>
                  <a:ext uri="{FF2B5EF4-FFF2-40B4-BE49-F238E27FC236}">
                    <a16:creationId xmlns:a16="http://schemas.microsoft.com/office/drawing/2014/main" id="{2901B58F-8C8F-6536-448B-48E78BC066FB}"/>
                  </a:ext>
                </a:extLst>
              </p:cNvPr>
              <p:cNvSpPr/>
              <p:nvPr/>
            </p:nvSpPr>
            <p:spPr>
              <a:xfrm>
                <a:off x="2933025" y="4212925"/>
                <a:ext cx="150450" cy="133625"/>
              </a:xfrm>
              <a:custGeom>
                <a:avLst/>
                <a:gdLst/>
                <a:ahLst/>
                <a:cxnLst/>
                <a:rect l="l" t="t" r="r" b="b"/>
                <a:pathLst>
                  <a:path w="6018" h="5345" extrusionOk="0">
                    <a:moveTo>
                      <a:pt x="3086" y="1"/>
                    </a:moveTo>
                    <a:cubicBezTo>
                      <a:pt x="2123" y="1"/>
                      <a:pt x="1162" y="520"/>
                      <a:pt x="680" y="1416"/>
                    </a:cubicBezTo>
                    <a:cubicBezTo>
                      <a:pt x="1" y="2681"/>
                      <a:pt x="456" y="4325"/>
                      <a:pt x="1678" y="5019"/>
                    </a:cubicBezTo>
                    <a:cubicBezTo>
                      <a:pt x="2067" y="5240"/>
                      <a:pt x="2499" y="5344"/>
                      <a:pt x="2931" y="5344"/>
                    </a:cubicBezTo>
                    <a:cubicBezTo>
                      <a:pt x="3895" y="5344"/>
                      <a:pt x="4857" y="4825"/>
                      <a:pt x="5338" y="3929"/>
                    </a:cubicBezTo>
                    <a:cubicBezTo>
                      <a:pt x="6018" y="2665"/>
                      <a:pt x="5561" y="1020"/>
                      <a:pt x="4339" y="326"/>
                    </a:cubicBezTo>
                    <a:cubicBezTo>
                      <a:pt x="3950" y="105"/>
                      <a:pt x="3518" y="1"/>
                      <a:pt x="308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4" name="Google Shape;6484;p19">
                <a:extLst>
                  <a:ext uri="{FF2B5EF4-FFF2-40B4-BE49-F238E27FC236}">
                    <a16:creationId xmlns:a16="http://schemas.microsoft.com/office/drawing/2014/main" id="{389E98FB-132F-F4F5-0A46-BB344408712E}"/>
                  </a:ext>
                </a:extLst>
              </p:cNvPr>
              <p:cNvSpPr/>
              <p:nvPr/>
            </p:nvSpPr>
            <p:spPr>
              <a:xfrm>
                <a:off x="5046975" y="1812275"/>
                <a:ext cx="152175" cy="134900"/>
              </a:xfrm>
              <a:custGeom>
                <a:avLst/>
                <a:gdLst/>
                <a:ahLst/>
                <a:cxnLst/>
                <a:rect l="l" t="t" r="r" b="b"/>
                <a:pathLst>
                  <a:path w="6087" h="5396" extrusionOk="0">
                    <a:moveTo>
                      <a:pt x="3095" y="1"/>
                    </a:moveTo>
                    <a:cubicBezTo>
                      <a:pt x="2145" y="1"/>
                      <a:pt x="1206" y="507"/>
                      <a:pt x="708" y="1396"/>
                    </a:cubicBezTo>
                    <a:cubicBezTo>
                      <a:pt x="1" y="2661"/>
                      <a:pt x="418" y="4293"/>
                      <a:pt x="1633" y="5027"/>
                    </a:cubicBezTo>
                    <a:cubicBezTo>
                      <a:pt x="2049" y="5277"/>
                      <a:pt x="2511" y="5395"/>
                      <a:pt x="2971" y="5395"/>
                    </a:cubicBezTo>
                    <a:cubicBezTo>
                      <a:pt x="3901" y="5395"/>
                      <a:pt x="4823" y="4911"/>
                      <a:pt x="5329" y="4049"/>
                    </a:cubicBezTo>
                    <a:cubicBezTo>
                      <a:pt x="6087" y="2759"/>
                      <a:pt x="5655" y="1072"/>
                      <a:pt x="4383" y="341"/>
                    </a:cubicBezTo>
                    <a:cubicBezTo>
                      <a:pt x="3980" y="110"/>
                      <a:pt x="3536" y="1"/>
                      <a:pt x="309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5" name="Google Shape;6485;p19">
                <a:extLst>
                  <a:ext uri="{FF2B5EF4-FFF2-40B4-BE49-F238E27FC236}">
                    <a16:creationId xmlns:a16="http://schemas.microsoft.com/office/drawing/2014/main" id="{523F91F4-A1E7-E968-709C-30BD68A38C21}"/>
                  </a:ext>
                </a:extLst>
              </p:cNvPr>
              <p:cNvSpPr/>
              <p:nvPr/>
            </p:nvSpPr>
            <p:spPr>
              <a:xfrm>
                <a:off x="3883550" y="1158450"/>
                <a:ext cx="152575" cy="134875"/>
              </a:xfrm>
              <a:custGeom>
                <a:avLst/>
                <a:gdLst/>
                <a:ahLst/>
                <a:cxnLst/>
                <a:rect l="l" t="t" r="r" b="b"/>
                <a:pathLst>
                  <a:path w="6103" h="5395" extrusionOk="0">
                    <a:moveTo>
                      <a:pt x="3109" y="0"/>
                    </a:moveTo>
                    <a:cubicBezTo>
                      <a:pt x="2198" y="0"/>
                      <a:pt x="1295" y="465"/>
                      <a:pt x="783" y="1294"/>
                    </a:cubicBezTo>
                    <a:cubicBezTo>
                      <a:pt x="0" y="2563"/>
                      <a:pt x="393" y="4266"/>
                      <a:pt x="1646" y="5024"/>
                    </a:cubicBezTo>
                    <a:cubicBezTo>
                      <a:pt x="2062" y="5275"/>
                      <a:pt x="2526" y="5395"/>
                      <a:pt x="2987" y="5395"/>
                    </a:cubicBezTo>
                    <a:cubicBezTo>
                      <a:pt x="3916" y="5395"/>
                      <a:pt x="4837" y="4912"/>
                      <a:pt x="5343" y="4051"/>
                    </a:cubicBezTo>
                    <a:cubicBezTo>
                      <a:pt x="6102" y="2763"/>
                      <a:pt x="5675" y="1076"/>
                      <a:pt x="4403" y="344"/>
                    </a:cubicBezTo>
                    <a:cubicBezTo>
                      <a:pt x="4000" y="111"/>
                      <a:pt x="3554" y="0"/>
                      <a:pt x="310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6" name="Google Shape;6486;p19">
                <a:extLst>
                  <a:ext uri="{FF2B5EF4-FFF2-40B4-BE49-F238E27FC236}">
                    <a16:creationId xmlns:a16="http://schemas.microsoft.com/office/drawing/2014/main" id="{624C444F-2DCF-83FF-C5BF-6106E80FC451}"/>
                  </a:ext>
                </a:extLst>
              </p:cNvPr>
              <p:cNvSpPr/>
              <p:nvPr/>
            </p:nvSpPr>
            <p:spPr>
              <a:xfrm>
                <a:off x="4764350" y="1497600"/>
                <a:ext cx="152500" cy="134850"/>
              </a:xfrm>
              <a:custGeom>
                <a:avLst/>
                <a:gdLst/>
                <a:ahLst/>
                <a:cxnLst/>
                <a:rect l="l" t="t" r="r" b="b"/>
                <a:pathLst>
                  <a:path w="6100" h="5394" extrusionOk="0">
                    <a:moveTo>
                      <a:pt x="3109" y="0"/>
                    </a:moveTo>
                    <a:cubicBezTo>
                      <a:pt x="2209" y="0"/>
                      <a:pt x="1316" y="452"/>
                      <a:pt x="800" y="1263"/>
                    </a:cubicBezTo>
                    <a:cubicBezTo>
                      <a:pt x="0" y="2522"/>
                      <a:pt x="373" y="4231"/>
                      <a:pt x="1615" y="5005"/>
                    </a:cubicBezTo>
                    <a:cubicBezTo>
                      <a:pt x="2038" y="5268"/>
                      <a:pt x="2513" y="5393"/>
                      <a:pt x="2986" y="5393"/>
                    </a:cubicBezTo>
                    <a:cubicBezTo>
                      <a:pt x="3904" y="5393"/>
                      <a:pt x="4814" y="4923"/>
                      <a:pt x="5326" y="4081"/>
                    </a:cubicBezTo>
                    <a:cubicBezTo>
                      <a:pt x="6099" y="2805"/>
                      <a:pt x="5691" y="1107"/>
                      <a:pt x="4433" y="360"/>
                    </a:cubicBezTo>
                    <a:cubicBezTo>
                      <a:pt x="4022" y="116"/>
                      <a:pt x="3565" y="0"/>
                      <a:pt x="310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7" name="Google Shape;6487;p19">
                <a:extLst>
                  <a:ext uri="{FF2B5EF4-FFF2-40B4-BE49-F238E27FC236}">
                    <a16:creationId xmlns:a16="http://schemas.microsoft.com/office/drawing/2014/main" id="{3EC5F209-D3F8-9390-298A-EFBAECBA3C8B}"/>
                  </a:ext>
                </a:extLst>
              </p:cNvPr>
              <p:cNvSpPr/>
              <p:nvPr/>
            </p:nvSpPr>
            <p:spPr>
              <a:xfrm>
                <a:off x="5261300" y="3337650"/>
                <a:ext cx="151400" cy="133625"/>
              </a:xfrm>
              <a:custGeom>
                <a:avLst/>
                <a:gdLst/>
                <a:ahLst/>
                <a:cxnLst/>
                <a:rect l="l" t="t" r="r" b="b"/>
                <a:pathLst>
                  <a:path w="6056" h="5345" extrusionOk="0">
                    <a:moveTo>
                      <a:pt x="3107" y="1"/>
                    </a:moveTo>
                    <a:cubicBezTo>
                      <a:pt x="2199" y="1"/>
                      <a:pt x="1288" y="462"/>
                      <a:pt x="778" y="1279"/>
                    </a:cubicBezTo>
                    <a:cubicBezTo>
                      <a:pt x="1" y="2523"/>
                      <a:pt x="412" y="4256"/>
                      <a:pt x="1659" y="4997"/>
                    </a:cubicBezTo>
                    <a:cubicBezTo>
                      <a:pt x="2056" y="5233"/>
                      <a:pt x="2502" y="5344"/>
                      <a:pt x="2949" y="5344"/>
                    </a:cubicBezTo>
                    <a:cubicBezTo>
                      <a:pt x="3857" y="5344"/>
                      <a:pt x="4768" y="4884"/>
                      <a:pt x="5279" y="4066"/>
                    </a:cubicBezTo>
                    <a:cubicBezTo>
                      <a:pt x="6056" y="2822"/>
                      <a:pt x="5645" y="1089"/>
                      <a:pt x="4397" y="348"/>
                    </a:cubicBezTo>
                    <a:cubicBezTo>
                      <a:pt x="4000" y="112"/>
                      <a:pt x="3554" y="1"/>
                      <a:pt x="310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8" name="Google Shape;6488;p19">
                <a:extLst>
                  <a:ext uri="{FF2B5EF4-FFF2-40B4-BE49-F238E27FC236}">
                    <a16:creationId xmlns:a16="http://schemas.microsoft.com/office/drawing/2014/main" id="{0930477E-17DF-92CD-C174-D70D690B33DE}"/>
                  </a:ext>
                </a:extLst>
              </p:cNvPr>
              <p:cNvSpPr/>
              <p:nvPr/>
            </p:nvSpPr>
            <p:spPr>
              <a:xfrm>
                <a:off x="2336200" y="2004950"/>
                <a:ext cx="152100" cy="134900"/>
              </a:xfrm>
              <a:custGeom>
                <a:avLst/>
                <a:gdLst/>
                <a:ahLst/>
                <a:cxnLst/>
                <a:rect l="l" t="t" r="r" b="b"/>
                <a:pathLst>
                  <a:path w="6084" h="5396" extrusionOk="0">
                    <a:moveTo>
                      <a:pt x="3113" y="1"/>
                    </a:moveTo>
                    <a:cubicBezTo>
                      <a:pt x="2193" y="1"/>
                      <a:pt x="1281" y="473"/>
                      <a:pt x="771" y="1318"/>
                    </a:cubicBezTo>
                    <a:cubicBezTo>
                      <a:pt x="0" y="2596"/>
                      <a:pt x="410" y="4292"/>
                      <a:pt x="1673" y="5038"/>
                    </a:cubicBezTo>
                    <a:cubicBezTo>
                      <a:pt x="2084" y="5280"/>
                      <a:pt x="2539" y="5395"/>
                      <a:pt x="2991" y="5395"/>
                    </a:cubicBezTo>
                    <a:cubicBezTo>
                      <a:pt x="3929" y="5395"/>
                      <a:pt x="4857" y="4901"/>
                      <a:pt x="5360" y="4027"/>
                    </a:cubicBezTo>
                    <a:cubicBezTo>
                      <a:pt x="6083" y="2771"/>
                      <a:pt x="5687" y="1134"/>
                      <a:pt x="4477" y="385"/>
                    </a:cubicBezTo>
                    <a:cubicBezTo>
                      <a:pt x="4056" y="124"/>
                      <a:pt x="3583" y="1"/>
                      <a:pt x="31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9" name="Google Shape;6489;p19">
                <a:extLst>
                  <a:ext uri="{FF2B5EF4-FFF2-40B4-BE49-F238E27FC236}">
                    <a16:creationId xmlns:a16="http://schemas.microsoft.com/office/drawing/2014/main" id="{9D990915-E88A-9204-6CAB-C22B19D9E4DA}"/>
                  </a:ext>
                </a:extLst>
              </p:cNvPr>
              <p:cNvSpPr/>
              <p:nvPr/>
            </p:nvSpPr>
            <p:spPr>
              <a:xfrm>
                <a:off x="5127350" y="3574125"/>
                <a:ext cx="152750" cy="134900"/>
              </a:xfrm>
              <a:custGeom>
                <a:avLst/>
                <a:gdLst/>
                <a:ahLst/>
                <a:cxnLst/>
                <a:rect l="l" t="t" r="r" b="b"/>
                <a:pathLst>
                  <a:path w="6110" h="5396" extrusionOk="0">
                    <a:moveTo>
                      <a:pt x="3115" y="1"/>
                    </a:moveTo>
                    <a:cubicBezTo>
                      <a:pt x="2183" y="1"/>
                      <a:pt x="1262" y="489"/>
                      <a:pt x="757" y="1349"/>
                    </a:cubicBezTo>
                    <a:cubicBezTo>
                      <a:pt x="1" y="2638"/>
                      <a:pt x="431" y="4325"/>
                      <a:pt x="1703" y="5055"/>
                    </a:cubicBezTo>
                    <a:cubicBezTo>
                      <a:pt x="2107" y="5286"/>
                      <a:pt x="2551" y="5396"/>
                      <a:pt x="2993" y="5396"/>
                    </a:cubicBezTo>
                    <a:cubicBezTo>
                      <a:pt x="3943" y="5396"/>
                      <a:pt x="4880" y="4890"/>
                      <a:pt x="5378" y="4000"/>
                    </a:cubicBezTo>
                    <a:cubicBezTo>
                      <a:pt x="6109" y="2697"/>
                      <a:pt x="5642" y="1017"/>
                      <a:pt x="4357" y="316"/>
                    </a:cubicBezTo>
                    <a:cubicBezTo>
                      <a:pt x="3966" y="102"/>
                      <a:pt x="3539" y="1"/>
                      <a:pt x="31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0" name="Google Shape;6490;p19">
                <a:extLst>
                  <a:ext uri="{FF2B5EF4-FFF2-40B4-BE49-F238E27FC236}">
                    <a16:creationId xmlns:a16="http://schemas.microsoft.com/office/drawing/2014/main" id="{DA4D3822-361F-099D-688D-FB060B1FC118}"/>
                  </a:ext>
                </a:extLst>
              </p:cNvPr>
              <p:cNvSpPr/>
              <p:nvPr/>
            </p:nvSpPr>
            <p:spPr>
              <a:xfrm>
                <a:off x="4678400" y="4102200"/>
                <a:ext cx="151475" cy="133625"/>
              </a:xfrm>
              <a:custGeom>
                <a:avLst/>
                <a:gdLst/>
                <a:ahLst/>
                <a:cxnLst/>
                <a:rect l="l" t="t" r="r" b="b"/>
                <a:pathLst>
                  <a:path w="6059" h="5345" extrusionOk="0">
                    <a:moveTo>
                      <a:pt x="3107" y="1"/>
                    </a:moveTo>
                    <a:cubicBezTo>
                      <a:pt x="2184" y="1"/>
                      <a:pt x="1260" y="478"/>
                      <a:pt x="756" y="1316"/>
                    </a:cubicBezTo>
                    <a:cubicBezTo>
                      <a:pt x="0" y="2577"/>
                      <a:pt x="438" y="4301"/>
                      <a:pt x="1696" y="5019"/>
                    </a:cubicBezTo>
                    <a:cubicBezTo>
                      <a:pt x="2086" y="5240"/>
                      <a:pt x="2518" y="5345"/>
                      <a:pt x="2951" y="5345"/>
                    </a:cubicBezTo>
                    <a:cubicBezTo>
                      <a:pt x="3875" y="5345"/>
                      <a:pt x="4799" y="4868"/>
                      <a:pt x="5302" y="4030"/>
                    </a:cubicBezTo>
                    <a:cubicBezTo>
                      <a:pt x="6058" y="2769"/>
                      <a:pt x="5621" y="1043"/>
                      <a:pt x="4362" y="327"/>
                    </a:cubicBezTo>
                    <a:cubicBezTo>
                      <a:pt x="3973" y="105"/>
                      <a:pt x="3540" y="1"/>
                      <a:pt x="310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1" name="Google Shape;6491;p19">
                <a:extLst>
                  <a:ext uri="{FF2B5EF4-FFF2-40B4-BE49-F238E27FC236}">
                    <a16:creationId xmlns:a16="http://schemas.microsoft.com/office/drawing/2014/main" id="{C6E42C5E-8E0D-25F4-F86B-765687B06765}"/>
                  </a:ext>
                </a:extLst>
              </p:cNvPr>
              <p:cNvSpPr/>
              <p:nvPr/>
            </p:nvSpPr>
            <p:spPr>
              <a:xfrm>
                <a:off x="4299750" y="1236325"/>
                <a:ext cx="151175" cy="134300"/>
              </a:xfrm>
              <a:custGeom>
                <a:avLst/>
                <a:gdLst/>
                <a:ahLst/>
                <a:cxnLst/>
                <a:rect l="l" t="t" r="r" b="b"/>
                <a:pathLst>
                  <a:path w="6047" h="5372" extrusionOk="0">
                    <a:moveTo>
                      <a:pt x="3095" y="1"/>
                    </a:moveTo>
                    <a:cubicBezTo>
                      <a:pt x="2155" y="1"/>
                      <a:pt x="1219" y="495"/>
                      <a:pt x="720" y="1365"/>
                    </a:cubicBezTo>
                    <a:cubicBezTo>
                      <a:pt x="1" y="2621"/>
                      <a:pt x="413" y="4273"/>
                      <a:pt x="1629" y="5008"/>
                    </a:cubicBezTo>
                    <a:cubicBezTo>
                      <a:pt x="2037" y="5255"/>
                      <a:pt x="2494" y="5371"/>
                      <a:pt x="2951" y="5371"/>
                    </a:cubicBezTo>
                    <a:cubicBezTo>
                      <a:pt x="3890" y="5371"/>
                      <a:pt x="4827" y="4877"/>
                      <a:pt x="5326" y="4006"/>
                    </a:cubicBezTo>
                    <a:cubicBezTo>
                      <a:pt x="6047" y="2752"/>
                      <a:pt x="5634" y="1100"/>
                      <a:pt x="4417" y="365"/>
                    </a:cubicBezTo>
                    <a:cubicBezTo>
                      <a:pt x="4009" y="117"/>
                      <a:pt x="3552" y="1"/>
                      <a:pt x="309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2" name="Google Shape;6492;p19">
                <a:extLst>
                  <a:ext uri="{FF2B5EF4-FFF2-40B4-BE49-F238E27FC236}">
                    <a16:creationId xmlns:a16="http://schemas.microsoft.com/office/drawing/2014/main" id="{77E3BA8E-9BE9-A142-B132-BE768F41F87C}"/>
                  </a:ext>
                </a:extLst>
              </p:cNvPr>
              <p:cNvSpPr/>
              <p:nvPr/>
            </p:nvSpPr>
            <p:spPr>
              <a:xfrm>
                <a:off x="2120300" y="2663775"/>
                <a:ext cx="150425" cy="133625"/>
              </a:xfrm>
              <a:custGeom>
                <a:avLst/>
                <a:gdLst/>
                <a:ahLst/>
                <a:cxnLst/>
                <a:rect l="l" t="t" r="r" b="b"/>
                <a:pathLst>
                  <a:path w="6017" h="5345" extrusionOk="0">
                    <a:moveTo>
                      <a:pt x="3086" y="0"/>
                    </a:moveTo>
                    <a:cubicBezTo>
                      <a:pt x="2123" y="0"/>
                      <a:pt x="1162" y="520"/>
                      <a:pt x="680" y="1416"/>
                    </a:cubicBezTo>
                    <a:cubicBezTo>
                      <a:pt x="1" y="2679"/>
                      <a:pt x="456" y="4324"/>
                      <a:pt x="1678" y="5019"/>
                    </a:cubicBezTo>
                    <a:cubicBezTo>
                      <a:pt x="2067" y="5240"/>
                      <a:pt x="2499" y="5344"/>
                      <a:pt x="2931" y="5344"/>
                    </a:cubicBezTo>
                    <a:cubicBezTo>
                      <a:pt x="3894" y="5344"/>
                      <a:pt x="4855" y="4825"/>
                      <a:pt x="5337" y="3929"/>
                    </a:cubicBezTo>
                    <a:cubicBezTo>
                      <a:pt x="6016" y="2664"/>
                      <a:pt x="5561" y="1020"/>
                      <a:pt x="4339" y="326"/>
                    </a:cubicBezTo>
                    <a:cubicBezTo>
                      <a:pt x="3950" y="105"/>
                      <a:pt x="3518" y="0"/>
                      <a:pt x="308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3" name="Google Shape;6493;p19">
                <a:extLst>
                  <a:ext uri="{FF2B5EF4-FFF2-40B4-BE49-F238E27FC236}">
                    <a16:creationId xmlns:a16="http://schemas.microsoft.com/office/drawing/2014/main" id="{E8AFD67D-4989-FC20-0602-9EEB9A691CA8}"/>
                  </a:ext>
                </a:extLst>
              </p:cNvPr>
              <p:cNvSpPr/>
              <p:nvPr/>
            </p:nvSpPr>
            <p:spPr>
              <a:xfrm>
                <a:off x="5345075" y="2916250"/>
                <a:ext cx="151200" cy="13427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5371" extrusionOk="0">
                    <a:moveTo>
                      <a:pt x="3093" y="1"/>
                    </a:moveTo>
                    <a:cubicBezTo>
                      <a:pt x="2131" y="1"/>
                      <a:pt x="1176" y="520"/>
                      <a:pt x="689" y="1423"/>
                    </a:cubicBezTo>
                    <a:cubicBezTo>
                      <a:pt x="1" y="2698"/>
                      <a:pt x="455" y="4338"/>
                      <a:pt x="1688" y="5039"/>
                    </a:cubicBezTo>
                    <a:cubicBezTo>
                      <a:pt x="2084" y="5265"/>
                      <a:pt x="2520" y="5371"/>
                      <a:pt x="2955" y="5371"/>
                    </a:cubicBezTo>
                    <a:cubicBezTo>
                      <a:pt x="3918" y="5371"/>
                      <a:pt x="4873" y="4851"/>
                      <a:pt x="5360" y="3947"/>
                    </a:cubicBezTo>
                    <a:cubicBezTo>
                      <a:pt x="6047" y="2674"/>
                      <a:pt x="5595" y="1034"/>
                      <a:pt x="4361" y="333"/>
                    </a:cubicBezTo>
                    <a:cubicBezTo>
                      <a:pt x="3965" y="107"/>
                      <a:pt x="3529" y="1"/>
                      <a:pt x="309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4" name="Google Shape;6494;p19">
                <a:extLst>
                  <a:ext uri="{FF2B5EF4-FFF2-40B4-BE49-F238E27FC236}">
                    <a16:creationId xmlns:a16="http://schemas.microsoft.com/office/drawing/2014/main" id="{A94C7D78-AFEE-B69A-004F-D04F82E07384}"/>
                  </a:ext>
                </a:extLst>
              </p:cNvPr>
              <p:cNvSpPr/>
              <p:nvPr/>
            </p:nvSpPr>
            <p:spPr>
              <a:xfrm>
                <a:off x="2785975" y="1477825"/>
                <a:ext cx="152175" cy="134275"/>
              </a:xfrm>
              <a:custGeom>
                <a:avLst/>
                <a:gdLst/>
                <a:ahLst/>
                <a:cxnLst/>
                <a:rect l="l" t="t" r="r" b="b"/>
                <a:pathLst>
                  <a:path w="6087" h="5371" extrusionOk="0">
                    <a:moveTo>
                      <a:pt x="3112" y="1"/>
                    </a:moveTo>
                    <a:cubicBezTo>
                      <a:pt x="2196" y="1"/>
                      <a:pt x="1283" y="470"/>
                      <a:pt x="774" y="1304"/>
                    </a:cubicBezTo>
                    <a:cubicBezTo>
                      <a:pt x="0" y="2571"/>
                      <a:pt x="422" y="4293"/>
                      <a:pt x="1686" y="5028"/>
                    </a:cubicBezTo>
                    <a:cubicBezTo>
                      <a:pt x="2086" y="5260"/>
                      <a:pt x="2530" y="5370"/>
                      <a:pt x="2974" y="5370"/>
                    </a:cubicBezTo>
                    <a:cubicBezTo>
                      <a:pt x="3890" y="5370"/>
                      <a:pt x="4803" y="4900"/>
                      <a:pt x="5313" y="4067"/>
                    </a:cubicBezTo>
                    <a:cubicBezTo>
                      <a:pt x="6086" y="2798"/>
                      <a:pt x="5665" y="1079"/>
                      <a:pt x="4400" y="343"/>
                    </a:cubicBezTo>
                    <a:cubicBezTo>
                      <a:pt x="4000" y="111"/>
                      <a:pt x="3556" y="1"/>
                      <a:pt x="31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5" name="Google Shape;6495;p19">
                <a:extLst>
                  <a:ext uri="{FF2B5EF4-FFF2-40B4-BE49-F238E27FC236}">
                    <a16:creationId xmlns:a16="http://schemas.microsoft.com/office/drawing/2014/main" id="{D18E2F77-BFE5-D223-F665-87E7866403C7}"/>
                  </a:ext>
                </a:extLst>
              </p:cNvPr>
              <p:cNvSpPr/>
              <p:nvPr/>
            </p:nvSpPr>
            <p:spPr>
              <a:xfrm>
                <a:off x="2470575" y="1768450"/>
                <a:ext cx="150425" cy="133625"/>
              </a:xfrm>
              <a:custGeom>
                <a:avLst/>
                <a:gdLst/>
                <a:ahLst/>
                <a:cxnLst/>
                <a:rect l="l" t="t" r="r" b="b"/>
                <a:pathLst>
                  <a:path w="6017" h="5345" extrusionOk="0">
                    <a:moveTo>
                      <a:pt x="3089" y="1"/>
                    </a:moveTo>
                    <a:cubicBezTo>
                      <a:pt x="2146" y="1"/>
                      <a:pt x="1200" y="497"/>
                      <a:pt x="707" y="1366"/>
                    </a:cubicBezTo>
                    <a:cubicBezTo>
                      <a:pt x="1" y="2611"/>
                      <a:pt x="422" y="4266"/>
                      <a:pt x="1629" y="4991"/>
                    </a:cubicBezTo>
                    <a:cubicBezTo>
                      <a:pt x="2029" y="5231"/>
                      <a:pt x="2478" y="5345"/>
                      <a:pt x="2928" y="5345"/>
                    </a:cubicBezTo>
                    <a:cubicBezTo>
                      <a:pt x="3871" y="5345"/>
                      <a:pt x="4816" y="4848"/>
                      <a:pt x="5310" y="3979"/>
                    </a:cubicBezTo>
                    <a:cubicBezTo>
                      <a:pt x="6016" y="2734"/>
                      <a:pt x="5595" y="1079"/>
                      <a:pt x="4388" y="354"/>
                    </a:cubicBezTo>
                    <a:cubicBezTo>
                      <a:pt x="3988" y="114"/>
                      <a:pt x="3539" y="1"/>
                      <a:pt x="308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6" name="Google Shape;6496;p19">
                <a:extLst>
                  <a:ext uri="{FF2B5EF4-FFF2-40B4-BE49-F238E27FC236}">
                    <a16:creationId xmlns:a16="http://schemas.microsoft.com/office/drawing/2014/main" id="{D654481A-480D-EFEF-53AA-48CE44A3AF8F}"/>
                  </a:ext>
                </a:extLst>
              </p:cNvPr>
              <p:cNvSpPr/>
              <p:nvPr/>
            </p:nvSpPr>
            <p:spPr>
              <a:xfrm>
                <a:off x="4994875" y="3812225"/>
                <a:ext cx="150500" cy="132950"/>
              </a:xfrm>
              <a:custGeom>
                <a:avLst/>
                <a:gdLst/>
                <a:ahLst/>
                <a:cxnLst/>
                <a:rect l="l" t="t" r="r" b="b"/>
                <a:pathLst>
                  <a:path w="6020" h="5318" extrusionOk="0">
                    <a:moveTo>
                      <a:pt x="3106" y="1"/>
                    </a:moveTo>
                    <a:cubicBezTo>
                      <a:pt x="2176" y="1"/>
                      <a:pt x="1242" y="485"/>
                      <a:pt x="745" y="1329"/>
                    </a:cubicBezTo>
                    <a:cubicBezTo>
                      <a:pt x="1" y="2595"/>
                      <a:pt x="471" y="4338"/>
                      <a:pt x="1740" y="5021"/>
                    </a:cubicBezTo>
                    <a:cubicBezTo>
                      <a:pt x="2115" y="5223"/>
                      <a:pt x="2528" y="5318"/>
                      <a:pt x="2940" y="5318"/>
                    </a:cubicBezTo>
                    <a:cubicBezTo>
                      <a:pt x="3891" y="5318"/>
                      <a:pt x="4841" y="4812"/>
                      <a:pt x="5325" y="3940"/>
                    </a:cubicBezTo>
                    <a:cubicBezTo>
                      <a:pt x="6019" y="2688"/>
                      <a:pt x="5573" y="1024"/>
                      <a:pt x="4352" y="326"/>
                    </a:cubicBezTo>
                    <a:cubicBezTo>
                      <a:pt x="3967" y="105"/>
                      <a:pt x="3537" y="1"/>
                      <a:pt x="310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7" name="Google Shape;6497;p19">
                <a:extLst>
                  <a:ext uri="{FF2B5EF4-FFF2-40B4-BE49-F238E27FC236}">
                    <a16:creationId xmlns:a16="http://schemas.microsoft.com/office/drawing/2014/main" id="{47CA64FA-63F8-59C5-1691-5110567AA7AC}"/>
                  </a:ext>
                </a:extLst>
              </p:cNvPr>
              <p:cNvSpPr/>
              <p:nvPr/>
            </p:nvSpPr>
            <p:spPr>
              <a:xfrm>
                <a:off x="2203800" y="2243025"/>
                <a:ext cx="150325" cy="132975"/>
              </a:xfrm>
              <a:custGeom>
                <a:avLst/>
                <a:gdLst/>
                <a:ahLst/>
                <a:cxnLst/>
                <a:rect l="l" t="t" r="r" b="b"/>
                <a:pathLst>
                  <a:path w="6013" h="5319" extrusionOk="0">
                    <a:moveTo>
                      <a:pt x="3106" y="1"/>
                    </a:moveTo>
                    <a:cubicBezTo>
                      <a:pt x="2214" y="1"/>
                      <a:pt x="1309" y="446"/>
                      <a:pt x="791" y="1242"/>
                    </a:cubicBezTo>
                    <a:cubicBezTo>
                      <a:pt x="0" y="2464"/>
                      <a:pt x="404" y="4226"/>
                      <a:pt x="1646" y="4972"/>
                    </a:cubicBezTo>
                    <a:cubicBezTo>
                      <a:pt x="2039" y="5207"/>
                      <a:pt x="2482" y="5319"/>
                      <a:pt x="2928" y="5319"/>
                    </a:cubicBezTo>
                    <a:cubicBezTo>
                      <a:pt x="3841" y="5319"/>
                      <a:pt x="4762" y="4852"/>
                      <a:pt x="5268" y="4029"/>
                    </a:cubicBezTo>
                    <a:cubicBezTo>
                      <a:pt x="6012" y="2819"/>
                      <a:pt x="5626" y="1135"/>
                      <a:pt x="4431" y="376"/>
                    </a:cubicBezTo>
                    <a:cubicBezTo>
                      <a:pt x="4030" y="121"/>
                      <a:pt x="3570" y="1"/>
                      <a:pt x="310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8" name="Google Shape;6498;p19">
                <a:extLst>
                  <a:ext uri="{FF2B5EF4-FFF2-40B4-BE49-F238E27FC236}">
                    <a16:creationId xmlns:a16="http://schemas.microsoft.com/office/drawing/2014/main" id="{B96D6291-3127-8AE0-EAC0-F116F34B52B6}"/>
                  </a:ext>
                </a:extLst>
              </p:cNvPr>
              <p:cNvSpPr/>
              <p:nvPr/>
            </p:nvSpPr>
            <p:spPr>
              <a:xfrm>
                <a:off x="3580900" y="4421600"/>
                <a:ext cx="150475" cy="1329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5319" extrusionOk="0">
                    <a:moveTo>
                      <a:pt x="3106" y="1"/>
                    </a:moveTo>
                    <a:cubicBezTo>
                      <a:pt x="2184" y="1"/>
                      <a:pt x="1255" y="477"/>
                      <a:pt x="753" y="1313"/>
                    </a:cubicBezTo>
                    <a:cubicBezTo>
                      <a:pt x="0" y="2568"/>
                      <a:pt x="457" y="4317"/>
                      <a:pt x="1722" y="5012"/>
                    </a:cubicBezTo>
                    <a:cubicBezTo>
                      <a:pt x="2101" y="5220"/>
                      <a:pt x="2521" y="5319"/>
                      <a:pt x="2940" y="5319"/>
                    </a:cubicBezTo>
                    <a:cubicBezTo>
                      <a:pt x="3882" y="5319"/>
                      <a:pt x="4824" y="4821"/>
                      <a:pt x="5313" y="3958"/>
                    </a:cubicBezTo>
                    <a:cubicBezTo>
                      <a:pt x="6019" y="2711"/>
                      <a:pt x="5584" y="1045"/>
                      <a:pt x="4367" y="334"/>
                    </a:cubicBezTo>
                    <a:cubicBezTo>
                      <a:pt x="3979" y="108"/>
                      <a:pt x="3543" y="1"/>
                      <a:pt x="310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9" name="Google Shape;6499;p19">
                <a:extLst>
                  <a:ext uri="{FF2B5EF4-FFF2-40B4-BE49-F238E27FC236}">
                    <a16:creationId xmlns:a16="http://schemas.microsoft.com/office/drawing/2014/main" id="{CE70B553-EA8A-4032-D9ED-CCD52EB5379B}"/>
                  </a:ext>
                </a:extLst>
              </p:cNvPr>
              <p:cNvSpPr/>
              <p:nvPr/>
            </p:nvSpPr>
            <p:spPr>
              <a:xfrm>
                <a:off x="2417875" y="3767775"/>
                <a:ext cx="150475" cy="1329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5319" extrusionOk="0">
                    <a:moveTo>
                      <a:pt x="3106" y="1"/>
                    </a:moveTo>
                    <a:cubicBezTo>
                      <a:pt x="2178" y="1"/>
                      <a:pt x="1243" y="483"/>
                      <a:pt x="746" y="1326"/>
                    </a:cubicBezTo>
                    <a:cubicBezTo>
                      <a:pt x="0" y="2590"/>
                      <a:pt x="467" y="4333"/>
                      <a:pt x="1735" y="5018"/>
                    </a:cubicBezTo>
                    <a:cubicBezTo>
                      <a:pt x="2111" y="5222"/>
                      <a:pt x="2526" y="5318"/>
                      <a:pt x="2940" y="5318"/>
                    </a:cubicBezTo>
                    <a:cubicBezTo>
                      <a:pt x="3890" y="5318"/>
                      <a:pt x="4837" y="4814"/>
                      <a:pt x="5321" y="3944"/>
                    </a:cubicBezTo>
                    <a:cubicBezTo>
                      <a:pt x="6018" y="2695"/>
                      <a:pt x="5575" y="1028"/>
                      <a:pt x="4355" y="327"/>
                    </a:cubicBezTo>
                    <a:cubicBezTo>
                      <a:pt x="3969" y="105"/>
                      <a:pt x="3538" y="1"/>
                      <a:pt x="310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0" name="Google Shape;6500;p19">
                <a:extLst>
                  <a:ext uri="{FF2B5EF4-FFF2-40B4-BE49-F238E27FC236}">
                    <a16:creationId xmlns:a16="http://schemas.microsoft.com/office/drawing/2014/main" id="{FE7F35BD-3DB2-A782-6E00-61A7DFBAB8D0}"/>
                  </a:ext>
                </a:extLst>
              </p:cNvPr>
              <p:cNvSpPr/>
              <p:nvPr/>
            </p:nvSpPr>
            <p:spPr>
              <a:xfrm>
                <a:off x="3166375" y="4344650"/>
                <a:ext cx="148925" cy="131675"/>
              </a:xfrm>
              <a:custGeom>
                <a:avLst/>
                <a:gdLst/>
                <a:ahLst/>
                <a:cxnLst/>
                <a:rect l="l" t="t" r="r" b="b"/>
                <a:pathLst>
                  <a:path w="5957" h="5267" extrusionOk="0">
                    <a:moveTo>
                      <a:pt x="3056" y="0"/>
                    </a:moveTo>
                    <a:cubicBezTo>
                      <a:pt x="2159" y="0"/>
                      <a:pt x="1261" y="458"/>
                      <a:pt x="755" y="1270"/>
                    </a:cubicBezTo>
                    <a:cubicBezTo>
                      <a:pt x="1" y="2482"/>
                      <a:pt x="400" y="4179"/>
                      <a:pt x="1616" y="4917"/>
                    </a:cubicBezTo>
                    <a:cubicBezTo>
                      <a:pt x="2007" y="5154"/>
                      <a:pt x="2450" y="5267"/>
                      <a:pt x="2894" y="5267"/>
                    </a:cubicBezTo>
                    <a:cubicBezTo>
                      <a:pt x="3812" y="5267"/>
                      <a:pt x="4737" y="4789"/>
                      <a:pt x="5230" y="3950"/>
                    </a:cubicBezTo>
                    <a:cubicBezTo>
                      <a:pt x="5957" y="2714"/>
                      <a:pt x="5521" y="1025"/>
                      <a:pt x="4295" y="324"/>
                    </a:cubicBezTo>
                    <a:cubicBezTo>
                      <a:pt x="3910" y="104"/>
                      <a:pt x="3483" y="0"/>
                      <a:pt x="30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1" name="Google Shape;6501;p19">
                <a:extLst>
                  <a:ext uri="{FF2B5EF4-FFF2-40B4-BE49-F238E27FC236}">
                    <a16:creationId xmlns:a16="http://schemas.microsoft.com/office/drawing/2014/main" id="{37579013-E645-4561-9B81-431A2AB09B43}"/>
                  </a:ext>
                </a:extLst>
              </p:cNvPr>
              <p:cNvSpPr/>
              <p:nvPr/>
            </p:nvSpPr>
            <p:spPr>
              <a:xfrm>
                <a:off x="2701125" y="4083150"/>
                <a:ext cx="148450" cy="131550"/>
              </a:xfrm>
              <a:custGeom>
                <a:avLst/>
                <a:gdLst/>
                <a:ahLst/>
                <a:cxnLst/>
                <a:rect l="l" t="t" r="r" b="b"/>
                <a:pathLst>
                  <a:path w="5938" h="5262" extrusionOk="0">
                    <a:moveTo>
                      <a:pt x="3061" y="1"/>
                    </a:moveTo>
                    <a:cubicBezTo>
                      <a:pt x="2127" y="1"/>
                      <a:pt x="1191" y="496"/>
                      <a:pt x="708" y="1356"/>
                    </a:cubicBezTo>
                    <a:cubicBezTo>
                      <a:pt x="1" y="2611"/>
                      <a:pt x="463" y="4288"/>
                      <a:pt x="1703" y="4963"/>
                    </a:cubicBezTo>
                    <a:cubicBezTo>
                      <a:pt x="2075" y="5166"/>
                      <a:pt x="2487" y="5261"/>
                      <a:pt x="2899" y="5261"/>
                    </a:cubicBezTo>
                    <a:cubicBezTo>
                      <a:pt x="3856" y="5261"/>
                      <a:pt x="4814" y="4745"/>
                      <a:pt x="5282" y="3861"/>
                    </a:cubicBezTo>
                    <a:cubicBezTo>
                      <a:pt x="5938" y="2620"/>
                      <a:pt x="5496" y="1020"/>
                      <a:pt x="4308" y="330"/>
                    </a:cubicBezTo>
                    <a:cubicBezTo>
                      <a:pt x="3922" y="106"/>
                      <a:pt x="3492" y="1"/>
                      <a:pt x="306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2" name="Google Shape;6502;p19">
                <a:extLst>
                  <a:ext uri="{FF2B5EF4-FFF2-40B4-BE49-F238E27FC236}">
                    <a16:creationId xmlns:a16="http://schemas.microsoft.com/office/drawing/2014/main" id="{8E31D636-54D8-3CCC-17EA-373CEF05749C}"/>
                  </a:ext>
                </a:extLst>
              </p:cNvPr>
              <p:cNvSpPr/>
              <p:nvPr/>
            </p:nvSpPr>
            <p:spPr>
              <a:xfrm>
                <a:off x="4999150" y="1630675"/>
                <a:ext cx="147475" cy="130175"/>
              </a:xfrm>
              <a:custGeom>
                <a:avLst/>
                <a:gdLst/>
                <a:ahLst/>
                <a:cxnLst/>
                <a:rect l="l" t="t" r="r" b="b"/>
                <a:pathLst>
                  <a:path w="5899" h="5207" extrusionOk="0">
                    <a:moveTo>
                      <a:pt x="3013" y="1"/>
                    </a:moveTo>
                    <a:cubicBezTo>
                      <a:pt x="2126" y="1"/>
                      <a:pt x="1250" y="462"/>
                      <a:pt x="755" y="1286"/>
                    </a:cubicBezTo>
                    <a:cubicBezTo>
                      <a:pt x="1" y="2542"/>
                      <a:pt x="431" y="4198"/>
                      <a:pt x="1691" y="4894"/>
                    </a:cubicBezTo>
                    <a:cubicBezTo>
                      <a:pt x="2075" y="5106"/>
                      <a:pt x="2493" y="5207"/>
                      <a:pt x="2908" y="5207"/>
                    </a:cubicBezTo>
                    <a:cubicBezTo>
                      <a:pt x="3817" y="5207"/>
                      <a:pt x="4709" y="4724"/>
                      <a:pt x="5192" y="3873"/>
                    </a:cubicBezTo>
                    <a:cubicBezTo>
                      <a:pt x="5898" y="2632"/>
                      <a:pt x="5486" y="1049"/>
                      <a:pt x="4277" y="342"/>
                    </a:cubicBezTo>
                    <a:cubicBezTo>
                      <a:pt x="3882" y="110"/>
                      <a:pt x="3446" y="1"/>
                      <a:pt x="30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3" name="Google Shape;6503;p19">
                <a:extLst>
                  <a:ext uri="{FF2B5EF4-FFF2-40B4-BE49-F238E27FC236}">
                    <a16:creationId xmlns:a16="http://schemas.microsoft.com/office/drawing/2014/main" id="{E81A4A40-913F-BE22-A7A3-9BB881F0ADD1}"/>
                  </a:ext>
                </a:extLst>
              </p:cNvPr>
              <p:cNvSpPr/>
              <p:nvPr/>
            </p:nvSpPr>
            <p:spPr>
              <a:xfrm>
                <a:off x="4068775" y="1107625"/>
                <a:ext cx="147425" cy="130150"/>
              </a:xfrm>
              <a:custGeom>
                <a:avLst/>
                <a:gdLst/>
                <a:ahLst/>
                <a:cxnLst/>
                <a:rect l="l" t="t" r="r" b="b"/>
                <a:pathLst>
                  <a:path w="5897" h="5206" extrusionOk="0">
                    <a:moveTo>
                      <a:pt x="3011" y="1"/>
                    </a:moveTo>
                    <a:cubicBezTo>
                      <a:pt x="2103" y="1"/>
                      <a:pt x="1212" y="483"/>
                      <a:pt x="727" y="1332"/>
                    </a:cubicBezTo>
                    <a:cubicBezTo>
                      <a:pt x="0" y="2608"/>
                      <a:pt x="463" y="4254"/>
                      <a:pt x="1736" y="4919"/>
                    </a:cubicBezTo>
                    <a:cubicBezTo>
                      <a:pt x="2109" y="5113"/>
                      <a:pt x="2510" y="5206"/>
                      <a:pt x="2907" y="5206"/>
                    </a:cubicBezTo>
                    <a:cubicBezTo>
                      <a:pt x="3836" y="5206"/>
                      <a:pt x="4744" y="4701"/>
                      <a:pt x="5218" y="3824"/>
                    </a:cubicBezTo>
                    <a:cubicBezTo>
                      <a:pt x="5896" y="2567"/>
                      <a:pt x="5451" y="992"/>
                      <a:pt x="4229" y="315"/>
                    </a:cubicBezTo>
                    <a:cubicBezTo>
                      <a:pt x="3845" y="102"/>
                      <a:pt x="3426" y="1"/>
                      <a:pt x="30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4" name="Google Shape;6504;p19">
                <a:extLst>
                  <a:ext uri="{FF2B5EF4-FFF2-40B4-BE49-F238E27FC236}">
                    <a16:creationId xmlns:a16="http://schemas.microsoft.com/office/drawing/2014/main" id="{4FFD34E2-0768-DD54-06CB-6DD9D56D3ACC}"/>
                  </a:ext>
                </a:extLst>
              </p:cNvPr>
              <p:cNvSpPr/>
              <p:nvPr/>
            </p:nvSpPr>
            <p:spPr>
              <a:xfrm>
                <a:off x="5397325" y="3102675"/>
                <a:ext cx="146025" cy="129325"/>
              </a:xfrm>
              <a:custGeom>
                <a:avLst/>
                <a:gdLst/>
                <a:ahLst/>
                <a:cxnLst/>
                <a:rect l="l" t="t" r="r" b="b"/>
                <a:pathLst>
                  <a:path w="5841" h="5173" extrusionOk="0">
                    <a:moveTo>
                      <a:pt x="2950" y="0"/>
                    </a:moveTo>
                    <a:cubicBezTo>
                      <a:pt x="2050" y="0"/>
                      <a:pt x="1179" y="487"/>
                      <a:pt x="699" y="1350"/>
                    </a:cubicBezTo>
                    <a:cubicBezTo>
                      <a:pt x="0" y="2606"/>
                      <a:pt x="412" y="4138"/>
                      <a:pt x="1636" y="4837"/>
                    </a:cubicBezTo>
                    <a:cubicBezTo>
                      <a:pt x="2034" y="5064"/>
                      <a:pt x="2464" y="5172"/>
                      <a:pt x="2888" y="5172"/>
                    </a:cubicBezTo>
                    <a:cubicBezTo>
                      <a:pt x="3806" y="5172"/>
                      <a:pt x="4696" y="4667"/>
                      <a:pt x="5168" y="3773"/>
                    </a:cubicBezTo>
                    <a:cubicBezTo>
                      <a:pt x="5840" y="2506"/>
                      <a:pt x="5394" y="979"/>
                      <a:pt x="4156" y="309"/>
                    </a:cubicBezTo>
                    <a:cubicBezTo>
                      <a:pt x="3770" y="100"/>
                      <a:pt x="3357" y="0"/>
                      <a:pt x="29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5" name="Google Shape;6505;p19">
                <a:extLst>
                  <a:ext uri="{FF2B5EF4-FFF2-40B4-BE49-F238E27FC236}">
                    <a16:creationId xmlns:a16="http://schemas.microsoft.com/office/drawing/2014/main" id="{A92AFCEA-CB16-7241-0C71-A73FF898B6D9}"/>
                  </a:ext>
                </a:extLst>
              </p:cNvPr>
              <p:cNvSpPr/>
              <p:nvPr/>
            </p:nvSpPr>
            <p:spPr>
              <a:xfrm>
                <a:off x="4864350" y="4051550"/>
                <a:ext cx="145450" cy="128550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5142" extrusionOk="0">
                    <a:moveTo>
                      <a:pt x="2928" y="1"/>
                    </a:moveTo>
                    <a:cubicBezTo>
                      <a:pt x="2028" y="1"/>
                      <a:pt x="1165" y="498"/>
                      <a:pt x="688" y="1382"/>
                    </a:cubicBezTo>
                    <a:cubicBezTo>
                      <a:pt x="1" y="2655"/>
                      <a:pt x="440" y="4161"/>
                      <a:pt x="1696" y="4836"/>
                    </a:cubicBezTo>
                    <a:cubicBezTo>
                      <a:pt x="2080" y="5043"/>
                      <a:pt x="2489" y="5142"/>
                      <a:pt x="2891" y="5142"/>
                    </a:cubicBezTo>
                    <a:cubicBezTo>
                      <a:pt x="3791" y="5142"/>
                      <a:pt x="4655" y="4645"/>
                      <a:pt x="5132" y="3760"/>
                    </a:cubicBezTo>
                    <a:cubicBezTo>
                      <a:pt x="5817" y="2488"/>
                      <a:pt x="5378" y="982"/>
                      <a:pt x="4124" y="307"/>
                    </a:cubicBezTo>
                    <a:cubicBezTo>
                      <a:pt x="3739" y="100"/>
                      <a:pt x="3330" y="1"/>
                      <a:pt x="292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6" name="Google Shape;6506;p19">
                <a:extLst>
                  <a:ext uri="{FF2B5EF4-FFF2-40B4-BE49-F238E27FC236}">
                    <a16:creationId xmlns:a16="http://schemas.microsoft.com/office/drawing/2014/main" id="{CE8FF9E8-0B48-40F3-FC94-390B83C3D53C}"/>
                  </a:ext>
                </a:extLst>
              </p:cNvPr>
              <p:cNvSpPr/>
              <p:nvPr/>
            </p:nvSpPr>
            <p:spPr>
              <a:xfrm>
                <a:off x="5381675" y="2313700"/>
                <a:ext cx="146025" cy="129350"/>
              </a:xfrm>
              <a:custGeom>
                <a:avLst/>
                <a:gdLst/>
                <a:ahLst/>
                <a:cxnLst/>
                <a:rect l="l" t="t" r="r" b="b"/>
                <a:pathLst>
                  <a:path w="5841" h="5174" extrusionOk="0">
                    <a:moveTo>
                      <a:pt x="2951" y="1"/>
                    </a:moveTo>
                    <a:cubicBezTo>
                      <a:pt x="2058" y="1"/>
                      <a:pt x="1195" y="478"/>
                      <a:pt x="710" y="1332"/>
                    </a:cubicBezTo>
                    <a:cubicBezTo>
                      <a:pt x="0" y="2581"/>
                      <a:pt x="400" y="4118"/>
                      <a:pt x="1617" y="4827"/>
                    </a:cubicBezTo>
                    <a:cubicBezTo>
                      <a:pt x="2019" y="5062"/>
                      <a:pt x="2457" y="5174"/>
                      <a:pt x="2888" y="5174"/>
                    </a:cubicBezTo>
                    <a:cubicBezTo>
                      <a:pt x="3799" y="5174"/>
                      <a:pt x="4682" y="4677"/>
                      <a:pt x="5159" y="3794"/>
                    </a:cubicBezTo>
                    <a:cubicBezTo>
                      <a:pt x="5840" y="2530"/>
                      <a:pt x="5408" y="1002"/>
                      <a:pt x="4176" y="319"/>
                    </a:cubicBezTo>
                    <a:cubicBezTo>
                      <a:pt x="3785" y="103"/>
                      <a:pt x="3365" y="1"/>
                      <a:pt x="295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7" name="Google Shape;6507;p19">
                <a:extLst>
                  <a:ext uri="{FF2B5EF4-FFF2-40B4-BE49-F238E27FC236}">
                    <a16:creationId xmlns:a16="http://schemas.microsoft.com/office/drawing/2014/main" id="{48197FA9-FF6C-9561-B373-25D87E725058}"/>
                  </a:ext>
                </a:extLst>
              </p:cNvPr>
              <p:cNvSpPr/>
              <p:nvPr/>
            </p:nvSpPr>
            <p:spPr>
              <a:xfrm>
                <a:off x="5332425" y="2130175"/>
                <a:ext cx="145225" cy="128500"/>
              </a:xfrm>
              <a:custGeom>
                <a:avLst/>
                <a:gdLst/>
                <a:ahLst/>
                <a:cxnLst/>
                <a:rect l="l" t="t" r="r" b="b"/>
                <a:pathLst>
                  <a:path w="5809" h="5140" extrusionOk="0">
                    <a:moveTo>
                      <a:pt x="2922" y="0"/>
                    </a:moveTo>
                    <a:cubicBezTo>
                      <a:pt x="2046" y="0"/>
                      <a:pt x="1204" y="469"/>
                      <a:pt x="719" y="1315"/>
                    </a:cubicBezTo>
                    <a:cubicBezTo>
                      <a:pt x="0" y="2572"/>
                      <a:pt x="392" y="4091"/>
                      <a:pt x="1625" y="4799"/>
                    </a:cubicBezTo>
                    <a:cubicBezTo>
                      <a:pt x="2029" y="5029"/>
                      <a:pt x="2461" y="5140"/>
                      <a:pt x="2887" y="5140"/>
                    </a:cubicBezTo>
                    <a:cubicBezTo>
                      <a:pt x="3762" y="5140"/>
                      <a:pt x="4605" y="4672"/>
                      <a:pt x="5090" y="3826"/>
                    </a:cubicBezTo>
                    <a:cubicBezTo>
                      <a:pt x="5809" y="2569"/>
                      <a:pt x="5417" y="1050"/>
                      <a:pt x="4184" y="342"/>
                    </a:cubicBezTo>
                    <a:cubicBezTo>
                      <a:pt x="3780" y="111"/>
                      <a:pt x="3347" y="0"/>
                      <a:pt x="29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8" name="Google Shape;6508;p19">
                <a:extLst>
                  <a:ext uri="{FF2B5EF4-FFF2-40B4-BE49-F238E27FC236}">
                    <a16:creationId xmlns:a16="http://schemas.microsoft.com/office/drawing/2014/main" id="{6C5688D5-D0F4-03F3-A260-8F876A497756}"/>
                  </a:ext>
                </a:extLst>
              </p:cNvPr>
              <p:cNvSpPr/>
              <p:nvPr/>
            </p:nvSpPr>
            <p:spPr>
              <a:xfrm>
                <a:off x="3471600" y="1084025"/>
                <a:ext cx="145275" cy="128525"/>
              </a:xfrm>
              <a:custGeom>
                <a:avLst/>
                <a:gdLst/>
                <a:ahLst/>
                <a:cxnLst/>
                <a:rect l="l" t="t" r="r" b="b"/>
                <a:pathLst>
                  <a:path w="5811" h="5141" extrusionOk="0">
                    <a:moveTo>
                      <a:pt x="2921" y="1"/>
                    </a:moveTo>
                    <a:cubicBezTo>
                      <a:pt x="2055" y="1"/>
                      <a:pt x="1220" y="459"/>
                      <a:pt x="734" y="1290"/>
                    </a:cubicBezTo>
                    <a:cubicBezTo>
                      <a:pt x="0" y="2544"/>
                      <a:pt x="378" y="4066"/>
                      <a:pt x="1601" y="4786"/>
                    </a:cubicBezTo>
                    <a:cubicBezTo>
                      <a:pt x="2011" y="5026"/>
                      <a:pt x="2453" y="5141"/>
                      <a:pt x="2887" y="5141"/>
                    </a:cubicBezTo>
                    <a:cubicBezTo>
                      <a:pt x="3754" y="5141"/>
                      <a:pt x="4589" y="4683"/>
                      <a:pt x="5075" y="3851"/>
                    </a:cubicBezTo>
                    <a:cubicBezTo>
                      <a:pt x="5811" y="2599"/>
                      <a:pt x="5432" y="1075"/>
                      <a:pt x="4209" y="357"/>
                    </a:cubicBezTo>
                    <a:cubicBezTo>
                      <a:pt x="3798" y="116"/>
                      <a:pt x="3356" y="1"/>
                      <a:pt x="292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9" name="Google Shape;6509;p19">
                <a:extLst>
                  <a:ext uri="{FF2B5EF4-FFF2-40B4-BE49-F238E27FC236}">
                    <a16:creationId xmlns:a16="http://schemas.microsoft.com/office/drawing/2014/main" id="{2270A15E-808A-5164-69D0-2E3889D0E4E5}"/>
                  </a:ext>
                </a:extLst>
              </p:cNvPr>
              <p:cNvSpPr/>
              <p:nvPr/>
            </p:nvSpPr>
            <p:spPr>
              <a:xfrm>
                <a:off x="5431575" y="2498050"/>
                <a:ext cx="145525" cy="128550"/>
              </a:xfrm>
              <a:custGeom>
                <a:avLst/>
                <a:gdLst/>
                <a:ahLst/>
                <a:cxnLst/>
                <a:rect l="l" t="t" r="r" b="b"/>
                <a:pathLst>
                  <a:path w="5821" h="5142" extrusionOk="0">
                    <a:moveTo>
                      <a:pt x="2927" y="0"/>
                    </a:moveTo>
                    <a:cubicBezTo>
                      <a:pt x="2038" y="0"/>
                      <a:pt x="1185" y="485"/>
                      <a:pt x="704" y="1354"/>
                    </a:cubicBezTo>
                    <a:cubicBezTo>
                      <a:pt x="1" y="2624"/>
                      <a:pt x="422" y="4130"/>
                      <a:pt x="1669" y="4820"/>
                    </a:cubicBezTo>
                    <a:cubicBezTo>
                      <a:pt x="2063" y="5037"/>
                      <a:pt x="2483" y="5141"/>
                      <a:pt x="2894" y="5141"/>
                    </a:cubicBezTo>
                    <a:cubicBezTo>
                      <a:pt x="3784" y="5141"/>
                      <a:pt x="4637" y="4656"/>
                      <a:pt x="5117" y="3788"/>
                    </a:cubicBezTo>
                    <a:cubicBezTo>
                      <a:pt x="5820" y="2516"/>
                      <a:pt x="5399" y="1012"/>
                      <a:pt x="4152" y="322"/>
                    </a:cubicBezTo>
                    <a:cubicBezTo>
                      <a:pt x="3758" y="104"/>
                      <a:pt x="3339" y="0"/>
                      <a:pt x="29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0" name="Google Shape;6510;p19">
                <a:extLst>
                  <a:ext uri="{FF2B5EF4-FFF2-40B4-BE49-F238E27FC236}">
                    <a16:creationId xmlns:a16="http://schemas.microsoft.com/office/drawing/2014/main" id="{819184E7-FFE4-95C8-BC87-9FE5DBD83441}"/>
                  </a:ext>
                </a:extLst>
              </p:cNvPr>
              <p:cNvSpPr/>
              <p:nvPr/>
            </p:nvSpPr>
            <p:spPr>
              <a:xfrm>
                <a:off x="3288250" y="1136800"/>
                <a:ext cx="146050" cy="129350"/>
              </a:xfrm>
              <a:custGeom>
                <a:avLst/>
                <a:gdLst/>
                <a:ahLst/>
                <a:cxnLst/>
                <a:rect l="l" t="t" r="r" b="b"/>
                <a:pathLst>
                  <a:path w="5842" h="5174" extrusionOk="0">
                    <a:moveTo>
                      <a:pt x="2955" y="1"/>
                    </a:moveTo>
                    <a:cubicBezTo>
                      <a:pt x="2049" y="1"/>
                      <a:pt x="1169" y="492"/>
                      <a:pt x="690" y="1367"/>
                    </a:cubicBezTo>
                    <a:cubicBezTo>
                      <a:pt x="0" y="2627"/>
                      <a:pt x="423" y="4157"/>
                      <a:pt x="1652" y="4847"/>
                    </a:cubicBezTo>
                    <a:cubicBezTo>
                      <a:pt x="2047" y="5068"/>
                      <a:pt x="2472" y="5174"/>
                      <a:pt x="2891" y="5174"/>
                    </a:cubicBezTo>
                    <a:cubicBezTo>
                      <a:pt x="3777" y="5174"/>
                      <a:pt x="4637" y="4702"/>
                      <a:pt x="5124" y="3856"/>
                    </a:cubicBezTo>
                    <a:cubicBezTo>
                      <a:pt x="5842" y="2610"/>
                      <a:pt x="5450" y="1070"/>
                      <a:pt x="4237" y="354"/>
                    </a:cubicBezTo>
                    <a:cubicBezTo>
                      <a:pt x="3831" y="114"/>
                      <a:pt x="3390" y="1"/>
                      <a:pt x="295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1" name="Google Shape;6511;p19">
                <a:extLst>
                  <a:ext uri="{FF2B5EF4-FFF2-40B4-BE49-F238E27FC236}">
                    <a16:creationId xmlns:a16="http://schemas.microsoft.com/office/drawing/2014/main" id="{15421B88-9A4B-FF71-F94E-F68E51C3E42E}"/>
                  </a:ext>
                </a:extLst>
              </p:cNvPr>
              <p:cNvSpPr/>
              <p:nvPr/>
            </p:nvSpPr>
            <p:spPr>
              <a:xfrm>
                <a:off x="2605575" y="1533450"/>
                <a:ext cx="146575" cy="129350"/>
              </a:xfrm>
              <a:custGeom>
                <a:avLst/>
                <a:gdLst/>
                <a:ahLst/>
                <a:cxnLst/>
                <a:rect l="l" t="t" r="r" b="b"/>
                <a:pathLst>
                  <a:path w="5863" h="5174" extrusionOk="0">
                    <a:moveTo>
                      <a:pt x="2972" y="1"/>
                    </a:moveTo>
                    <a:cubicBezTo>
                      <a:pt x="2096" y="1"/>
                      <a:pt x="1244" y="461"/>
                      <a:pt x="753" y="1291"/>
                    </a:cubicBezTo>
                    <a:cubicBezTo>
                      <a:pt x="0" y="2564"/>
                      <a:pt x="422" y="4162"/>
                      <a:pt x="1693" y="4859"/>
                    </a:cubicBezTo>
                    <a:cubicBezTo>
                      <a:pt x="2083" y="5072"/>
                      <a:pt x="2500" y="5174"/>
                      <a:pt x="2912" y="5174"/>
                    </a:cubicBezTo>
                    <a:cubicBezTo>
                      <a:pt x="3807" y="5174"/>
                      <a:pt x="4673" y="4693"/>
                      <a:pt x="5156" y="3834"/>
                    </a:cubicBezTo>
                    <a:cubicBezTo>
                      <a:pt x="5862" y="2583"/>
                      <a:pt x="5457" y="1048"/>
                      <a:pt x="4237" y="344"/>
                    </a:cubicBezTo>
                    <a:cubicBezTo>
                      <a:pt x="3836" y="111"/>
                      <a:pt x="3401" y="1"/>
                      <a:pt x="29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2" name="Google Shape;6512;p19">
                <a:extLst>
                  <a:ext uri="{FF2B5EF4-FFF2-40B4-BE49-F238E27FC236}">
                    <a16:creationId xmlns:a16="http://schemas.microsoft.com/office/drawing/2014/main" id="{3DECC8A9-3AB5-8431-33C4-27FFF74DA3EC}"/>
                  </a:ext>
                </a:extLst>
              </p:cNvPr>
              <p:cNvSpPr/>
              <p:nvPr/>
            </p:nvSpPr>
            <p:spPr>
              <a:xfrm>
                <a:off x="3106025" y="1190775"/>
                <a:ext cx="144700" cy="127750"/>
              </a:xfrm>
              <a:custGeom>
                <a:avLst/>
                <a:gdLst/>
                <a:ahLst/>
                <a:cxnLst/>
                <a:rect l="l" t="t" r="r" b="b"/>
                <a:pathLst>
                  <a:path w="5788" h="5110" extrusionOk="0">
                    <a:moveTo>
                      <a:pt x="2903" y="1"/>
                    </a:moveTo>
                    <a:cubicBezTo>
                      <a:pt x="2049" y="1"/>
                      <a:pt x="1229" y="450"/>
                      <a:pt x="745" y="1264"/>
                    </a:cubicBezTo>
                    <a:cubicBezTo>
                      <a:pt x="1" y="2523"/>
                      <a:pt x="374" y="4042"/>
                      <a:pt x="1603" y="4758"/>
                    </a:cubicBezTo>
                    <a:cubicBezTo>
                      <a:pt x="2012" y="4996"/>
                      <a:pt x="2450" y="5110"/>
                      <a:pt x="2879" y="5110"/>
                    </a:cubicBezTo>
                    <a:cubicBezTo>
                      <a:pt x="3750" y="5110"/>
                      <a:pt x="4583" y="4642"/>
                      <a:pt x="5066" y="3796"/>
                    </a:cubicBezTo>
                    <a:cubicBezTo>
                      <a:pt x="5788" y="2527"/>
                      <a:pt x="5382" y="1021"/>
                      <a:pt x="4131" y="325"/>
                    </a:cubicBezTo>
                    <a:cubicBezTo>
                      <a:pt x="3737" y="106"/>
                      <a:pt x="3316" y="1"/>
                      <a:pt x="290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3" name="Google Shape;6513;p19">
                <a:extLst>
                  <a:ext uri="{FF2B5EF4-FFF2-40B4-BE49-F238E27FC236}">
                    <a16:creationId xmlns:a16="http://schemas.microsoft.com/office/drawing/2014/main" id="{3C2DC300-04D3-6E7F-572A-F4F99A9043D5}"/>
                  </a:ext>
                </a:extLst>
              </p:cNvPr>
              <p:cNvSpPr/>
              <p:nvPr/>
            </p:nvSpPr>
            <p:spPr>
              <a:xfrm>
                <a:off x="2073525" y="2482750"/>
                <a:ext cx="144725" cy="127775"/>
              </a:xfrm>
              <a:custGeom>
                <a:avLst/>
                <a:gdLst/>
                <a:ahLst/>
                <a:cxnLst/>
                <a:rect l="l" t="t" r="r" b="b"/>
                <a:pathLst>
                  <a:path w="5789" h="5111" extrusionOk="0">
                    <a:moveTo>
                      <a:pt x="2906" y="0"/>
                    </a:moveTo>
                    <a:cubicBezTo>
                      <a:pt x="2049" y="0"/>
                      <a:pt x="1226" y="453"/>
                      <a:pt x="743" y="1272"/>
                    </a:cubicBezTo>
                    <a:cubicBezTo>
                      <a:pt x="0" y="2531"/>
                      <a:pt x="378" y="4048"/>
                      <a:pt x="1611" y="4762"/>
                    </a:cubicBezTo>
                    <a:cubicBezTo>
                      <a:pt x="2019" y="4998"/>
                      <a:pt x="2455" y="5111"/>
                      <a:pt x="2882" y="5111"/>
                    </a:cubicBezTo>
                    <a:cubicBezTo>
                      <a:pt x="3754" y="5111"/>
                      <a:pt x="4589" y="4641"/>
                      <a:pt x="5071" y="3790"/>
                    </a:cubicBezTo>
                    <a:cubicBezTo>
                      <a:pt x="5789" y="2521"/>
                      <a:pt x="5381" y="1015"/>
                      <a:pt x="4126" y="321"/>
                    </a:cubicBezTo>
                    <a:cubicBezTo>
                      <a:pt x="3734" y="104"/>
                      <a:pt x="3316" y="0"/>
                      <a:pt x="29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4" name="Google Shape;6514;p19">
                <a:extLst>
                  <a:ext uri="{FF2B5EF4-FFF2-40B4-BE49-F238E27FC236}">
                    <a16:creationId xmlns:a16="http://schemas.microsoft.com/office/drawing/2014/main" id="{028DE240-07FA-0F4E-25A7-A276B0D7484D}"/>
                  </a:ext>
                </a:extLst>
              </p:cNvPr>
              <p:cNvSpPr/>
              <p:nvPr/>
            </p:nvSpPr>
            <p:spPr>
              <a:xfrm>
                <a:off x="4000100" y="4502500"/>
                <a:ext cx="143300" cy="126400"/>
              </a:xfrm>
              <a:custGeom>
                <a:avLst/>
                <a:gdLst/>
                <a:ahLst/>
                <a:cxnLst/>
                <a:rect l="l" t="t" r="r" b="b"/>
                <a:pathLst>
                  <a:path w="5732" h="5056" extrusionOk="0">
                    <a:moveTo>
                      <a:pt x="2888" y="1"/>
                    </a:moveTo>
                    <a:cubicBezTo>
                      <a:pt x="2024" y="1"/>
                      <a:pt x="1197" y="466"/>
                      <a:pt x="723" y="1304"/>
                    </a:cubicBezTo>
                    <a:cubicBezTo>
                      <a:pt x="0" y="2577"/>
                      <a:pt x="428" y="4086"/>
                      <a:pt x="1701" y="4762"/>
                    </a:cubicBezTo>
                    <a:cubicBezTo>
                      <a:pt x="2075" y="4961"/>
                      <a:pt x="2470" y="5055"/>
                      <a:pt x="2858" y="5055"/>
                    </a:cubicBezTo>
                    <a:cubicBezTo>
                      <a:pt x="3739" y="5055"/>
                      <a:pt x="4582" y="4568"/>
                      <a:pt x="5055" y="3700"/>
                    </a:cubicBezTo>
                    <a:cubicBezTo>
                      <a:pt x="5731" y="2458"/>
                      <a:pt x="5317" y="996"/>
                      <a:pt x="4097" y="320"/>
                    </a:cubicBezTo>
                    <a:cubicBezTo>
                      <a:pt x="3708" y="104"/>
                      <a:pt x="3294" y="1"/>
                      <a:pt x="28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5" name="Google Shape;6515;p19">
                <a:extLst>
                  <a:ext uri="{FF2B5EF4-FFF2-40B4-BE49-F238E27FC236}">
                    <a16:creationId xmlns:a16="http://schemas.microsoft.com/office/drawing/2014/main" id="{268469DF-5383-78C9-5C02-B5059A409E0F}"/>
                  </a:ext>
                </a:extLst>
              </p:cNvPr>
              <p:cNvSpPr/>
              <p:nvPr/>
            </p:nvSpPr>
            <p:spPr>
              <a:xfrm>
                <a:off x="2158850" y="2063075"/>
                <a:ext cx="141325" cy="125000"/>
              </a:xfrm>
              <a:custGeom>
                <a:avLst/>
                <a:gdLst/>
                <a:ahLst/>
                <a:cxnLst/>
                <a:rect l="l" t="t" r="r" b="b"/>
                <a:pathLst>
                  <a:path w="5653" h="5000" extrusionOk="0">
                    <a:moveTo>
                      <a:pt x="2855" y="0"/>
                    </a:moveTo>
                    <a:cubicBezTo>
                      <a:pt x="1993" y="0"/>
                      <a:pt x="1157" y="463"/>
                      <a:pt x="690" y="1290"/>
                    </a:cubicBezTo>
                    <a:cubicBezTo>
                      <a:pt x="0" y="2508"/>
                      <a:pt x="400" y="4003"/>
                      <a:pt x="1593" y="4680"/>
                    </a:cubicBezTo>
                    <a:cubicBezTo>
                      <a:pt x="1976" y="4896"/>
                      <a:pt x="2390" y="4999"/>
                      <a:pt x="2797" y="4999"/>
                    </a:cubicBezTo>
                    <a:cubicBezTo>
                      <a:pt x="3661" y="4999"/>
                      <a:pt x="4497" y="4537"/>
                      <a:pt x="4965" y="3709"/>
                    </a:cubicBezTo>
                    <a:cubicBezTo>
                      <a:pt x="5653" y="2491"/>
                      <a:pt x="5255" y="996"/>
                      <a:pt x="4060" y="321"/>
                    </a:cubicBezTo>
                    <a:cubicBezTo>
                      <a:pt x="3676" y="104"/>
                      <a:pt x="3263" y="0"/>
                      <a:pt x="285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6" name="Google Shape;6516;p19">
                <a:extLst>
                  <a:ext uri="{FF2B5EF4-FFF2-40B4-BE49-F238E27FC236}">
                    <a16:creationId xmlns:a16="http://schemas.microsoft.com/office/drawing/2014/main" id="{3E2E7ABD-F0B7-3AF4-D898-3732985358DC}"/>
                  </a:ext>
                </a:extLst>
              </p:cNvPr>
              <p:cNvSpPr/>
              <p:nvPr/>
            </p:nvSpPr>
            <p:spPr>
              <a:xfrm>
                <a:off x="5182725" y="3763050"/>
                <a:ext cx="141250" cy="124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4998" extrusionOk="0">
                    <a:moveTo>
                      <a:pt x="2854" y="1"/>
                    </a:moveTo>
                    <a:cubicBezTo>
                      <a:pt x="2001" y="1"/>
                      <a:pt x="1171" y="452"/>
                      <a:pt x="702" y="1263"/>
                    </a:cubicBezTo>
                    <a:cubicBezTo>
                      <a:pt x="1" y="2474"/>
                      <a:pt x="382" y="3978"/>
                      <a:pt x="1566" y="4664"/>
                    </a:cubicBezTo>
                    <a:cubicBezTo>
                      <a:pt x="1956" y="4890"/>
                      <a:pt x="2378" y="4998"/>
                      <a:pt x="2796" y="4998"/>
                    </a:cubicBezTo>
                    <a:cubicBezTo>
                      <a:pt x="3649" y="4998"/>
                      <a:pt x="4478" y="4546"/>
                      <a:pt x="4948" y="3735"/>
                    </a:cubicBezTo>
                    <a:cubicBezTo>
                      <a:pt x="5649" y="2524"/>
                      <a:pt x="5267" y="1021"/>
                      <a:pt x="4084" y="334"/>
                    </a:cubicBezTo>
                    <a:cubicBezTo>
                      <a:pt x="3694" y="108"/>
                      <a:pt x="3271" y="1"/>
                      <a:pt x="285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7" name="Google Shape;6517;p19">
                <a:extLst>
                  <a:ext uri="{FF2B5EF4-FFF2-40B4-BE49-F238E27FC236}">
                    <a16:creationId xmlns:a16="http://schemas.microsoft.com/office/drawing/2014/main" id="{3ECAA834-0500-2B86-8495-AAB146BD569E}"/>
                  </a:ext>
                </a:extLst>
              </p:cNvPr>
              <p:cNvSpPr/>
              <p:nvPr/>
            </p:nvSpPr>
            <p:spPr>
              <a:xfrm>
                <a:off x="5315975" y="3525925"/>
                <a:ext cx="141375" cy="124975"/>
              </a:xfrm>
              <a:custGeom>
                <a:avLst/>
                <a:gdLst/>
                <a:ahLst/>
                <a:cxnLst/>
                <a:rect l="l" t="t" r="r" b="b"/>
                <a:pathLst>
                  <a:path w="5655" h="4999" extrusionOk="0">
                    <a:moveTo>
                      <a:pt x="2860" y="0"/>
                    </a:moveTo>
                    <a:cubicBezTo>
                      <a:pt x="1980" y="0"/>
                      <a:pt x="1129" y="482"/>
                      <a:pt x="667" y="1333"/>
                    </a:cubicBezTo>
                    <a:cubicBezTo>
                      <a:pt x="1" y="2557"/>
                      <a:pt x="430" y="4047"/>
                      <a:pt x="1636" y="4701"/>
                    </a:cubicBezTo>
                    <a:cubicBezTo>
                      <a:pt x="2008" y="4903"/>
                      <a:pt x="2405" y="4999"/>
                      <a:pt x="2797" y="4999"/>
                    </a:cubicBezTo>
                    <a:cubicBezTo>
                      <a:pt x="3676" y="4999"/>
                      <a:pt x="4527" y="4518"/>
                      <a:pt x="4989" y="3667"/>
                    </a:cubicBezTo>
                    <a:cubicBezTo>
                      <a:pt x="5655" y="2441"/>
                      <a:pt x="5226" y="951"/>
                      <a:pt x="4019" y="297"/>
                    </a:cubicBezTo>
                    <a:cubicBezTo>
                      <a:pt x="3649" y="96"/>
                      <a:pt x="3251" y="0"/>
                      <a:pt x="28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8" name="Google Shape;6518;p19">
                <a:extLst>
                  <a:ext uri="{FF2B5EF4-FFF2-40B4-BE49-F238E27FC236}">
                    <a16:creationId xmlns:a16="http://schemas.microsoft.com/office/drawing/2014/main" id="{85322C39-7EB6-0B61-1EB4-DA464B9A8A2D}"/>
                  </a:ext>
                </a:extLst>
              </p:cNvPr>
              <p:cNvSpPr/>
              <p:nvPr/>
            </p:nvSpPr>
            <p:spPr>
              <a:xfrm>
                <a:off x="2292175" y="1825950"/>
                <a:ext cx="141325" cy="124975"/>
              </a:xfrm>
              <a:custGeom>
                <a:avLst/>
                <a:gdLst/>
                <a:ahLst/>
                <a:cxnLst/>
                <a:rect l="l" t="t" r="r" b="b"/>
                <a:pathLst>
                  <a:path w="5653" h="4999" extrusionOk="0">
                    <a:moveTo>
                      <a:pt x="2855" y="0"/>
                    </a:moveTo>
                    <a:cubicBezTo>
                      <a:pt x="1992" y="0"/>
                      <a:pt x="1156" y="463"/>
                      <a:pt x="688" y="1290"/>
                    </a:cubicBezTo>
                    <a:cubicBezTo>
                      <a:pt x="0" y="2507"/>
                      <a:pt x="398" y="4004"/>
                      <a:pt x="1593" y="4679"/>
                    </a:cubicBezTo>
                    <a:cubicBezTo>
                      <a:pt x="1976" y="4896"/>
                      <a:pt x="2389" y="4999"/>
                      <a:pt x="2796" y="4999"/>
                    </a:cubicBezTo>
                    <a:cubicBezTo>
                      <a:pt x="3659" y="4999"/>
                      <a:pt x="4496" y="4536"/>
                      <a:pt x="4963" y="3710"/>
                    </a:cubicBezTo>
                    <a:cubicBezTo>
                      <a:pt x="5653" y="2491"/>
                      <a:pt x="5254" y="995"/>
                      <a:pt x="4060" y="320"/>
                    </a:cubicBezTo>
                    <a:cubicBezTo>
                      <a:pt x="3676" y="103"/>
                      <a:pt x="3263" y="0"/>
                      <a:pt x="285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9" name="Google Shape;6519;p19">
                <a:extLst>
                  <a:ext uri="{FF2B5EF4-FFF2-40B4-BE49-F238E27FC236}">
                    <a16:creationId xmlns:a16="http://schemas.microsoft.com/office/drawing/2014/main" id="{086454C7-45DC-8129-56CA-5D45C2B2382B}"/>
                  </a:ext>
                </a:extLst>
              </p:cNvPr>
              <p:cNvSpPr/>
              <p:nvPr/>
            </p:nvSpPr>
            <p:spPr>
              <a:xfrm>
                <a:off x="2139275" y="3456375"/>
                <a:ext cx="143300" cy="126400"/>
              </a:xfrm>
              <a:custGeom>
                <a:avLst/>
                <a:gdLst/>
                <a:ahLst/>
                <a:cxnLst/>
                <a:rect l="l" t="t" r="r" b="b"/>
                <a:pathLst>
                  <a:path w="5732" h="5056" extrusionOk="0">
                    <a:moveTo>
                      <a:pt x="2888" y="0"/>
                    </a:moveTo>
                    <a:cubicBezTo>
                      <a:pt x="2025" y="0"/>
                      <a:pt x="1196" y="466"/>
                      <a:pt x="721" y="1305"/>
                    </a:cubicBezTo>
                    <a:cubicBezTo>
                      <a:pt x="1" y="2576"/>
                      <a:pt x="428" y="4087"/>
                      <a:pt x="1701" y="4762"/>
                    </a:cubicBezTo>
                    <a:cubicBezTo>
                      <a:pt x="2075" y="4961"/>
                      <a:pt x="2470" y="5055"/>
                      <a:pt x="2859" y="5055"/>
                    </a:cubicBezTo>
                    <a:cubicBezTo>
                      <a:pt x="3739" y="5055"/>
                      <a:pt x="4583" y="4568"/>
                      <a:pt x="5055" y="3699"/>
                    </a:cubicBezTo>
                    <a:cubicBezTo>
                      <a:pt x="5732" y="2457"/>
                      <a:pt x="5316" y="995"/>
                      <a:pt x="4096" y="319"/>
                    </a:cubicBezTo>
                    <a:cubicBezTo>
                      <a:pt x="3707" y="103"/>
                      <a:pt x="3294" y="0"/>
                      <a:pt x="28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0" name="Google Shape;6520;p19">
                <a:extLst>
                  <a:ext uri="{FF2B5EF4-FFF2-40B4-BE49-F238E27FC236}">
                    <a16:creationId xmlns:a16="http://schemas.microsoft.com/office/drawing/2014/main" id="{A5B3DAC5-CD53-E827-4311-75EC7C8E738E}"/>
                  </a:ext>
                </a:extLst>
              </p:cNvPr>
              <p:cNvSpPr/>
              <p:nvPr/>
            </p:nvSpPr>
            <p:spPr>
              <a:xfrm>
                <a:off x="4719650" y="1317900"/>
                <a:ext cx="142600" cy="126325"/>
              </a:xfrm>
              <a:custGeom>
                <a:avLst/>
                <a:gdLst/>
                <a:ahLst/>
                <a:cxnLst/>
                <a:rect l="l" t="t" r="r" b="b"/>
                <a:pathLst>
                  <a:path w="5704" h="5053" extrusionOk="0">
                    <a:moveTo>
                      <a:pt x="2860" y="0"/>
                    </a:moveTo>
                    <a:cubicBezTo>
                      <a:pt x="2015" y="0"/>
                      <a:pt x="1205" y="443"/>
                      <a:pt x="727" y="1250"/>
                    </a:cubicBezTo>
                    <a:cubicBezTo>
                      <a:pt x="1" y="2476"/>
                      <a:pt x="347" y="3963"/>
                      <a:pt x="1526" y="4677"/>
                    </a:cubicBezTo>
                    <a:cubicBezTo>
                      <a:pt x="1945" y="4931"/>
                      <a:pt x="2396" y="5053"/>
                      <a:pt x="2837" y="5053"/>
                    </a:cubicBezTo>
                    <a:cubicBezTo>
                      <a:pt x="3698" y="5053"/>
                      <a:pt x="4522" y="4592"/>
                      <a:pt x="4999" y="3753"/>
                    </a:cubicBezTo>
                    <a:cubicBezTo>
                      <a:pt x="5704" y="2519"/>
                      <a:pt x="5325" y="1046"/>
                      <a:pt x="4125" y="348"/>
                    </a:cubicBezTo>
                    <a:cubicBezTo>
                      <a:pt x="3720" y="113"/>
                      <a:pt x="3286" y="0"/>
                      <a:pt x="28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1" name="Google Shape;6521;p19">
                <a:extLst>
                  <a:ext uri="{FF2B5EF4-FFF2-40B4-BE49-F238E27FC236}">
                    <a16:creationId xmlns:a16="http://schemas.microsoft.com/office/drawing/2014/main" id="{625B78DF-74A1-4C2A-D3B8-ADBF80E9B8E8}"/>
                  </a:ext>
                </a:extLst>
              </p:cNvPr>
              <p:cNvSpPr/>
              <p:nvPr/>
            </p:nvSpPr>
            <p:spPr>
              <a:xfrm>
                <a:off x="3656225" y="1032000"/>
                <a:ext cx="142100" cy="126275"/>
              </a:xfrm>
              <a:custGeom>
                <a:avLst/>
                <a:gdLst/>
                <a:ahLst/>
                <a:cxnLst/>
                <a:rect l="l" t="t" r="r" b="b"/>
                <a:pathLst>
                  <a:path w="5684" h="5051" extrusionOk="0">
                    <a:moveTo>
                      <a:pt x="2845" y="1"/>
                    </a:moveTo>
                    <a:cubicBezTo>
                      <a:pt x="2038" y="1"/>
                      <a:pt x="1260" y="402"/>
                      <a:pt x="779" y="1146"/>
                    </a:cubicBezTo>
                    <a:cubicBezTo>
                      <a:pt x="1" y="2353"/>
                      <a:pt x="277" y="3857"/>
                      <a:pt x="1416" y="4612"/>
                    </a:cubicBezTo>
                    <a:cubicBezTo>
                      <a:pt x="1862" y="4908"/>
                      <a:pt x="2353" y="5050"/>
                      <a:pt x="2832" y="5050"/>
                    </a:cubicBezTo>
                    <a:cubicBezTo>
                      <a:pt x="3655" y="5050"/>
                      <a:pt x="4445" y="4632"/>
                      <a:pt x="4927" y="3856"/>
                    </a:cubicBezTo>
                    <a:cubicBezTo>
                      <a:pt x="5683" y="2639"/>
                      <a:pt x="5374" y="1145"/>
                      <a:pt x="4214" y="408"/>
                    </a:cubicBezTo>
                    <a:cubicBezTo>
                      <a:pt x="3781" y="133"/>
                      <a:pt x="3308" y="1"/>
                      <a:pt x="284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2" name="Google Shape;6522;p19">
                <a:extLst>
                  <a:ext uri="{FF2B5EF4-FFF2-40B4-BE49-F238E27FC236}">
                    <a16:creationId xmlns:a16="http://schemas.microsoft.com/office/drawing/2014/main" id="{5DF8EC18-2D9C-A358-90DE-3ABE059898E9}"/>
                  </a:ext>
                </a:extLst>
              </p:cNvPr>
              <p:cNvSpPr/>
              <p:nvPr/>
            </p:nvSpPr>
            <p:spPr>
              <a:xfrm>
                <a:off x="2924000" y="1245025"/>
                <a:ext cx="142200" cy="125600"/>
              </a:xfrm>
              <a:custGeom>
                <a:avLst/>
                <a:gdLst/>
                <a:ahLst/>
                <a:cxnLst/>
                <a:rect l="l" t="t" r="r" b="b"/>
                <a:pathLst>
                  <a:path w="5688" h="5024" extrusionOk="0">
                    <a:moveTo>
                      <a:pt x="2874" y="0"/>
                    </a:moveTo>
                    <a:cubicBezTo>
                      <a:pt x="2040" y="0"/>
                      <a:pt x="1234" y="430"/>
                      <a:pt x="758" y="1212"/>
                    </a:cubicBezTo>
                    <a:cubicBezTo>
                      <a:pt x="1" y="2455"/>
                      <a:pt x="374" y="3988"/>
                      <a:pt x="1604" y="4692"/>
                    </a:cubicBezTo>
                    <a:cubicBezTo>
                      <a:pt x="1996" y="4917"/>
                      <a:pt x="2419" y="5024"/>
                      <a:pt x="2834" y="5024"/>
                    </a:cubicBezTo>
                    <a:cubicBezTo>
                      <a:pt x="3684" y="5024"/>
                      <a:pt x="4505" y="4575"/>
                      <a:pt x="4979" y="3764"/>
                    </a:cubicBezTo>
                    <a:cubicBezTo>
                      <a:pt x="5687" y="2550"/>
                      <a:pt x="5326" y="1060"/>
                      <a:pt x="4153" y="358"/>
                    </a:cubicBezTo>
                    <a:cubicBezTo>
                      <a:pt x="3747" y="116"/>
                      <a:pt x="3307" y="0"/>
                      <a:pt x="287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3" name="Google Shape;6523;p19">
                <a:extLst>
                  <a:ext uri="{FF2B5EF4-FFF2-40B4-BE49-F238E27FC236}">
                    <a16:creationId xmlns:a16="http://schemas.microsoft.com/office/drawing/2014/main" id="{0EF8C851-1B1A-F3D5-21A9-A16F897C7451}"/>
                  </a:ext>
                </a:extLst>
              </p:cNvPr>
              <p:cNvSpPr/>
              <p:nvPr/>
            </p:nvSpPr>
            <p:spPr>
              <a:xfrm>
                <a:off x="5482575" y="2683450"/>
                <a:ext cx="142400" cy="125675"/>
              </a:xfrm>
              <a:custGeom>
                <a:avLst/>
                <a:gdLst/>
                <a:ahLst/>
                <a:cxnLst/>
                <a:rect l="l" t="t" r="r" b="b"/>
                <a:pathLst>
                  <a:path w="5696" h="5027" extrusionOk="0">
                    <a:moveTo>
                      <a:pt x="2876" y="0"/>
                    </a:moveTo>
                    <a:cubicBezTo>
                      <a:pt x="2024" y="0"/>
                      <a:pt x="1202" y="452"/>
                      <a:pt x="730" y="1266"/>
                    </a:cubicBezTo>
                    <a:cubicBezTo>
                      <a:pt x="0" y="2518"/>
                      <a:pt x="410" y="4042"/>
                      <a:pt x="1658" y="4723"/>
                    </a:cubicBezTo>
                    <a:cubicBezTo>
                      <a:pt x="2035" y="4929"/>
                      <a:pt x="2438" y="5027"/>
                      <a:pt x="2834" y="5027"/>
                    </a:cubicBezTo>
                    <a:cubicBezTo>
                      <a:pt x="3703" y="5027"/>
                      <a:pt x="4541" y="4554"/>
                      <a:pt x="5011" y="3711"/>
                    </a:cubicBezTo>
                    <a:cubicBezTo>
                      <a:pt x="5696" y="2484"/>
                      <a:pt x="5298" y="1011"/>
                      <a:pt x="4103" y="330"/>
                    </a:cubicBezTo>
                    <a:cubicBezTo>
                      <a:pt x="3711" y="107"/>
                      <a:pt x="3290" y="0"/>
                      <a:pt x="287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4" name="Google Shape;6524;p19">
                <a:extLst>
                  <a:ext uri="{FF2B5EF4-FFF2-40B4-BE49-F238E27FC236}">
                    <a16:creationId xmlns:a16="http://schemas.microsoft.com/office/drawing/2014/main" id="{30731E5C-0D38-DD37-ABF2-2F0B3BE7E0BE}"/>
                  </a:ext>
                </a:extLst>
              </p:cNvPr>
              <p:cNvSpPr/>
              <p:nvPr/>
            </p:nvSpPr>
            <p:spPr>
              <a:xfrm>
                <a:off x="4366100" y="4396150"/>
                <a:ext cx="143050" cy="126375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5055" extrusionOk="0">
                    <a:moveTo>
                      <a:pt x="2881" y="1"/>
                    </a:moveTo>
                    <a:cubicBezTo>
                      <a:pt x="2047" y="1"/>
                      <a:pt x="1246" y="431"/>
                      <a:pt x="767" y="1218"/>
                    </a:cubicBezTo>
                    <a:cubicBezTo>
                      <a:pt x="1" y="2478"/>
                      <a:pt x="371" y="4002"/>
                      <a:pt x="1613" y="4715"/>
                    </a:cubicBezTo>
                    <a:cubicBezTo>
                      <a:pt x="2013" y="4945"/>
                      <a:pt x="2441" y="5054"/>
                      <a:pt x="2861" y="5054"/>
                    </a:cubicBezTo>
                    <a:cubicBezTo>
                      <a:pt x="3711" y="5054"/>
                      <a:pt x="4525" y="4604"/>
                      <a:pt x="5002" y="3787"/>
                    </a:cubicBezTo>
                    <a:cubicBezTo>
                      <a:pt x="5721" y="2558"/>
                      <a:pt x="5363" y="1074"/>
                      <a:pt x="4177" y="366"/>
                    </a:cubicBezTo>
                    <a:cubicBezTo>
                      <a:pt x="3764" y="119"/>
                      <a:pt x="3318" y="1"/>
                      <a:pt x="288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5" name="Google Shape;6525;p19">
                <a:extLst>
                  <a:ext uri="{FF2B5EF4-FFF2-40B4-BE49-F238E27FC236}">
                    <a16:creationId xmlns:a16="http://schemas.microsoft.com/office/drawing/2014/main" id="{03AAE1CF-712B-7B4F-3116-38311F05785A}"/>
                  </a:ext>
                </a:extLst>
              </p:cNvPr>
              <p:cNvSpPr/>
              <p:nvPr/>
            </p:nvSpPr>
            <p:spPr>
              <a:xfrm>
                <a:off x="2471025" y="3954725"/>
                <a:ext cx="144025" cy="126950"/>
              </a:xfrm>
              <a:custGeom>
                <a:avLst/>
                <a:gdLst/>
                <a:ahLst/>
                <a:cxnLst/>
                <a:rect l="l" t="t" r="r" b="b"/>
                <a:pathLst>
                  <a:path w="5761" h="5078" extrusionOk="0">
                    <a:moveTo>
                      <a:pt x="2889" y="0"/>
                    </a:moveTo>
                    <a:cubicBezTo>
                      <a:pt x="2048" y="0"/>
                      <a:pt x="1241" y="436"/>
                      <a:pt x="761" y="1233"/>
                    </a:cubicBezTo>
                    <a:cubicBezTo>
                      <a:pt x="1" y="2493"/>
                      <a:pt x="366" y="4013"/>
                      <a:pt x="1601" y="4729"/>
                    </a:cubicBezTo>
                    <a:cubicBezTo>
                      <a:pt x="2008" y="4965"/>
                      <a:pt x="2445" y="5078"/>
                      <a:pt x="2873" y="5078"/>
                    </a:cubicBezTo>
                    <a:cubicBezTo>
                      <a:pt x="3713" y="5078"/>
                      <a:pt x="4520" y="4641"/>
                      <a:pt x="5000" y="3845"/>
                    </a:cubicBezTo>
                    <a:cubicBezTo>
                      <a:pt x="5761" y="2585"/>
                      <a:pt x="5397" y="1065"/>
                      <a:pt x="4160" y="349"/>
                    </a:cubicBezTo>
                    <a:cubicBezTo>
                      <a:pt x="3753" y="113"/>
                      <a:pt x="3317" y="0"/>
                      <a:pt x="288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6" name="Google Shape;6526;p19">
                <a:extLst>
                  <a:ext uri="{FF2B5EF4-FFF2-40B4-BE49-F238E27FC236}">
                    <a16:creationId xmlns:a16="http://schemas.microsoft.com/office/drawing/2014/main" id="{E8F6F2D2-5527-8B1E-50EB-84183BAE2E02}"/>
                  </a:ext>
                </a:extLst>
              </p:cNvPr>
              <p:cNvSpPr/>
              <p:nvPr/>
            </p:nvSpPr>
            <p:spPr>
              <a:xfrm>
                <a:off x="4183375" y="4449000"/>
                <a:ext cx="143050" cy="127025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5081" extrusionOk="0">
                    <a:moveTo>
                      <a:pt x="2869" y="0"/>
                    </a:moveTo>
                    <a:cubicBezTo>
                      <a:pt x="2015" y="0"/>
                      <a:pt x="1197" y="453"/>
                      <a:pt x="715" y="1281"/>
                    </a:cubicBezTo>
                    <a:cubicBezTo>
                      <a:pt x="1" y="2511"/>
                      <a:pt x="354" y="3988"/>
                      <a:pt x="1532" y="4701"/>
                    </a:cubicBezTo>
                    <a:cubicBezTo>
                      <a:pt x="1955" y="4957"/>
                      <a:pt x="2410" y="5080"/>
                      <a:pt x="2855" y="5080"/>
                    </a:cubicBezTo>
                    <a:cubicBezTo>
                      <a:pt x="3709" y="5080"/>
                      <a:pt x="4526" y="4628"/>
                      <a:pt x="5008" y="3799"/>
                    </a:cubicBezTo>
                    <a:cubicBezTo>
                      <a:pt x="5721" y="2570"/>
                      <a:pt x="5369" y="1092"/>
                      <a:pt x="4192" y="379"/>
                    </a:cubicBezTo>
                    <a:cubicBezTo>
                      <a:pt x="3769" y="123"/>
                      <a:pt x="3314" y="0"/>
                      <a:pt x="286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7" name="Google Shape;6527;p19">
                <a:extLst>
                  <a:ext uri="{FF2B5EF4-FFF2-40B4-BE49-F238E27FC236}">
                    <a16:creationId xmlns:a16="http://schemas.microsoft.com/office/drawing/2014/main" id="{FF0928DE-EC67-412C-302E-64CA86A299EB}"/>
                  </a:ext>
                </a:extLst>
              </p:cNvPr>
              <p:cNvSpPr/>
              <p:nvPr/>
            </p:nvSpPr>
            <p:spPr>
              <a:xfrm>
                <a:off x="2089875" y="3272050"/>
                <a:ext cx="143225" cy="127100"/>
              </a:xfrm>
              <a:custGeom>
                <a:avLst/>
                <a:gdLst/>
                <a:ahLst/>
                <a:cxnLst/>
                <a:rect l="l" t="t" r="r" b="b"/>
                <a:pathLst>
                  <a:path w="5729" h="5084" extrusionOk="0">
                    <a:moveTo>
                      <a:pt x="2872" y="0"/>
                    </a:moveTo>
                    <a:cubicBezTo>
                      <a:pt x="2003" y="0"/>
                      <a:pt x="1174" y="471"/>
                      <a:pt x="695" y="1326"/>
                    </a:cubicBezTo>
                    <a:cubicBezTo>
                      <a:pt x="1" y="2564"/>
                      <a:pt x="381" y="4028"/>
                      <a:pt x="1576" y="4727"/>
                    </a:cubicBezTo>
                    <a:cubicBezTo>
                      <a:pt x="1988" y="4968"/>
                      <a:pt x="2428" y="5083"/>
                      <a:pt x="2857" y="5083"/>
                    </a:cubicBezTo>
                    <a:cubicBezTo>
                      <a:pt x="3727" y="5083"/>
                      <a:pt x="4555" y="4612"/>
                      <a:pt x="5034" y="3757"/>
                    </a:cubicBezTo>
                    <a:cubicBezTo>
                      <a:pt x="5729" y="2521"/>
                      <a:pt x="5348" y="1056"/>
                      <a:pt x="4153" y="356"/>
                    </a:cubicBezTo>
                    <a:cubicBezTo>
                      <a:pt x="3741" y="115"/>
                      <a:pt x="3302" y="0"/>
                      <a:pt x="287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8" name="Google Shape;6528;p19">
                <a:extLst>
                  <a:ext uri="{FF2B5EF4-FFF2-40B4-BE49-F238E27FC236}">
                    <a16:creationId xmlns:a16="http://schemas.microsoft.com/office/drawing/2014/main" id="{6BB8F528-27FF-14F7-ECA4-063C3F2764BA}"/>
                  </a:ext>
                </a:extLst>
              </p:cNvPr>
              <p:cNvSpPr/>
              <p:nvPr/>
            </p:nvSpPr>
            <p:spPr>
              <a:xfrm>
                <a:off x="2040525" y="3088475"/>
                <a:ext cx="142575" cy="126375"/>
              </a:xfrm>
              <a:custGeom>
                <a:avLst/>
                <a:gdLst/>
                <a:ahLst/>
                <a:cxnLst/>
                <a:rect l="l" t="t" r="r" b="b"/>
                <a:pathLst>
                  <a:path w="5703" h="5055" extrusionOk="0">
                    <a:moveTo>
                      <a:pt x="2864" y="1"/>
                    </a:moveTo>
                    <a:cubicBezTo>
                      <a:pt x="2000" y="1"/>
                      <a:pt x="1172" y="466"/>
                      <a:pt x="696" y="1311"/>
                    </a:cubicBezTo>
                    <a:cubicBezTo>
                      <a:pt x="0" y="2548"/>
                      <a:pt x="386" y="4020"/>
                      <a:pt x="1590" y="4712"/>
                    </a:cubicBezTo>
                    <a:cubicBezTo>
                      <a:pt x="1992" y="4944"/>
                      <a:pt x="2422" y="5054"/>
                      <a:pt x="2843" y="5054"/>
                    </a:cubicBezTo>
                    <a:cubicBezTo>
                      <a:pt x="3691" y="5054"/>
                      <a:pt x="4504" y="4607"/>
                      <a:pt x="4982" y="3793"/>
                    </a:cubicBezTo>
                    <a:cubicBezTo>
                      <a:pt x="5703" y="2564"/>
                      <a:pt x="5348" y="1080"/>
                      <a:pt x="4164" y="370"/>
                    </a:cubicBezTo>
                    <a:cubicBezTo>
                      <a:pt x="3749" y="120"/>
                      <a:pt x="3302" y="1"/>
                      <a:pt x="286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9" name="Google Shape;6529;p19">
                <a:extLst>
                  <a:ext uri="{FF2B5EF4-FFF2-40B4-BE49-F238E27FC236}">
                    <a16:creationId xmlns:a16="http://schemas.microsoft.com/office/drawing/2014/main" id="{3BE1421D-F346-AE02-9DE5-D81E7BDD6854}"/>
                  </a:ext>
                </a:extLst>
              </p:cNvPr>
              <p:cNvSpPr/>
              <p:nvPr/>
            </p:nvSpPr>
            <p:spPr>
              <a:xfrm>
                <a:off x="5283925" y="1947300"/>
                <a:ext cx="142850" cy="126400"/>
              </a:xfrm>
              <a:custGeom>
                <a:avLst/>
                <a:gdLst/>
                <a:ahLst/>
                <a:cxnLst/>
                <a:rect l="l" t="t" r="r" b="b"/>
                <a:pathLst>
                  <a:path w="5714" h="5056" extrusionOk="0">
                    <a:moveTo>
                      <a:pt x="2869" y="0"/>
                    </a:moveTo>
                    <a:cubicBezTo>
                      <a:pt x="1986" y="0"/>
                      <a:pt x="1143" y="489"/>
                      <a:pt x="671" y="1368"/>
                    </a:cubicBezTo>
                    <a:cubicBezTo>
                      <a:pt x="1" y="2615"/>
                      <a:pt x="424" y="4071"/>
                      <a:pt x="1650" y="4744"/>
                    </a:cubicBezTo>
                    <a:cubicBezTo>
                      <a:pt x="2035" y="4955"/>
                      <a:pt x="2444" y="5056"/>
                      <a:pt x="2845" y="5056"/>
                    </a:cubicBezTo>
                    <a:cubicBezTo>
                      <a:pt x="3713" y="5056"/>
                      <a:pt x="4545" y="4584"/>
                      <a:pt x="5020" y="3738"/>
                    </a:cubicBezTo>
                    <a:cubicBezTo>
                      <a:pt x="5714" y="2498"/>
                      <a:pt x="5322" y="1029"/>
                      <a:pt x="4117" y="339"/>
                    </a:cubicBezTo>
                    <a:cubicBezTo>
                      <a:pt x="3715" y="110"/>
                      <a:pt x="3287" y="0"/>
                      <a:pt x="286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0" name="Google Shape;6530;p19">
                <a:extLst>
                  <a:ext uri="{FF2B5EF4-FFF2-40B4-BE49-F238E27FC236}">
                    <a16:creationId xmlns:a16="http://schemas.microsoft.com/office/drawing/2014/main" id="{70667715-1551-3DD2-1658-7A87BA2448F5}"/>
                  </a:ext>
                </a:extLst>
              </p:cNvPr>
              <p:cNvSpPr/>
              <p:nvPr/>
            </p:nvSpPr>
            <p:spPr>
              <a:xfrm>
                <a:off x="4486975" y="1187125"/>
                <a:ext cx="142750" cy="126375"/>
              </a:xfrm>
              <a:custGeom>
                <a:avLst/>
                <a:gdLst/>
                <a:ahLst/>
                <a:cxnLst/>
                <a:rect l="l" t="t" r="r" b="b"/>
                <a:pathLst>
                  <a:path w="5710" h="5055" extrusionOk="0">
                    <a:moveTo>
                      <a:pt x="2867" y="0"/>
                    </a:moveTo>
                    <a:cubicBezTo>
                      <a:pt x="2001" y="0"/>
                      <a:pt x="1171" y="468"/>
                      <a:pt x="696" y="1310"/>
                    </a:cubicBezTo>
                    <a:cubicBezTo>
                      <a:pt x="1" y="2543"/>
                      <a:pt x="385" y="4017"/>
                      <a:pt x="1589" y="4711"/>
                    </a:cubicBezTo>
                    <a:cubicBezTo>
                      <a:pt x="1993" y="4944"/>
                      <a:pt x="2424" y="5055"/>
                      <a:pt x="2844" y="5055"/>
                    </a:cubicBezTo>
                    <a:cubicBezTo>
                      <a:pt x="3724" y="5055"/>
                      <a:pt x="4563" y="4569"/>
                      <a:pt x="5037" y="3693"/>
                    </a:cubicBezTo>
                    <a:cubicBezTo>
                      <a:pt x="5709" y="2449"/>
                      <a:pt x="5291" y="990"/>
                      <a:pt x="4069" y="315"/>
                    </a:cubicBezTo>
                    <a:cubicBezTo>
                      <a:pt x="3682" y="102"/>
                      <a:pt x="3271" y="0"/>
                      <a:pt x="286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1" name="Google Shape;6531;p19">
                <a:extLst>
                  <a:ext uri="{FF2B5EF4-FFF2-40B4-BE49-F238E27FC236}">
                    <a16:creationId xmlns:a16="http://schemas.microsoft.com/office/drawing/2014/main" id="{729AB5F8-296F-D366-2F07-03D569B2AD62}"/>
                  </a:ext>
                </a:extLst>
              </p:cNvPr>
              <p:cNvSpPr/>
              <p:nvPr/>
            </p:nvSpPr>
            <p:spPr>
              <a:xfrm>
                <a:off x="3401775" y="4477700"/>
                <a:ext cx="143300" cy="127125"/>
              </a:xfrm>
              <a:custGeom>
                <a:avLst/>
                <a:gdLst/>
                <a:ahLst/>
                <a:cxnLst/>
                <a:rect l="l" t="t" r="r" b="b"/>
                <a:pathLst>
                  <a:path w="5732" h="5085" extrusionOk="0">
                    <a:moveTo>
                      <a:pt x="2872" y="1"/>
                    </a:moveTo>
                    <a:cubicBezTo>
                      <a:pt x="1999" y="1"/>
                      <a:pt x="1166" y="478"/>
                      <a:pt x="688" y="1341"/>
                    </a:cubicBezTo>
                    <a:cubicBezTo>
                      <a:pt x="1" y="2580"/>
                      <a:pt x="390" y="4042"/>
                      <a:pt x="1592" y="4736"/>
                    </a:cubicBezTo>
                    <a:cubicBezTo>
                      <a:pt x="2001" y="4972"/>
                      <a:pt x="2435" y="5085"/>
                      <a:pt x="2860" y="5085"/>
                    </a:cubicBezTo>
                    <a:cubicBezTo>
                      <a:pt x="3734" y="5085"/>
                      <a:pt x="4566" y="4608"/>
                      <a:pt x="5045" y="3745"/>
                    </a:cubicBezTo>
                    <a:cubicBezTo>
                      <a:pt x="5732" y="2505"/>
                      <a:pt x="5343" y="1043"/>
                      <a:pt x="4140" y="349"/>
                    </a:cubicBezTo>
                    <a:cubicBezTo>
                      <a:pt x="3732" y="114"/>
                      <a:pt x="3297" y="1"/>
                      <a:pt x="28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2" name="Google Shape;6532;p19">
                <a:extLst>
                  <a:ext uri="{FF2B5EF4-FFF2-40B4-BE49-F238E27FC236}">
                    <a16:creationId xmlns:a16="http://schemas.microsoft.com/office/drawing/2014/main" id="{01451580-FD77-25C3-FA77-04598B4E1679}"/>
                  </a:ext>
                </a:extLst>
              </p:cNvPr>
              <p:cNvSpPr/>
              <p:nvPr/>
            </p:nvSpPr>
            <p:spPr>
              <a:xfrm>
                <a:off x="3818775" y="4557000"/>
                <a:ext cx="140425" cy="123700"/>
              </a:xfrm>
              <a:custGeom>
                <a:avLst/>
                <a:gdLst/>
                <a:ahLst/>
                <a:cxnLst/>
                <a:rect l="l" t="t" r="r" b="b"/>
                <a:pathLst>
                  <a:path w="5617" h="4948" extrusionOk="0">
                    <a:moveTo>
                      <a:pt x="2860" y="1"/>
                    </a:moveTo>
                    <a:cubicBezTo>
                      <a:pt x="1992" y="1"/>
                      <a:pt x="1140" y="464"/>
                      <a:pt x="683" y="1277"/>
                    </a:cubicBezTo>
                    <a:cubicBezTo>
                      <a:pt x="0" y="2487"/>
                      <a:pt x="437" y="4030"/>
                      <a:pt x="1638" y="4669"/>
                    </a:cubicBezTo>
                    <a:cubicBezTo>
                      <a:pt x="1993" y="4858"/>
                      <a:pt x="2377" y="4948"/>
                      <a:pt x="2759" y="4948"/>
                    </a:cubicBezTo>
                    <a:cubicBezTo>
                      <a:pt x="3626" y="4948"/>
                      <a:pt x="4478" y="4484"/>
                      <a:pt x="4936" y="3671"/>
                    </a:cubicBezTo>
                    <a:cubicBezTo>
                      <a:pt x="5616" y="2462"/>
                      <a:pt x="5182" y="919"/>
                      <a:pt x="3981" y="279"/>
                    </a:cubicBezTo>
                    <a:cubicBezTo>
                      <a:pt x="3626" y="90"/>
                      <a:pt x="3241" y="1"/>
                      <a:pt x="286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3" name="Google Shape;6533;p19">
                <a:extLst>
                  <a:ext uri="{FF2B5EF4-FFF2-40B4-BE49-F238E27FC236}">
                    <a16:creationId xmlns:a16="http://schemas.microsoft.com/office/drawing/2014/main" id="{4467835F-7DC4-5158-7BE4-D5BC18932901}"/>
                  </a:ext>
                </a:extLst>
              </p:cNvPr>
              <p:cNvSpPr/>
              <p:nvPr/>
            </p:nvSpPr>
            <p:spPr>
              <a:xfrm>
                <a:off x="2190625" y="3641650"/>
                <a:ext cx="140325" cy="123675"/>
              </a:xfrm>
              <a:custGeom>
                <a:avLst/>
                <a:gdLst/>
                <a:ahLst/>
                <a:cxnLst/>
                <a:rect l="l" t="t" r="r" b="b"/>
                <a:pathLst>
                  <a:path w="5613" h="4947" extrusionOk="0">
                    <a:moveTo>
                      <a:pt x="2856" y="0"/>
                    </a:moveTo>
                    <a:cubicBezTo>
                      <a:pt x="2010" y="0"/>
                      <a:pt x="1176" y="440"/>
                      <a:pt x="710" y="1223"/>
                    </a:cubicBezTo>
                    <a:cubicBezTo>
                      <a:pt x="1" y="2414"/>
                      <a:pt x="397" y="3970"/>
                      <a:pt x="1584" y="4639"/>
                    </a:cubicBezTo>
                    <a:cubicBezTo>
                      <a:pt x="1953" y="4848"/>
                      <a:pt x="2357" y="4947"/>
                      <a:pt x="2758" y="4947"/>
                    </a:cubicBezTo>
                    <a:cubicBezTo>
                      <a:pt x="3604" y="4947"/>
                      <a:pt x="4438" y="4507"/>
                      <a:pt x="4904" y="3724"/>
                    </a:cubicBezTo>
                    <a:cubicBezTo>
                      <a:pt x="5612" y="2532"/>
                      <a:pt x="5216" y="977"/>
                      <a:pt x="4031" y="308"/>
                    </a:cubicBezTo>
                    <a:cubicBezTo>
                      <a:pt x="3662" y="99"/>
                      <a:pt x="3258" y="0"/>
                      <a:pt x="28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4" name="Google Shape;6534;p19">
                <a:extLst>
                  <a:ext uri="{FF2B5EF4-FFF2-40B4-BE49-F238E27FC236}">
                    <a16:creationId xmlns:a16="http://schemas.microsoft.com/office/drawing/2014/main" id="{9CD9E1DA-DEF8-D5E6-9D33-5529EBA9CBC7}"/>
                  </a:ext>
                </a:extLst>
              </p:cNvPr>
              <p:cNvSpPr/>
              <p:nvPr/>
            </p:nvSpPr>
            <p:spPr>
              <a:xfrm>
                <a:off x="4256075" y="1057675"/>
                <a:ext cx="139225" cy="123700"/>
              </a:xfrm>
              <a:custGeom>
                <a:avLst/>
                <a:gdLst/>
                <a:ahLst/>
                <a:cxnLst/>
                <a:rect l="l" t="t" r="r" b="b"/>
                <a:pathLst>
                  <a:path w="5569" h="4948" extrusionOk="0">
                    <a:moveTo>
                      <a:pt x="2839" y="1"/>
                    </a:moveTo>
                    <a:cubicBezTo>
                      <a:pt x="1980" y="1"/>
                      <a:pt x="1131" y="454"/>
                      <a:pt x="669" y="1258"/>
                    </a:cubicBezTo>
                    <a:cubicBezTo>
                      <a:pt x="0" y="2422"/>
                      <a:pt x="371" y="3922"/>
                      <a:pt x="1497" y="4605"/>
                    </a:cubicBezTo>
                    <a:cubicBezTo>
                      <a:pt x="1881" y="4837"/>
                      <a:pt x="2307" y="4948"/>
                      <a:pt x="2731" y="4948"/>
                    </a:cubicBezTo>
                    <a:cubicBezTo>
                      <a:pt x="3590" y="4948"/>
                      <a:pt x="4438" y="4495"/>
                      <a:pt x="4901" y="3690"/>
                    </a:cubicBezTo>
                    <a:cubicBezTo>
                      <a:pt x="5569" y="2527"/>
                      <a:pt x="5197" y="1027"/>
                      <a:pt x="4072" y="343"/>
                    </a:cubicBezTo>
                    <a:cubicBezTo>
                      <a:pt x="3689" y="111"/>
                      <a:pt x="3263" y="1"/>
                      <a:pt x="283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5" name="Google Shape;6535;p19">
                <a:extLst>
                  <a:ext uri="{FF2B5EF4-FFF2-40B4-BE49-F238E27FC236}">
                    <a16:creationId xmlns:a16="http://schemas.microsoft.com/office/drawing/2014/main" id="{919DF660-1B7A-3B7E-FEF5-F1934D46EAE5}"/>
                  </a:ext>
                </a:extLst>
              </p:cNvPr>
              <p:cNvSpPr/>
              <p:nvPr/>
            </p:nvSpPr>
            <p:spPr>
              <a:xfrm>
                <a:off x="4953850" y="1449975"/>
                <a:ext cx="139300" cy="123700"/>
              </a:xfrm>
              <a:custGeom>
                <a:avLst/>
                <a:gdLst/>
                <a:ahLst/>
                <a:cxnLst/>
                <a:rect l="l" t="t" r="r" b="b"/>
                <a:pathLst>
                  <a:path w="5572" h="4948" extrusionOk="0">
                    <a:moveTo>
                      <a:pt x="2838" y="0"/>
                    </a:moveTo>
                    <a:cubicBezTo>
                      <a:pt x="1972" y="0"/>
                      <a:pt x="1119" y="461"/>
                      <a:pt x="659" y="1276"/>
                    </a:cubicBezTo>
                    <a:cubicBezTo>
                      <a:pt x="0" y="2446"/>
                      <a:pt x="385" y="3942"/>
                      <a:pt x="1517" y="4615"/>
                    </a:cubicBezTo>
                    <a:cubicBezTo>
                      <a:pt x="1897" y="4841"/>
                      <a:pt x="2317" y="4948"/>
                      <a:pt x="2734" y="4948"/>
                    </a:cubicBezTo>
                    <a:cubicBezTo>
                      <a:pt x="3599" y="4948"/>
                      <a:pt x="4452" y="4488"/>
                      <a:pt x="4912" y="3672"/>
                    </a:cubicBezTo>
                    <a:cubicBezTo>
                      <a:pt x="5572" y="2502"/>
                      <a:pt x="5187" y="1006"/>
                      <a:pt x="4056" y="333"/>
                    </a:cubicBezTo>
                    <a:cubicBezTo>
                      <a:pt x="3675" y="107"/>
                      <a:pt x="3255" y="0"/>
                      <a:pt x="283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6" name="Google Shape;6536;p19">
                <a:extLst>
                  <a:ext uri="{FF2B5EF4-FFF2-40B4-BE49-F238E27FC236}">
                    <a16:creationId xmlns:a16="http://schemas.microsoft.com/office/drawing/2014/main" id="{ABAD6583-BE9A-69F6-1B26-D7D37C1FD661}"/>
                  </a:ext>
                </a:extLst>
              </p:cNvPr>
              <p:cNvSpPr/>
              <p:nvPr/>
            </p:nvSpPr>
            <p:spPr>
              <a:xfrm>
                <a:off x="4550425" y="4343950"/>
                <a:ext cx="140900" cy="124350"/>
              </a:xfrm>
              <a:custGeom>
                <a:avLst/>
                <a:gdLst/>
                <a:ahLst/>
                <a:cxnLst/>
                <a:rect l="l" t="t" r="r" b="b"/>
                <a:pathLst>
                  <a:path w="5636" h="4974" extrusionOk="0">
                    <a:moveTo>
                      <a:pt x="2858" y="0"/>
                    </a:moveTo>
                    <a:cubicBezTo>
                      <a:pt x="1994" y="0"/>
                      <a:pt x="1150" y="463"/>
                      <a:pt x="687" y="1279"/>
                    </a:cubicBezTo>
                    <a:cubicBezTo>
                      <a:pt x="0" y="2490"/>
                      <a:pt x="413" y="4009"/>
                      <a:pt x="1608" y="4671"/>
                    </a:cubicBezTo>
                    <a:cubicBezTo>
                      <a:pt x="1979" y="4876"/>
                      <a:pt x="2380" y="4973"/>
                      <a:pt x="2776" y="4973"/>
                    </a:cubicBezTo>
                    <a:cubicBezTo>
                      <a:pt x="3657" y="4973"/>
                      <a:pt x="4516" y="4492"/>
                      <a:pt x="4972" y="3647"/>
                    </a:cubicBezTo>
                    <a:cubicBezTo>
                      <a:pt x="5635" y="2419"/>
                      <a:pt x="5187" y="913"/>
                      <a:pt x="3976" y="276"/>
                    </a:cubicBezTo>
                    <a:cubicBezTo>
                      <a:pt x="3620" y="89"/>
                      <a:pt x="3237" y="0"/>
                      <a:pt x="28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7" name="Google Shape;6537;p19">
                <a:extLst>
                  <a:ext uri="{FF2B5EF4-FFF2-40B4-BE49-F238E27FC236}">
                    <a16:creationId xmlns:a16="http://schemas.microsoft.com/office/drawing/2014/main" id="{AE7CFB59-C2B9-A794-E25A-647BC95BA8B5}"/>
                  </a:ext>
                </a:extLst>
              </p:cNvPr>
              <p:cNvSpPr/>
              <p:nvPr/>
            </p:nvSpPr>
            <p:spPr>
              <a:xfrm>
                <a:off x="2755050" y="4271050"/>
                <a:ext cx="140425" cy="123725"/>
              </a:xfrm>
              <a:custGeom>
                <a:avLst/>
                <a:gdLst/>
                <a:ahLst/>
                <a:cxnLst/>
                <a:rect l="l" t="t" r="r" b="b"/>
                <a:pathLst>
                  <a:path w="5617" h="4949" extrusionOk="0">
                    <a:moveTo>
                      <a:pt x="2861" y="1"/>
                    </a:moveTo>
                    <a:cubicBezTo>
                      <a:pt x="1993" y="1"/>
                      <a:pt x="1141" y="464"/>
                      <a:pt x="683" y="1277"/>
                    </a:cubicBezTo>
                    <a:cubicBezTo>
                      <a:pt x="1" y="2485"/>
                      <a:pt x="436" y="4030"/>
                      <a:pt x="1637" y="4669"/>
                    </a:cubicBezTo>
                    <a:cubicBezTo>
                      <a:pt x="1992" y="4859"/>
                      <a:pt x="2377" y="4949"/>
                      <a:pt x="2759" y="4949"/>
                    </a:cubicBezTo>
                    <a:cubicBezTo>
                      <a:pt x="3627" y="4949"/>
                      <a:pt x="4479" y="4485"/>
                      <a:pt x="4936" y="3673"/>
                    </a:cubicBezTo>
                    <a:cubicBezTo>
                      <a:pt x="5617" y="2463"/>
                      <a:pt x="5184" y="919"/>
                      <a:pt x="3983" y="279"/>
                    </a:cubicBezTo>
                    <a:cubicBezTo>
                      <a:pt x="3627" y="90"/>
                      <a:pt x="3243" y="1"/>
                      <a:pt x="286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8" name="Google Shape;6538;p19">
                <a:extLst>
                  <a:ext uri="{FF2B5EF4-FFF2-40B4-BE49-F238E27FC236}">
                    <a16:creationId xmlns:a16="http://schemas.microsoft.com/office/drawing/2014/main" id="{824CA5CE-4A78-0DD8-7629-53816A005CF7}"/>
                  </a:ext>
                </a:extLst>
              </p:cNvPr>
              <p:cNvSpPr/>
              <p:nvPr/>
            </p:nvSpPr>
            <p:spPr>
              <a:xfrm>
                <a:off x="1991850" y="2905575"/>
                <a:ext cx="140750" cy="124300"/>
              </a:xfrm>
              <a:custGeom>
                <a:avLst/>
                <a:gdLst/>
                <a:ahLst/>
                <a:cxnLst/>
                <a:rect l="l" t="t" r="r" b="b"/>
                <a:pathLst>
                  <a:path w="5630" h="4972" extrusionOk="0">
                    <a:moveTo>
                      <a:pt x="2854" y="0"/>
                    </a:moveTo>
                    <a:cubicBezTo>
                      <a:pt x="2010" y="0"/>
                      <a:pt x="1184" y="440"/>
                      <a:pt x="715" y="1225"/>
                    </a:cubicBezTo>
                    <a:cubicBezTo>
                      <a:pt x="0" y="2422"/>
                      <a:pt x="376" y="3953"/>
                      <a:pt x="1555" y="4641"/>
                    </a:cubicBezTo>
                    <a:cubicBezTo>
                      <a:pt x="1939" y="4865"/>
                      <a:pt x="2358" y="4972"/>
                      <a:pt x="2773" y="4972"/>
                    </a:cubicBezTo>
                    <a:cubicBezTo>
                      <a:pt x="3634" y="4972"/>
                      <a:pt x="4476" y="4514"/>
                      <a:pt x="4941" y="3698"/>
                    </a:cubicBezTo>
                    <a:cubicBezTo>
                      <a:pt x="5630" y="2488"/>
                      <a:pt x="5220" y="967"/>
                      <a:pt x="4025" y="304"/>
                    </a:cubicBezTo>
                    <a:cubicBezTo>
                      <a:pt x="3654" y="98"/>
                      <a:pt x="3252" y="0"/>
                      <a:pt x="28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9" name="Google Shape;6539;p19">
                <a:extLst>
                  <a:ext uri="{FF2B5EF4-FFF2-40B4-BE49-F238E27FC236}">
                    <a16:creationId xmlns:a16="http://schemas.microsoft.com/office/drawing/2014/main" id="{D4D102DD-88C2-1EEB-4111-2EC224D39AD9}"/>
                  </a:ext>
                </a:extLst>
              </p:cNvPr>
              <p:cNvSpPr/>
              <p:nvPr/>
            </p:nvSpPr>
            <p:spPr>
              <a:xfrm>
                <a:off x="2988225" y="4401825"/>
                <a:ext cx="139300" cy="123700"/>
              </a:xfrm>
              <a:custGeom>
                <a:avLst/>
                <a:gdLst/>
                <a:ahLst/>
                <a:cxnLst/>
                <a:rect l="l" t="t" r="r" b="b"/>
                <a:pathLst>
                  <a:path w="5572" h="4948" extrusionOk="0">
                    <a:moveTo>
                      <a:pt x="2836" y="1"/>
                    </a:moveTo>
                    <a:cubicBezTo>
                      <a:pt x="1955" y="1"/>
                      <a:pt x="1089" y="479"/>
                      <a:pt x="637" y="1317"/>
                    </a:cubicBezTo>
                    <a:cubicBezTo>
                      <a:pt x="0" y="2499"/>
                      <a:pt x="413" y="3986"/>
                      <a:pt x="1556" y="4637"/>
                    </a:cubicBezTo>
                    <a:cubicBezTo>
                      <a:pt x="1927" y="4848"/>
                      <a:pt x="2333" y="4948"/>
                      <a:pt x="2736" y="4948"/>
                    </a:cubicBezTo>
                    <a:cubicBezTo>
                      <a:pt x="3617" y="4948"/>
                      <a:pt x="4483" y="4469"/>
                      <a:pt x="4935" y="3632"/>
                    </a:cubicBezTo>
                    <a:cubicBezTo>
                      <a:pt x="5572" y="2450"/>
                      <a:pt x="5161" y="963"/>
                      <a:pt x="4016" y="312"/>
                    </a:cubicBezTo>
                    <a:cubicBezTo>
                      <a:pt x="3645" y="101"/>
                      <a:pt x="3239" y="1"/>
                      <a:pt x="283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0" name="Google Shape;6540;p19">
                <a:extLst>
                  <a:ext uri="{FF2B5EF4-FFF2-40B4-BE49-F238E27FC236}">
                    <a16:creationId xmlns:a16="http://schemas.microsoft.com/office/drawing/2014/main" id="{C22EF8C0-9826-EF4E-C406-9735D61E6070}"/>
                  </a:ext>
                </a:extLst>
              </p:cNvPr>
              <p:cNvSpPr/>
              <p:nvPr/>
            </p:nvSpPr>
            <p:spPr>
              <a:xfrm>
                <a:off x="5534175" y="2869125"/>
                <a:ext cx="138375" cy="122250"/>
              </a:xfrm>
              <a:custGeom>
                <a:avLst/>
                <a:gdLst/>
                <a:ahLst/>
                <a:cxnLst/>
                <a:rect l="l" t="t" r="r" b="b"/>
                <a:pathLst>
                  <a:path w="5535" h="4890" extrusionOk="0">
                    <a:moveTo>
                      <a:pt x="2854" y="0"/>
                    </a:moveTo>
                    <a:cubicBezTo>
                      <a:pt x="2009" y="0"/>
                      <a:pt x="1160" y="436"/>
                      <a:pt x="699" y="1202"/>
                    </a:cubicBezTo>
                    <a:cubicBezTo>
                      <a:pt x="1" y="2362"/>
                      <a:pt x="418" y="3962"/>
                      <a:pt x="1586" y="4605"/>
                    </a:cubicBezTo>
                    <a:cubicBezTo>
                      <a:pt x="1938" y="4798"/>
                      <a:pt x="2325" y="4889"/>
                      <a:pt x="2711" y="4889"/>
                    </a:cubicBezTo>
                    <a:cubicBezTo>
                      <a:pt x="3575" y="4889"/>
                      <a:pt x="4434" y="4432"/>
                      <a:pt x="4884" y="3637"/>
                    </a:cubicBezTo>
                    <a:cubicBezTo>
                      <a:pt x="5534" y="2489"/>
                      <a:pt x="5138" y="964"/>
                      <a:pt x="4018" y="309"/>
                    </a:cubicBezTo>
                    <a:cubicBezTo>
                      <a:pt x="3659" y="99"/>
                      <a:pt x="3257" y="0"/>
                      <a:pt x="28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1" name="Google Shape;6541;p19">
                <a:extLst>
                  <a:ext uri="{FF2B5EF4-FFF2-40B4-BE49-F238E27FC236}">
                    <a16:creationId xmlns:a16="http://schemas.microsoft.com/office/drawing/2014/main" id="{8BE97C73-7D11-43E4-D918-27301C08CBAD}"/>
                  </a:ext>
                </a:extLst>
              </p:cNvPr>
              <p:cNvSpPr/>
              <p:nvPr/>
            </p:nvSpPr>
            <p:spPr>
              <a:xfrm>
                <a:off x="2742950" y="1299900"/>
                <a:ext cx="138350" cy="122250"/>
              </a:xfrm>
              <a:custGeom>
                <a:avLst/>
                <a:gdLst/>
                <a:ahLst/>
                <a:cxnLst/>
                <a:rect l="l" t="t" r="r" b="b"/>
                <a:pathLst>
                  <a:path w="5534" h="4890" extrusionOk="0">
                    <a:moveTo>
                      <a:pt x="2855" y="1"/>
                    </a:moveTo>
                    <a:cubicBezTo>
                      <a:pt x="2017" y="1"/>
                      <a:pt x="1173" y="429"/>
                      <a:pt x="709" y="1186"/>
                    </a:cubicBezTo>
                    <a:cubicBezTo>
                      <a:pt x="0" y="2340"/>
                      <a:pt x="405" y="3943"/>
                      <a:pt x="1569" y="4596"/>
                    </a:cubicBezTo>
                    <a:cubicBezTo>
                      <a:pt x="1924" y="4795"/>
                      <a:pt x="2317" y="4889"/>
                      <a:pt x="2709" y="4889"/>
                    </a:cubicBezTo>
                    <a:cubicBezTo>
                      <a:pt x="3565" y="4889"/>
                      <a:pt x="4420" y="4440"/>
                      <a:pt x="4875" y="3654"/>
                    </a:cubicBezTo>
                    <a:cubicBezTo>
                      <a:pt x="5533" y="2518"/>
                      <a:pt x="5146" y="984"/>
                      <a:pt x="4035" y="319"/>
                    </a:cubicBezTo>
                    <a:cubicBezTo>
                      <a:pt x="3673" y="103"/>
                      <a:pt x="3264" y="1"/>
                      <a:pt x="285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2" name="Google Shape;6542;p19">
                <a:extLst>
                  <a:ext uri="{FF2B5EF4-FFF2-40B4-BE49-F238E27FC236}">
                    <a16:creationId xmlns:a16="http://schemas.microsoft.com/office/drawing/2014/main" id="{4E5E4A01-EECD-C1D8-3D73-345A83604994}"/>
                  </a:ext>
                </a:extLst>
              </p:cNvPr>
              <p:cNvSpPr/>
              <p:nvPr/>
            </p:nvSpPr>
            <p:spPr>
              <a:xfrm>
                <a:off x="5235975" y="1765050"/>
                <a:ext cx="139575" cy="122975"/>
              </a:xfrm>
              <a:custGeom>
                <a:avLst/>
                <a:gdLst/>
                <a:ahLst/>
                <a:cxnLst/>
                <a:rect l="l" t="t" r="r" b="b"/>
                <a:pathLst>
                  <a:path w="5583" h="4919" extrusionOk="0">
                    <a:moveTo>
                      <a:pt x="2852" y="0"/>
                    </a:moveTo>
                    <a:cubicBezTo>
                      <a:pt x="1988" y="0"/>
                      <a:pt x="1133" y="458"/>
                      <a:pt x="678" y="1258"/>
                    </a:cubicBezTo>
                    <a:cubicBezTo>
                      <a:pt x="0" y="2448"/>
                      <a:pt x="432" y="4007"/>
                      <a:pt x="1614" y="4641"/>
                    </a:cubicBezTo>
                    <a:cubicBezTo>
                      <a:pt x="1965" y="4830"/>
                      <a:pt x="2348" y="4919"/>
                      <a:pt x="2729" y="4919"/>
                    </a:cubicBezTo>
                    <a:cubicBezTo>
                      <a:pt x="3594" y="4919"/>
                      <a:pt x="4449" y="4461"/>
                      <a:pt x="4904" y="3661"/>
                    </a:cubicBezTo>
                    <a:cubicBezTo>
                      <a:pt x="5582" y="2472"/>
                      <a:pt x="5150" y="913"/>
                      <a:pt x="3967" y="278"/>
                    </a:cubicBezTo>
                    <a:cubicBezTo>
                      <a:pt x="3616" y="90"/>
                      <a:pt x="3233" y="0"/>
                      <a:pt x="28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3" name="Google Shape;6543;p19">
                <a:extLst>
                  <a:ext uri="{FF2B5EF4-FFF2-40B4-BE49-F238E27FC236}">
                    <a16:creationId xmlns:a16="http://schemas.microsoft.com/office/drawing/2014/main" id="{86B47C27-4D63-68EA-F470-C78BB124B7E4}"/>
                  </a:ext>
                </a:extLst>
              </p:cNvPr>
              <p:cNvSpPr/>
              <p:nvPr/>
            </p:nvSpPr>
            <p:spPr>
              <a:xfrm>
                <a:off x="5051100" y="4001525"/>
                <a:ext cx="1378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5512" h="4888" extrusionOk="0">
                    <a:moveTo>
                      <a:pt x="2835" y="1"/>
                    </a:moveTo>
                    <a:cubicBezTo>
                      <a:pt x="1968" y="1"/>
                      <a:pt x="1096" y="459"/>
                      <a:pt x="646" y="1261"/>
                    </a:cubicBezTo>
                    <a:cubicBezTo>
                      <a:pt x="1" y="2413"/>
                      <a:pt x="401" y="3932"/>
                      <a:pt x="1526" y="4584"/>
                    </a:cubicBezTo>
                    <a:cubicBezTo>
                      <a:pt x="1883" y="4790"/>
                      <a:pt x="2283" y="4888"/>
                      <a:pt x="2683" y="4888"/>
                    </a:cubicBezTo>
                    <a:cubicBezTo>
                      <a:pt x="3531" y="4888"/>
                      <a:pt x="4382" y="4450"/>
                      <a:pt x="4841" y="3679"/>
                    </a:cubicBezTo>
                    <a:cubicBezTo>
                      <a:pt x="5512" y="2553"/>
                      <a:pt x="5142" y="1013"/>
                      <a:pt x="4038" y="334"/>
                    </a:cubicBezTo>
                    <a:cubicBezTo>
                      <a:pt x="3670" y="108"/>
                      <a:pt x="3253" y="1"/>
                      <a:pt x="283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4" name="Google Shape;6544;p19">
                <a:extLst>
                  <a:ext uri="{FF2B5EF4-FFF2-40B4-BE49-F238E27FC236}">
                    <a16:creationId xmlns:a16="http://schemas.microsoft.com/office/drawing/2014/main" id="{5830CD10-3C6A-F78F-C569-C34FF3630092}"/>
                  </a:ext>
                </a:extLst>
              </p:cNvPr>
              <p:cNvSpPr/>
              <p:nvPr/>
            </p:nvSpPr>
            <p:spPr>
              <a:xfrm>
                <a:off x="3840350" y="980450"/>
                <a:ext cx="139550" cy="123000"/>
              </a:xfrm>
              <a:custGeom>
                <a:avLst/>
                <a:gdLst/>
                <a:ahLst/>
                <a:cxnLst/>
                <a:rect l="l" t="t" r="r" b="b"/>
                <a:pathLst>
                  <a:path w="5582" h="4920" extrusionOk="0">
                    <a:moveTo>
                      <a:pt x="2853" y="0"/>
                    </a:moveTo>
                    <a:cubicBezTo>
                      <a:pt x="1993" y="0"/>
                      <a:pt x="1141" y="453"/>
                      <a:pt x="685" y="1247"/>
                    </a:cubicBezTo>
                    <a:cubicBezTo>
                      <a:pt x="1" y="2433"/>
                      <a:pt x="424" y="3993"/>
                      <a:pt x="1603" y="4636"/>
                    </a:cubicBezTo>
                    <a:cubicBezTo>
                      <a:pt x="1957" y="4829"/>
                      <a:pt x="2344" y="4920"/>
                      <a:pt x="2730" y="4920"/>
                    </a:cubicBezTo>
                    <a:cubicBezTo>
                      <a:pt x="3589" y="4920"/>
                      <a:pt x="4441" y="4467"/>
                      <a:pt x="4898" y="3674"/>
                    </a:cubicBezTo>
                    <a:cubicBezTo>
                      <a:pt x="5581" y="2487"/>
                      <a:pt x="5159" y="925"/>
                      <a:pt x="3980" y="284"/>
                    </a:cubicBezTo>
                    <a:cubicBezTo>
                      <a:pt x="3626" y="92"/>
                      <a:pt x="3239" y="0"/>
                      <a:pt x="28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5" name="Google Shape;6545;p19">
                <a:extLst>
                  <a:ext uri="{FF2B5EF4-FFF2-40B4-BE49-F238E27FC236}">
                    <a16:creationId xmlns:a16="http://schemas.microsoft.com/office/drawing/2014/main" id="{983BF62F-1B1B-CA5D-7AB5-6613CA2F721D}"/>
                  </a:ext>
                </a:extLst>
              </p:cNvPr>
              <p:cNvSpPr/>
              <p:nvPr/>
            </p:nvSpPr>
            <p:spPr>
              <a:xfrm>
                <a:off x="2426400" y="1589825"/>
                <a:ext cx="139475" cy="122975"/>
              </a:xfrm>
              <a:custGeom>
                <a:avLst/>
                <a:gdLst/>
                <a:ahLst/>
                <a:cxnLst/>
                <a:rect l="l" t="t" r="r" b="b"/>
                <a:pathLst>
                  <a:path w="5579" h="4919" extrusionOk="0">
                    <a:moveTo>
                      <a:pt x="2850" y="0"/>
                    </a:moveTo>
                    <a:cubicBezTo>
                      <a:pt x="2009" y="0"/>
                      <a:pt x="1172" y="433"/>
                      <a:pt x="707" y="1202"/>
                    </a:cubicBezTo>
                    <a:cubicBezTo>
                      <a:pt x="1" y="2371"/>
                      <a:pt x="394" y="3943"/>
                      <a:pt x="1559" y="4611"/>
                    </a:cubicBezTo>
                    <a:cubicBezTo>
                      <a:pt x="1923" y="4819"/>
                      <a:pt x="2326" y="4918"/>
                      <a:pt x="2728" y="4918"/>
                    </a:cubicBezTo>
                    <a:cubicBezTo>
                      <a:pt x="3570" y="4918"/>
                      <a:pt x="4407" y="4484"/>
                      <a:pt x="4873" y="3716"/>
                    </a:cubicBezTo>
                    <a:cubicBezTo>
                      <a:pt x="5579" y="2549"/>
                      <a:pt x="5185" y="977"/>
                      <a:pt x="4019" y="308"/>
                    </a:cubicBezTo>
                    <a:cubicBezTo>
                      <a:pt x="3655" y="99"/>
                      <a:pt x="3252" y="0"/>
                      <a:pt x="28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6" name="Google Shape;6546;p19">
                <a:extLst>
                  <a:ext uri="{FF2B5EF4-FFF2-40B4-BE49-F238E27FC236}">
                    <a16:creationId xmlns:a16="http://schemas.microsoft.com/office/drawing/2014/main" id="{63A76BA9-C99A-466A-7F30-89952B1CA6A5}"/>
                  </a:ext>
                </a:extLst>
              </p:cNvPr>
              <p:cNvSpPr/>
              <p:nvPr/>
            </p:nvSpPr>
            <p:spPr>
              <a:xfrm>
                <a:off x="2027250" y="2301575"/>
                <a:ext cx="1378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5512" h="4888" extrusionOk="0">
                    <a:moveTo>
                      <a:pt x="2835" y="0"/>
                    </a:moveTo>
                    <a:cubicBezTo>
                      <a:pt x="1968" y="0"/>
                      <a:pt x="1097" y="459"/>
                      <a:pt x="648" y="1260"/>
                    </a:cubicBezTo>
                    <a:cubicBezTo>
                      <a:pt x="1" y="2412"/>
                      <a:pt x="403" y="3933"/>
                      <a:pt x="1526" y="4583"/>
                    </a:cubicBezTo>
                    <a:cubicBezTo>
                      <a:pt x="1884" y="4790"/>
                      <a:pt x="2284" y="4888"/>
                      <a:pt x="2684" y="4888"/>
                    </a:cubicBezTo>
                    <a:cubicBezTo>
                      <a:pt x="3532" y="4888"/>
                      <a:pt x="4383" y="4449"/>
                      <a:pt x="4841" y="3679"/>
                    </a:cubicBezTo>
                    <a:cubicBezTo>
                      <a:pt x="5512" y="2553"/>
                      <a:pt x="5143" y="1014"/>
                      <a:pt x="4040" y="334"/>
                    </a:cubicBezTo>
                    <a:cubicBezTo>
                      <a:pt x="3671" y="107"/>
                      <a:pt x="3253" y="0"/>
                      <a:pt x="283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7" name="Google Shape;6547;p19">
                <a:extLst>
                  <a:ext uri="{FF2B5EF4-FFF2-40B4-BE49-F238E27FC236}">
                    <a16:creationId xmlns:a16="http://schemas.microsoft.com/office/drawing/2014/main" id="{99F6350B-ADB7-BDFF-844C-793A97F9A911}"/>
                  </a:ext>
                </a:extLst>
              </p:cNvPr>
              <p:cNvSpPr/>
              <p:nvPr/>
            </p:nvSpPr>
            <p:spPr>
              <a:xfrm>
                <a:off x="5450200" y="3289775"/>
                <a:ext cx="139525" cy="123025"/>
              </a:xfrm>
              <a:custGeom>
                <a:avLst/>
                <a:gdLst/>
                <a:ahLst/>
                <a:cxnLst/>
                <a:rect l="l" t="t" r="r" b="b"/>
                <a:pathLst>
                  <a:path w="5581" h="4921" extrusionOk="0">
                    <a:moveTo>
                      <a:pt x="2852" y="1"/>
                    </a:moveTo>
                    <a:cubicBezTo>
                      <a:pt x="1996" y="1"/>
                      <a:pt x="1147" y="451"/>
                      <a:pt x="688" y="1240"/>
                    </a:cubicBezTo>
                    <a:cubicBezTo>
                      <a:pt x="0" y="2424"/>
                      <a:pt x="419" y="3986"/>
                      <a:pt x="1596" y="4632"/>
                    </a:cubicBezTo>
                    <a:cubicBezTo>
                      <a:pt x="1952" y="4828"/>
                      <a:pt x="2341" y="4920"/>
                      <a:pt x="2729" y="4920"/>
                    </a:cubicBezTo>
                    <a:cubicBezTo>
                      <a:pt x="3586" y="4920"/>
                      <a:pt x="4435" y="4470"/>
                      <a:pt x="4894" y="3681"/>
                    </a:cubicBezTo>
                    <a:cubicBezTo>
                      <a:pt x="5581" y="2497"/>
                      <a:pt x="5162" y="935"/>
                      <a:pt x="3985" y="288"/>
                    </a:cubicBezTo>
                    <a:cubicBezTo>
                      <a:pt x="3630" y="93"/>
                      <a:pt x="3240" y="1"/>
                      <a:pt x="285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8" name="Google Shape;6548;p19">
                <a:extLst>
                  <a:ext uri="{FF2B5EF4-FFF2-40B4-BE49-F238E27FC236}">
                    <a16:creationId xmlns:a16="http://schemas.microsoft.com/office/drawing/2014/main" id="{323E6BCF-B022-AB30-FAE3-EB6B55D6BCFC}"/>
                  </a:ext>
                </a:extLst>
              </p:cNvPr>
              <p:cNvSpPr/>
              <p:nvPr/>
            </p:nvSpPr>
            <p:spPr>
              <a:xfrm>
                <a:off x="4735525" y="4292625"/>
                <a:ext cx="135975" cy="120625"/>
              </a:xfrm>
              <a:custGeom>
                <a:avLst/>
                <a:gdLst/>
                <a:ahLst/>
                <a:cxnLst/>
                <a:rect l="l" t="t" r="r" b="b"/>
                <a:pathLst>
                  <a:path w="5439" h="4825" extrusionOk="0">
                    <a:moveTo>
                      <a:pt x="2814" y="1"/>
                    </a:moveTo>
                    <a:cubicBezTo>
                      <a:pt x="1950" y="1"/>
                      <a:pt x="1079" y="458"/>
                      <a:pt x="640" y="1246"/>
                    </a:cubicBezTo>
                    <a:cubicBezTo>
                      <a:pt x="1" y="2391"/>
                      <a:pt x="434" y="3949"/>
                      <a:pt x="1564" y="4558"/>
                    </a:cubicBezTo>
                    <a:cubicBezTo>
                      <a:pt x="1901" y="4739"/>
                      <a:pt x="2274" y="4825"/>
                      <a:pt x="2648" y="4825"/>
                    </a:cubicBezTo>
                    <a:cubicBezTo>
                      <a:pt x="3534" y="4825"/>
                      <a:pt x="4424" y="4345"/>
                      <a:pt x="4849" y="3532"/>
                    </a:cubicBezTo>
                    <a:cubicBezTo>
                      <a:pt x="5438" y="2400"/>
                      <a:pt x="5026" y="919"/>
                      <a:pt x="3944" y="296"/>
                    </a:cubicBezTo>
                    <a:cubicBezTo>
                      <a:pt x="3597" y="95"/>
                      <a:pt x="3206" y="1"/>
                      <a:pt x="28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9" name="Google Shape;6549;p19">
                <a:extLst>
                  <a:ext uri="{FF2B5EF4-FFF2-40B4-BE49-F238E27FC236}">
                    <a16:creationId xmlns:a16="http://schemas.microsoft.com/office/drawing/2014/main" id="{F2D88BA8-846B-9CB4-51E2-6095EF4D9C4A}"/>
                  </a:ext>
                </a:extLst>
              </p:cNvPr>
              <p:cNvSpPr/>
              <p:nvPr/>
            </p:nvSpPr>
            <p:spPr>
              <a:xfrm>
                <a:off x="2524450" y="4141850"/>
                <a:ext cx="135950" cy="120600"/>
              </a:xfrm>
              <a:custGeom>
                <a:avLst/>
                <a:gdLst/>
                <a:ahLst/>
                <a:cxnLst/>
                <a:rect l="l" t="t" r="r" b="b"/>
                <a:pathLst>
                  <a:path w="5438" h="4824" extrusionOk="0">
                    <a:moveTo>
                      <a:pt x="2812" y="0"/>
                    </a:moveTo>
                    <a:cubicBezTo>
                      <a:pt x="1941" y="0"/>
                      <a:pt x="1064" y="465"/>
                      <a:pt x="629" y="1262"/>
                    </a:cubicBezTo>
                    <a:cubicBezTo>
                      <a:pt x="0" y="2417"/>
                      <a:pt x="447" y="3971"/>
                      <a:pt x="1581" y="4566"/>
                    </a:cubicBezTo>
                    <a:cubicBezTo>
                      <a:pt x="1915" y="4741"/>
                      <a:pt x="2282" y="4824"/>
                      <a:pt x="2649" y="4824"/>
                    </a:cubicBezTo>
                    <a:cubicBezTo>
                      <a:pt x="3543" y="4824"/>
                      <a:pt x="4438" y="4335"/>
                      <a:pt x="4857" y="3512"/>
                    </a:cubicBezTo>
                    <a:cubicBezTo>
                      <a:pt x="5438" y="2373"/>
                      <a:pt x="5012" y="895"/>
                      <a:pt x="3926" y="285"/>
                    </a:cubicBezTo>
                    <a:cubicBezTo>
                      <a:pt x="3582" y="91"/>
                      <a:pt x="3198" y="0"/>
                      <a:pt x="28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0" name="Google Shape;6550;p19">
                <a:extLst>
                  <a:ext uri="{FF2B5EF4-FFF2-40B4-BE49-F238E27FC236}">
                    <a16:creationId xmlns:a16="http://schemas.microsoft.com/office/drawing/2014/main" id="{F530E61A-521A-F6B6-8B58-EBFC2EF0D17D}"/>
                  </a:ext>
                </a:extLst>
              </p:cNvPr>
              <p:cNvSpPr/>
              <p:nvPr/>
            </p:nvSpPr>
            <p:spPr>
              <a:xfrm>
                <a:off x="3222325" y="4534075"/>
                <a:ext cx="136450" cy="120675"/>
              </a:xfrm>
              <a:custGeom>
                <a:avLst/>
                <a:gdLst/>
                <a:ahLst/>
                <a:cxnLst/>
                <a:rect l="l" t="t" r="r" b="b"/>
                <a:pathLst>
                  <a:path w="5458" h="4827" extrusionOk="0">
                    <a:moveTo>
                      <a:pt x="2813" y="1"/>
                    </a:moveTo>
                    <a:cubicBezTo>
                      <a:pt x="2005" y="1"/>
                      <a:pt x="1186" y="403"/>
                      <a:pt x="714" y="1118"/>
                    </a:cubicBezTo>
                    <a:cubicBezTo>
                      <a:pt x="1" y="2203"/>
                      <a:pt x="337" y="3779"/>
                      <a:pt x="1433" y="4484"/>
                    </a:cubicBezTo>
                    <a:cubicBezTo>
                      <a:pt x="1796" y="4717"/>
                      <a:pt x="2215" y="4827"/>
                      <a:pt x="2638" y="4827"/>
                    </a:cubicBezTo>
                    <a:cubicBezTo>
                      <a:pt x="3467" y="4827"/>
                      <a:pt x="4310" y="4406"/>
                      <a:pt x="4771" y="3663"/>
                    </a:cubicBezTo>
                    <a:cubicBezTo>
                      <a:pt x="5458" y="2558"/>
                      <a:pt x="5083" y="984"/>
                      <a:pt x="3974" y="315"/>
                    </a:cubicBezTo>
                    <a:cubicBezTo>
                      <a:pt x="3620" y="102"/>
                      <a:pt x="3218" y="1"/>
                      <a:pt x="28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1" name="Google Shape;6551;p19">
                <a:extLst>
                  <a:ext uri="{FF2B5EF4-FFF2-40B4-BE49-F238E27FC236}">
                    <a16:creationId xmlns:a16="http://schemas.microsoft.com/office/drawing/2014/main" id="{D5F41468-C29B-A07B-75D0-1E6A9CE34287}"/>
                  </a:ext>
                </a:extLst>
              </p:cNvPr>
              <p:cNvSpPr/>
              <p:nvPr/>
            </p:nvSpPr>
            <p:spPr>
              <a:xfrm>
                <a:off x="1944300" y="2723400"/>
                <a:ext cx="136550" cy="120700"/>
              </a:xfrm>
              <a:custGeom>
                <a:avLst/>
                <a:gdLst/>
                <a:ahLst/>
                <a:cxnLst/>
                <a:rect l="l" t="t" r="r" b="b"/>
                <a:pathLst>
                  <a:path w="5462" h="4828" extrusionOk="0">
                    <a:moveTo>
                      <a:pt x="2810" y="1"/>
                    </a:moveTo>
                    <a:cubicBezTo>
                      <a:pt x="1987" y="1"/>
                      <a:pt x="1157" y="418"/>
                      <a:pt x="694" y="1153"/>
                    </a:cubicBezTo>
                    <a:cubicBezTo>
                      <a:pt x="0" y="2254"/>
                      <a:pt x="366" y="3829"/>
                      <a:pt x="1471" y="4507"/>
                    </a:cubicBezTo>
                    <a:cubicBezTo>
                      <a:pt x="1826" y="4725"/>
                      <a:pt x="2232" y="4828"/>
                      <a:pt x="2641" y="4828"/>
                    </a:cubicBezTo>
                    <a:cubicBezTo>
                      <a:pt x="3485" y="4828"/>
                      <a:pt x="4343" y="4391"/>
                      <a:pt x="4795" y="3627"/>
                    </a:cubicBezTo>
                    <a:cubicBezTo>
                      <a:pt x="5461" y="2502"/>
                      <a:pt x="5062" y="938"/>
                      <a:pt x="3940" y="296"/>
                    </a:cubicBezTo>
                    <a:cubicBezTo>
                      <a:pt x="3592" y="95"/>
                      <a:pt x="3202" y="1"/>
                      <a:pt x="281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2" name="Google Shape;6552;p19">
                <a:extLst>
                  <a:ext uri="{FF2B5EF4-FFF2-40B4-BE49-F238E27FC236}">
                    <a16:creationId xmlns:a16="http://schemas.microsoft.com/office/drawing/2014/main" id="{D85E7744-0F19-FCDD-97EC-3D73C4D26575}"/>
                  </a:ext>
                </a:extLst>
              </p:cNvPr>
              <p:cNvSpPr/>
              <p:nvPr/>
            </p:nvSpPr>
            <p:spPr>
              <a:xfrm>
                <a:off x="2242400" y="3827500"/>
                <a:ext cx="136075" cy="119875"/>
              </a:xfrm>
              <a:custGeom>
                <a:avLst/>
                <a:gdLst/>
                <a:ahLst/>
                <a:cxnLst/>
                <a:rect l="l" t="t" r="r" b="b"/>
                <a:pathLst>
                  <a:path w="5443" h="4795" extrusionOk="0">
                    <a:moveTo>
                      <a:pt x="2792" y="0"/>
                    </a:moveTo>
                    <a:cubicBezTo>
                      <a:pt x="1957" y="0"/>
                      <a:pt x="1121" y="435"/>
                      <a:pt x="672" y="1196"/>
                    </a:cubicBezTo>
                    <a:cubicBezTo>
                      <a:pt x="0" y="2332"/>
                      <a:pt x="410" y="3886"/>
                      <a:pt x="1546" y="4514"/>
                    </a:cubicBezTo>
                    <a:cubicBezTo>
                      <a:pt x="1890" y="4705"/>
                      <a:pt x="2270" y="4795"/>
                      <a:pt x="2650" y="4795"/>
                    </a:cubicBezTo>
                    <a:cubicBezTo>
                      <a:pt x="3486" y="4795"/>
                      <a:pt x="4322" y="4360"/>
                      <a:pt x="4770" y="3599"/>
                    </a:cubicBezTo>
                    <a:cubicBezTo>
                      <a:pt x="5442" y="2463"/>
                      <a:pt x="5033" y="908"/>
                      <a:pt x="3897" y="281"/>
                    </a:cubicBezTo>
                    <a:cubicBezTo>
                      <a:pt x="3553" y="90"/>
                      <a:pt x="3173" y="0"/>
                      <a:pt x="27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3" name="Google Shape;6553;p19">
                <a:extLst>
                  <a:ext uri="{FF2B5EF4-FFF2-40B4-BE49-F238E27FC236}">
                    <a16:creationId xmlns:a16="http://schemas.microsoft.com/office/drawing/2014/main" id="{969EC06A-739F-445D-0101-D3E501948CF9}"/>
                  </a:ext>
                </a:extLst>
              </p:cNvPr>
              <p:cNvSpPr/>
              <p:nvPr/>
            </p:nvSpPr>
            <p:spPr>
              <a:xfrm>
                <a:off x="3638050" y="4612075"/>
                <a:ext cx="136000" cy="119925"/>
              </a:xfrm>
              <a:custGeom>
                <a:avLst/>
                <a:gdLst/>
                <a:ahLst/>
                <a:cxnLst/>
                <a:rect l="l" t="t" r="r" b="b"/>
                <a:pathLst>
                  <a:path w="5440" h="4797" extrusionOk="0">
                    <a:moveTo>
                      <a:pt x="2792" y="1"/>
                    </a:moveTo>
                    <a:cubicBezTo>
                      <a:pt x="1966" y="1"/>
                      <a:pt x="1137" y="425"/>
                      <a:pt x="682" y="1172"/>
                    </a:cubicBezTo>
                    <a:cubicBezTo>
                      <a:pt x="0" y="2297"/>
                      <a:pt x="393" y="3859"/>
                      <a:pt x="1521" y="4503"/>
                    </a:cubicBezTo>
                    <a:cubicBezTo>
                      <a:pt x="1870" y="4702"/>
                      <a:pt x="2258" y="4796"/>
                      <a:pt x="2647" y="4796"/>
                    </a:cubicBezTo>
                    <a:cubicBezTo>
                      <a:pt x="3473" y="4796"/>
                      <a:pt x="4301" y="4372"/>
                      <a:pt x="4755" y="3624"/>
                    </a:cubicBezTo>
                    <a:cubicBezTo>
                      <a:pt x="5439" y="2500"/>
                      <a:pt x="5046" y="938"/>
                      <a:pt x="3918" y="294"/>
                    </a:cubicBezTo>
                    <a:cubicBezTo>
                      <a:pt x="3569" y="95"/>
                      <a:pt x="3181" y="1"/>
                      <a:pt x="279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4" name="Google Shape;6554;p19">
                <a:extLst>
                  <a:ext uri="{FF2B5EF4-FFF2-40B4-BE49-F238E27FC236}">
                    <a16:creationId xmlns:a16="http://schemas.microsoft.com/office/drawing/2014/main" id="{DFF6864B-480E-B55E-0ADA-E836E8BADCA0}"/>
                  </a:ext>
                </a:extLst>
              </p:cNvPr>
              <p:cNvSpPr/>
              <p:nvPr/>
            </p:nvSpPr>
            <p:spPr>
              <a:xfrm>
                <a:off x="4026300" y="929675"/>
                <a:ext cx="133600" cy="118175"/>
              </a:xfrm>
              <a:custGeom>
                <a:avLst/>
                <a:gdLst/>
                <a:ahLst/>
                <a:cxnLst/>
                <a:rect l="l" t="t" r="r" b="b"/>
                <a:pathLst>
                  <a:path w="5344" h="4727" extrusionOk="0">
                    <a:moveTo>
                      <a:pt x="2712" y="1"/>
                    </a:moveTo>
                    <a:cubicBezTo>
                      <a:pt x="1897" y="1"/>
                      <a:pt x="1099" y="432"/>
                      <a:pt x="656" y="1200"/>
                    </a:cubicBezTo>
                    <a:cubicBezTo>
                      <a:pt x="0" y="2335"/>
                      <a:pt x="372" y="3776"/>
                      <a:pt x="1486" y="4420"/>
                    </a:cubicBezTo>
                    <a:cubicBezTo>
                      <a:pt x="1846" y="4628"/>
                      <a:pt x="2240" y="4727"/>
                      <a:pt x="2631" y="4727"/>
                    </a:cubicBezTo>
                    <a:cubicBezTo>
                      <a:pt x="3446" y="4727"/>
                      <a:pt x="4244" y="4295"/>
                      <a:pt x="4688" y="3528"/>
                    </a:cubicBezTo>
                    <a:cubicBezTo>
                      <a:pt x="5343" y="2392"/>
                      <a:pt x="4971" y="951"/>
                      <a:pt x="3858" y="308"/>
                    </a:cubicBezTo>
                    <a:cubicBezTo>
                      <a:pt x="3497" y="100"/>
                      <a:pt x="3103" y="1"/>
                      <a:pt x="27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5" name="Google Shape;6555;p19">
                <a:extLst>
                  <a:ext uri="{FF2B5EF4-FFF2-40B4-BE49-F238E27FC236}">
                    <a16:creationId xmlns:a16="http://schemas.microsoft.com/office/drawing/2014/main" id="{6B215D0E-791B-A4A1-10F3-A8F310E9FB41}"/>
                  </a:ext>
                </a:extLst>
              </p:cNvPr>
              <p:cNvSpPr/>
              <p:nvPr/>
            </p:nvSpPr>
            <p:spPr>
              <a:xfrm>
                <a:off x="5189300" y="1583500"/>
                <a:ext cx="133600" cy="118175"/>
              </a:xfrm>
              <a:custGeom>
                <a:avLst/>
                <a:gdLst/>
                <a:ahLst/>
                <a:cxnLst/>
                <a:rect l="l" t="t" r="r" b="b"/>
                <a:pathLst>
                  <a:path w="5344" h="4727" extrusionOk="0">
                    <a:moveTo>
                      <a:pt x="2713" y="1"/>
                    </a:moveTo>
                    <a:cubicBezTo>
                      <a:pt x="1899" y="1"/>
                      <a:pt x="1101" y="431"/>
                      <a:pt x="657" y="1197"/>
                    </a:cubicBezTo>
                    <a:cubicBezTo>
                      <a:pt x="0" y="2332"/>
                      <a:pt x="371" y="3773"/>
                      <a:pt x="1484" y="4419"/>
                    </a:cubicBezTo>
                    <a:cubicBezTo>
                      <a:pt x="1845" y="4628"/>
                      <a:pt x="2240" y="4727"/>
                      <a:pt x="2631" y="4727"/>
                    </a:cubicBezTo>
                    <a:cubicBezTo>
                      <a:pt x="3445" y="4727"/>
                      <a:pt x="4244" y="4297"/>
                      <a:pt x="4688" y="3530"/>
                    </a:cubicBezTo>
                    <a:cubicBezTo>
                      <a:pt x="5343" y="2395"/>
                      <a:pt x="4973" y="954"/>
                      <a:pt x="3859" y="309"/>
                    </a:cubicBezTo>
                    <a:cubicBezTo>
                      <a:pt x="3498" y="100"/>
                      <a:pt x="3104" y="1"/>
                      <a:pt x="27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6" name="Google Shape;6556;p19">
                <a:extLst>
                  <a:ext uri="{FF2B5EF4-FFF2-40B4-BE49-F238E27FC236}">
                    <a16:creationId xmlns:a16="http://schemas.microsoft.com/office/drawing/2014/main" id="{A469E727-3296-D409-9A75-D3CB928132EE}"/>
                  </a:ext>
                </a:extLst>
              </p:cNvPr>
              <p:cNvSpPr/>
              <p:nvPr/>
            </p:nvSpPr>
            <p:spPr>
              <a:xfrm>
                <a:off x="2295075" y="4013825"/>
                <a:ext cx="130025" cy="115100"/>
              </a:xfrm>
              <a:custGeom>
                <a:avLst/>
                <a:gdLst/>
                <a:ahLst/>
                <a:cxnLst/>
                <a:rect l="l" t="t" r="r" b="b"/>
                <a:pathLst>
                  <a:path w="5201" h="4604" extrusionOk="0">
                    <a:moveTo>
                      <a:pt x="2605" y="0"/>
                    </a:moveTo>
                    <a:cubicBezTo>
                      <a:pt x="1823" y="0"/>
                      <a:pt x="1077" y="422"/>
                      <a:pt x="643" y="1187"/>
                    </a:cubicBezTo>
                    <a:cubicBezTo>
                      <a:pt x="1" y="2318"/>
                      <a:pt x="342" y="3645"/>
                      <a:pt x="1440" y="4283"/>
                    </a:cubicBezTo>
                    <a:cubicBezTo>
                      <a:pt x="1813" y="4500"/>
                      <a:pt x="2209" y="4603"/>
                      <a:pt x="2596" y="4603"/>
                    </a:cubicBezTo>
                    <a:cubicBezTo>
                      <a:pt x="3394" y="4603"/>
                      <a:pt x="4154" y="4163"/>
                      <a:pt x="4585" y="3367"/>
                    </a:cubicBezTo>
                    <a:cubicBezTo>
                      <a:pt x="5201" y="2231"/>
                      <a:pt x="4827" y="910"/>
                      <a:pt x="3711" y="293"/>
                    </a:cubicBezTo>
                    <a:cubicBezTo>
                      <a:pt x="3354" y="95"/>
                      <a:pt x="2976" y="0"/>
                      <a:pt x="260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7" name="Google Shape;6557;p19">
                <a:extLst>
                  <a:ext uri="{FF2B5EF4-FFF2-40B4-BE49-F238E27FC236}">
                    <a16:creationId xmlns:a16="http://schemas.microsoft.com/office/drawing/2014/main" id="{AA507161-922D-B661-778D-2C04EA70FE29}"/>
                  </a:ext>
                </a:extLst>
              </p:cNvPr>
              <p:cNvSpPr/>
              <p:nvPr/>
            </p:nvSpPr>
            <p:spPr>
              <a:xfrm>
                <a:off x="3457600" y="4667650"/>
                <a:ext cx="130500" cy="115125"/>
              </a:xfrm>
              <a:custGeom>
                <a:avLst/>
                <a:gdLst/>
                <a:ahLst/>
                <a:cxnLst/>
                <a:rect l="l" t="t" r="r" b="b"/>
                <a:pathLst>
                  <a:path w="5220" h="4605" extrusionOk="0">
                    <a:moveTo>
                      <a:pt x="2623" y="1"/>
                    </a:moveTo>
                    <a:cubicBezTo>
                      <a:pt x="1857" y="1"/>
                      <a:pt x="1124" y="405"/>
                      <a:pt x="689" y="1142"/>
                    </a:cubicBezTo>
                    <a:cubicBezTo>
                      <a:pt x="0" y="2303"/>
                      <a:pt x="358" y="3677"/>
                      <a:pt x="1511" y="4313"/>
                    </a:cubicBezTo>
                    <a:cubicBezTo>
                      <a:pt x="1867" y="4510"/>
                      <a:pt x="2244" y="4604"/>
                      <a:pt x="2614" y="4604"/>
                    </a:cubicBezTo>
                    <a:cubicBezTo>
                      <a:pt x="3398" y="4604"/>
                      <a:pt x="4145" y="4180"/>
                      <a:pt x="4579" y="3413"/>
                    </a:cubicBezTo>
                    <a:cubicBezTo>
                      <a:pt x="5220" y="2283"/>
                      <a:pt x="4875" y="956"/>
                      <a:pt x="3776" y="318"/>
                    </a:cubicBezTo>
                    <a:cubicBezTo>
                      <a:pt x="3406" y="104"/>
                      <a:pt x="3010" y="1"/>
                      <a:pt x="262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8" name="Google Shape;6558;p19">
                <a:extLst>
                  <a:ext uri="{FF2B5EF4-FFF2-40B4-BE49-F238E27FC236}">
                    <a16:creationId xmlns:a16="http://schemas.microsoft.com/office/drawing/2014/main" id="{66E99062-C943-7DED-E04B-0276E37DF5C5}"/>
                  </a:ext>
                </a:extLst>
              </p:cNvPr>
              <p:cNvSpPr/>
              <p:nvPr/>
            </p:nvSpPr>
            <p:spPr>
              <a:xfrm>
                <a:off x="2810275" y="4459675"/>
                <a:ext cx="129300" cy="114350"/>
              </a:xfrm>
              <a:custGeom>
                <a:avLst/>
                <a:gdLst/>
                <a:ahLst/>
                <a:cxnLst/>
                <a:rect l="l" t="t" r="r" b="b"/>
                <a:pathLst>
                  <a:path w="5172" h="4574" extrusionOk="0">
                    <a:moveTo>
                      <a:pt x="2599" y="0"/>
                    </a:moveTo>
                    <a:cubicBezTo>
                      <a:pt x="1827" y="0"/>
                      <a:pt x="1085" y="410"/>
                      <a:pt x="652" y="1154"/>
                    </a:cubicBezTo>
                    <a:cubicBezTo>
                      <a:pt x="1" y="2274"/>
                      <a:pt x="340" y="3623"/>
                      <a:pt x="1433" y="4259"/>
                    </a:cubicBezTo>
                    <a:cubicBezTo>
                      <a:pt x="1798" y="4472"/>
                      <a:pt x="2190" y="4574"/>
                      <a:pt x="2575" y="4574"/>
                    </a:cubicBezTo>
                    <a:cubicBezTo>
                      <a:pt x="3346" y="4574"/>
                      <a:pt x="4088" y="4164"/>
                      <a:pt x="4520" y="3421"/>
                    </a:cubicBezTo>
                    <a:cubicBezTo>
                      <a:pt x="5172" y="2299"/>
                      <a:pt x="4833" y="952"/>
                      <a:pt x="3739" y="314"/>
                    </a:cubicBezTo>
                    <a:cubicBezTo>
                      <a:pt x="3375" y="102"/>
                      <a:pt x="2983" y="0"/>
                      <a:pt x="259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9" name="Google Shape;6559;p19">
                <a:extLst>
                  <a:ext uri="{FF2B5EF4-FFF2-40B4-BE49-F238E27FC236}">
                    <a16:creationId xmlns:a16="http://schemas.microsoft.com/office/drawing/2014/main" id="{E9B3B4E9-802D-1A9C-58FF-EEFAB943ED06}"/>
                  </a:ext>
                </a:extLst>
              </p:cNvPr>
              <p:cNvSpPr/>
              <p:nvPr/>
            </p:nvSpPr>
            <p:spPr>
              <a:xfrm>
                <a:off x="4443325" y="1008375"/>
                <a:ext cx="130650" cy="115975"/>
              </a:xfrm>
              <a:custGeom>
                <a:avLst/>
                <a:gdLst/>
                <a:ahLst/>
                <a:cxnLst/>
                <a:rect l="l" t="t" r="r" b="b"/>
                <a:pathLst>
                  <a:path w="5226" h="4639" extrusionOk="0">
                    <a:moveTo>
                      <a:pt x="2613" y="0"/>
                    </a:moveTo>
                    <a:cubicBezTo>
                      <a:pt x="1812" y="0"/>
                      <a:pt x="1054" y="443"/>
                      <a:pt x="618" y="1245"/>
                    </a:cubicBezTo>
                    <a:cubicBezTo>
                      <a:pt x="0" y="2381"/>
                      <a:pt x="366" y="3697"/>
                      <a:pt x="1469" y="4326"/>
                    </a:cubicBezTo>
                    <a:cubicBezTo>
                      <a:pt x="1840" y="4537"/>
                      <a:pt x="2232" y="4638"/>
                      <a:pt x="2614" y="4638"/>
                    </a:cubicBezTo>
                    <a:cubicBezTo>
                      <a:pt x="3415" y="4638"/>
                      <a:pt x="4174" y="4195"/>
                      <a:pt x="4610" y="3392"/>
                    </a:cubicBezTo>
                    <a:cubicBezTo>
                      <a:pt x="5226" y="2258"/>
                      <a:pt x="4862" y="940"/>
                      <a:pt x="3758" y="312"/>
                    </a:cubicBezTo>
                    <a:cubicBezTo>
                      <a:pt x="3387" y="101"/>
                      <a:pt x="2995" y="0"/>
                      <a:pt x="26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0" name="Google Shape;6560;p19">
                <a:extLst>
                  <a:ext uri="{FF2B5EF4-FFF2-40B4-BE49-F238E27FC236}">
                    <a16:creationId xmlns:a16="http://schemas.microsoft.com/office/drawing/2014/main" id="{F7B17E2D-AE2B-9855-8C9B-AFC9ED0900AD}"/>
                  </a:ext>
                </a:extLst>
              </p:cNvPr>
              <p:cNvSpPr/>
              <p:nvPr/>
            </p:nvSpPr>
            <p:spPr>
              <a:xfrm>
                <a:off x="4675225" y="1138450"/>
                <a:ext cx="132550" cy="117350"/>
              </a:xfrm>
              <a:custGeom>
                <a:avLst/>
                <a:gdLst/>
                <a:ahLst/>
                <a:cxnLst/>
                <a:rect l="l" t="t" r="r" b="b"/>
                <a:pathLst>
                  <a:path w="5302" h="4694" extrusionOk="0">
                    <a:moveTo>
                      <a:pt x="2661" y="0"/>
                    </a:moveTo>
                    <a:cubicBezTo>
                      <a:pt x="1827" y="0"/>
                      <a:pt x="1026" y="465"/>
                      <a:pt x="596" y="1287"/>
                    </a:cubicBezTo>
                    <a:cubicBezTo>
                      <a:pt x="1" y="2424"/>
                      <a:pt x="385" y="3767"/>
                      <a:pt x="1486" y="4389"/>
                    </a:cubicBezTo>
                    <a:cubicBezTo>
                      <a:pt x="1851" y="4595"/>
                      <a:pt x="2241" y="4694"/>
                      <a:pt x="2625" y="4694"/>
                    </a:cubicBezTo>
                    <a:cubicBezTo>
                      <a:pt x="3439" y="4694"/>
                      <a:pt x="4221" y="4250"/>
                      <a:pt x="4659" y="3456"/>
                    </a:cubicBezTo>
                    <a:cubicBezTo>
                      <a:pt x="5301" y="2290"/>
                      <a:pt x="4902" y="896"/>
                      <a:pt x="3748" y="277"/>
                    </a:cubicBezTo>
                    <a:cubicBezTo>
                      <a:pt x="3398" y="90"/>
                      <a:pt x="3026" y="0"/>
                      <a:pt x="266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1" name="Google Shape;6561;p19">
                <a:extLst>
                  <a:ext uri="{FF2B5EF4-FFF2-40B4-BE49-F238E27FC236}">
                    <a16:creationId xmlns:a16="http://schemas.microsoft.com/office/drawing/2014/main" id="{B7385D0B-83E7-17A9-10FF-15BDC3FE0045}"/>
                  </a:ext>
                </a:extLst>
              </p:cNvPr>
              <p:cNvSpPr/>
              <p:nvPr/>
            </p:nvSpPr>
            <p:spPr>
              <a:xfrm>
                <a:off x="4908725" y="1269975"/>
                <a:ext cx="130250" cy="115825"/>
              </a:xfrm>
              <a:custGeom>
                <a:avLst/>
                <a:gdLst/>
                <a:ahLst/>
                <a:cxnLst/>
                <a:rect l="l" t="t" r="r" b="b"/>
                <a:pathLst>
                  <a:path w="5210" h="4633" extrusionOk="0">
                    <a:moveTo>
                      <a:pt x="2604" y="0"/>
                    </a:moveTo>
                    <a:cubicBezTo>
                      <a:pt x="1844" y="0"/>
                      <a:pt x="1118" y="395"/>
                      <a:pt x="677" y="1124"/>
                    </a:cubicBezTo>
                    <a:cubicBezTo>
                      <a:pt x="0" y="2240"/>
                      <a:pt x="288" y="3581"/>
                      <a:pt x="1347" y="4254"/>
                    </a:cubicBezTo>
                    <a:cubicBezTo>
                      <a:pt x="1749" y="4510"/>
                      <a:pt x="2183" y="4632"/>
                      <a:pt x="2607" y="4632"/>
                    </a:cubicBezTo>
                    <a:cubicBezTo>
                      <a:pt x="3367" y="4632"/>
                      <a:pt x="4093" y="4238"/>
                      <a:pt x="4534" y="3509"/>
                    </a:cubicBezTo>
                    <a:cubicBezTo>
                      <a:pt x="5209" y="2392"/>
                      <a:pt x="4922" y="1052"/>
                      <a:pt x="3862" y="377"/>
                    </a:cubicBezTo>
                    <a:cubicBezTo>
                      <a:pt x="3461" y="123"/>
                      <a:pt x="3027" y="0"/>
                      <a:pt x="260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2" name="Google Shape;6562;p19">
                <a:extLst>
                  <a:ext uri="{FF2B5EF4-FFF2-40B4-BE49-F238E27FC236}">
                    <a16:creationId xmlns:a16="http://schemas.microsoft.com/office/drawing/2014/main" id="{DC68F4BF-BC72-809F-BF67-254084B14992}"/>
                  </a:ext>
                </a:extLst>
              </p:cNvPr>
              <p:cNvSpPr/>
              <p:nvPr/>
            </p:nvSpPr>
            <p:spPr>
              <a:xfrm>
                <a:off x="3429850" y="907175"/>
                <a:ext cx="129450" cy="114350"/>
              </a:xfrm>
              <a:custGeom>
                <a:avLst/>
                <a:gdLst/>
                <a:ahLst/>
                <a:cxnLst/>
                <a:rect l="l" t="t" r="r" b="b"/>
                <a:pathLst>
                  <a:path w="5178" h="4574" extrusionOk="0">
                    <a:moveTo>
                      <a:pt x="2602" y="0"/>
                    </a:moveTo>
                    <a:cubicBezTo>
                      <a:pt x="1810" y="0"/>
                      <a:pt x="1052" y="434"/>
                      <a:pt x="624" y="1210"/>
                    </a:cubicBezTo>
                    <a:cubicBezTo>
                      <a:pt x="1" y="2340"/>
                      <a:pt x="378" y="3678"/>
                      <a:pt x="1489" y="4290"/>
                    </a:cubicBezTo>
                    <a:cubicBezTo>
                      <a:pt x="1839" y="4482"/>
                      <a:pt x="2211" y="4574"/>
                      <a:pt x="2576" y="4574"/>
                    </a:cubicBezTo>
                    <a:cubicBezTo>
                      <a:pt x="3368" y="4574"/>
                      <a:pt x="4126" y="4141"/>
                      <a:pt x="4554" y="3364"/>
                    </a:cubicBezTo>
                    <a:cubicBezTo>
                      <a:pt x="5177" y="2234"/>
                      <a:pt x="4800" y="896"/>
                      <a:pt x="3688" y="284"/>
                    </a:cubicBezTo>
                    <a:cubicBezTo>
                      <a:pt x="3338" y="92"/>
                      <a:pt x="2967" y="0"/>
                      <a:pt x="26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3" name="Google Shape;6563;p19">
                <a:extLst>
                  <a:ext uri="{FF2B5EF4-FFF2-40B4-BE49-F238E27FC236}">
                    <a16:creationId xmlns:a16="http://schemas.microsoft.com/office/drawing/2014/main" id="{7C18D743-AC57-EEC5-090D-33F7381F4E0C}"/>
                  </a:ext>
                </a:extLst>
              </p:cNvPr>
              <p:cNvSpPr/>
              <p:nvPr/>
            </p:nvSpPr>
            <p:spPr>
              <a:xfrm>
                <a:off x="5522950" y="2083700"/>
                <a:ext cx="130025" cy="115075"/>
              </a:xfrm>
              <a:custGeom>
                <a:avLst/>
                <a:gdLst/>
                <a:ahLst/>
                <a:cxnLst/>
                <a:rect l="l" t="t" r="r" b="b"/>
                <a:pathLst>
                  <a:path w="5201" h="4603" extrusionOk="0">
                    <a:moveTo>
                      <a:pt x="2607" y="0"/>
                    </a:moveTo>
                    <a:cubicBezTo>
                      <a:pt x="1811" y="0"/>
                      <a:pt x="1053" y="438"/>
                      <a:pt x="621" y="1232"/>
                    </a:cubicBezTo>
                    <a:cubicBezTo>
                      <a:pt x="0" y="2369"/>
                      <a:pt x="372" y="3688"/>
                      <a:pt x="1486" y="4307"/>
                    </a:cubicBezTo>
                    <a:cubicBezTo>
                      <a:pt x="1845" y="4507"/>
                      <a:pt x="2225" y="4603"/>
                      <a:pt x="2598" y="4603"/>
                    </a:cubicBezTo>
                    <a:cubicBezTo>
                      <a:pt x="3378" y="4603"/>
                      <a:pt x="4122" y="4183"/>
                      <a:pt x="4557" y="3422"/>
                    </a:cubicBezTo>
                    <a:cubicBezTo>
                      <a:pt x="5201" y="2293"/>
                      <a:pt x="4862" y="962"/>
                      <a:pt x="3767" y="323"/>
                    </a:cubicBezTo>
                    <a:cubicBezTo>
                      <a:pt x="3394" y="105"/>
                      <a:pt x="2996" y="0"/>
                      <a:pt x="260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4" name="Google Shape;6564;p19">
                <a:extLst>
                  <a:ext uri="{FF2B5EF4-FFF2-40B4-BE49-F238E27FC236}">
                    <a16:creationId xmlns:a16="http://schemas.microsoft.com/office/drawing/2014/main" id="{3CD35F6C-C4C1-72F6-5D65-566B567107E7}"/>
                  </a:ext>
                </a:extLst>
              </p:cNvPr>
              <p:cNvSpPr/>
              <p:nvPr/>
            </p:nvSpPr>
            <p:spPr>
              <a:xfrm>
                <a:off x="3246200" y="960000"/>
                <a:ext cx="130375" cy="115100"/>
              </a:xfrm>
              <a:custGeom>
                <a:avLst/>
                <a:gdLst/>
                <a:ahLst/>
                <a:cxnLst/>
                <a:rect l="l" t="t" r="r" b="b"/>
                <a:pathLst>
                  <a:path w="5215" h="4604" extrusionOk="0">
                    <a:moveTo>
                      <a:pt x="2621" y="0"/>
                    </a:moveTo>
                    <a:cubicBezTo>
                      <a:pt x="1861" y="0"/>
                      <a:pt x="1133" y="396"/>
                      <a:pt x="696" y="1123"/>
                    </a:cubicBezTo>
                    <a:cubicBezTo>
                      <a:pt x="1" y="2280"/>
                      <a:pt x="346" y="3658"/>
                      <a:pt x="1492" y="4303"/>
                    </a:cubicBezTo>
                    <a:cubicBezTo>
                      <a:pt x="1854" y="4506"/>
                      <a:pt x="2237" y="4603"/>
                      <a:pt x="2613" y="4603"/>
                    </a:cubicBezTo>
                    <a:cubicBezTo>
                      <a:pt x="3390" y="4603"/>
                      <a:pt x="4131" y="4187"/>
                      <a:pt x="4568" y="3431"/>
                    </a:cubicBezTo>
                    <a:cubicBezTo>
                      <a:pt x="5214" y="2305"/>
                      <a:pt x="4881" y="970"/>
                      <a:pt x="3791" y="327"/>
                    </a:cubicBezTo>
                    <a:cubicBezTo>
                      <a:pt x="3416" y="106"/>
                      <a:pt x="3014" y="0"/>
                      <a:pt x="262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5" name="Google Shape;6565;p19">
                <a:extLst>
                  <a:ext uri="{FF2B5EF4-FFF2-40B4-BE49-F238E27FC236}">
                    <a16:creationId xmlns:a16="http://schemas.microsoft.com/office/drawing/2014/main" id="{36C8217D-CD6C-1022-D2D1-6B6D42F6148B}"/>
                  </a:ext>
                </a:extLst>
              </p:cNvPr>
              <p:cNvSpPr/>
              <p:nvPr/>
            </p:nvSpPr>
            <p:spPr>
              <a:xfrm>
                <a:off x="5572125" y="2267625"/>
                <a:ext cx="130550" cy="115175"/>
              </a:xfrm>
              <a:custGeom>
                <a:avLst/>
                <a:gdLst/>
                <a:ahLst/>
                <a:cxnLst/>
                <a:rect l="l" t="t" r="r" b="b"/>
                <a:pathLst>
                  <a:path w="5222" h="4607" extrusionOk="0">
                    <a:moveTo>
                      <a:pt x="2626" y="0"/>
                    </a:moveTo>
                    <a:cubicBezTo>
                      <a:pt x="1841" y="0"/>
                      <a:pt x="1092" y="427"/>
                      <a:pt x="658" y="1199"/>
                    </a:cubicBezTo>
                    <a:cubicBezTo>
                      <a:pt x="1" y="2369"/>
                      <a:pt x="394" y="3732"/>
                      <a:pt x="1567" y="4345"/>
                    </a:cubicBezTo>
                    <a:cubicBezTo>
                      <a:pt x="1906" y="4522"/>
                      <a:pt x="2262" y="4606"/>
                      <a:pt x="2611" y="4606"/>
                    </a:cubicBezTo>
                    <a:cubicBezTo>
                      <a:pt x="3415" y="4606"/>
                      <a:pt x="4182" y="4158"/>
                      <a:pt x="4612" y="3357"/>
                    </a:cubicBezTo>
                    <a:cubicBezTo>
                      <a:pt x="5222" y="2221"/>
                      <a:pt x="4840" y="902"/>
                      <a:pt x="3723" y="288"/>
                    </a:cubicBezTo>
                    <a:cubicBezTo>
                      <a:pt x="3368" y="93"/>
                      <a:pt x="2993" y="0"/>
                      <a:pt x="262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6" name="Google Shape;6566;p19">
                <a:extLst>
                  <a:ext uri="{FF2B5EF4-FFF2-40B4-BE49-F238E27FC236}">
                    <a16:creationId xmlns:a16="http://schemas.microsoft.com/office/drawing/2014/main" id="{D179C53C-A5A5-7AA8-3FB7-978146C47E88}"/>
                  </a:ext>
                </a:extLst>
              </p:cNvPr>
              <p:cNvSpPr/>
              <p:nvPr/>
            </p:nvSpPr>
            <p:spPr>
              <a:xfrm>
                <a:off x="3063950" y="1013525"/>
                <a:ext cx="129425" cy="114375"/>
              </a:xfrm>
              <a:custGeom>
                <a:avLst/>
                <a:gdLst/>
                <a:ahLst/>
                <a:cxnLst/>
                <a:rect l="l" t="t" r="r" b="b"/>
                <a:pathLst>
                  <a:path w="5177" h="4575" extrusionOk="0">
                    <a:moveTo>
                      <a:pt x="2604" y="0"/>
                    </a:moveTo>
                    <a:cubicBezTo>
                      <a:pt x="1801" y="0"/>
                      <a:pt x="1033" y="445"/>
                      <a:pt x="608" y="1237"/>
                    </a:cubicBezTo>
                    <a:cubicBezTo>
                      <a:pt x="1" y="2370"/>
                      <a:pt x="396" y="3705"/>
                      <a:pt x="1516" y="4305"/>
                    </a:cubicBezTo>
                    <a:cubicBezTo>
                      <a:pt x="1857" y="4487"/>
                      <a:pt x="2219" y="4574"/>
                      <a:pt x="2574" y="4574"/>
                    </a:cubicBezTo>
                    <a:cubicBezTo>
                      <a:pt x="3376" y="4574"/>
                      <a:pt x="4144" y="4130"/>
                      <a:pt x="4569" y="3338"/>
                    </a:cubicBezTo>
                    <a:cubicBezTo>
                      <a:pt x="5176" y="2205"/>
                      <a:pt x="4783" y="870"/>
                      <a:pt x="3661" y="270"/>
                    </a:cubicBezTo>
                    <a:cubicBezTo>
                      <a:pt x="3320" y="87"/>
                      <a:pt x="2959" y="0"/>
                      <a:pt x="260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7" name="Google Shape;6567;p19">
                <a:extLst>
                  <a:ext uri="{FF2B5EF4-FFF2-40B4-BE49-F238E27FC236}">
                    <a16:creationId xmlns:a16="http://schemas.microsoft.com/office/drawing/2014/main" id="{C462AA2A-AB9D-02B4-C07B-B0EA9F309934}"/>
                  </a:ext>
                </a:extLst>
              </p:cNvPr>
              <p:cNvSpPr/>
              <p:nvPr/>
            </p:nvSpPr>
            <p:spPr>
              <a:xfrm>
                <a:off x="5622625" y="2451975"/>
                <a:ext cx="129350" cy="114350"/>
              </a:xfrm>
              <a:custGeom>
                <a:avLst/>
                <a:gdLst/>
                <a:ahLst/>
                <a:cxnLst/>
                <a:rect l="l" t="t" r="r" b="b"/>
                <a:pathLst>
                  <a:path w="5174" h="4574" extrusionOk="0">
                    <a:moveTo>
                      <a:pt x="2599" y="0"/>
                    </a:moveTo>
                    <a:cubicBezTo>
                      <a:pt x="1822" y="0"/>
                      <a:pt x="1076" y="415"/>
                      <a:pt x="645" y="1167"/>
                    </a:cubicBezTo>
                    <a:cubicBezTo>
                      <a:pt x="1" y="2290"/>
                      <a:pt x="349" y="3636"/>
                      <a:pt x="1447" y="4266"/>
                    </a:cubicBezTo>
                    <a:cubicBezTo>
                      <a:pt x="1808" y="4474"/>
                      <a:pt x="2195" y="4573"/>
                      <a:pt x="2575" y="4573"/>
                    </a:cubicBezTo>
                    <a:cubicBezTo>
                      <a:pt x="3351" y="4573"/>
                      <a:pt x="4096" y="4158"/>
                      <a:pt x="4528" y="3406"/>
                    </a:cubicBezTo>
                    <a:cubicBezTo>
                      <a:pt x="5173" y="2283"/>
                      <a:pt x="4824" y="938"/>
                      <a:pt x="3728" y="307"/>
                    </a:cubicBezTo>
                    <a:cubicBezTo>
                      <a:pt x="3366" y="99"/>
                      <a:pt x="2978" y="0"/>
                      <a:pt x="259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8" name="Google Shape;6568;p19">
                <a:extLst>
                  <a:ext uri="{FF2B5EF4-FFF2-40B4-BE49-F238E27FC236}">
                    <a16:creationId xmlns:a16="http://schemas.microsoft.com/office/drawing/2014/main" id="{25F37DC3-496A-C2BF-A426-56E9D180AE25}"/>
                  </a:ext>
                </a:extLst>
              </p:cNvPr>
              <p:cNvSpPr/>
              <p:nvPr/>
            </p:nvSpPr>
            <p:spPr>
              <a:xfrm>
                <a:off x="2563275" y="1355900"/>
                <a:ext cx="132350" cy="116600"/>
              </a:xfrm>
              <a:custGeom>
                <a:avLst/>
                <a:gdLst/>
                <a:ahLst/>
                <a:cxnLst/>
                <a:rect l="l" t="t" r="r" b="b"/>
                <a:pathLst>
                  <a:path w="5294" h="4664" extrusionOk="0">
                    <a:moveTo>
                      <a:pt x="2653" y="0"/>
                    </a:moveTo>
                    <a:cubicBezTo>
                      <a:pt x="1875" y="0"/>
                      <a:pt x="1131" y="411"/>
                      <a:pt x="689" y="1159"/>
                    </a:cubicBezTo>
                    <a:cubicBezTo>
                      <a:pt x="0" y="2322"/>
                      <a:pt x="354" y="3708"/>
                      <a:pt x="1502" y="4357"/>
                    </a:cubicBezTo>
                    <a:cubicBezTo>
                      <a:pt x="1869" y="4564"/>
                      <a:pt x="2260" y="4664"/>
                      <a:pt x="2642" y="4664"/>
                    </a:cubicBezTo>
                    <a:cubicBezTo>
                      <a:pt x="3419" y="4664"/>
                      <a:pt x="4163" y="4253"/>
                      <a:pt x="4605" y="3504"/>
                    </a:cubicBezTo>
                    <a:cubicBezTo>
                      <a:pt x="5294" y="2342"/>
                      <a:pt x="4940" y="956"/>
                      <a:pt x="3792" y="306"/>
                    </a:cubicBezTo>
                    <a:cubicBezTo>
                      <a:pt x="3425" y="99"/>
                      <a:pt x="3035" y="0"/>
                      <a:pt x="26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9" name="Google Shape;6569;p19">
                <a:extLst>
                  <a:ext uri="{FF2B5EF4-FFF2-40B4-BE49-F238E27FC236}">
                    <a16:creationId xmlns:a16="http://schemas.microsoft.com/office/drawing/2014/main" id="{0DC8AAEA-7A9F-8D26-C6EA-44D4223927A5}"/>
                  </a:ext>
                </a:extLst>
              </p:cNvPr>
              <p:cNvSpPr/>
              <p:nvPr/>
            </p:nvSpPr>
            <p:spPr>
              <a:xfrm>
                <a:off x="5587575" y="3055875"/>
                <a:ext cx="131375" cy="116575"/>
              </a:xfrm>
              <a:custGeom>
                <a:avLst/>
                <a:gdLst/>
                <a:ahLst/>
                <a:cxnLst/>
                <a:rect l="l" t="t" r="r" b="b"/>
                <a:pathLst>
                  <a:path w="5255" h="4663" extrusionOk="0">
                    <a:moveTo>
                      <a:pt x="2635" y="0"/>
                    </a:moveTo>
                    <a:cubicBezTo>
                      <a:pt x="1842" y="0"/>
                      <a:pt x="1085" y="427"/>
                      <a:pt x="644" y="1205"/>
                    </a:cubicBezTo>
                    <a:cubicBezTo>
                      <a:pt x="0" y="2338"/>
                      <a:pt x="338" y="3676"/>
                      <a:pt x="1431" y="4328"/>
                    </a:cubicBezTo>
                    <a:cubicBezTo>
                      <a:pt x="1812" y="4554"/>
                      <a:pt x="2221" y="4663"/>
                      <a:pt x="2621" y="4663"/>
                    </a:cubicBezTo>
                    <a:cubicBezTo>
                      <a:pt x="3414" y="4663"/>
                      <a:pt x="4172" y="4236"/>
                      <a:pt x="4612" y="3458"/>
                    </a:cubicBezTo>
                    <a:cubicBezTo>
                      <a:pt x="5255" y="2323"/>
                      <a:pt x="4919" y="985"/>
                      <a:pt x="3826" y="336"/>
                    </a:cubicBezTo>
                    <a:cubicBezTo>
                      <a:pt x="3444" y="109"/>
                      <a:pt x="3035" y="0"/>
                      <a:pt x="263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0" name="Google Shape;6570;p19">
                <a:extLst>
                  <a:ext uri="{FF2B5EF4-FFF2-40B4-BE49-F238E27FC236}">
                    <a16:creationId xmlns:a16="http://schemas.microsoft.com/office/drawing/2014/main" id="{0AF45E64-84B3-79A3-038F-1B6236A0FC2F}"/>
                  </a:ext>
                </a:extLst>
              </p:cNvPr>
              <p:cNvSpPr/>
              <p:nvPr/>
            </p:nvSpPr>
            <p:spPr>
              <a:xfrm>
                <a:off x="2248575" y="1647350"/>
                <a:ext cx="129225" cy="114325"/>
              </a:xfrm>
              <a:custGeom>
                <a:avLst/>
                <a:gdLst/>
                <a:ahLst/>
                <a:cxnLst/>
                <a:rect l="l" t="t" r="r" b="b"/>
                <a:pathLst>
                  <a:path w="5169" h="4573" extrusionOk="0">
                    <a:moveTo>
                      <a:pt x="2597" y="0"/>
                    </a:moveTo>
                    <a:cubicBezTo>
                      <a:pt x="1829" y="0"/>
                      <a:pt x="1091" y="404"/>
                      <a:pt x="658" y="1140"/>
                    </a:cubicBezTo>
                    <a:cubicBezTo>
                      <a:pt x="1" y="2255"/>
                      <a:pt x="331" y="3609"/>
                      <a:pt x="1417" y="4250"/>
                    </a:cubicBezTo>
                    <a:cubicBezTo>
                      <a:pt x="1786" y="4468"/>
                      <a:pt x="2182" y="4572"/>
                      <a:pt x="2572" y="4572"/>
                    </a:cubicBezTo>
                    <a:cubicBezTo>
                      <a:pt x="3339" y="4572"/>
                      <a:pt x="4077" y="4168"/>
                      <a:pt x="4510" y="3433"/>
                    </a:cubicBezTo>
                    <a:cubicBezTo>
                      <a:pt x="5169" y="2316"/>
                      <a:pt x="4837" y="963"/>
                      <a:pt x="3751" y="322"/>
                    </a:cubicBezTo>
                    <a:cubicBezTo>
                      <a:pt x="3383" y="104"/>
                      <a:pt x="2986" y="0"/>
                      <a:pt x="259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1" name="Google Shape;6571;p19">
                <a:extLst>
                  <a:ext uri="{FF2B5EF4-FFF2-40B4-BE49-F238E27FC236}">
                    <a16:creationId xmlns:a16="http://schemas.microsoft.com/office/drawing/2014/main" id="{21767990-4153-1A9C-1614-DEE8CCA6CFF9}"/>
                  </a:ext>
                </a:extLst>
              </p:cNvPr>
              <p:cNvSpPr/>
              <p:nvPr/>
            </p:nvSpPr>
            <p:spPr>
              <a:xfrm>
                <a:off x="5505200" y="3478075"/>
                <a:ext cx="128800" cy="114300"/>
              </a:xfrm>
              <a:custGeom>
                <a:avLst/>
                <a:gdLst/>
                <a:ahLst/>
                <a:cxnLst/>
                <a:rect l="l" t="t" r="r" b="b"/>
                <a:pathLst>
                  <a:path w="5152" h="4572" extrusionOk="0">
                    <a:moveTo>
                      <a:pt x="2586" y="1"/>
                    </a:moveTo>
                    <a:cubicBezTo>
                      <a:pt x="1852" y="1"/>
                      <a:pt x="1143" y="368"/>
                      <a:pt x="705" y="1048"/>
                    </a:cubicBezTo>
                    <a:cubicBezTo>
                      <a:pt x="0" y="2145"/>
                      <a:pt x="268" y="3517"/>
                      <a:pt x="1320" y="4197"/>
                    </a:cubicBezTo>
                    <a:cubicBezTo>
                      <a:pt x="1712" y="4450"/>
                      <a:pt x="2143" y="4572"/>
                      <a:pt x="2565" y="4572"/>
                    </a:cubicBezTo>
                    <a:cubicBezTo>
                      <a:pt x="3299" y="4572"/>
                      <a:pt x="4009" y="4205"/>
                      <a:pt x="4447" y="3524"/>
                    </a:cubicBezTo>
                    <a:cubicBezTo>
                      <a:pt x="5152" y="2428"/>
                      <a:pt x="4884" y="1056"/>
                      <a:pt x="3833" y="376"/>
                    </a:cubicBezTo>
                    <a:cubicBezTo>
                      <a:pt x="3440" y="123"/>
                      <a:pt x="3009" y="1"/>
                      <a:pt x="258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2" name="Google Shape;6572;p19">
                <a:extLst>
                  <a:ext uri="{FF2B5EF4-FFF2-40B4-BE49-F238E27FC236}">
                    <a16:creationId xmlns:a16="http://schemas.microsoft.com/office/drawing/2014/main" id="{D1C2C934-22A8-EAA5-F2BC-C7B101A75EF9}"/>
                  </a:ext>
                </a:extLst>
              </p:cNvPr>
              <p:cNvSpPr/>
              <p:nvPr/>
            </p:nvSpPr>
            <p:spPr>
              <a:xfrm>
                <a:off x="2114525" y="1883625"/>
                <a:ext cx="130700" cy="116000"/>
              </a:xfrm>
              <a:custGeom>
                <a:avLst/>
                <a:gdLst/>
                <a:ahLst/>
                <a:cxnLst/>
                <a:rect l="l" t="t" r="r" b="b"/>
                <a:pathLst>
                  <a:path w="5228" h="4640" extrusionOk="0">
                    <a:moveTo>
                      <a:pt x="2612" y="0"/>
                    </a:moveTo>
                    <a:cubicBezTo>
                      <a:pt x="1811" y="0"/>
                      <a:pt x="1052" y="445"/>
                      <a:pt x="616" y="1251"/>
                    </a:cubicBezTo>
                    <a:cubicBezTo>
                      <a:pt x="1" y="2387"/>
                      <a:pt x="367" y="3703"/>
                      <a:pt x="1473" y="4329"/>
                    </a:cubicBezTo>
                    <a:cubicBezTo>
                      <a:pt x="1843" y="4539"/>
                      <a:pt x="2234" y="4640"/>
                      <a:pt x="2615" y="4640"/>
                    </a:cubicBezTo>
                    <a:cubicBezTo>
                      <a:pt x="3417" y="4640"/>
                      <a:pt x="4176" y="4195"/>
                      <a:pt x="4611" y="3390"/>
                    </a:cubicBezTo>
                    <a:cubicBezTo>
                      <a:pt x="5227" y="2254"/>
                      <a:pt x="4860" y="938"/>
                      <a:pt x="3754" y="311"/>
                    </a:cubicBezTo>
                    <a:cubicBezTo>
                      <a:pt x="3384" y="101"/>
                      <a:pt x="2993" y="0"/>
                      <a:pt x="26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3" name="Google Shape;6573;p19">
                <a:extLst>
                  <a:ext uri="{FF2B5EF4-FFF2-40B4-BE49-F238E27FC236}">
                    <a16:creationId xmlns:a16="http://schemas.microsoft.com/office/drawing/2014/main" id="{D2747E19-4791-D56C-E363-64D907EB1627}"/>
                  </a:ext>
                </a:extLst>
              </p:cNvPr>
              <p:cNvSpPr/>
              <p:nvPr/>
            </p:nvSpPr>
            <p:spPr>
              <a:xfrm>
                <a:off x="5370725" y="3714450"/>
                <a:ext cx="131175" cy="115800"/>
              </a:xfrm>
              <a:custGeom>
                <a:avLst/>
                <a:gdLst/>
                <a:ahLst/>
                <a:cxnLst/>
                <a:rect l="l" t="t" r="r" b="b"/>
                <a:pathLst>
                  <a:path w="5247" h="4632" extrusionOk="0">
                    <a:moveTo>
                      <a:pt x="2625" y="1"/>
                    </a:moveTo>
                    <a:cubicBezTo>
                      <a:pt x="1881" y="1"/>
                      <a:pt x="1167" y="378"/>
                      <a:pt x="724" y="1077"/>
                    </a:cubicBezTo>
                    <a:cubicBezTo>
                      <a:pt x="1" y="2222"/>
                      <a:pt x="297" y="3607"/>
                      <a:pt x="1412" y="4285"/>
                    </a:cubicBezTo>
                    <a:cubicBezTo>
                      <a:pt x="1798" y="4519"/>
                      <a:pt x="2214" y="4632"/>
                      <a:pt x="2621" y="4632"/>
                    </a:cubicBezTo>
                    <a:cubicBezTo>
                      <a:pt x="3365" y="4632"/>
                      <a:pt x="4079" y="4254"/>
                      <a:pt x="4522" y="3554"/>
                    </a:cubicBezTo>
                    <a:cubicBezTo>
                      <a:pt x="5247" y="2411"/>
                      <a:pt x="4949" y="1024"/>
                      <a:pt x="3835" y="348"/>
                    </a:cubicBezTo>
                    <a:cubicBezTo>
                      <a:pt x="3448" y="113"/>
                      <a:pt x="3032" y="1"/>
                      <a:pt x="262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4" name="Google Shape;6574;p19">
                <a:extLst>
                  <a:ext uri="{FF2B5EF4-FFF2-40B4-BE49-F238E27FC236}">
                    <a16:creationId xmlns:a16="http://schemas.microsoft.com/office/drawing/2014/main" id="{275ED615-767F-64D2-A100-5CAB3E55989E}"/>
                  </a:ext>
                </a:extLst>
              </p:cNvPr>
              <p:cNvSpPr/>
              <p:nvPr/>
            </p:nvSpPr>
            <p:spPr>
              <a:xfrm>
                <a:off x="5238275" y="3952275"/>
                <a:ext cx="129450" cy="114400"/>
              </a:xfrm>
              <a:custGeom>
                <a:avLst/>
                <a:gdLst/>
                <a:ahLst/>
                <a:cxnLst/>
                <a:rect l="l" t="t" r="r" b="b"/>
                <a:pathLst>
                  <a:path w="5178" h="4576" extrusionOk="0">
                    <a:moveTo>
                      <a:pt x="2604" y="1"/>
                    </a:moveTo>
                    <a:cubicBezTo>
                      <a:pt x="1804" y="1"/>
                      <a:pt x="1037" y="444"/>
                      <a:pt x="611" y="1233"/>
                    </a:cubicBezTo>
                    <a:cubicBezTo>
                      <a:pt x="1" y="2366"/>
                      <a:pt x="391" y="3701"/>
                      <a:pt x="1511" y="4304"/>
                    </a:cubicBezTo>
                    <a:cubicBezTo>
                      <a:pt x="1854" y="4488"/>
                      <a:pt x="2218" y="4576"/>
                      <a:pt x="2575" y="4576"/>
                    </a:cubicBezTo>
                    <a:cubicBezTo>
                      <a:pt x="3375" y="4576"/>
                      <a:pt x="4141" y="4133"/>
                      <a:pt x="4566" y="3344"/>
                    </a:cubicBezTo>
                    <a:cubicBezTo>
                      <a:pt x="5178" y="2211"/>
                      <a:pt x="4786" y="876"/>
                      <a:pt x="3667" y="273"/>
                    </a:cubicBezTo>
                    <a:cubicBezTo>
                      <a:pt x="3324" y="89"/>
                      <a:pt x="2961" y="1"/>
                      <a:pt x="26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5" name="Google Shape;6575;p19">
                <a:extLst>
                  <a:ext uri="{FF2B5EF4-FFF2-40B4-BE49-F238E27FC236}">
                    <a16:creationId xmlns:a16="http://schemas.microsoft.com/office/drawing/2014/main" id="{0DBEA094-99B0-F016-E7AB-B344842645B8}"/>
                  </a:ext>
                </a:extLst>
              </p:cNvPr>
              <p:cNvSpPr/>
              <p:nvPr/>
            </p:nvSpPr>
            <p:spPr>
              <a:xfrm>
                <a:off x="1897650" y="2541900"/>
                <a:ext cx="130500" cy="115825"/>
              </a:xfrm>
              <a:custGeom>
                <a:avLst/>
                <a:gdLst/>
                <a:ahLst/>
                <a:cxnLst/>
                <a:rect l="l" t="t" r="r" b="b"/>
                <a:pathLst>
                  <a:path w="5220" h="4633" extrusionOk="0">
                    <a:moveTo>
                      <a:pt x="2614" y="0"/>
                    </a:moveTo>
                    <a:cubicBezTo>
                      <a:pt x="1833" y="0"/>
                      <a:pt x="1089" y="417"/>
                      <a:pt x="649" y="1181"/>
                    </a:cubicBezTo>
                    <a:cubicBezTo>
                      <a:pt x="0" y="2308"/>
                      <a:pt x="323" y="3636"/>
                      <a:pt x="1405" y="4289"/>
                    </a:cubicBezTo>
                    <a:cubicBezTo>
                      <a:pt x="1790" y="4521"/>
                      <a:pt x="2203" y="4632"/>
                      <a:pt x="2607" y="4632"/>
                    </a:cubicBezTo>
                    <a:cubicBezTo>
                      <a:pt x="3387" y="4632"/>
                      <a:pt x="4131" y="4216"/>
                      <a:pt x="4570" y="3453"/>
                    </a:cubicBezTo>
                    <a:cubicBezTo>
                      <a:pt x="5220" y="2326"/>
                      <a:pt x="4897" y="997"/>
                      <a:pt x="3816" y="344"/>
                    </a:cubicBezTo>
                    <a:cubicBezTo>
                      <a:pt x="3430" y="111"/>
                      <a:pt x="3017" y="0"/>
                      <a:pt x="26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6" name="Google Shape;6576;p19">
                <a:extLst>
                  <a:ext uri="{FF2B5EF4-FFF2-40B4-BE49-F238E27FC236}">
                    <a16:creationId xmlns:a16="http://schemas.microsoft.com/office/drawing/2014/main" id="{73216F18-3BF9-7909-4A20-07C124810FDD}"/>
                  </a:ext>
                </a:extLst>
              </p:cNvPr>
              <p:cNvSpPr/>
              <p:nvPr/>
            </p:nvSpPr>
            <p:spPr>
              <a:xfrm>
                <a:off x="4921425" y="4241825"/>
                <a:ext cx="130625" cy="115925"/>
              </a:xfrm>
              <a:custGeom>
                <a:avLst/>
                <a:gdLst/>
                <a:ahLst/>
                <a:cxnLst/>
                <a:rect l="l" t="t" r="r" b="b"/>
                <a:pathLst>
                  <a:path w="5225" h="4637" extrusionOk="0">
                    <a:moveTo>
                      <a:pt x="2612" y="0"/>
                    </a:moveTo>
                    <a:cubicBezTo>
                      <a:pt x="1815" y="0"/>
                      <a:pt x="1059" y="438"/>
                      <a:pt x="622" y="1233"/>
                    </a:cubicBezTo>
                    <a:cubicBezTo>
                      <a:pt x="1" y="2368"/>
                      <a:pt x="357" y="3687"/>
                      <a:pt x="1458" y="4319"/>
                    </a:cubicBezTo>
                    <a:cubicBezTo>
                      <a:pt x="1831" y="4534"/>
                      <a:pt x="2227" y="4637"/>
                      <a:pt x="2613" y="4637"/>
                    </a:cubicBezTo>
                    <a:cubicBezTo>
                      <a:pt x="3410" y="4637"/>
                      <a:pt x="4166" y="4199"/>
                      <a:pt x="4603" y="3404"/>
                    </a:cubicBezTo>
                    <a:cubicBezTo>
                      <a:pt x="5224" y="2269"/>
                      <a:pt x="4868" y="950"/>
                      <a:pt x="3767" y="318"/>
                    </a:cubicBezTo>
                    <a:cubicBezTo>
                      <a:pt x="3394" y="103"/>
                      <a:pt x="2998" y="0"/>
                      <a:pt x="26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7" name="Google Shape;6577;p19">
                <a:extLst>
                  <a:ext uri="{FF2B5EF4-FFF2-40B4-BE49-F238E27FC236}">
                    <a16:creationId xmlns:a16="http://schemas.microsoft.com/office/drawing/2014/main" id="{5F11F7B3-7279-15B7-294B-039972CD59FB}"/>
                  </a:ext>
                </a:extLst>
              </p:cNvPr>
              <p:cNvSpPr/>
              <p:nvPr/>
            </p:nvSpPr>
            <p:spPr>
              <a:xfrm>
                <a:off x="3044100" y="4591225"/>
                <a:ext cx="126875" cy="112800"/>
              </a:xfrm>
              <a:custGeom>
                <a:avLst/>
                <a:gdLst/>
                <a:ahLst/>
                <a:cxnLst/>
                <a:rect l="l" t="t" r="r" b="b"/>
                <a:pathLst>
                  <a:path w="5075" h="4512" extrusionOk="0">
                    <a:moveTo>
                      <a:pt x="2576" y="0"/>
                    </a:moveTo>
                    <a:cubicBezTo>
                      <a:pt x="1804" y="0"/>
                      <a:pt x="1047" y="404"/>
                      <a:pt x="623" y="1129"/>
                    </a:cubicBezTo>
                    <a:cubicBezTo>
                      <a:pt x="1" y="2190"/>
                      <a:pt x="320" y="3548"/>
                      <a:pt x="1343" y="4181"/>
                    </a:cubicBezTo>
                    <a:cubicBezTo>
                      <a:pt x="1704" y="4405"/>
                      <a:pt x="2103" y="4512"/>
                      <a:pt x="2499" y="4512"/>
                    </a:cubicBezTo>
                    <a:cubicBezTo>
                      <a:pt x="3271" y="4512"/>
                      <a:pt x="4028" y="4108"/>
                      <a:pt x="4452" y="3383"/>
                    </a:cubicBezTo>
                    <a:cubicBezTo>
                      <a:pt x="5074" y="2322"/>
                      <a:pt x="4755" y="964"/>
                      <a:pt x="3732" y="331"/>
                    </a:cubicBezTo>
                    <a:cubicBezTo>
                      <a:pt x="3371" y="107"/>
                      <a:pt x="2972" y="0"/>
                      <a:pt x="257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8" name="Google Shape;6578;p19">
                <a:extLst>
                  <a:ext uri="{FF2B5EF4-FFF2-40B4-BE49-F238E27FC236}">
                    <a16:creationId xmlns:a16="http://schemas.microsoft.com/office/drawing/2014/main" id="{3608A816-0D6C-432B-46BA-18D5694BFF8E}"/>
                  </a:ext>
                </a:extLst>
              </p:cNvPr>
              <p:cNvSpPr/>
              <p:nvPr/>
            </p:nvSpPr>
            <p:spPr>
              <a:xfrm>
                <a:off x="4424025" y="4586875"/>
                <a:ext cx="126975" cy="112775"/>
              </a:xfrm>
              <a:custGeom>
                <a:avLst/>
                <a:gdLst/>
                <a:ahLst/>
                <a:cxnLst/>
                <a:rect l="l" t="t" r="r" b="b"/>
                <a:pathLst>
                  <a:path w="5079" h="4511" extrusionOk="0">
                    <a:moveTo>
                      <a:pt x="2578" y="0"/>
                    </a:moveTo>
                    <a:cubicBezTo>
                      <a:pt x="1791" y="0"/>
                      <a:pt x="1021" y="421"/>
                      <a:pt x="601" y="1169"/>
                    </a:cubicBezTo>
                    <a:cubicBezTo>
                      <a:pt x="0" y="2241"/>
                      <a:pt x="348" y="3589"/>
                      <a:pt x="1384" y="4204"/>
                    </a:cubicBezTo>
                    <a:cubicBezTo>
                      <a:pt x="1735" y="4412"/>
                      <a:pt x="2119" y="4511"/>
                      <a:pt x="2501" y="4511"/>
                    </a:cubicBezTo>
                    <a:cubicBezTo>
                      <a:pt x="3287" y="4511"/>
                      <a:pt x="4057" y="4090"/>
                      <a:pt x="4477" y="3341"/>
                    </a:cubicBezTo>
                    <a:cubicBezTo>
                      <a:pt x="5078" y="2270"/>
                      <a:pt x="4730" y="922"/>
                      <a:pt x="3696" y="307"/>
                    </a:cubicBezTo>
                    <a:cubicBezTo>
                      <a:pt x="3345" y="99"/>
                      <a:pt x="2960" y="0"/>
                      <a:pt x="25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9" name="Google Shape;6579;p19">
                <a:extLst>
                  <a:ext uri="{FF2B5EF4-FFF2-40B4-BE49-F238E27FC236}">
                    <a16:creationId xmlns:a16="http://schemas.microsoft.com/office/drawing/2014/main" id="{B750F575-19AF-4BF5-7844-6FF1009FD449}"/>
                  </a:ext>
                </a:extLst>
              </p:cNvPr>
              <p:cNvSpPr/>
              <p:nvPr/>
            </p:nvSpPr>
            <p:spPr>
              <a:xfrm>
                <a:off x="4057900" y="4693650"/>
                <a:ext cx="126825" cy="111950"/>
              </a:xfrm>
              <a:custGeom>
                <a:avLst/>
                <a:gdLst/>
                <a:ahLst/>
                <a:cxnLst/>
                <a:rect l="l" t="t" r="r" b="b"/>
                <a:pathLst>
                  <a:path w="5073" h="4478" extrusionOk="0">
                    <a:moveTo>
                      <a:pt x="2603" y="0"/>
                    </a:moveTo>
                    <a:cubicBezTo>
                      <a:pt x="1826" y="0"/>
                      <a:pt x="1054" y="407"/>
                      <a:pt x="636" y="1123"/>
                    </a:cubicBezTo>
                    <a:cubicBezTo>
                      <a:pt x="1" y="2211"/>
                      <a:pt x="394" y="3649"/>
                      <a:pt x="1484" y="4230"/>
                    </a:cubicBezTo>
                    <a:cubicBezTo>
                      <a:pt x="1802" y="4398"/>
                      <a:pt x="2148" y="4478"/>
                      <a:pt x="2492" y="4478"/>
                    </a:cubicBezTo>
                    <a:cubicBezTo>
                      <a:pt x="3290" y="4478"/>
                      <a:pt x="4079" y="4049"/>
                      <a:pt x="4488" y="3306"/>
                    </a:cubicBezTo>
                    <a:cubicBezTo>
                      <a:pt x="5073" y="2240"/>
                      <a:pt x="4698" y="864"/>
                      <a:pt x="3661" y="276"/>
                    </a:cubicBezTo>
                    <a:cubicBezTo>
                      <a:pt x="3331" y="89"/>
                      <a:pt x="2967" y="0"/>
                      <a:pt x="26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0" name="Google Shape;6580;p19">
                <a:extLst>
                  <a:ext uri="{FF2B5EF4-FFF2-40B4-BE49-F238E27FC236}">
                    <a16:creationId xmlns:a16="http://schemas.microsoft.com/office/drawing/2014/main" id="{94FD11BB-B396-E2D3-6806-5917398D3422}"/>
                  </a:ext>
                </a:extLst>
              </p:cNvPr>
              <p:cNvSpPr/>
              <p:nvPr/>
            </p:nvSpPr>
            <p:spPr>
              <a:xfrm>
                <a:off x="1965000" y="3516725"/>
                <a:ext cx="126350" cy="112000"/>
              </a:xfrm>
              <a:custGeom>
                <a:avLst/>
                <a:gdLst/>
                <a:ahLst/>
                <a:cxnLst/>
                <a:rect l="l" t="t" r="r" b="b"/>
                <a:pathLst>
                  <a:path w="5054" h="4480" extrusionOk="0">
                    <a:moveTo>
                      <a:pt x="2582" y="0"/>
                    </a:moveTo>
                    <a:cubicBezTo>
                      <a:pt x="1800" y="0"/>
                      <a:pt x="1025" y="411"/>
                      <a:pt x="609" y="1133"/>
                    </a:cubicBezTo>
                    <a:cubicBezTo>
                      <a:pt x="0" y="2189"/>
                      <a:pt x="351" y="3571"/>
                      <a:pt x="1377" y="4182"/>
                    </a:cubicBezTo>
                    <a:cubicBezTo>
                      <a:pt x="1716" y="4384"/>
                      <a:pt x="2094" y="4479"/>
                      <a:pt x="2470" y="4479"/>
                    </a:cubicBezTo>
                    <a:cubicBezTo>
                      <a:pt x="3270" y="4479"/>
                      <a:pt x="4064" y="4049"/>
                      <a:pt x="4473" y="3297"/>
                    </a:cubicBezTo>
                    <a:cubicBezTo>
                      <a:pt x="5053" y="2227"/>
                      <a:pt x="4670" y="852"/>
                      <a:pt x="3630" y="270"/>
                    </a:cubicBezTo>
                    <a:cubicBezTo>
                      <a:pt x="3302" y="87"/>
                      <a:pt x="2941" y="0"/>
                      <a:pt x="258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1" name="Google Shape;6581;p19">
                <a:extLst>
                  <a:ext uri="{FF2B5EF4-FFF2-40B4-BE49-F238E27FC236}">
                    <a16:creationId xmlns:a16="http://schemas.microsoft.com/office/drawing/2014/main" id="{161BEA1F-ECDF-21D2-858D-E0300739CB15}"/>
                  </a:ext>
                </a:extLst>
              </p:cNvPr>
              <p:cNvSpPr/>
              <p:nvPr/>
            </p:nvSpPr>
            <p:spPr>
              <a:xfrm>
                <a:off x="1915100" y="3332375"/>
                <a:ext cx="126875" cy="112800"/>
              </a:xfrm>
              <a:custGeom>
                <a:avLst/>
                <a:gdLst/>
                <a:ahLst/>
                <a:cxnLst/>
                <a:rect l="l" t="t" r="r" b="b"/>
                <a:pathLst>
                  <a:path w="5075" h="4512" extrusionOk="0">
                    <a:moveTo>
                      <a:pt x="2576" y="0"/>
                    </a:moveTo>
                    <a:cubicBezTo>
                      <a:pt x="1804" y="0"/>
                      <a:pt x="1047" y="404"/>
                      <a:pt x="623" y="1129"/>
                    </a:cubicBezTo>
                    <a:cubicBezTo>
                      <a:pt x="1" y="2192"/>
                      <a:pt x="321" y="3547"/>
                      <a:pt x="1343" y="4182"/>
                    </a:cubicBezTo>
                    <a:cubicBezTo>
                      <a:pt x="1703" y="4406"/>
                      <a:pt x="2103" y="4512"/>
                      <a:pt x="2498" y="4512"/>
                    </a:cubicBezTo>
                    <a:cubicBezTo>
                      <a:pt x="3270" y="4512"/>
                      <a:pt x="4027" y="4108"/>
                      <a:pt x="4453" y="3382"/>
                    </a:cubicBezTo>
                    <a:cubicBezTo>
                      <a:pt x="5075" y="2321"/>
                      <a:pt x="4755" y="964"/>
                      <a:pt x="3732" y="331"/>
                    </a:cubicBezTo>
                    <a:cubicBezTo>
                      <a:pt x="3372" y="107"/>
                      <a:pt x="2972" y="0"/>
                      <a:pt x="257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2" name="Google Shape;6582;p19">
                <a:extLst>
                  <a:ext uri="{FF2B5EF4-FFF2-40B4-BE49-F238E27FC236}">
                    <a16:creationId xmlns:a16="http://schemas.microsoft.com/office/drawing/2014/main" id="{18CA1FD5-FC06-A6B9-C04D-0D5FAE8AA0E7}"/>
                  </a:ext>
                </a:extLst>
              </p:cNvPr>
              <p:cNvSpPr/>
              <p:nvPr/>
            </p:nvSpPr>
            <p:spPr>
              <a:xfrm>
                <a:off x="1865050" y="3148450"/>
                <a:ext cx="127700" cy="112750"/>
              </a:xfrm>
              <a:custGeom>
                <a:avLst/>
                <a:gdLst/>
                <a:ahLst/>
                <a:cxnLst/>
                <a:rect l="l" t="t" r="r" b="b"/>
                <a:pathLst>
                  <a:path w="5108" h="4510" extrusionOk="0">
                    <a:moveTo>
                      <a:pt x="2593" y="0"/>
                    </a:moveTo>
                    <a:cubicBezTo>
                      <a:pt x="1854" y="0"/>
                      <a:pt x="1125" y="369"/>
                      <a:pt x="691" y="1040"/>
                    </a:cubicBezTo>
                    <a:cubicBezTo>
                      <a:pt x="0" y="2110"/>
                      <a:pt x="305" y="3533"/>
                      <a:pt x="1366" y="4186"/>
                    </a:cubicBezTo>
                    <a:cubicBezTo>
                      <a:pt x="1723" y="4405"/>
                      <a:pt x="2120" y="4510"/>
                      <a:pt x="2514" y="4510"/>
                    </a:cubicBezTo>
                    <a:cubicBezTo>
                      <a:pt x="3253" y="4510"/>
                      <a:pt x="3982" y="4141"/>
                      <a:pt x="4415" y="3470"/>
                    </a:cubicBezTo>
                    <a:cubicBezTo>
                      <a:pt x="5108" y="2400"/>
                      <a:pt x="4801" y="978"/>
                      <a:pt x="3740" y="324"/>
                    </a:cubicBezTo>
                    <a:cubicBezTo>
                      <a:pt x="3383" y="105"/>
                      <a:pt x="2987" y="0"/>
                      <a:pt x="25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3" name="Google Shape;6583;p19">
                <a:extLst>
                  <a:ext uri="{FF2B5EF4-FFF2-40B4-BE49-F238E27FC236}">
                    <a16:creationId xmlns:a16="http://schemas.microsoft.com/office/drawing/2014/main" id="{657BD237-2825-B8EC-5CBF-DC3632E78B14}"/>
                  </a:ext>
                </a:extLst>
              </p:cNvPr>
              <p:cNvSpPr/>
              <p:nvPr/>
            </p:nvSpPr>
            <p:spPr>
              <a:xfrm>
                <a:off x="1982300" y="2121950"/>
                <a:ext cx="128600" cy="113575"/>
              </a:xfrm>
              <a:custGeom>
                <a:avLst/>
                <a:gdLst/>
                <a:ahLst/>
                <a:cxnLst/>
                <a:rect l="l" t="t" r="r" b="b"/>
                <a:pathLst>
                  <a:path w="5144" h="4543" extrusionOk="0">
                    <a:moveTo>
                      <a:pt x="2594" y="1"/>
                    </a:moveTo>
                    <a:cubicBezTo>
                      <a:pt x="1836" y="1"/>
                      <a:pt x="1100" y="393"/>
                      <a:pt x="670" y="1100"/>
                    </a:cubicBezTo>
                    <a:cubicBezTo>
                      <a:pt x="1" y="2199"/>
                      <a:pt x="325" y="3583"/>
                      <a:pt x="1404" y="4226"/>
                    </a:cubicBezTo>
                    <a:cubicBezTo>
                      <a:pt x="1765" y="4440"/>
                      <a:pt x="2158" y="4543"/>
                      <a:pt x="2545" y="4543"/>
                    </a:cubicBezTo>
                    <a:cubicBezTo>
                      <a:pt x="3320" y="4543"/>
                      <a:pt x="4071" y="4133"/>
                      <a:pt x="4500" y="3395"/>
                    </a:cubicBezTo>
                    <a:cubicBezTo>
                      <a:pt x="5144" y="2282"/>
                      <a:pt x="4786" y="910"/>
                      <a:pt x="3689" y="291"/>
                    </a:cubicBezTo>
                    <a:cubicBezTo>
                      <a:pt x="3341" y="95"/>
                      <a:pt x="2965" y="1"/>
                      <a:pt x="259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4" name="Google Shape;6584;p19">
                <a:extLst>
                  <a:ext uri="{FF2B5EF4-FFF2-40B4-BE49-F238E27FC236}">
                    <a16:creationId xmlns:a16="http://schemas.microsoft.com/office/drawing/2014/main" id="{F4D750F8-3231-5997-5737-969BFB0B78F1}"/>
                  </a:ext>
                </a:extLst>
              </p:cNvPr>
              <p:cNvSpPr/>
              <p:nvPr/>
            </p:nvSpPr>
            <p:spPr>
              <a:xfrm>
                <a:off x="5673250" y="2637100"/>
                <a:ext cx="126875" cy="111975"/>
              </a:xfrm>
              <a:custGeom>
                <a:avLst/>
                <a:gdLst/>
                <a:ahLst/>
                <a:cxnLst/>
                <a:rect l="l" t="t" r="r" b="b"/>
                <a:pathLst>
                  <a:path w="5075" h="4479" extrusionOk="0">
                    <a:moveTo>
                      <a:pt x="2606" y="1"/>
                    </a:moveTo>
                    <a:cubicBezTo>
                      <a:pt x="1845" y="1"/>
                      <a:pt x="1086" y="388"/>
                      <a:pt x="661" y="1079"/>
                    </a:cubicBezTo>
                    <a:cubicBezTo>
                      <a:pt x="1" y="2149"/>
                      <a:pt x="362" y="3597"/>
                      <a:pt x="1439" y="4206"/>
                    </a:cubicBezTo>
                    <a:cubicBezTo>
                      <a:pt x="1768" y="4391"/>
                      <a:pt x="2130" y="4479"/>
                      <a:pt x="2492" y="4479"/>
                    </a:cubicBezTo>
                    <a:cubicBezTo>
                      <a:pt x="3271" y="4479"/>
                      <a:pt x="4045" y="4070"/>
                      <a:pt x="4463" y="3351"/>
                    </a:cubicBezTo>
                    <a:cubicBezTo>
                      <a:pt x="5074" y="2300"/>
                      <a:pt x="4728" y="915"/>
                      <a:pt x="3705" y="301"/>
                    </a:cubicBezTo>
                    <a:cubicBezTo>
                      <a:pt x="3366" y="97"/>
                      <a:pt x="2985" y="1"/>
                      <a:pt x="260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5" name="Google Shape;6585;p19">
                <a:extLst>
                  <a:ext uri="{FF2B5EF4-FFF2-40B4-BE49-F238E27FC236}">
                    <a16:creationId xmlns:a16="http://schemas.microsoft.com/office/drawing/2014/main" id="{F3487522-6352-6A24-E1A6-2C012FD20022}"/>
                  </a:ext>
                </a:extLst>
              </p:cNvPr>
              <p:cNvSpPr/>
              <p:nvPr/>
            </p:nvSpPr>
            <p:spPr>
              <a:xfrm>
                <a:off x="2578825" y="4329700"/>
                <a:ext cx="127050" cy="112775"/>
              </a:xfrm>
              <a:custGeom>
                <a:avLst/>
                <a:gdLst/>
                <a:ahLst/>
                <a:cxnLst/>
                <a:rect l="l" t="t" r="r" b="b"/>
                <a:pathLst>
                  <a:path w="5082" h="4511" extrusionOk="0">
                    <a:moveTo>
                      <a:pt x="2577" y="0"/>
                    </a:moveTo>
                    <a:cubicBezTo>
                      <a:pt x="1776" y="0"/>
                      <a:pt x="994" y="437"/>
                      <a:pt x="581" y="1208"/>
                    </a:cubicBezTo>
                    <a:cubicBezTo>
                      <a:pt x="0" y="2289"/>
                      <a:pt x="373" y="3629"/>
                      <a:pt x="1422" y="4224"/>
                    </a:cubicBezTo>
                    <a:cubicBezTo>
                      <a:pt x="1764" y="4418"/>
                      <a:pt x="2136" y="4510"/>
                      <a:pt x="2503" y="4510"/>
                    </a:cubicBezTo>
                    <a:cubicBezTo>
                      <a:pt x="3304" y="4510"/>
                      <a:pt x="4086" y="4073"/>
                      <a:pt x="4499" y="3303"/>
                    </a:cubicBezTo>
                    <a:cubicBezTo>
                      <a:pt x="5081" y="2221"/>
                      <a:pt x="4707" y="883"/>
                      <a:pt x="3659" y="287"/>
                    </a:cubicBezTo>
                    <a:cubicBezTo>
                      <a:pt x="3317" y="92"/>
                      <a:pt x="2945" y="0"/>
                      <a:pt x="257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6" name="Google Shape;6586;p19">
                <a:extLst>
                  <a:ext uri="{FF2B5EF4-FFF2-40B4-BE49-F238E27FC236}">
                    <a16:creationId xmlns:a16="http://schemas.microsoft.com/office/drawing/2014/main" id="{2DEDFDA8-7D02-6A37-6051-63AC89374E3C}"/>
                  </a:ext>
                </a:extLst>
              </p:cNvPr>
              <p:cNvSpPr/>
              <p:nvPr/>
            </p:nvSpPr>
            <p:spPr>
              <a:xfrm>
                <a:off x="2882625" y="1067900"/>
                <a:ext cx="126250" cy="112000"/>
              </a:xfrm>
              <a:custGeom>
                <a:avLst/>
                <a:gdLst/>
                <a:ahLst/>
                <a:cxnLst/>
                <a:rect l="l" t="t" r="r" b="b"/>
                <a:pathLst>
                  <a:path w="5050" h="4480" extrusionOk="0">
                    <a:moveTo>
                      <a:pt x="2579" y="0"/>
                    </a:moveTo>
                    <a:cubicBezTo>
                      <a:pt x="1810" y="0"/>
                      <a:pt x="1045" y="398"/>
                      <a:pt x="623" y="1103"/>
                    </a:cubicBezTo>
                    <a:cubicBezTo>
                      <a:pt x="1" y="2143"/>
                      <a:pt x="328" y="3537"/>
                      <a:pt x="1342" y="4165"/>
                    </a:cubicBezTo>
                    <a:cubicBezTo>
                      <a:pt x="1689" y="4379"/>
                      <a:pt x="2078" y="4480"/>
                      <a:pt x="2466" y="4480"/>
                    </a:cubicBezTo>
                    <a:cubicBezTo>
                      <a:pt x="3253" y="4480"/>
                      <a:pt x="4037" y="4063"/>
                      <a:pt x="4451" y="3326"/>
                    </a:cubicBezTo>
                    <a:cubicBezTo>
                      <a:pt x="5049" y="2268"/>
                      <a:pt x="4687" y="887"/>
                      <a:pt x="3655" y="288"/>
                    </a:cubicBezTo>
                    <a:cubicBezTo>
                      <a:pt x="3321" y="93"/>
                      <a:pt x="2950" y="0"/>
                      <a:pt x="257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7" name="Google Shape;6587;p19">
                <a:extLst>
                  <a:ext uri="{FF2B5EF4-FFF2-40B4-BE49-F238E27FC236}">
                    <a16:creationId xmlns:a16="http://schemas.microsoft.com/office/drawing/2014/main" id="{A355A59E-C524-9F2E-C50C-42FDC7AC18D1}"/>
                  </a:ext>
                </a:extLst>
              </p:cNvPr>
              <p:cNvSpPr/>
              <p:nvPr/>
            </p:nvSpPr>
            <p:spPr>
              <a:xfrm>
                <a:off x="3614025" y="854775"/>
                <a:ext cx="127050" cy="112800"/>
              </a:xfrm>
              <a:custGeom>
                <a:avLst/>
                <a:gdLst/>
                <a:ahLst/>
                <a:cxnLst/>
                <a:rect l="l" t="t" r="r" b="b"/>
                <a:pathLst>
                  <a:path w="5082" h="4512" extrusionOk="0">
                    <a:moveTo>
                      <a:pt x="2577" y="0"/>
                    </a:moveTo>
                    <a:cubicBezTo>
                      <a:pt x="1783" y="0"/>
                      <a:pt x="1008" y="430"/>
                      <a:pt x="591" y="1190"/>
                    </a:cubicBezTo>
                    <a:cubicBezTo>
                      <a:pt x="0" y="2268"/>
                      <a:pt x="360" y="3609"/>
                      <a:pt x="1405" y="4215"/>
                    </a:cubicBezTo>
                    <a:cubicBezTo>
                      <a:pt x="1751" y="4416"/>
                      <a:pt x="2129" y="4512"/>
                      <a:pt x="2503" y="4512"/>
                    </a:cubicBezTo>
                    <a:cubicBezTo>
                      <a:pt x="3297" y="4512"/>
                      <a:pt x="4072" y="4082"/>
                      <a:pt x="4489" y="3322"/>
                    </a:cubicBezTo>
                    <a:cubicBezTo>
                      <a:pt x="5081" y="2243"/>
                      <a:pt x="4720" y="902"/>
                      <a:pt x="3677" y="297"/>
                    </a:cubicBezTo>
                    <a:cubicBezTo>
                      <a:pt x="3330" y="96"/>
                      <a:pt x="2951" y="0"/>
                      <a:pt x="257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8" name="Google Shape;6588;p19">
                <a:extLst>
                  <a:ext uri="{FF2B5EF4-FFF2-40B4-BE49-F238E27FC236}">
                    <a16:creationId xmlns:a16="http://schemas.microsoft.com/office/drawing/2014/main" id="{F50B64FD-FA42-1C2F-FF8D-1CAD7CE6BC62}"/>
                  </a:ext>
                </a:extLst>
              </p:cNvPr>
              <p:cNvSpPr/>
              <p:nvPr/>
            </p:nvSpPr>
            <p:spPr>
              <a:xfrm>
                <a:off x="5474800" y="1900875"/>
                <a:ext cx="127075" cy="112850"/>
              </a:xfrm>
              <a:custGeom>
                <a:avLst/>
                <a:gdLst/>
                <a:ahLst/>
                <a:cxnLst/>
                <a:rect l="l" t="t" r="r" b="b"/>
                <a:pathLst>
                  <a:path w="5083" h="4514" extrusionOk="0">
                    <a:moveTo>
                      <a:pt x="2578" y="1"/>
                    </a:moveTo>
                    <a:cubicBezTo>
                      <a:pt x="1783" y="1"/>
                      <a:pt x="1006" y="432"/>
                      <a:pt x="590" y="1196"/>
                    </a:cubicBezTo>
                    <a:cubicBezTo>
                      <a:pt x="0" y="2275"/>
                      <a:pt x="364" y="3616"/>
                      <a:pt x="1411" y="4220"/>
                    </a:cubicBezTo>
                    <a:cubicBezTo>
                      <a:pt x="1756" y="4419"/>
                      <a:pt x="2133" y="4513"/>
                      <a:pt x="2505" y="4513"/>
                    </a:cubicBezTo>
                    <a:cubicBezTo>
                      <a:pt x="3301" y="4513"/>
                      <a:pt x="4078" y="4082"/>
                      <a:pt x="4493" y="3319"/>
                    </a:cubicBezTo>
                    <a:cubicBezTo>
                      <a:pt x="5083" y="2239"/>
                      <a:pt x="4719" y="898"/>
                      <a:pt x="3674" y="296"/>
                    </a:cubicBezTo>
                    <a:cubicBezTo>
                      <a:pt x="3328" y="96"/>
                      <a:pt x="2951" y="1"/>
                      <a:pt x="257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9" name="Google Shape;6589;p19">
                <a:extLst>
                  <a:ext uri="{FF2B5EF4-FFF2-40B4-BE49-F238E27FC236}">
                    <a16:creationId xmlns:a16="http://schemas.microsoft.com/office/drawing/2014/main" id="{C92B6B5A-378C-B511-24ED-467272DDD1DB}"/>
                  </a:ext>
                </a:extLst>
              </p:cNvPr>
              <p:cNvSpPr/>
              <p:nvPr/>
            </p:nvSpPr>
            <p:spPr>
              <a:xfrm>
                <a:off x="4241025" y="4640050"/>
                <a:ext cx="127050" cy="112800"/>
              </a:xfrm>
              <a:custGeom>
                <a:avLst/>
                <a:gdLst/>
                <a:ahLst/>
                <a:cxnLst/>
                <a:rect l="l" t="t" r="r" b="b"/>
                <a:pathLst>
                  <a:path w="5082" h="4512" extrusionOk="0">
                    <a:moveTo>
                      <a:pt x="2579" y="1"/>
                    </a:moveTo>
                    <a:cubicBezTo>
                      <a:pt x="1776" y="1"/>
                      <a:pt x="991" y="440"/>
                      <a:pt x="578" y="1213"/>
                    </a:cubicBezTo>
                    <a:cubicBezTo>
                      <a:pt x="1" y="2296"/>
                      <a:pt x="380" y="3636"/>
                      <a:pt x="1429" y="4228"/>
                    </a:cubicBezTo>
                    <a:cubicBezTo>
                      <a:pt x="1769" y="4420"/>
                      <a:pt x="2139" y="4511"/>
                      <a:pt x="2504" y="4511"/>
                    </a:cubicBezTo>
                    <a:cubicBezTo>
                      <a:pt x="3308" y="4511"/>
                      <a:pt x="4092" y="4071"/>
                      <a:pt x="4504" y="3298"/>
                    </a:cubicBezTo>
                    <a:cubicBezTo>
                      <a:pt x="5082" y="2215"/>
                      <a:pt x="4703" y="876"/>
                      <a:pt x="3654" y="283"/>
                    </a:cubicBezTo>
                    <a:cubicBezTo>
                      <a:pt x="3314" y="92"/>
                      <a:pt x="2945" y="1"/>
                      <a:pt x="257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0" name="Google Shape;6590;p19">
                <a:extLst>
                  <a:ext uri="{FF2B5EF4-FFF2-40B4-BE49-F238E27FC236}">
                    <a16:creationId xmlns:a16="http://schemas.microsoft.com/office/drawing/2014/main" id="{F7DA7A61-C9CD-5216-B279-1BEE1E177F7F}"/>
                  </a:ext>
                </a:extLst>
              </p:cNvPr>
              <p:cNvSpPr/>
              <p:nvPr/>
            </p:nvSpPr>
            <p:spPr>
              <a:xfrm>
                <a:off x="5143250" y="1403075"/>
                <a:ext cx="125850" cy="111175"/>
              </a:xfrm>
              <a:custGeom>
                <a:avLst/>
                <a:gdLst/>
                <a:ahLst/>
                <a:cxnLst/>
                <a:rect l="l" t="t" r="r" b="b"/>
                <a:pathLst>
                  <a:path w="5034" h="4447" extrusionOk="0">
                    <a:moveTo>
                      <a:pt x="2596" y="0"/>
                    </a:moveTo>
                    <a:cubicBezTo>
                      <a:pt x="1827" y="0"/>
                      <a:pt x="1054" y="396"/>
                      <a:pt x="637" y="1092"/>
                    </a:cubicBezTo>
                    <a:cubicBezTo>
                      <a:pt x="0" y="2152"/>
                      <a:pt x="383" y="3613"/>
                      <a:pt x="1450" y="4194"/>
                    </a:cubicBezTo>
                    <a:cubicBezTo>
                      <a:pt x="1765" y="4365"/>
                      <a:pt x="2112" y="4446"/>
                      <a:pt x="2460" y="4446"/>
                    </a:cubicBezTo>
                    <a:cubicBezTo>
                      <a:pt x="3250" y="4446"/>
                      <a:pt x="4040" y="4028"/>
                      <a:pt x="4447" y="3304"/>
                    </a:cubicBezTo>
                    <a:cubicBezTo>
                      <a:pt x="5034" y="2264"/>
                      <a:pt x="4668" y="871"/>
                      <a:pt x="3655" y="280"/>
                    </a:cubicBezTo>
                    <a:cubicBezTo>
                      <a:pt x="3329" y="90"/>
                      <a:pt x="2963" y="0"/>
                      <a:pt x="259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1" name="Google Shape;6591;p19">
                <a:extLst>
                  <a:ext uri="{FF2B5EF4-FFF2-40B4-BE49-F238E27FC236}">
                    <a16:creationId xmlns:a16="http://schemas.microsoft.com/office/drawing/2014/main" id="{7F5EFEA0-C8C4-1EDB-1180-0EAD3D9988A0}"/>
                  </a:ext>
                </a:extLst>
              </p:cNvPr>
              <p:cNvSpPr/>
              <p:nvPr/>
            </p:nvSpPr>
            <p:spPr>
              <a:xfrm>
                <a:off x="4212850" y="880000"/>
                <a:ext cx="125875" cy="111150"/>
              </a:xfrm>
              <a:custGeom>
                <a:avLst/>
                <a:gdLst/>
                <a:ahLst/>
                <a:cxnLst/>
                <a:rect l="l" t="t" r="r" b="b"/>
                <a:pathLst>
                  <a:path w="5035" h="4446" extrusionOk="0">
                    <a:moveTo>
                      <a:pt x="2595" y="1"/>
                    </a:moveTo>
                    <a:cubicBezTo>
                      <a:pt x="1821" y="1"/>
                      <a:pt x="1044" y="402"/>
                      <a:pt x="630" y="1105"/>
                    </a:cubicBezTo>
                    <a:cubicBezTo>
                      <a:pt x="0" y="2169"/>
                      <a:pt x="392" y="3629"/>
                      <a:pt x="1461" y="4199"/>
                    </a:cubicBezTo>
                    <a:cubicBezTo>
                      <a:pt x="1773" y="4367"/>
                      <a:pt x="2116" y="4446"/>
                      <a:pt x="2459" y="4446"/>
                    </a:cubicBezTo>
                    <a:cubicBezTo>
                      <a:pt x="3255" y="4446"/>
                      <a:pt x="4049" y="4021"/>
                      <a:pt x="4454" y="3292"/>
                    </a:cubicBezTo>
                    <a:cubicBezTo>
                      <a:pt x="5034" y="2248"/>
                      <a:pt x="4660" y="857"/>
                      <a:pt x="3642" y="274"/>
                    </a:cubicBezTo>
                    <a:cubicBezTo>
                      <a:pt x="3318" y="88"/>
                      <a:pt x="2957" y="1"/>
                      <a:pt x="259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2" name="Google Shape;6592;p19">
                <a:extLst>
                  <a:ext uri="{FF2B5EF4-FFF2-40B4-BE49-F238E27FC236}">
                    <a16:creationId xmlns:a16="http://schemas.microsoft.com/office/drawing/2014/main" id="{ED9385DF-CA2C-37B6-C6F3-15C1052C13D3}"/>
                  </a:ext>
                </a:extLst>
              </p:cNvPr>
              <p:cNvSpPr/>
              <p:nvPr/>
            </p:nvSpPr>
            <p:spPr>
              <a:xfrm>
                <a:off x="5725450" y="2822650"/>
                <a:ext cx="122275" cy="108750"/>
              </a:xfrm>
              <a:custGeom>
                <a:avLst/>
                <a:gdLst/>
                <a:ahLst/>
                <a:cxnLst/>
                <a:rect l="l" t="t" r="r" b="b"/>
                <a:pathLst>
                  <a:path w="4891" h="4350" extrusionOk="0">
                    <a:moveTo>
                      <a:pt x="2519" y="1"/>
                    </a:moveTo>
                    <a:cubicBezTo>
                      <a:pt x="1748" y="1"/>
                      <a:pt x="970" y="406"/>
                      <a:pt x="570" y="1112"/>
                    </a:cubicBezTo>
                    <a:cubicBezTo>
                      <a:pt x="1" y="2114"/>
                      <a:pt x="344" y="3470"/>
                      <a:pt x="1314" y="4060"/>
                    </a:cubicBezTo>
                    <a:cubicBezTo>
                      <a:pt x="1637" y="4257"/>
                      <a:pt x="2003" y="4350"/>
                      <a:pt x="2372" y="4350"/>
                    </a:cubicBezTo>
                    <a:cubicBezTo>
                      <a:pt x="3142" y="4350"/>
                      <a:pt x="3921" y="3944"/>
                      <a:pt x="4321" y="3238"/>
                    </a:cubicBezTo>
                    <a:cubicBezTo>
                      <a:pt x="4890" y="2236"/>
                      <a:pt x="4547" y="882"/>
                      <a:pt x="3577" y="290"/>
                    </a:cubicBezTo>
                    <a:cubicBezTo>
                      <a:pt x="3254" y="93"/>
                      <a:pt x="2888" y="1"/>
                      <a:pt x="251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3" name="Google Shape;6593;p19">
                <a:extLst>
                  <a:ext uri="{FF2B5EF4-FFF2-40B4-BE49-F238E27FC236}">
                    <a16:creationId xmlns:a16="http://schemas.microsoft.com/office/drawing/2014/main" id="{CB6F18DB-70C3-BA1F-9078-6615B6C4CD62}"/>
                  </a:ext>
                </a:extLst>
              </p:cNvPr>
              <p:cNvSpPr/>
              <p:nvPr/>
            </p:nvSpPr>
            <p:spPr>
              <a:xfrm>
                <a:off x="5426725" y="1718575"/>
                <a:ext cx="123425" cy="109550"/>
              </a:xfrm>
              <a:custGeom>
                <a:avLst/>
                <a:gdLst/>
                <a:ahLst/>
                <a:cxnLst/>
                <a:rect l="l" t="t" r="r" b="b"/>
                <a:pathLst>
                  <a:path w="4937" h="4382" extrusionOk="0">
                    <a:moveTo>
                      <a:pt x="2557" y="1"/>
                    </a:moveTo>
                    <a:cubicBezTo>
                      <a:pt x="1772" y="1"/>
                      <a:pt x="979" y="417"/>
                      <a:pt x="580" y="1132"/>
                    </a:cubicBezTo>
                    <a:cubicBezTo>
                      <a:pt x="0" y="2171"/>
                      <a:pt x="395" y="3590"/>
                      <a:pt x="1422" y="4141"/>
                    </a:cubicBezTo>
                    <a:cubicBezTo>
                      <a:pt x="1727" y="4304"/>
                      <a:pt x="2064" y="4381"/>
                      <a:pt x="2402" y="4381"/>
                    </a:cubicBezTo>
                    <a:cubicBezTo>
                      <a:pt x="3209" y="4381"/>
                      <a:pt x="4022" y="3943"/>
                      <a:pt x="4406" y="3202"/>
                    </a:cubicBezTo>
                    <a:cubicBezTo>
                      <a:pt x="4937" y="2179"/>
                      <a:pt x="4560" y="834"/>
                      <a:pt x="3584" y="270"/>
                    </a:cubicBezTo>
                    <a:cubicBezTo>
                      <a:pt x="3269" y="87"/>
                      <a:pt x="2914" y="1"/>
                      <a:pt x="25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4" name="Google Shape;6594;p19">
                <a:extLst>
                  <a:ext uri="{FF2B5EF4-FFF2-40B4-BE49-F238E27FC236}">
                    <a16:creationId xmlns:a16="http://schemas.microsoft.com/office/drawing/2014/main" id="{A7293BDD-2D96-BAB8-AE3B-8E6F0FCA3000}"/>
                  </a:ext>
                </a:extLst>
              </p:cNvPr>
              <p:cNvSpPr/>
              <p:nvPr/>
            </p:nvSpPr>
            <p:spPr>
              <a:xfrm>
                <a:off x="3798475" y="803225"/>
                <a:ext cx="123475" cy="109550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4382" extrusionOk="0">
                    <a:moveTo>
                      <a:pt x="2564" y="0"/>
                    </a:moveTo>
                    <a:cubicBezTo>
                      <a:pt x="1802" y="0"/>
                      <a:pt x="1026" y="390"/>
                      <a:pt x="614" y="1074"/>
                    </a:cubicBezTo>
                    <a:cubicBezTo>
                      <a:pt x="1" y="2086"/>
                      <a:pt x="357" y="3518"/>
                      <a:pt x="1368" y="4109"/>
                    </a:cubicBezTo>
                    <a:cubicBezTo>
                      <a:pt x="1685" y="4295"/>
                      <a:pt x="2043" y="4382"/>
                      <a:pt x="2402" y="4382"/>
                    </a:cubicBezTo>
                    <a:cubicBezTo>
                      <a:pt x="3184" y="4382"/>
                      <a:pt x="3975" y="3970"/>
                      <a:pt x="4376" y="3259"/>
                    </a:cubicBezTo>
                    <a:cubicBezTo>
                      <a:pt x="4939" y="2260"/>
                      <a:pt x="4601" y="901"/>
                      <a:pt x="3642" y="300"/>
                    </a:cubicBezTo>
                    <a:cubicBezTo>
                      <a:pt x="3317" y="96"/>
                      <a:pt x="2942" y="0"/>
                      <a:pt x="256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5" name="Google Shape;6595;p19">
                <a:extLst>
                  <a:ext uri="{FF2B5EF4-FFF2-40B4-BE49-F238E27FC236}">
                    <a16:creationId xmlns:a16="http://schemas.microsoft.com/office/drawing/2014/main" id="{6D4B9B68-C00C-0D18-F703-AEAE063E218A}"/>
                  </a:ext>
                </a:extLst>
              </p:cNvPr>
              <p:cNvSpPr/>
              <p:nvPr/>
            </p:nvSpPr>
            <p:spPr>
              <a:xfrm>
                <a:off x="2016375" y="3701900"/>
                <a:ext cx="123450" cy="109550"/>
              </a:xfrm>
              <a:custGeom>
                <a:avLst/>
                <a:gdLst/>
                <a:ahLst/>
                <a:cxnLst/>
                <a:rect l="l" t="t" r="r" b="b"/>
                <a:pathLst>
                  <a:path w="4938" h="4382" extrusionOk="0">
                    <a:moveTo>
                      <a:pt x="2537" y="0"/>
                    </a:moveTo>
                    <a:cubicBezTo>
                      <a:pt x="1760" y="0"/>
                      <a:pt x="972" y="408"/>
                      <a:pt x="568" y="1114"/>
                    </a:cubicBezTo>
                    <a:cubicBezTo>
                      <a:pt x="1" y="2108"/>
                      <a:pt x="331" y="3467"/>
                      <a:pt x="1289" y="4076"/>
                    </a:cubicBezTo>
                    <a:cubicBezTo>
                      <a:pt x="1616" y="4283"/>
                      <a:pt x="1994" y="4381"/>
                      <a:pt x="2375" y="4381"/>
                    </a:cubicBezTo>
                    <a:cubicBezTo>
                      <a:pt x="3133" y="4381"/>
                      <a:pt x="3905" y="3996"/>
                      <a:pt x="4320" y="3317"/>
                    </a:cubicBezTo>
                    <a:cubicBezTo>
                      <a:pt x="4937" y="2309"/>
                      <a:pt x="4588" y="875"/>
                      <a:pt x="3580" y="278"/>
                    </a:cubicBezTo>
                    <a:cubicBezTo>
                      <a:pt x="3262" y="89"/>
                      <a:pt x="2901" y="0"/>
                      <a:pt x="253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6" name="Google Shape;6596;p19">
                <a:extLst>
                  <a:ext uri="{FF2B5EF4-FFF2-40B4-BE49-F238E27FC236}">
                    <a16:creationId xmlns:a16="http://schemas.microsoft.com/office/drawing/2014/main" id="{5EDD90F4-13F3-E35E-4F2B-9C5EE500B4E7}"/>
                  </a:ext>
                </a:extLst>
              </p:cNvPr>
              <p:cNvSpPr/>
              <p:nvPr/>
            </p:nvSpPr>
            <p:spPr>
              <a:xfrm>
                <a:off x="2384150" y="1412200"/>
                <a:ext cx="124650" cy="110350"/>
              </a:xfrm>
              <a:custGeom>
                <a:avLst/>
                <a:gdLst/>
                <a:ahLst/>
                <a:cxnLst/>
                <a:rect l="l" t="t" r="r" b="b"/>
                <a:pathLst>
                  <a:path w="4986" h="4414" extrusionOk="0">
                    <a:moveTo>
                      <a:pt x="2570" y="1"/>
                    </a:moveTo>
                    <a:cubicBezTo>
                      <a:pt x="1767" y="1"/>
                      <a:pt x="960" y="432"/>
                      <a:pt x="565" y="1168"/>
                    </a:cubicBezTo>
                    <a:cubicBezTo>
                      <a:pt x="1" y="2220"/>
                      <a:pt x="406" y="3623"/>
                      <a:pt x="1433" y="4172"/>
                    </a:cubicBezTo>
                    <a:cubicBezTo>
                      <a:pt x="1739" y="4336"/>
                      <a:pt x="2078" y="4414"/>
                      <a:pt x="2417" y="4414"/>
                    </a:cubicBezTo>
                    <a:cubicBezTo>
                      <a:pt x="3221" y="4414"/>
                      <a:pt x="4028" y="3981"/>
                      <a:pt x="4422" y="3247"/>
                    </a:cubicBezTo>
                    <a:cubicBezTo>
                      <a:pt x="4986" y="2195"/>
                      <a:pt x="4581" y="790"/>
                      <a:pt x="3555" y="242"/>
                    </a:cubicBezTo>
                    <a:cubicBezTo>
                      <a:pt x="3248" y="78"/>
                      <a:pt x="2909" y="1"/>
                      <a:pt x="25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7" name="Google Shape;6597;p19">
                <a:extLst>
                  <a:ext uri="{FF2B5EF4-FFF2-40B4-BE49-F238E27FC236}">
                    <a16:creationId xmlns:a16="http://schemas.microsoft.com/office/drawing/2014/main" id="{8186DDE6-D49B-54FA-9ECD-0E9B42241603}"/>
                  </a:ext>
                </a:extLst>
              </p:cNvPr>
              <p:cNvSpPr/>
              <p:nvPr/>
            </p:nvSpPr>
            <p:spPr>
              <a:xfrm>
                <a:off x="5107700" y="4191850"/>
                <a:ext cx="123900" cy="109550"/>
              </a:xfrm>
              <a:custGeom>
                <a:avLst/>
                <a:gdLst/>
                <a:ahLst/>
                <a:cxnLst/>
                <a:rect l="l" t="t" r="r" b="b"/>
                <a:pathLst>
                  <a:path w="4956" h="4382" extrusionOk="0">
                    <a:moveTo>
                      <a:pt x="2556" y="0"/>
                    </a:moveTo>
                    <a:cubicBezTo>
                      <a:pt x="1789" y="0"/>
                      <a:pt x="1016" y="397"/>
                      <a:pt x="607" y="1084"/>
                    </a:cubicBezTo>
                    <a:cubicBezTo>
                      <a:pt x="0" y="2102"/>
                      <a:pt x="363" y="3530"/>
                      <a:pt x="1376" y="4115"/>
                    </a:cubicBezTo>
                    <a:cubicBezTo>
                      <a:pt x="1691" y="4296"/>
                      <a:pt x="2045" y="4381"/>
                      <a:pt x="2401" y="4381"/>
                    </a:cubicBezTo>
                    <a:cubicBezTo>
                      <a:pt x="3187" y="4381"/>
                      <a:pt x="3982" y="3965"/>
                      <a:pt x="4380" y="3248"/>
                    </a:cubicBezTo>
                    <a:cubicBezTo>
                      <a:pt x="4956" y="2208"/>
                      <a:pt x="4561" y="789"/>
                      <a:pt x="3534" y="239"/>
                    </a:cubicBezTo>
                    <a:cubicBezTo>
                      <a:pt x="3230" y="77"/>
                      <a:pt x="2894" y="0"/>
                      <a:pt x="25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8" name="Google Shape;6598;p19">
                <a:extLst>
                  <a:ext uri="{FF2B5EF4-FFF2-40B4-BE49-F238E27FC236}">
                    <a16:creationId xmlns:a16="http://schemas.microsoft.com/office/drawing/2014/main" id="{2BD523A1-DF75-E4EC-1521-4A1BB21BC840}"/>
                  </a:ext>
                </a:extLst>
              </p:cNvPr>
              <p:cNvSpPr/>
              <p:nvPr/>
            </p:nvSpPr>
            <p:spPr>
              <a:xfrm>
                <a:off x="3876350" y="4747650"/>
                <a:ext cx="124625" cy="110325"/>
              </a:xfrm>
              <a:custGeom>
                <a:avLst/>
                <a:gdLst/>
                <a:ahLst/>
                <a:cxnLst/>
                <a:rect l="l" t="t" r="r" b="b"/>
                <a:pathLst>
                  <a:path w="4985" h="4413" extrusionOk="0">
                    <a:moveTo>
                      <a:pt x="2568" y="0"/>
                    </a:moveTo>
                    <a:cubicBezTo>
                      <a:pt x="1760" y="0"/>
                      <a:pt x="948" y="437"/>
                      <a:pt x="558" y="1178"/>
                    </a:cubicBezTo>
                    <a:cubicBezTo>
                      <a:pt x="1" y="2235"/>
                      <a:pt x="415" y="3636"/>
                      <a:pt x="1443" y="4178"/>
                    </a:cubicBezTo>
                    <a:cubicBezTo>
                      <a:pt x="1747" y="4338"/>
                      <a:pt x="2081" y="4413"/>
                      <a:pt x="2416" y="4413"/>
                    </a:cubicBezTo>
                    <a:cubicBezTo>
                      <a:pt x="3225" y="4413"/>
                      <a:pt x="4036" y="3975"/>
                      <a:pt x="4427" y="3234"/>
                    </a:cubicBezTo>
                    <a:cubicBezTo>
                      <a:pt x="4984" y="2177"/>
                      <a:pt x="4570" y="776"/>
                      <a:pt x="3542" y="235"/>
                    </a:cubicBezTo>
                    <a:cubicBezTo>
                      <a:pt x="3238" y="75"/>
                      <a:pt x="2903" y="0"/>
                      <a:pt x="25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9" name="Google Shape;6599;p19">
                <a:extLst>
                  <a:ext uri="{FF2B5EF4-FFF2-40B4-BE49-F238E27FC236}">
                    <a16:creationId xmlns:a16="http://schemas.microsoft.com/office/drawing/2014/main" id="{65FCB0F1-91E9-CE9E-5748-B8CAE3E31EB6}"/>
                  </a:ext>
                </a:extLst>
              </p:cNvPr>
              <p:cNvSpPr/>
              <p:nvPr/>
            </p:nvSpPr>
            <p:spPr>
              <a:xfrm>
                <a:off x="5640625" y="3242900"/>
                <a:ext cx="124600" cy="110375"/>
              </a:xfrm>
              <a:custGeom>
                <a:avLst/>
                <a:gdLst/>
                <a:ahLst/>
                <a:cxnLst/>
                <a:rect l="l" t="t" r="r" b="b"/>
                <a:pathLst>
                  <a:path w="4984" h="4415" extrusionOk="0">
                    <a:moveTo>
                      <a:pt x="2568" y="1"/>
                    </a:moveTo>
                    <a:cubicBezTo>
                      <a:pt x="1791" y="1"/>
                      <a:pt x="1007" y="405"/>
                      <a:pt x="597" y="1108"/>
                    </a:cubicBezTo>
                    <a:cubicBezTo>
                      <a:pt x="0" y="2134"/>
                      <a:pt x="361" y="3548"/>
                      <a:pt x="1372" y="4139"/>
                    </a:cubicBezTo>
                    <a:cubicBezTo>
                      <a:pt x="1692" y="4327"/>
                      <a:pt x="2053" y="4415"/>
                      <a:pt x="2416" y="4415"/>
                    </a:cubicBezTo>
                    <a:cubicBezTo>
                      <a:pt x="3193" y="4415"/>
                      <a:pt x="3977" y="4010"/>
                      <a:pt x="4387" y="3307"/>
                    </a:cubicBezTo>
                    <a:cubicBezTo>
                      <a:pt x="4984" y="2281"/>
                      <a:pt x="4623" y="867"/>
                      <a:pt x="3612" y="276"/>
                    </a:cubicBezTo>
                    <a:cubicBezTo>
                      <a:pt x="3292" y="89"/>
                      <a:pt x="2931" y="1"/>
                      <a:pt x="256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0" name="Google Shape;6600;p19">
                <a:extLst>
                  <a:ext uri="{FF2B5EF4-FFF2-40B4-BE49-F238E27FC236}">
                    <a16:creationId xmlns:a16="http://schemas.microsoft.com/office/drawing/2014/main" id="{8E0E3B9D-2D45-6B56-5072-880B49F183FA}"/>
                  </a:ext>
                </a:extLst>
              </p:cNvPr>
              <p:cNvSpPr/>
              <p:nvPr/>
            </p:nvSpPr>
            <p:spPr>
              <a:xfrm>
                <a:off x="1851300" y="2361100"/>
                <a:ext cx="123950" cy="109550"/>
              </a:xfrm>
              <a:custGeom>
                <a:avLst/>
                <a:gdLst/>
                <a:ahLst/>
                <a:cxnLst/>
                <a:rect l="l" t="t" r="r" b="b"/>
                <a:pathLst>
                  <a:path w="4958" h="4382" extrusionOk="0">
                    <a:moveTo>
                      <a:pt x="2555" y="0"/>
                    </a:moveTo>
                    <a:cubicBezTo>
                      <a:pt x="1813" y="0"/>
                      <a:pt x="1060" y="372"/>
                      <a:pt x="639" y="1030"/>
                    </a:cubicBezTo>
                    <a:cubicBezTo>
                      <a:pt x="1" y="2022"/>
                      <a:pt x="322" y="3461"/>
                      <a:pt x="1320" y="4083"/>
                    </a:cubicBezTo>
                    <a:cubicBezTo>
                      <a:pt x="1644" y="4286"/>
                      <a:pt x="2017" y="4381"/>
                      <a:pt x="2394" y="4381"/>
                    </a:cubicBezTo>
                    <a:cubicBezTo>
                      <a:pt x="3157" y="4381"/>
                      <a:pt x="3934" y="3990"/>
                      <a:pt x="4346" y="3304"/>
                    </a:cubicBezTo>
                    <a:cubicBezTo>
                      <a:pt x="4958" y="2289"/>
                      <a:pt x="4600" y="859"/>
                      <a:pt x="3587" y="271"/>
                    </a:cubicBezTo>
                    <a:cubicBezTo>
                      <a:pt x="3271" y="87"/>
                      <a:pt x="2915" y="0"/>
                      <a:pt x="255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1" name="Google Shape;6601;p19">
                <a:extLst>
                  <a:ext uri="{FF2B5EF4-FFF2-40B4-BE49-F238E27FC236}">
                    <a16:creationId xmlns:a16="http://schemas.microsoft.com/office/drawing/2014/main" id="{D0E1676B-8F12-5028-60DF-38DDDBAD9CD2}"/>
                  </a:ext>
                </a:extLst>
              </p:cNvPr>
              <p:cNvSpPr/>
              <p:nvPr/>
            </p:nvSpPr>
            <p:spPr>
              <a:xfrm>
                <a:off x="1816975" y="2965750"/>
                <a:ext cx="124550" cy="110325"/>
              </a:xfrm>
              <a:custGeom>
                <a:avLst/>
                <a:gdLst/>
                <a:ahLst/>
                <a:cxnLst/>
                <a:rect l="l" t="t" r="r" b="b"/>
                <a:pathLst>
                  <a:path w="4982" h="4413" extrusionOk="0">
                    <a:moveTo>
                      <a:pt x="2566" y="1"/>
                    </a:moveTo>
                    <a:cubicBezTo>
                      <a:pt x="1774" y="1"/>
                      <a:pt x="976" y="421"/>
                      <a:pt x="576" y="1142"/>
                    </a:cubicBezTo>
                    <a:cubicBezTo>
                      <a:pt x="0" y="2183"/>
                      <a:pt x="386" y="3593"/>
                      <a:pt x="1406" y="4157"/>
                    </a:cubicBezTo>
                    <a:cubicBezTo>
                      <a:pt x="1719" y="4331"/>
                      <a:pt x="2067" y="4412"/>
                      <a:pt x="2416" y="4412"/>
                    </a:cubicBezTo>
                    <a:cubicBezTo>
                      <a:pt x="3208" y="4412"/>
                      <a:pt x="4006" y="3991"/>
                      <a:pt x="4405" y="3270"/>
                    </a:cubicBezTo>
                    <a:cubicBezTo>
                      <a:pt x="4981" y="2230"/>
                      <a:pt x="4595" y="818"/>
                      <a:pt x="3575" y="255"/>
                    </a:cubicBezTo>
                    <a:cubicBezTo>
                      <a:pt x="3263" y="82"/>
                      <a:pt x="2915" y="1"/>
                      <a:pt x="256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2" name="Google Shape;6602;p19">
                <a:extLst>
                  <a:ext uri="{FF2B5EF4-FFF2-40B4-BE49-F238E27FC236}">
                    <a16:creationId xmlns:a16="http://schemas.microsoft.com/office/drawing/2014/main" id="{AD29CD13-FDF4-8618-CAB6-D7EFC6E737BC}"/>
                  </a:ext>
                </a:extLst>
              </p:cNvPr>
              <p:cNvSpPr/>
              <p:nvPr/>
            </p:nvSpPr>
            <p:spPr>
              <a:xfrm>
                <a:off x="4608175" y="4534925"/>
                <a:ext cx="124575" cy="110325"/>
              </a:xfrm>
              <a:custGeom>
                <a:avLst/>
                <a:gdLst/>
                <a:ahLst/>
                <a:cxnLst/>
                <a:rect l="l" t="t" r="r" b="b"/>
                <a:pathLst>
                  <a:path w="4983" h="4413" extrusionOk="0">
                    <a:moveTo>
                      <a:pt x="2569" y="0"/>
                    </a:moveTo>
                    <a:cubicBezTo>
                      <a:pt x="1776" y="0"/>
                      <a:pt x="977" y="421"/>
                      <a:pt x="577" y="1143"/>
                    </a:cubicBezTo>
                    <a:cubicBezTo>
                      <a:pt x="1" y="2182"/>
                      <a:pt x="388" y="3592"/>
                      <a:pt x="1408" y="4158"/>
                    </a:cubicBezTo>
                    <a:cubicBezTo>
                      <a:pt x="1720" y="4331"/>
                      <a:pt x="2067" y="4412"/>
                      <a:pt x="2416" y="4412"/>
                    </a:cubicBezTo>
                    <a:cubicBezTo>
                      <a:pt x="3208" y="4412"/>
                      <a:pt x="4007" y="3992"/>
                      <a:pt x="4407" y="3270"/>
                    </a:cubicBezTo>
                    <a:cubicBezTo>
                      <a:pt x="4983" y="2231"/>
                      <a:pt x="4595" y="819"/>
                      <a:pt x="3577" y="255"/>
                    </a:cubicBezTo>
                    <a:cubicBezTo>
                      <a:pt x="3265" y="82"/>
                      <a:pt x="2917" y="0"/>
                      <a:pt x="256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3" name="Google Shape;6603;p19">
                <a:extLst>
                  <a:ext uri="{FF2B5EF4-FFF2-40B4-BE49-F238E27FC236}">
                    <a16:creationId xmlns:a16="http://schemas.microsoft.com/office/drawing/2014/main" id="{86C1A586-C02C-6AF4-BC6C-1650F0184B55}"/>
                  </a:ext>
                </a:extLst>
              </p:cNvPr>
              <p:cNvSpPr/>
              <p:nvPr/>
            </p:nvSpPr>
            <p:spPr>
              <a:xfrm>
                <a:off x="2701675" y="1122675"/>
                <a:ext cx="122150" cy="108800"/>
              </a:xfrm>
              <a:custGeom>
                <a:avLst/>
                <a:gdLst/>
                <a:ahLst/>
                <a:cxnLst/>
                <a:rect l="l" t="t" r="r" b="b"/>
                <a:pathLst>
                  <a:path w="4886" h="4352" extrusionOk="0">
                    <a:moveTo>
                      <a:pt x="2519" y="1"/>
                    </a:moveTo>
                    <a:cubicBezTo>
                      <a:pt x="1755" y="1"/>
                      <a:pt x="980" y="400"/>
                      <a:pt x="575" y="1098"/>
                    </a:cubicBezTo>
                    <a:cubicBezTo>
                      <a:pt x="1" y="2092"/>
                      <a:pt x="332" y="3453"/>
                      <a:pt x="1297" y="4053"/>
                    </a:cubicBezTo>
                    <a:cubicBezTo>
                      <a:pt x="1623" y="4256"/>
                      <a:pt x="1994" y="4351"/>
                      <a:pt x="2368" y="4351"/>
                    </a:cubicBezTo>
                    <a:cubicBezTo>
                      <a:pt x="3132" y="4351"/>
                      <a:pt x="3906" y="3952"/>
                      <a:pt x="4311" y="3253"/>
                    </a:cubicBezTo>
                    <a:cubicBezTo>
                      <a:pt x="4886" y="2260"/>
                      <a:pt x="4554" y="899"/>
                      <a:pt x="3589" y="298"/>
                    </a:cubicBezTo>
                    <a:cubicBezTo>
                      <a:pt x="3264" y="96"/>
                      <a:pt x="2893" y="1"/>
                      <a:pt x="251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4" name="Google Shape;6604;p19">
                <a:extLst>
                  <a:ext uri="{FF2B5EF4-FFF2-40B4-BE49-F238E27FC236}">
                    <a16:creationId xmlns:a16="http://schemas.microsoft.com/office/drawing/2014/main" id="{05823B8F-0D68-3E5C-B957-77180FC5FBA1}"/>
                  </a:ext>
                </a:extLst>
              </p:cNvPr>
              <p:cNvSpPr/>
              <p:nvPr/>
            </p:nvSpPr>
            <p:spPr>
              <a:xfrm>
                <a:off x="2348350" y="4201375"/>
                <a:ext cx="122225" cy="107900"/>
              </a:xfrm>
              <a:custGeom>
                <a:avLst/>
                <a:gdLst/>
                <a:ahLst/>
                <a:cxnLst/>
                <a:rect l="l" t="t" r="r" b="b"/>
                <a:pathLst>
                  <a:path w="4889" h="4316" extrusionOk="0">
                    <a:moveTo>
                      <a:pt x="2508" y="1"/>
                    </a:moveTo>
                    <a:cubicBezTo>
                      <a:pt x="1773" y="1"/>
                      <a:pt x="1042" y="379"/>
                      <a:pt x="631" y="1053"/>
                    </a:cubicBezTo>
                    <a:cubicBezTo>
                      <a:pt x="0" y="2088"/>
                      <a:pt x="359" y="3482"/>
                      <a:pt x="1403" y="4059"/>
                    </a:cubicBezTo>
                    <a:cubicBezTo>
                      <a:pt x="1718" y="4233"/>
                      <a:pt x="2063" y="4315"/>
                      <a:pt x="2405" y="4315"/>
                    </a:cubicBezTo>
                    <a:cubicBezTo>
                      <a:pt x="3160" y="4315"/>
                      <a:pt x="3905" y="3916"/>
                      <a:pt x="4306" y="3214"/>
                    </a:cubicBezTo>
                    <a:cubicBezTo>
                      <a:pt x="4888" y="2194"/>
                      <a:pt x="4548" y="872"/>
                      <a:pt x="3555" y="284"/>
                    </a:cubicBezTo>
                    <a:cubicBezTo>
                      <a:pt x="3230" y="92"/>
                      <a:pt x="2868" y="1"/>
                      <a:pt x="25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5" name="Google Shape;6605;p19">
                <a:extLst>
                  <a:ext uri="{FF2B5EF4-FFF2-40B4-BE49-F238E27FC236}">
                    <a16:creationId xmlns:a16="http://schemas.microsoft.com/office/drawing/2014/main" id="{82D07CA4-5907-03A9-7D48-DBC8B8E8BB1D}"/>
                  </a:ext>
                </a:extLst>
              </p:cNvPr>
              <p:cNvSpPr/>
              <p:nvPr/>
            </p:nvSpPr>
            <p:spPr>
              <a:xfrm>
                <a:off x="4792975" y="4483425"/>
                <a:ext cx="120925" cy="106975"/>
              </a:xfrm>
              <a:custGeom>
                <a:avLst/>
                <a:gdLst/>
                <a:ahLst/>
                <a:cxnLst/>
                <a:rect l="l" t="t" r="r" b="b"/>
                <a:pathLst>
                  <a:path w="4837" h="4279" extrusionOk="0">
                    <a:moveTo>
                      <a:pt x="2442" y="0"/>
                    </a:moveTo>
                    <a:cubicBezTo>
                      <a:pt x="1712" y="0"/>
                      <a:pt x="1003" y="388"/>
                      <a:pt x="600" y="1086"/>
                    </a:cubicBezTo>
                    <a:cubicBezTo>
                      <a:pt x="0" y="2121"/>
                      <a:pt x="327" y="3404"/>
                      <a:pt x="1344" y="3993"/>
                    </a:cubicBezTo>
                    <a:cubicBezTo>
                      <a:pt x="1677" y="4186"/>
                      <a:pt x="2038" y="4278"/>
                      <a:pt x="2394" y="4278"/>
                    </a:cubicBezTo>
                    <a:cubicBezTo>
                      <a:pt x="3125" y="4278"/>
                      <a:pt x="3834" y="3891"/>
                      <a:pt x="4237" y="3194"/>
                    </a:cubicBezTo>
                    <a:cubicBezTo>
                      <a:pt x="4837" y="2157"/>
                      <a:pt x="4509" y="875"/>
                      <a:pt x="3493" y="285"/>
                    </a:cubicBezTo>
                    <a:cubicBezTo>
                      <a:pt x="3159" y="92"/>
                      <a:pt x="2798" y="0"/>
                      <a:pt x="24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6" name="Google Shape;6606;p19">
                <a:extLst>
                  <a:ext uri="{FF2B5EF4-FFF2-40B4-BE49-F238E27FC236}">
                    <a16:creationId xmlns:a16="http://schemas.microsoft.com/office/drawing/2014/main" id="{0BE8CDE0-7494-0D5D-812C-730F6C9ADA25}"/>
                  </a:ext>
                </a:extLst>
              </p:cNvPr>
              <p:cNvSpPr/>
              <p:nvPr/>
            </p:nvSpPr>
            <p:spPr>
              <a:xfrm>
                <a:off x="3278800" y="4724450"/>
                <a:ext cx="122150" cy="107875"/>
              </a:xfrm>
              <a:custGeom>
                <a:avLst/>
                <a:gdLst/>
                <a:ahLst/>
                <a:cxnLst/>
                <a:rect l="l" t="t" r="r" b="b"/>
                <a:pathLst>
                  <a:path w="4886" h="4315" extrusionOk="0">
                    <a:moveTo>
                      <a:pt x="2504" y="1"/>
                    </a:moveTo>
                    <a:cubicBezTo>
                      <a:pt x="1761" y="1"/>
                      <a:pt x="1025" y="388"/>
                      <a:pt x="618" y="1075"/>
                    </a:cubicBezTo>
                    <a:cubicBezTo>
                      <a:pt x="1" y="2118"/>
                      <a:pt x="374" y="3509"/>
                      <a:pt x="1423" y="4070"/>
                    </a:cubicBezTo>
                    <a:cubicBezTo>
                      <a:pt x="1733" y="4236"/>
                      <a:pt x="2070" y="4314"/>
                      <a:pt x="2405" y="4314"/>
                    </a:cubicBezTo>
                    <a:cubicBezTo>
                      <a:pt x="3169" y="4314"/>
                      <a:pt x="3922" y="3905"/>
                      <a:pt x="4317" y="3192"/>
                    </a:cubicBezTo>
                    <a:cubicBezTo>
                      <a:pt x="4886" y="2166"/>
                      <a:pt x="4532" y="846"/>
                      <a:pt x="3533" y="273"/>
                    </a:cubicBezTo>
                    <a:cubicBezTo>
                      <a:pt x="3212" y="88"/>
                      <a:pt x="2857" y="1"/>
                      <a:pt x="25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7" name="Google Shape;6607;p19">
                <a:extLst>
                  <a:ext uri="{FF2B5EF4-FFF2-40B4-BE49-F238E27FC236}">
                    <a16:creationId xmlns:a16="http://schemas.microsoft.com/office/drawing/2014/main" id="{C94DACD6-373D-155E-52DE-A1F8B64699E9}"/>
                  </a:ext>
                </a:extLst>
              </p:cNvPr>
              <p:cNvSpPr/>
              <p:nvPr/>
            </p:nvSpPr>
            <p:spPr>
              <a:xfrm>
                <a:off x="1769150" y="2783450"/>
                <a:ext cx="120900" cy="106975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4279" extrusionOk="0">
                    <a:moveTo>
                      <a:pt x="2443" y="0"/>
                    </a:moveTo>
                    <a:cubicBezTo>
                      <a:pt x="1713" y="0"/>
                      <a:pt x="1005" y="387"/>
                      <a:pt x="600" y="1084"/>
                    </a:cubicBezTo>
                    <a:cubicBezTo>
                      <a:pt x="1" y="2121"/>
                      <a:pt x="328" y="3403"/>
                      <a:pt x="1343" y="3993"/>
                    </a:cubicBezTo>
                    <a:cubicBezTo>
                      <a:pt x="1677" y="4187"/>
                      <a:pt x="2038" y="4279"/>
                      <a:pt x="2394" y="4279"/>
                    </a:cubicBezTo>
                    <a:cubicBezTo>
                      <a:pt x="3124" y="4279"/>
                      <a:pt x="3833" y="3891"/>
                      <a:pt x="4236" y="3194"/>
                    </a:cubicBezTo>
                    <a:cubicBezTo>
                      <a:pt x="4835" y="2158"/>
                      <a:pt x="4510" y="876"/>
                      <a:pt x="3493" y="285"/>
                    </a:cubicBezTo>
                    <a:cubicBezTo>
                      <a:pt x="3160" y="92"/>
                      <a:pt x="2799" y="0"/>
                      <a:pt x="24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8" name="Google Shape;6608;p19">
                <a:extLst>
                  <a:ext uri="{FF2B5EF4-FFF2-40B4-BE49-F238E27FC236}">
                    <a16:creationId xmlns:a16="http://schemas.microsoft.com/office/drawing/2014/main" id="{43688183-635D-677D-2973-04F652FEA392}"/>
                  </a:ext>
                </a:extLst>
              </p:cNvPr>
              <p:cNvSpPr/>
              <p:nvPr/>
            </p:nvSpPr>
            <p:spPr>
              <a:xfrm>
                <a:off x="5559675" y="3666675"/>
                <a:ext cx="119175" cy="105000"/>
              </a:xfrm>
              <a:custGeom>
                <a:avLst/>
                <a:gdLst/>
                <a:ahLst/>
                <a:cxnLst/>
                <a:rect l="l" t="t" r="r" b="b"/>
                <a:pathLst>
                  <a:path w="4767" h="4200" extrusionOk="0">
                    <a:moveTo>
                      <a:pt x="2383" y="0"/>
                    </a:moveTo>
                    <a:cubicBezTo>
                      <a:pt x="1696" y="0"/>
                      <a:pt x="1039" y="357"/>
                      <a:pt x="639" y="1014"/>
                    </a:cubicBezTo>
                    <a:cubicBezTo>
                      <a:pt x="1" y="2060"/>
                      <a:pt x="297" y="3310"/>
                      <a:pt x="1327" y="3908"/>
                    </a:cubicBezTo>
                    <a:cubicBezTo>
                      <a:pt x="1666" y="4105"/>
                      <a:pt x="2029" y="4200"/>
                      <a:pt x="2383" y="4200"/>
                    </a:cubicBezTo>
                    <a:cubicBezTo>
                      <a:pt x="3070" y="4200"/>
                      <a:pt x="3727" y="3843"/>
                      <a:pt x="4128" y="3187"/>
                    </a:cubicBezTo>
                    <a:cubicBezTo>
                      <a:pt x="4766" y="2141"/>
                      <a:pt x="4470" y="891"/>
                      <a:pt x="3440" y="293"/>
                    </a:cubicBezTo>
                    <a:cubicBezTo>
                      <a:pt x="3100" y="95"/>
                      <a:pt x="2737" y="0"/>
                      <a:pt x="238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9" name="Google Shape;6609;p19">
                <a:extLst>
                  <a:ext uri="{FF2B5EF4-FFF2-40B4-BE49-F238E27FC236}">
                    <a16:creationId xmlns:a16="http://schemas.microsoft.com/office/drawing/2014/main" id="{6BDA6F8C-5DB2-62D2-4DFA-1512A848FE7D}"/>
                  </a:ext>
                </a:extLst>
              </p:cNvPr>
              <p:cNvSpPr/>
              <p:nvPr/>
            </p:nvSpPr>
            <p:spPr>
              <a:xfrm>
                <a:off x="4632025" y="960175"/>
                <a:ext cx="119700" cy="106025"/>
              </a:xfrm>
              <a:custGeom>
                <a:avLst/>
                <a:gdLst/>
                <a:ahLst/>
                <a:cxnLst/>
                <a:rect l="l" t="t" r="r" b="b"/>
                <a:pathLst>
                  <a:path w="4788" h="4241" extrusionOk="0">
                    <a:moveTo>
                      <a:pt x="2391" y="1"/>
                    </a:moveTo>
                    <a:cubicBezTo>
                      <a:pt x="1644" y="1"/>
                      <a:pt x="932" y="418"/>
                      <a:pt x="541" y="1162"/>
                    </a:cubicBezTo>
                    <a:cubicBezTo>
                      <a:pt x="0" y="2192"/>
                      <a:pt x="337" y="3387"/>
                      <a:pt x="1332" y="3956"/>
                    </a:cubicBezTo>
                    <a:cubicBezTo>
                      <a:pt x="1668" y="4148"/>
                      <a:pt x="2026" y="4240"/>
                      <a:pt x="2377" y="4240"/>
                    </a:cubicBezTo>
                    <a:cubicBezTo>
                      <a:pt x="3105" y="4240"/>
                      <a:pt x="3799" y="3844"/>
                      <a:pt x="4198" y="3127"/>
                    </a:cubicBezTo>
                    <a:cubicBezTo>
                      <a:pt x="4788" y="2066"/>
                      <a:pt x="4434" y="823"/>
                      <a:pt x="3386" y="257"/>
                    </a:cubicBezTo>
                    <a:cubicBezTo>
                      <a:pt x="3064" y="83"/>
                      <a:pt x="2724" y="1"/>
                      <a:pt x="239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0" name="Google Shape;6610;p19">
                <a:extLst>
                  <a:ext uri="{FF2B5EF4-FFF2-40B4-BE49-F238E27FC236}">
                    <a16:creationId xmlns:a16="http://schemas.microsoft.com/office/drawing/2014/main" id="{CBD26221-8017-BADA-FAE0-1CCA0CCAB91E}"/>
                  </a:ext>
                </a:extLst>
              </p:cNvPr>
              <p:cNvSpPr/>
              <p:nvPr/>
            </p:nvSpPr>
            <p:spPr>
              <a:xfrm>
                <a:off x="3695575" y="4802975"/>
                <a:ext cx="120200" cy="106000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4240" extrusionOk="0">
                    <a:moveTo>
                      <a:pt x="2414" y="1"/>
                    </a:moveTo>
                    <a:cubicBezTo>
                      <a:pt x="1696" y="1"/>
                      <a:pt x="1010" y="386"/>
                      <a:pt x="609" y="1080"/>
                    </a:cubicBezTo>
                    <a:cubicBezTo>
                      <a:pt x="1" y="2132"/>
                      <a:pt x="331" y="3383"/>
                      <a:pt x="1370" y="3965"/>
                    </a:cubicBezTo>
                    <a:cubicBezTo>
                      <a:pt x="1701" y="4151"/>
                      <a:pt x="2053" y="4240"/>
                      <a:pt x="2398" y="4240"/>
                    </a:cubicBezTo>
                    <a:cubicBezTo>
                      <a:pt x="3132" y="4240"/>
                      <a:pt x="3832" y="3837"/>
                      <a:pt x="4227" y="3112"/>
                    </a:cubicBezTo>
                    <a:cubicBezTo>
                      <a:pt x="4808" y="2049"/>
                      <a:pt x="4445" y="807"/>
                      <a:pt x="3393" y="249"/>
                    </a:cubicBezTo>
                    <a:cubicBezTo>
                      <a:pt x="3076" y="81"/>
                      <a:pt x="2742" y="1"/>
                      <a:pt x="24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1" name="Google Shape;6611;p19">
                <a:extLst>
                  <a:ext uri="{FF2B5EF4-FFF2-40B4-BE49-F238E27FC236}">
                    <a16:creationId xmlns:a16="http://schemas.microsoft.com/office/drawing/2014/main" id="{0F8E619E-F4EE-A8CC-5A7C-8460495F4694}"/>
                  </a:ext>
                </a:extLst>
              </p:cNvPr>
              <p:cNvSpPr/>
              <p:nvPr/>
            </p:nvSpPr>
            <p:spPr>
              <a:xfrm>
                <a:off x="4864100" y="1090925"/>
                <a:ext cx="120200" cy="106050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4242" extrusionOk="0">
                    <a:moveTo>
                      <a:pt x="2415" y="0"/>
                    </a:moveTo>
                    <a:cubicBezTo>
                      <a:pt x="1694" y="0"/>
                      <a:pt x="1004" y="390"/>
                      <a:pt x="603" y="1089"/>
                    </a:cubicBezTo>
                    <a:cubicBezTo>
                      <a:pt x="1" y="2143"/>
                      <a:pt x="337" y="3391"/>
                      <a:pt x="1377" y="3970"/>
                    </a:cubicBezTo>
                    <a:cubicBezTo>
                      <a:pt x="1706" y="4154"/>
                      <a:pt x="2056" y="4241"/>
                      <a:pt x="2397" y="4241"/>
                    </a:cubicBezTo>
                    <a:cubicBezTo>
                      <a:pt x="3135" y="4241"/>
                      <a:pt x="3838" y="3833"/>
                      <a:pt x="4233" y="3102"/>
                    </a:cubicBezTo>
                    <a:cubicBezTo>
                      <a:pt x="4808" y="2040"/>
                      <a:pt x="4439" y="798"/>
                      <a:pt x="3383" y="243"/>
                    </a:cubicBezTo>
                    <a:cubicBezTo>
                      <a:pt x="3069" y="79"/>
                      <a:pt x="2739" y="0"/>
                      <a:pt x="24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2" name="Google Shape;6612;p19">
                <a:extLst>
                  <a:ext uri="{FF2B5EF4-FFF2-40B4-BE49-F238E27FC236}">
                    <a16:creationId xmlns:a16="http://schemas.microsoft.com/office/drawing/2014/main" id="{A03B4F20-D140-5D52-25E5-CC114E83827F}"/>
                  </a:ext>
                </a:extLst>
              </p:cNvPr>
              <p:cNvSpPr/>
              <p:nvPr/>
            </p:nvSpPr>
            <p:spPr>
              <a:xfrm>
                <a:off x="2067550" y="3887625"/>
                <a:ext cx="119425" cy="106000"/>
              </a:xfrm>
              <a:custGeom>
                <a:avLst/>
                <a:gdLst/>
                <a:ahLst/>
                <a:cxnLst/>
                <a:rect l="l" t="t" r="r" b="b"/>
                <a:pathLst>
                  <a:path w="4777" h="4240" extrusionOk="0">
                    <a:moveTo>
                      <a:pt x="2403" y="0"/>
                    </a:moveTo>
                    <a:cubicBezTo>
                      <a:pt x="1719" y="0"/>
                      <a:pt x="1059" y="350"/>
                      <a:pt x="651" y="998"/>
                    </a:cubicBezTo>
                    <a:cubicBezTo>
                      <a:pt x="1" y="2027"/>
                      <a:pt x="275" y="3298"/>
                      <a:pt x="1280" y="3919"/>
                    </a:cubicBezTo>
                    <a:cubicBezTo>
                      <a:pt x="1631" y="4136"/>
                      <a:pt x="2012" y="4239"/>
                      <a:pt x="2386" y="4239"/>
                    </a:cubicBezTo>
                    <a:cubicBezTo>
                      <a:pt x="3090" y="4239"/>
                      <a:pt x="3768" y="3870"/>
                      <a:pt x="4174" y="3194"/>
                    </a:cubicBezTo>
                    <a:cubicBezTo>
                      <a:pt x="4777" y="2187"/>
                      <a:pt x="4513" y="975"/>
                      <a:pt x="3559" y="353"/>
                    </a:cubicBezTo>
                    <a:cubicBezTo>
                      <a:pt x="3194" y="115"/>
                      <a:pt x="2795" y="0"/>
                      <a:pt x="24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3" name="Google Shape;6613;p19">
                <a:extLst>
                  <a:ext uri="{FF2B5EF4-FFF2-40B4-BE49-F238E27FC236}">
                    <a16:creationId xmlns:a16="http://schemas.microsoft.com/office/drawing/2014/main" id="{9F798278-FBE8-60BA-CF01-8FE7D7B6924C}"/>
                  </a:ext>
                </a:extLst>
              </p:cNvPr>
              <p:cNvSpPr/>
              <p:nvPr/>
            </p:nvSpPr>
            <p:spPr>
              <a:xfrm>
                <a:off x="3984625" y="752700"/>
                <a:ext cx="117650" cy="104200"/>
              </a:xfrm>
              <a:custGeom>
                <a:avLst/>
                <a:gdLst/>
                <a:ahLst/>
                <a:cxnLst/>
                <a:rect l="l" t="t" r="r" b="b"/>
                <a:pathLst>
                  <a:path w="4706" h="4168" extrusionOk="0">
                    <a:moveTo>
                      <a:pt x="2356" y="1"/>
                    </a:moveTo>
                    <a:cubicBezTo>
                      <a:pt x="1646" y="1"/>
                      <a:pt x="971" y="387"/>
                      <a:pt x="578" y="1085"/>
                    </a:cubicBezTo>
                    <a:cubicBezTo>
                      <a:pt x="1" y="2107"/>
                      <a:pt x="314" y="3305"/>
                      <a:pt x="1309" y="3880"/>
                    </a:cubicBezTo>
                    <a:cubicBezTo>
                      <a:pt x="1644" y="4074"/>
                      <a:pt x="2000" y="4167"/>
                      <a:pt x="2348" y="4167"/>
                    </a:cubicBezTo>
                    <a:cubicBezTo>
                      <a:pt x="3075" y="4167"/>
                      <a:pt x="3767" y="3763"/>
                      <a:pt x="4156" y="3036"/>
                    </a:cubicBezTo>
                    <a:cubicBezTo>
                      <a:pt x="4706" y="2006"/>
                      <a:pt x="4359" y="815"/>
                      <a:pt x="3349" y="261"/>
                    </a:cubicBezTo>
                    <a:cubicBezTo>
                      <a:pt x="3027" y="85"/>
                      <a:pt x="2688" y="1"/>
                      <a:pt x="235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4" name="Google Shape;6614;p19">
                <a:extLst>
                  <a:ext uri="{FF2B5EF4-FFF2-40B4-BE49-F238E27FC236}">
                    <a16:creationId xmlns:a16="http://schemas.microsoft.com/office/drawing/2014/main" id="{27D63A9E-02BF-0D8E-96B0-755CEECA8BE4}"/>
                  </a:ext>
                </a:extLst>
              </p:cNvPr>
              <p:cNvSpPr/>
              <p:nvPr/>
            </p:nvSpPr>
            <p:spPr>
              <a:xfrm>
                <a:off x="5098325" y="1223025"/>
                <a:ext cx="116950" cy="103350"/>
              </a:xfrm>
              <a:custGeom>
                <a:avLst/>
                <a:gdLst/>
                <a:ahLst/>
                <a:cxnLst/>
                <a:rect l="l" t="t" r="r" b="b"/>
                <a:pathLst>
                  <a:path w="4678" h="4134" extrusionOk="0">
                    <a:moveTo>
                      <a:pt x="2349" y="1"/>
                    </a:moveTo>
                    <a:cubicBezTo>
                      <a:pt x="1639" y="1"/>
                      <a:pt x="960" y="387"/>
                      <a:pt x="573" y="1081"/>
                    </a:cubicBezTo>
                    <a:cubicBezTo>
                      <a:pt x="1" y="2102"/>
                      <a:pt x="332" y="3309"/>
                      <a:pt x="1333" y="3869"/>
                    </a:cubicBezTo>
                    <a:cubicBezTo>
                      <a:pt x="1653" y="4048"/>
                      <a:pt x="1994" y="4133"/>
                      <a:pt x="2329" y="4133"/>
                    </a:cubicBezTo>
                    <a:cubicBezTo>
                      <a:pt x="3039" y="4133"/>
                      <a:pt x="3719" y="3748"/>
                      <a:pt x="4106" y="3054"/>
                    </a:cubicBezTo>
                    <a:cubicBezTo>
                      <a:pt x="4678" y="2033"/>
                      <a:pt x="4346" y="826"/>
                      <a:pt x="3346" y="266"/>
                    </a:cubicBezTo>
                    <a:cubicBezTo>
                      <a:pt x="3025" y="87"/>
                      <a:pt x="2684" y="1"/>
                      <a:pt x="234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5" name="Google Shape;6615;p19">
                <a:extLst>
                  <a:ext uri="{FF2B5EF4-FFF2-40B4-BE49-F238E27FC236}">
                    <a16:creationId xmlns:a16="http://schemas.microsoft.com/office/drawing/2014/main" id="{A2BB0E85-4E16-BAA5-C8C4-7DA896E76B28}"/>
                  </a:ext>
                </a:extLst>
              </p:cNvPr>
              <p:cNvSpPr/>
              <p:nvPr/>
            </p:nvSpPr>
            <p:spPr>
              <a:xfrm>
                <a:off x="1938075" y="1942725"/>
                <a:ext cx="117650" cy="104200"/>
              </a:xfrm>
              <a:custGeom>
                <a:avLst/>
                <a:gdLst/>
                <a:ahLst/>
                <a:cxnLst/>
                <a:rect l="l" t="t" r="r" b="b"/>
                <a:pathLst>
                  <a:path w="4706" h="4168" extrusionOk="0">
                    <a:moveTo>
                      <a:pt x="2358" y="1"/>
                    </a:moveTo>
                    <a:cubicBezTo>
                      <a:pt x="1634" y="1"/>
                      <a:pt x="945" y="401"/>
                      <a:pt x="556" y="1125"/>
                    </a:cubicBezTo>
                    <a:cubicBezTo>
                      <a:pt x="0" y="2154"/>
                      <a:pt x="342" y="3344"/>
                      <a:pt x="1351" y="3903"/>
                    </a:cubicBezTo>
                    <a:cubicBezTo>
                      <a:pt x="1675" y="4082"/>
                      <a:pt x="2017" y="4167"/>
                      <a:pt x="2351" y="4167"/>
                    </a:cubicBezTo>
                    <a:cubicBezTo>
                      <a:pt x="3059" y="4167"/>
                      <a:pt x="3731" y="3784"/>
                      <a:pt x="4125" y="3089"/>
                    </a:cubicBezTo>
                    <a:cubicBezTo>
                      <a:pt x="4705" y="2068"/>
                      <a:pt x="4396" y="869"/>
                      <a:pt x="3404" y="291"/>
                    </a:cubicBezTo>
                    <a:cubicBezTo>
                      <a:pt x="3067" y="95"/>
                      <a:pt x="2708" y="1"/>
                      <a:pt x="235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6" name="Google Shape;6616;p19">
                <a:extLst>
                  <a:ext uri="{FF2B5EF4-FFF2-40B4-BE49-F238E27FC236}">
                    <a16:creationId xmlns:a16="http://schemas.microsoft.com/office/drawing/2014/main" id="{C3835CB2-09F8-B2A8-C223-AC9D99DBBE76}"/>
                  </a:ext>
                </a:extLst>
              </p:cNvPr>
              <p:cNvSpPr/>
              <p:nvPr/>
            </p:nvSpPr>
            <p:spPr>
              <a:xfrm>
                <a:off x="2071525" y="1705625"/>
                <a:ext cx="117475" cy="104150"/>
              </a:xfrm>
              <a:custGeom>
                <a:avLst/>
                <a:gdLst/>
                <a:ahLst/>
                <a:cxnLst/>
                <a:rect l="l" t="t" r="r" b="b"/>
                <a:pathLst>
                  <a:path w="4699" h="4166" extrusionOk="0">
                    <a:moveTo>
                      <a:pt x="2351" y="0"/>
                    </a:moveTo>
                    <a:cubicBezTo>
                      <a:pt x="1659" y="0"/>
                      <a:pt x="997" y="364"/>
                      <a:pt x="602" y="1029"/>
                    </a:cubicBezTo>
                    <a:cubicBezTo>
                      <a:pt x="1" y="2043"/>
                      <a:pt x="281" y="3254"/>
                      <a:pt x="1253" y="3850"/>
                    </a:cubicBezTo>
                    <a:cubicBezTo>
                      <a:pt x="1603" y="4063"/>
                      <a:pt x="1978" y="4165"/>
                      <a:pt x="2344" y="4165"/>
                    </a:cubicBezTo>
                    <a:cubicBezTo>
                      <a:pt x="3052" y="4165"/>
                      <a:pt x="3727" y="3783"/>
                      <a:pt x="4121" y="3085"/>
                    </a:cubicBezTo>
                    <a:cubicBezTo>
                      <a:pt x="4699" y="2062"/>
                      <a:pt x="4388" y="864"/>
                      <a:pt x="3395" y="288"/>
                    </a:cubicBezTo>
                    <a:cubicBezTo>
                      <a:pt x="3059" y="93"/>
                      <a:pt x="2701" y="0"/>
                      <a:pt x="23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7" name="Google Shape;6617;p19">
                <a:extLst>
                  <a:ext uri="{FF2B5EF4-FFF2-40B4-BE49-F238E27FC236}">
                    <a16:creationId xmlns:a16="http://schemas.microsoft.com/office/drawing/2014/main" id="{0ACB8142-7EDE-061E-0413-8E65FD66D348}"/>
                  </a:ext>
                </a:extLst>
              </p:cNvPr>
              <p:cNvSpPr/>
              <p:nvPr/>
            </p:nvSpPr>
            <p:spPr>
              <a:xfrm>
                <a:off x="5777800" y="3009350"/>
                <a:ext cx="116850" cy="103275"/>
              </a:xfrm>
              <a:custGeom>
                <a:avLst/>
                <a:gdLst/>
                <a:ahLst/>
                <a:cxnLst/>
                <a:rect l="l" t="t" r="r" b="b"/>
                <a:pathLst>
                  <a:path w="4674" h="4131" extrusionOk="0">
                    <a:moveTo>
                      <a:pt x="2350" y="0"/>
                    </a:moveTo>
                    <a:cubicBezTo>
                      <a:pt x="1631" y="0"/>
                      <a:pt x="942" y="396"/>
                      <a:pt x="556" y="1103"/>
                    </a:cubicBezTo>
                    <a:cubicBezTo>
                      <a:pt x="1" y="2124"/>
                      <a:pt x="347" y="3331"/>
                      <a:pt x="1355" y="3879"/>
                    </a:cubicBezTo>
                    <a:cubicBezTo>
                      <a:pt x="1667" y="4049"/>
                      <a:pt x="1999" y="4130"/>
                      <a:pt x="2324" y="4130"/>
                    </a:cubicBezTo>
                    <a:cubicBezTo>
                      <a:pt x="3043" y="4130"/>
                      <a:pt x="3732" y="3735"/>
                      <a:pt x="4118" y="3028"/>
                    </a:cubicBezTo>
                    <a:cubicBezTo>
                      <a:pt x="4674" y="2006"/>
                      <a:pt x="4327" y="798"/>
                      <a:pt x="3319" y="251"/>
                    </a:cubicBezTo>
                    <a:cubicBezTo>
                      <a:pt x="3007" y="82"/>
                      <a:pt x="2676" y="0"/>
                      <a:pt x="23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8" name="Google Shape;6618;p19">
                <a:extLst>
                  <a:ext uri="{FF2B5EF4-FFF2-40B4-BE49-F238E27FC236}">
                    <a16:creationId xmlns:a16="http://schemas.microsoft.com/office/drawing/2014/main" id="{A6E8F6D8-47AD-28F6-7D34-B1C8C5E19770}"/>
                  </a:ext>
                </a:extLst>
              </p:cNvPr>
              <p:cNvSpPr/>
              <p:nvPr/>
            </p:nvSpPr>
            <p:spPr>
              <a:xfrm>
                <a:off x="5426675" y="3904225"/>
                <a:ext cx="118100" cy="104175"/>
              </a:xfrm>
              <a:custGeom>
                <a:avLst/>
                <a:gdLst/>
                <a:ahLst/>
                <a:cxnLst/>
                <a:rect l="l" t="t" r="r" b="b"/>
                <a:pathLst>
                  <a:path w="4724" h="4167" extrusionOk="0">
                    <a:moveTo>
                      <a:pt x="2375" y="1"/>
                    </a:moveTo>
                    <a:cubicBezTo>
                      <a:pt x="1679" y="1"/>
                      <a:pt x="1014" y="369"/>
                      <a:pt x="618" y="1041"/>
                    </a:cubicBezTo>
                    <a:cubicBezTo>
                      <a:pt x="1" y="2094"/>
                      <a:pt x="332" y="3340"/>
                      <a:pt x="1383" y="3911"/>
                    </a:cubicBezTo>
                    <a:cubicBezTo>
                      <a:pt x="1702" y="4084"/>
                      <a:pt x="2038" y="4166"/>
                      <a:pt x="2366" y="4166"/>
                    </a:cubicBezTo>
                    <a:cubicBezTo>
                      <a:pt x="3079" y="4166"/>
                      <a:pt x="3758" y="3777"/>
                      <a:pt x="4151" y="3075"/>
                    </a:cubicBezTo>
                    <a:cubicBezTo>
                      <a:pt x="4724" y="2049"/>
                      <a:pt x="4406" y="856"/>
                      <a:pt x="3406" y="283"/>
                    </a:cubicBezTo>
                    <a:cubicBezTo>
                      <a:pt x="3074" y="92"/>
                      <a:pt x="2721" y="1"/>
                      <a:pt x="237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9" name="Google Shape;6619;p19">
                <a:extLst>
                  <a:ext uri="{FF2B5EF4-FFF2-40B4-BE49-F238E27FC236}">
                    <a16:creationId xmlns:a16="http://schemas.microsoft.com/office/drawing/2014/main" id="{15A8A955-EC79-BA19-542C-63FC7C496DA8}"/>
                  </a:ext>
                </a:extLst>
              </p:cNvPr>
              <p:cNvSpPr/>
              <p:nvPr/>
            </p:nvSpPr>
            <p:spPr>
              <a:xfrm>
                <a:off x="4400575" y="830750"/>
                <a:ext cx="116850" cy="103300"/>
              </a:xfrm>
              <a:custGeom>
                <a:avLst/>
                <a:gdLst/>
                <a:ahLst/>
                <a:cxnLst/>
                <a:rect l="l" t="t" r="r" b="b"/>
                <a:pathLst>
                  <a:path w="4674" h="4132" extrusionOk="0">
                    <a:moveTo>
                      <a:pt x="2351" y="1"/>
                    </a:moveTo>
                    <a:cubicBezTo>
                      <a:pt x="1631" y="1"/>
                      <a:pt x="941" y="397"/>
                      <a:pt x="556" y="1103"/>
                    </a:cubicBezTo>
                    <a:cubicBezTo>
                      <a:pt x="1" y="2126"/>
                      <a:pt x="347" y="3333"/>
                      <a:pt x="1354" y="3881"/>
                    </a:cubicBezTo>
                    <a:cubicBezTo>
                      <a:pt x="1666" y="4050"/>
                      <a:pt x="1998" y="4131"/>
                      <a:pt x="2323" y="4131"/>
                    </a:cubicBezTo>
                    <a:cubicBezTo>
                      <a:pt x="3043" y="4131"/>
                      <a:pt x="3732" y="3735"/>
                      <a:pt x="4117" y="3029"/>
                    </a:cubicBezTo>
                    <a:cubicBezTo>
                      <a:pt x="4674" y="2008"/>
                      <a:pt x="4326" y="799"/>
                      <a:pt x="3319" y="251"/>
                    </a:cubicBezTo>
                    <a:cubicBezTo>
                      <a:pt x="3008" y="82"/>
                      <a:pt x="2676" y="1"/>
                      <a:pt x="235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0" name="Google Shape;6620;p19">
                <a:extLst>
                  <a:ext uri="{FF2B5EF4-FFF2-40B4-BE49-F238E27FC236}">
                    <a16:creationId xmlns:a16="http://schemas.microsoft.com/office/drawing/2014/main" id="{FA3A3531-A029-C4C0-DB85-DAF253E8FFD0}"/>
                  </a:ext>
                </a:extLst>
              </p:cNvPr>
              <p:cNvSpPr/>
              <p:nvPr/>
            </p:nvSpPr>
            <p:spPr>
              <a:xfrm>
                <a:off x="5380350" y="1537350"/>
                <a:ext cx="117525" cy="104175"/>
              </a:xfrm>
              <a:custGeom>
                <a:avLst/>
                <a:gdLst/>
                <a:ahLst/>
                <a:cxnLst/>
                <a:rect l="l" t="t" r="r" b="b"/>
                <a:pathLst>
                  <a:path w="4701" h="4167" extrusionOk="0">
                    <a:moveTo>
                      <a:pt x="2352" y="1"/>
                    </a:moveTo>
                    <a:cubicBezTo>
                      <a:pt x="1661" y="1"/>
                      <a:pt x="999" y="364"/>
                      <a:pt x="604" y="1027"/>
                    </a:cubicBezTo>
                    <a:cubicBezTo>
                      <a:pt x="0" y="2041"/>
                      <a:pt x="279" y="3253"/>
                      <a:pt x="1251" y="3849"/>
                    </a:cubicBezTo>
                    <a:cubicBezTo>
                      <a:pt x="1602" y="4064"/>
                      <a:pt x="1977" y="4167"/>
                      <a:pt x="2344" y="4167"/>
                    </a:cubicBezTo>
                    <a:cubicBezTo>
                      <a:pt x="3051" y="4167"/>
                      <a:pt x="3725" y="3785"/>
                      <a:pt x="4120" y="3088"/>
                    </a:cubicBezTo>
                    <a:cubicBezTo>
                      <a:pt x="4701" y="2066"/>
                      <a:pt x="4390" y="867"/>
                      <a:pt x="3397" y="289"/>
                    </a:cubicBezTo>
                    <a:cubicBezTo>
                      <a:pt x="3061" y="94"/>
                      <a:pt x="2703" y="1"/>
                      <a:pt x="235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1" name="Google Shape;6621;p19">
                <a:extLst>
                  <a:ext uri="{FF2B5EF4-FFF2-40B4-BE49-F238E27FC236}">
                    <a16:creationId xmlns:a16="http://schemas.microsoft.com/office/drawing/2014/main" id="{488DE606-F2AA-97BF-04D1-48C1C734E7D3}"/>
                  </a:ext>
                </a:extLst>
              </p:cNvPr>
              <p:cNvSpPr/>
              <p:nvPr/>
            </p:nvSpPr>
            <p:spPr>
              <a:xfrm>
                <a:off x="4978725" y="4432925"/>
                <a:ext cx="114850" cy="101600"/>
              </a:xfrm>
              <a:custGeom>
                <a:avLst/>
                <a:gdLst/>
                <a:ahLst/>
                <a:cxnLst/>
                <a:rect l="l" t="t" r="r" b="b"/>
                <a:pathLst>
                  <a:path w="4594" h="4064" extrusionOk="0">
                    <a:moveTo>
                      <a:pt x="2344" y="1"/>
                    </a:moveTo>
                    <a:cubicBezTo>
                      <a:pt x="1623" y="1"/>
                      <a:pt x="917" y="392"/>
                      <a:pt x="545" y="1079"/>
                    </a:cubicBezTo>
                    <a:cubicBezTo>
                      <a:pt x="0" y="2087"/>
                      <a:pt x="380" y="3346"/>
                      <a:pt x="1382" y="3854"/>
                    </a:cubicBezTo>
                    <a:cubicBezTo>
                      <a:pt x="1663" y="3996"/>
                      <a:pt x="1964" y="4064"/>
                      <a:pt x="2263" y="4064"/>
                    </a:cubicBezTo>
                    <a:cubicBezTo>
                      <a:pt x="2987" y="4064"/>
                      <a:pt x="3697" y="3669"/>
                      <a:pt x="4069" y="2985"/>
                    </a:cubicBezTo>
                    <a:cubicBezTo>
                      <a:pt x="4593" y="2017"/>
                      <a:pt x="4262" y="805"/>
                      <a:pt x="3327" y="264"/>
                    </a:cubicBezTo>
                    <a:cubicBezTo>
                      <a:pt x="3018" y="86"/>
                      <a:pt x="2679" y="1"/>
                      <a:pt x="234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2" name="Google Shape;6622;p19">
                <a:extLst>
                  <a:ext uri="{FF2B5EF4-FFF2-40B4-BE49-F238E27FC236}">
                    <a16:creationId xmlns:a16="http://schemas.microsoft.com/office/drawing/2014/main" id="{D5399F10-1315-FAEA-32BF-34F00CFBBC51}"/>
                  </a:ext>
                </a:extLst>
              </p:cNvPr>
              <p:cNvSpPr/>
              <p:nvPr/>
            </p:nvSpPr>
            <p:spPr>
              <a:xfrm>
                <a:off x="3100700" y="4781550"/>
                <a:ext cx="112975" cy="100000"/>
              </a:xfrm>
              <a:custGeom>
                <a:avLst/>
                <a:gdLst/>
                <a:ahLst/>
                <a:cxnLst/>
                <a:rect l="l" t="t" r="r" b="b"/>
                <a:pathLst>
                  <a:path w="4519" h="4000" extrusionOk="0">
                    <a:moveTo>
                      <a:pt x="2321" y="1"/>
                    </a:moveTo>
                    <a:cubicBezTo>
                      <a:pt x="1623" y="1"/>
                      <a:pt x="923" y="363"/>
                      <a:pt x="550" y="999"/>
                    </a:cubicBezTo>
                    <a:cubicBezTo>
                      <a:pt x="0" y="1934"/>
                      <a:pt x="318" y="3202"/>
                      <a:pt x="1239" y="3743"/>
                    </a:cubicBezTo>
                    <a:cubicBezTo>
                      <a:pt x="1535" y="3917"/>
                      <a:pt x="1867" y="4000"/>
                      <a:pt x="2199" y="4000"/>
                    </a:cubicBezTo>
                    <a:cubicBezTo>
                      <a:pt x="2896" y="4000"/>
                      <a:pt x="3595" y="3638"/>
                      <a:pt x="3969" y="3002"/>
                    </a:cubicBezTo>
                    <a:cubicBezTo>
                      <a:pt x="4518" y="2068"/>
                      <a:pt x="4200" y="799"/>
                      <a:pt x="3279" y="257"/>
                    </a:cubicBezTo>
                    <a:cubicBezTo>
                      <a:pt x="2984" y="83"/>
                      <a:pt x="2653" y="1"/>
                      <a:pt x="232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3" name="Google Shape;6623;p19">
                <a:extLst>
                  <a:ext uri="{FF2B5EF4-FFF2-40B4-BE49-F238E27FC236}">
                    <a16:creationId xmlns:a16="http://schemas.microsoft.com/office/drawing/2014/main" id="{81DC5741-3B05-1BA2-E8F6-16F2816BB28F}"/>
                  </a:ext>
                </a:extLst>
              </p:cNvPr>
              <p:cNvSpPr/>
              <p:nvPr/>
            </p:nvSpPr>
            <p:spPr>
              <a:xfrm>
                <a:off x="2866575" y="4649625"/>
                <a:ext cx="116075" cy="102400"/>
              </a:xfrm>
              <a:custGeom>
                <a:avLst/>
                <a:gdLst/>
                <a:ahLst/>
                <a:cxnLst/>
                <a:rect l="l" t="t" r="r" b="b"/>
                <a:pathLst>
                  <a:path w="4643" h="4096" extrusionOk="0">
                    <a:moveTo>
                      <a:pt x="2347" y="0"/>
                    </a:moveTo>
                    <a:cubicBezTo>
                      <a:pt x="1649" y="0"/>
                      <a:pt x="970" y="369"/>
                      <a:pt x="585" y="1027"/>
                    </a:cubicBezTo>
                    <a:cubicBezTo>
                      <a:pt x="0" y="2028"/>
                      <a:pt x="319" y="3269"/>
                      <a:pt x="1306" y="3830"/>
                    </a:cubicBezTo>
                    <a:cubicBezTo>
                      <a:pt x="1622" y="4010"/>
                      <a:pt x="1962" y="4095"/>
                      <a:pt x="2298" y="4095"/>
                    </a:cubicBezTo>
                    <a:cubicBezTo>
                      <a:pt x="3011" y="4095"/>
                      <a:pt x="3701" y="3709"/>
                      <a:pt x="4082" y="3018"/>
                    </a:cubicBezTo>
                    <a:cubicBezTo>
                      <a:pt x="4642" y="2006"/>
                      <a:pt x="4289" y="774"/>
                      <a:pt x="3287" y="238"/>
                    </a:cubicBezTo>
                    <a:cubicBezTo>
                      <a:pt x="2987" y="77"/>
                      <a:pt x="2665" y="0"/>
                      <a:pt x="234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4" name="Google Shape;6624;p19">
                <a:extLst>
                  <a:ext uri="{FF2B5EF4-FFF2-40B4-BE49-F238E27FC236}">
                    <a16:creationId xmlns:a16="http://schemas.microsoft.com/office/drawing/2014/main" id="{CD26A6D2-D87F-5A26-5B34-F0E11C1C2F0D}"/>
                  </a:ext>
                </a:extLst>
              </p:cNvPr>
              <p:cNvSpPr/>
              <p:nvPr/>
            </p:nvSpPr>
            <p:spPr>
              <a:xfrm>
                <a:off x="2634400" y="4518825"/>
                <a:ext cx="115650" cy="102425"/>
              </a:xfrm>
              <a:custGeom>
                <a:avLst/>
                <a:gdLst/>
                <a:ahLst/>
                <a:cxnLst/>
                <a:rect l="l" t="t" r="r" b="b"/>
                <a:pathLst>
                  <a:path w="4626" h="4097" extrusionOk="0">
                    <a:moveTo>
                      <a:pt x="2328" y="0"/>
                    </a:moveTo>
                    <a:cubicBezTo>
                      <a:pt x="1600" y="0"/>
                      <a:pt x="896" y="403"/>
                      <a:pt x="520" y="1114"/>
                    </a:cubicBezTo>
                    <a:cubicBezTo>
                      <a:pt x="1" y="2094"/>
                      <a:pt x="331" y="3280"/>
                      <a:pt x="1276" y="3824"/>
                    </a:cubicBezTo>
                    <a:cubicBezTo>
                      <a:pt x="1595" y="4008"/>
                      <a:pt x="1940" y="4096"/>
                      <a:pt x="2280" y="4096"/>
                    </a:cubicBezTo>
                    <a:cubicBezTo>
                      <a:pt x="2989" y="4096"/>
                      <a:pt x="3674" y="3715"/>
                      <a:pt x="4058" y="3032"/>
                    </a:cubicBezTo>
                    <a:cubicBezTo>
                      <a:pt x="4625" y="2021"/>
                      <a:pt x="4282" y="789"/>
                      <a:pt x="3283" y="246"/>
                    </a:cubicBezTo>
                    <a:cubicBezTo>
                      <a:pt x="2977" y="79"/>
                      <a:pt x="2650" y="0"/>
                      <a:pt x="232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5" name="Google Shape;6625;p19">
                <a:extLst>
                  <a:ext uri="{FF2B5EF4-FFF2-40B4-BE49-F238E27FC236}">
                    <a16:creationId xmlns:a16="http://schemas.microsoft.com/office/drawing/2014/main" id="{0433F52B-CA9C-C9B2-00C4-5177A9D13A9F}"/>
                  </a:ext>
                </a:extLst>
              </p:cNvPr>
              <p:cNvSpPr/>
              <p:nvPr/>
            </p:nvSpPr>
            <p:spPr>
              <a:xfrm>
                <a:off x="2521750" y="1179050"/>
                <a:ext cx="115550" cy="102425"/>
              </a:xfrm>
              <a:custGeom>
                <a:avLst/>
                <a:gdLst/>
                <a:ahLst/>
                <a:cxnLst/>
                <a:rect l="l" t="t" r="r" b="b"/>
                <a:pathLst>
                  <a:path w="4622" h="4097" extrusionOk="0">
                    <a:moveTo>
                      <a:pt x="2345" y="1"/>
                    </a:moveTo>
                    <a:cubicBezTo>
                      <a:pt x="1646" y="1"/>
                      <a:pt x="967" y="371"/>
                      <a:pt x="581" y="1038"/>
                    </a:cubicBezTo>
                    <a:cubicBezTo>
                      <a:pt x="1" y="2041"/>
                      <a:pt x="326" y="3279"/>
                      <a:pt x="1317" y="3836"/>
                    </a:cubicBezTo>
                    <a:cubicBezTo>
                      <a:pt x="1630" y="4012"/>
                      <a:pt x="1967" y="4096"/>
                      <a:pt x="2299" y="4096"/>
                    </a:cubicBezTo>
                    <a:cubicBezTo>
                      <a:pt x="3017" y="4096"/>
                      <a:pt x="3710" y="3705"/>
                      <a:pt x="4090" y="3009"/>
                    </a:cubicBezTo>
                    <a:cubicBezTo>
                      <a:pt x="4622" y="2035"/>
                      <a:pt x="4309" y="843"/>
                      <a:pt x="3375" y="288"/>
                    </a:cubicBezTo>
                    <a:cubicBezTo>
                      <a:pt x="3049" y="93"/>
                      <a:pt x="2695" y="1"/>
                      <a:pt x="234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6" name="Google Shape;6626;p19">
                <a:extLst>
                  <a:ext uri="{FF2B5EF4-FFF2-40B4-BE49-F238E27FC236}">
                    <a16:creationId xmlns:a16="http://schemas.microsoft.com/office/drawing/2014/main" id="{CFBB1625-E0B0-30E3-97BA-B868E13A724B}"/>
                  </a:ext>
                </a:extLst>
              </p:cNvPr>
              <p:cNvSpPr/>
              <p:nvPr/>
            </p:nvSpPr>
            <p:spPr>
              <a:xfrm>
                <a:off x="3515875" y="4858775"/>
                <a:ext cx="113650" cy="100825"/>
              </a:xfrm>
              <a:custGeom>
                <a:avLst/>
                <a:gdLst/>
                <a:ahLst/>
                <a:cxnLst/>
                <a:rect l="l" t="t" r="r" b="b"/>
                <a:pathLst>
                  <a:path w="4546" h="4033" extrusionOk="0">
                    <a:moveTo>
                      <a:pt x="2327" y="0"/>
                    </a:moveTo>
                    <a:cubicBezTo>
                      <a:pt x="1610" y="0"/>
                      <a:pt x="897" y="384"/>
                      <a:pt x="528" y="1057"/>
                    </a:cubicBezTo>
                    <a:cubicBezTo>
                      <a:pt x="1" y="2016"/>
                      <a:pt x="338" y="3252"/>
                      <a:pt x="1272" y="3783"/>
                    </a:cubicBezTo>
                    <a:cubicBezTo>
                      <a:pt x="1570" y="3952"/>
                      <a:pt x="1898" y="4032"/>
                      <a:pt x="2226" y="4032"/>
                    </a:cubicBezTo>
                    <a:cubicBezTo>
                      <a:pt x="2924" y="4032"/>
                      <a:pt x="3617" y="3667"/>
                      <a:pt x="3994" y="3025"/>
                    </a:cubicBezTo>
                    <a:cubicBezTo>
                      <a:pt x="4545" y="2084"/>
                      <a:pt x="4242" y="833"/>
                      <a:pt x="3326" y="277"/>
                    </a:cubicBezTo>
                    <a:cubicBezTo>
                      <a:pt x="3017" y="89"/>
                      <a:pt x="2671" y="0"/>
                      <a:pt x="23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7" name="Google Shape;6627;p19">
                <a:extLst>
                  <a:ext uri="{FF2B5EF4-FFF2-40B4-BE49-F238E27FC236}">
                    <a16:creationId xmlns:a16="http://schemas.microsoft.com/office/drawing/2014/main" id="{0BCF06CF-3233-8BCC-B18F-D19DD0691D30}"/>
                  </a:ext>
                </a:extLst>
              </p:cNvPr>
              <p:cNvSpPr/>
              <p:nvPr/>
            </p:nvSpPr>
            <p:spPr>
              <a:xfrm>
                <a:off x="2119750" y="4074150"/>
                <a:ext cx="114200" cy="100850"/>
              </a:xfrm>
              <a:custGeom>
                <a:avLst/>
                <a:gdLst/>
                <a:ahLst/>
                <a:cxnLst/>
                <a:rect l="l" t="t" r="r" b="b"/>
                <a:pathLst>
                  <a:path w="4568" h="4034" extrusionOk="0">
                    <a:moveTo>
                      <a:pt x="2345" y="1"/>
                    </a:moveTo>
                    <a:cubicBezTo>
                      <a:pt x="1648" y="1"/>
                      <a:pt x="955" y="364"/>
                      <a:pt x="577" y="1007"/>
                    </a:cubicBezTo>
                    <a:cubicBezTo>
                      <a:pt x="1" y="1985"/>
                      <a:pt x="354" y="3286"/>
                      <a:pt x="1339" y="3810"/>
                    </a:cubicBezTo>
                    <a:cubicBezTo>
                      <a:pt x="1624" y="3961"/>
                      <a:pt x="1934" y="4033"/>
                      <a:pt x="2244" y="4033"/>
                    </a:cubicBezTo>
                    <a:cubicBezTo>
                      <a:pt x="2961" y="4033"/>
                      <a:pt x="3672" y="3647"/>
                      <a:pt x="4040" y="2978"/>
                    </a:cubicBezTo>
                    <a:cubicBezTo>
                      <a:pt x="4567" y="2022"/>
                      <a:pt x="4233" y="783"/>
                      <a:pt x="3300" y="251"/>
                    </a:cubicBezTo>
                    <a:cubicBezTo>
                      <a:pt x="3002" y="81"/>
                      <a:pt x="2673" y="1"/>
                      <a:pt x="234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8" name="Google Shape;6628;p19">
                <a:extLst>
                  <a:ext uri="{FF2B5EF4-FFF2-40B4-BE49-F238E27FC236}">
                    <a16:creationId xmlns:a16="http://schemas.microsoft.com/office/drawing/2014/main" id="{18050C76-3A56-7A86-478A-88430356CDFC}"/>
                  </a:ext>
                </a:extLst>
              </p:cNvPr>
              <p:cNvSpPr/>
              <p:nvPr/>
            </p:nvSpPr>
            <p:spPr>
              <a:xfrm>
                <a:off x="2402875" y="4389250"/>
                <a:ext cx="112975" cy="100025"/>
              </a:xfrm>
              <a:custGeom>
                <a:avLst/>
                <a:gdLst/>
                <a:ahLst/>
                <a:cxnLst/>
                <a:rect l="l" t="t" r="r" b="b"/>
                <a:pathLst>
                  <a:path w="4519" h="4001" extrusionOk="0">
                    <a:moveTo>
                      <a:pt x="2321" y="0"/>
                    </a:moveTo>
                    <a:cubicBezTo>
                      <a:pt x="1591" y="0"/>
                      <a:pt x="863" y="398"/>
                      <a:pt x="507" y="1076"/>
                    </a:cubicBezTo>
                    <a:cubicBezTo>
                      <a:pt x="0" y="2039"/>
                      <a:pt x="375" y="3295"/>
                      <a:pt x="1316" y="3787"/>
                    </a:cubicBezTo>
                    <a:cubicBezTo>
                      <a:pt x="1593" y="3932"/>
                      <a:pt x="1896" y="4000"/>
                      <a:pt x="2199" y="4000"/>
                    </a:cubicBezTo>
                    <a:cubicBezTo>
                      <a:pt x="2929" y="4000"/>
                      <a:pt x="3658" y="3602"/>
                      <a:pt x="4013" y="2925"/>
                    </a:cubicBezTo>
                    <a:cubicBezTo>
                      <a:pt x="4518" y="1961"/>
                      <a:pt x="4144" y="706"/>
                      <a:pt x="3204" y="214"/>
                    </a:cubicBezTo>
                    <a:cubicBezTo>
                      <a:pt x="2927" y="69"/>
                      <a:pt x="2624" y="0"/>
                      <a:pt x="232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9" name="Google Shape;6629;p19">
                <a:extLst>
                  <a:ext uri="{FF2B5EF4-FFF2-40B4-BE49-F238E27FC236}">
                    <a16:creationId xmlns:a16="http://schemas.microsoft.com/office/drawing/2014/main" id="{8C9D64BE-DFEB-1211-A098-FAA4BA332E00}"/>
                  </a:ext>
                </a:extLst>
              </p:cNvPr>
              <p:cNvSpPr/>
              <p:nvPr/>
            </p:nvSpPr>
            <p:spPr>
              <a:xfrm>
                <a:off x="5695500" y="3431275"/>
                <a:ext cx="114125" cy="101550"/>
              </a:xfrm>
              <a:custGeom>
                <a:avLst/>
                <a:gdLst/>
                <a:ahLst/>
                <a:cxnLst/>
                <a:rect l="l" t="t" r="r" b="b"/>
                <a:pathLst>
                  <a:path w="4565" h="4062" extrusionOk="0">
                    <a:moveTo>
                      <a:pt x="2322" y="0"/>
                    </a:moveTo>
                    <a:cubicBezTo>
                      <a:pt x="1629" y="0"/>
                      <a:pt x="947" y="359"/>
                      <a:pt x="564" y="1005"/>
                    </a:cubicBezTo>
                    <a:cubicBezTo>
                      <a:pt x="1" y="1951"/>
                      <a:pt x="282" y="3183"/>
                      <a:pt x="1190" y="3757"/>
                    </a:cubicBezTo>
                    <a:cubicBezTo>
                      <a:pt x="1516" y="3964"/>
                      <a:pt x="1881" y="4062"/>
                      <a:pt x="2243" y="4062"/>
                    </a:cubicBezTo>
                    <a:cubicBezTo>
                      <a:pt x="2936" y="4062"/>
                      <a:pt x="3618" y="3703"/>
                      <a:pt x="4002" y="3057"/>
                    </a:cubicBezTo>
                    <a:cubicBezTo>
                      <a:pt x="4564" y="2113"/>
                      <a:pt x="4284" y="881"/>
                      <a:pt x="3375" y="305"/>
                    </a:cubicBezTo>
                    <a:cubicBezTo>
                      <a:pt x="3049" y="98"/>
                      <a:pt x="2684" y="0"/>
                      <a:pt x="23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0" name="Google Shape;6630;p19">
                <a:extLst>
                  <a:ext uri="{FF2B5EF4-FFF2-40B4-BE49-F238E27FC236}">
                    <a16:creationId xmlns:a16="http://schemas.microsoft.com/office/drawing/2014/main" id="{66D4B1BF-826B-A6DE-20C2-7DE5C29842DA}"/>
                  </a:ext>
                </a:extLst>
              </p:cNvPr>
              <p:cNvSpPr/>
              <p:nvPr/>
            </p:nvSpPr>
            <p:spPr>
              <a:xfrm>
                <a:off x="1722325" y="2602225"/>
                <a:ext cx="115225" cy="101525"/>
              </a:xfrm>
              <a:custGeom>
                <a:avLst/>
                <a:gdLst/>
                <a:ahLst/>
                <a:cxnLst/>
                <a:rect l="l" t="t" r="r" b="b"/>
                <a:pathLst>
                  <a:path w="4609" h="4061" extrusionOk="0">
                    <a:moveTo>
                      <a:pt x="2342" y="1"/>
                    </a:moveTo>
                    <a:cubicBezTo>
                      <a:pt x="1659" y="1"/>
                      <a:pt x="986" y="349"/>
                      <a:pt x="602" y="974"/>
                    </a:cubicBezTo>
                    <a:cubicBezTo>
                      <a:pt x="1" y="1951"/>
                      <a:pt x="307" y="3231"/>
                      <a:pt x="1278" y="3796"/>
                    </a:cubicBezTo>
                    <a:cubicBezTo>
                      <a:pt x="1588" y="3975"/>
                      <a:pt x="1928" y="4061"/>
                      <a:pt x="2266" y="4061"/>
                    </a:cubicBezTo>
                    <a:cubicBezTo>
                      <a:pt x="2949" y="4061"/>
                      <a:pt x="3622" y="3712"/>
                      <a:pt x="4007" y="3087"/>
                    </a:cubicBezTo>
                    <a:cubicBezTo>
                      <a:pt x="4609" y="2111"/>
                      <a:pt x="4302" y="831"/>
                      <a:pt x="3331" y="266"/>
                    </a:cubicBezTo>
                    <a:cubicBezTo>
                      <a:pt x="3021" y="86"/>
                      <a:pt x="2680" y="1"/>
                      <a:pt x="234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1" name="Google Shape;6631;p19">
                <a:extLst>
                  <a:ext uri="{FF2B5EF4-FFF2-40B4-BE49-F238E27FC236}">
                    <a16:creationId xmlns:a16="http://schemas.microsoft.com/office/drawing/2014/main" id="{F412DD75-B7E4-6670-A650-CC0335A3181E}"/>
                  </a:ext>
                </a:extLst>
              </p:cNvPr>
              <p:cNvSpPr/>
              <p:nvPr/>
            </p:nvSpPr>
            <p:spPr>
              <a:xfrm>
                <a:off x="1806275" y="2181500"/>
                <a:ext cx="114175" cy="100825"/>
              </a:xfrm>
              <a:custGeom>
                <a:avLst/>
                <a:gdLst/>
                <a:ahLst/>
                <a:cxnLst/>
                <a:rect l="l" t="t" r="r" b="b"/>
                <a:pathLst>
                  <a:path w="4567" h="4033" extrusionOk="0">
                    <a:moveTo>
                      <a:pt x="2345" y="1"/>
                    </a:moveTo>
                    <a:cubicBezTo>
                      <a:pt x="1668" y="1"/>
                      <a:pt x="993" y="341"/>
                      <a:pt x="608" y="952"/>
                    </a:cubicBezTo>
                    <a:cubicBezTo>
                      <a:pt x="1" y="1911"/>
                      <a:pt x="315" y="3223"/>
                      <a:pt x="1283" y="3780"/>
                    </a:cubicBezTo>
                    <a:cubicBezTo>
                      <a:pt x="1582" y="3952"/>
                      <a:pt x="1913" y="4033"/>
                      <a:pt x="2243" y="4033"/>
                    </a:cubicBezTo>
                    <a:cubicBezTo>
                      <a:pt x="2939" y="4033"/>
                      <a:pt x="3630" y="3672"/>
                      <a:pt x="4009" y="3033"/>
                    </a:cubicBezTo>
                    <a:cubicBezTo>
                      <a:pt x="4566" y="2093"/>
                      <a:pt x="4266" y="843"/>
                      <a:pt x="3352" y="282"/>
                    </a:cubicBezTo>
                    <a:cubicBezTo>
                      <a:pt x="3042" y="91"/>
                      <a:pt x="2693" y="1"/>
                      <a:pt x="234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2" name="Google Shape;6632;p19">
                <a:extLst>
                  <a:ext uri="{FF2B5EF4-FFF2-40B4-BE49-F238E27FC236}">
                    <a16:creationId xmlns:a16="http://schemas.microsoft.com/office/drawing/2014/main" id="{F6AA98A4-2094-2716-4562-46CDED8D841E}"/>
                  </a:ext>
                </a:extLst>
              </p:cNvPr>
              <p:cNvSpPr/>
              <p:nvPr/>
            </p:nvSpPr>
            <p:spPr>
              <a:xfrm>
                <a:off x="2205850" y="1469775"/>
                <a:ext cx="114850" cy="101600"/>
              </a:xfrm>
              <a:custGeom>
                <a:avLst/>
                <a:gdLst/>
                <a:ahLst/>
                <a:cxnLst/>
                <a:rect l="l" t="t" r="r" b="b"/>
                <a:pathLst>
                  <a:path w="4594" h="4064" extrusionOk="0">
                    <a:moveTo>
                      <a:pt x="2346" y="1"/>
                    </a:moveTo>
                    <a:cubicBezTo>
                      <a:pt x="1625" y="1"/>
                      <a:pt x="919" y="391"/>
                      <a:pt x="547" y="1078"/>
                    </a:cubicBezTo>
                    <a:cubicBezTo>
                      <a:pt x="1" y="2086"/>
                      <a:pt x="381" y="3344"/>
                      <a:pt x="1384" y="3853"/>
                    </a:cubicBezTo>
                    <a:cubicBezTo>
                      <a:pt x="1665" y="3996"/>
                      <a:pt x="1967" y="4063"/>
                      <a:pt x="2266" y="4063"/>
                    </a:cubicBezTo>
                    <a:cubicBezTo>
                      <a:pt x="2989" y="4063"/>
                      <a:pt x="3698" y="3668"/>
                      <a:pt x="4069" y="2983"/>
                    </a:cubicBezTo>
                    <a:cubicBezTo>
                      <a:pt x="4594" y="2017"/>
                      <a:pt x="4264" y="804"/>
                      <a:pt x="3328" y="263"/>
                    </a:cubicBezTo>
                    <a:cubicBezTo>
                      <a:pt x="3019" y="85"/>
                      <a:pt x="2681" y="1"/>
                      <a:pt x="234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3" name="Google Shape;6633;p19">
                <a:extLst>
                  <a:ext uri="{FF2B5EF4-FFF2-40B4-BE49-F238E27FC236}">
                    <a16:creationId xmlns:a16="http://schemas.microsoft.com/office/drawing/2014/main" id="{DE38C1DD-30D9-C76E-EF82-3C548BEC9E03}"/>
                  </a:ext>
                </a:extLst>
              </p:cNvPr>
              <p:cNvSpPr/>
              <p:nvPr/>
            </p:nvSpPr>
            <p:spPr>
              <a:xfrm>
                <a:off x="5295025" y="4142650"/>
                <a:ext cx="115225" cy="101525"/>
              </a:xfrm>
              <a:custGeom>
                <a:avLst/>
                <a:gdLst/>
                <a:ahLst/>
                <a:cxnLst/>
                <a:rect l="l" t="t" r="r" b="b"/>
                <a:pathLst>
                  <a:path w="4609" h="4061" extrusionOk="0">
                    <a:moveTo>
                      <a:pt x="2343" y="1"/>
                    </a:moveTo>
                    <a:cubicBezTo>
                      <a:pt x="1664" y="1"/>
                      <a:pt x="995" y="344"/>
                      <a:pt x="609" y="962"/>
                    </a:cubicBezTo>
                    <a:cubicBezTo>
                      <a:pt x="0" y="1935"/>
                      <a:pt x="299" y="3218"/>
                      <a:pt x="1266" y="3788"/>
                    </a:cubicBezTo>
                    <a:cubicBezTo>
                      <a:pt x="1578" y="3973"/>
                      <a:pt x="1923" y="4061"/>
                      <a:pt x="2266" y="4061"/>
                    </a:cubicBezTo>
                    <a:cubicBezTo>
                      <a:pt x="2944" y="4061"/>
                      <a:pt x="3613" y="3718"/>
                      <a:pt x="4000" y="3100"/>
                    </a:cubicBezTo>
                    <a:cubicBezTo>
                      <a:pt x="4608" y="2128"/>
                      <a:pt x="4311" y="844"/>
                      <a:pt x="3342" y="272"/>
                    </a:cubicBezTo>
                    <a:cubicBezTo>
                      <a:pt x="3030" y="88"/>
                      <a:pt x="2685" y="1"/>
                      <a:pt x="234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4" name="Google Shape;6634;p19">
                <a:extLst>
                  <a:ext uri="{FF2B5EF4-FFF2-40B4-BE49-F238E27FC236}">
                    <a16:creationId xmlns:a16="http://schemas.microsoft.com/office/drawing/2014/main" id="{0EB71807-C225-7241-9ED6-6AB603971E2F}"/>
                  </a:ext>
                </a:extLst>
              </p:cNvPr>
              <p:cNvSpPr/>
              <p:nvPr/>
            </p:nvSpPr>
            <p:spPr>
              <a:xfrm>
                <a:off x="3205500" y="783575"/>
                <a:ext cx="112975" cy="100025"/>
              </a:xfrm>
              <a:custGeom>
                <a:avLst/>
                <a:gdLst/>
                <a:ahLst/>
                <a:cxnLst/>
                <a:rect l="l" t="t" r="r" b="b"/>
                <a:pathLst>
                  <a:path w="4519" h="4001" extrusionOk="0">
                    <a:moveTo>
                      <a:pt x="2321" y="1"/>
                    </a:moveTo>
                    <a:cubicBezTo>
                      <a:pt x="1625" y="1"/>
                      <a:pt x="925" y="362"/>
                      <a:pt x="550" y="996"/>
                    </a:cubicBezTo>
                    <a:cubicBezTo>
                      <a:pt x="1" y="1929"/>
                      <a:pt x="317" y="3199"/>
                      <a:pt x="1237" y="3743"/>
                    </a:cubicBezTo>
                    <a:cubicBezTo>
                      <a:pt x="1533" y="3918"/>
                      <a:pt x="1865" y="4000"/>
                      <a:pt x="2198" y="4000"/>
                    </a:cubicBezTo>
                    <a:cubicBezTo>
                      <a:pt x="2894" y="4000"/>
                      <a:pt x="3593" y="3639"/>
                      <a:pt x="3967" y="3005"/>
                    </a:cubicBezTo>
                    <a:cubicBezTo>
                      <a:pt x="4519" y="2072"/>
                      <a:pt x="4202" y="802"/>
                      <a:pt x="3282" y="258"/>
                    </a:cubicBezTo>
                    <a:cubicBezTo>
                      <a:pt x="2986" y="83"/>
                      <a:pt x="2654" y="1"/>
                      <a:pt x="232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5" name="Google Shape;6635;p19">
                <a:extLst>
                  <a:ext uri="{FF2B5EF4-FFF2-40B4-BE49-F238E27FC236}">
                    <a16:creationId xmlns:a16="http://schemas.microsoft.com/office/drawing/2014/main" id="{8AAA523E-279A-E1BD-298B-73464A6B4B40}"/>
                  </a:ext>
                </a:extLst>
              </p:cNvPr>
              <p:cNvSpPr/>
              <p:nvPr/>
            </p:nvSpPr>
            <p:spPr>
              <a:xfrm>
                <a:off x="5764100" y="2222000"/>
                <a:ext cx="113025" cy="100050"/>
              </a:xfrm>
              <a:custGeom>
                <a:avLst/>
                <a:gdLst/>
                <a:ahLst/>
                <a:cxnLst/>
                <a:rect l="l" t="t" r="r" b="b"/>
                <a:pathLst>
                  <a:path w="4521" h="4002" extrusionOk="0">
                    <a:moveTo>
                      <a:pt x="2320" y="1"/>
                    </a:moveTo>
                    <a:cubicBezTo>
                      <a:pt x="1620" y="1"/>
                      <a:pt x="918" y="367"/>
                      <a:pt x="546" y="1008"/>
                    </a:cubicBezTo>
                    <a:cubicBezTo>
                      <a:pt x="1" y="1946"/>
                      <a:pt x="325" y="3212"/>
                      <a:pt x="1249" y="3750"/>
                    </a:cubicBezTo>
                    <a:cubicBezTo>
                      <a:pt x="1542" y="3921"/>
                      <a:pt x="1871" y="4001"/>
                      <a:pt x="2199" y="4001"/>
                    </a:cubicBezTo>
                    <a:cubicBezTo>
                      <a:pt x="2900" y="4001"/>
                      <a:pt x="3603" y="3635"/>
                      <a:pt x="3975" y="2994"/>
                    </a:cubicBezTo>
                    <a:cubicBezTo>
                      <a:pt x="4520" y="2057"/>
                      <a:pt x="4194" y="791"/>
                      <a:pt x="3272" y="253"/>
                    </a:cubicBezTo>
                    <a:cubicBezTo>
                      <a:pt x="2978" y="82"/>
                      <a:pt x="2649" y="1"/>
                      <a:pt x="232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6" name="Google Shape;6636;p19">
                <a:extLst>
                  <a:ext uri="{FF2B5EF4-FFF2-40B4-BE49-F238E27FC236}">
                    <a16:creationId xmlns:a16="http://schemas.microsoft.com/office/drawing/2014/main" id="{3820C285-315F-717E-E750-3B5F5670B390}"/>
                  </a:ext>
                </a:extLst>
              </p:cNvPr>
              <p:cNvSpPr/>
              <p:nvPr/>
            </p:nvSpPr>
            <p:spPr>
              <a:xfrm>
                <a:off x="3388850" y="730875"/>
                <a:ext cx="111625" cy="99075"/>
              </a:xfrm>
              <a:custGeom>
                <a:avLst/>
                <a:gdLst/>
                <a:ahLst/>
                <a:cxnLst/>
                <a:rect l="l" t="t" r="r" b="b"/>
                <a:pathLst>
                  <a:path w="4465" h="3963" extrusionOk="0">
                    <a:moveTo>
                      <a:pt x="2312" y="1"/>
                    </a:moveTo>
                    <a:cubicBezTo>
                      <a:pt x="1602" y="1"/>
                      <a:pt x="886" y="377"/>
                      <a:pt x="525" y="1025"/>
                    </a:cubicBezTo>
                    <a:cubicBezTo>
                      <a:pt x="1" y="1967"/>
                      <a:pt x="360" y="3249"/>
                      <a:pt x="1291" y="3747"/>
                    </a:cubicBezTo>
                    <a:cubicBezTo>
                      <a:pt x="1566" y="3893"/>
                      <a:pt x="1869" y="3962"/>
                      <a:pt x="2173" y="3962"/>
                    </a:cubicBezTo>
                    <a:cubicBezTo>
                      <a:pt x="2905" y="3962"/>
                      <a:pt x="3641" y="3563"/>
                      <a:pt x="3988" y="2889"/>
                    </a:cubicBezTo>
                    <a:cubicBezTo>
                      <a:pt x="4464" y="1965"/>
                      <a:pt x="4124" y="752"/>
                      <a:pt x="3243" y="244"/>
                    </a:cubicBezTo>
                    <a:cubicBezTo>
                      <a:pt x="2956" y="79"/>
                      <a:pt x="2635" y="1"/>
                      <a:pt x="23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7" name="Google Shape;6637;p19">
                <a:extLst>
                  <a:ext uri="{FF2B5EF4-FFF2-40B4-BE49-F238E27FC236}">
                    <a16:creationId xmlns:a16="http://schemas.microsoft.com/office/drawing/2014/main" id="{A5BE4436-753B-E41D-1745-6C5B0D2C0D0B}"/>
                  </a:ext>
                </a:extLst>
              </p:cNvPr>
              <p:cNvSpPr/>
              <p:nvPr/>
            </p:nvSpPr>
            <p:spPr>
              <a:xfrm>
                <a:off x="5714875" y="2038525"/>
                <a:ext cx="111625" cy="99100"/>
              </a:xfrm>
              <a:custGeom>
                <a:avLst/>
                <a:gdLst/>
                <a:ahLst/>
                <a:cxnLst/>
                <a:rect l="l" t="t" r="r" b="b"/>
                <a:pathLst>
                  <a:path w="4465" h="3964" extrusionOk="0">
                    <a:moveTo>
                      <a:pt x="2315" y="1"/>
                    </a:moveTo>
                    <a:cubicBezTo>
                      <a:pt x="1623" y="1"/>
                      <a:pt x="921" y="356"/>
                      <a:pt x="551" y="980"/>
                    </a:cubicBezTo>
                    <a:cubicBezTo>
                      <a:pt x="1" y="1906"/>
                      <a:pt x="329" y="3195"/>
                      <a:pt x="1248" y="3722"/>
                    </a:cubicBezTo>
                    <a:cubicBezTo>
                      <a:pt x="1533" y="3886"/>
                      <a:pt x="1853" y="3963"/>
                      <a:pt x="2174" y="3963"/>
                    </a:cubicBezTo>
                    <a:cubicBezTo>
                      <a:pt x="2887" y="3963"/>
                      <a:pt x="3605" y="3584"/>
                      <a:pt x="3963" y="2934"/>
                    </a:cubicBezTo>
                    <a:cubicBezTo>
                      <a:pt x="4464" y="2028"/>
                      <a:pt x="4153" y="806"/>
                      <a:pt x="3287" y="268"/>
                    </a:cubicBezTo>
                    <a:cubicBezTo>
                      <a:pt x="2992" y="86"/>
                      <a:pt x="2655" y="1"/>
                      <a:pt x="23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8" name="Google Shape;6638;p19">
                <a:extLst>
                  <a:ext uri="{FF2B5EF4-FFF2-40B4-BE49-F238E27FC236}">
                    <a16:creationId xmlns:a16="http://schemas.microsoft.com/office/drawing/2014/main" id="{2457D423-3008-8E7F-9ED9-5FC12AAD0CAB}"/>
                  </a:ext>
                </a:extLst>
              </p:cNvPr>
              <p:cNvSpPr/>
              <p:nvPr/>
            </p:nvSpPr>
            <p:spPr>
              <a:xfrm>
                <a:off x="5814725" y="2406425"/>
                <a:ext cx="111600" cy="99075"/>
              </a:xfrm>
              <a:custGeom>
                <a:avLst/>
                <a:gdLst/>
                <a:ahLst/>
                <a:cxnLst/>
                <a:rect l="l" t="t" r="r" b="b"/>
                <a:pathLst>
                  <a:path w="4464" h="3963" extrusionOk="0">
                    <a:moveTo>
                      <a:pt x="2290" y="1"/>
                    </a:moveTo>
                    <a:cubicBezTo>
                      <a:pt x="1585" y="1"/>
                      <a:pt x="873" y="371"/>
                      <a:pt x="509" y="1013"/>
                    </a:cubicBezTo>
                    <a:cubicBezTo>
                      <a:pt x="0" y="1914"/>
                      <a:pt x="299" y="3138"/>
                      <a:pt x="1161" y="3685"/>
                    </a:cubicBezTo>
                    <a:cubicBezTo>
                      <a:pt x="1459" y="3874"/>
                      <a:pt x="1802" y="3963"/>
                      <a:pt x="2148" y="3963"/>
                    </a:cubicBezTo>
                    <a:cubicBezTo>
                      <a:pt x="2834" y="3963"/>
                      <a:pt x="3530" y="3613"/>
                      <a:pt x="3905" y="2998"/>
                    </a:cubicBezTo>
                    <a:cubicBezTo>
                      <a:pt x="4464" y="2082"/>
                      <a:pt x="4147" y="788"/>
                      <a:pt x="3232" y="250"/>
                    </a:cubicBezTo>
                    <a:cubicBezTo>
                      <a:pt x="2943" y="80"/>
                      <a:pt x="2617" y="1"/>
                      <a:pt x="22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9" name="Google Shape;6639;p19">
                <a:extLst>
                  <a:ext uri="{FF2B5EF4-FFF2-40B4-BE49-F238E27FC236}">
                    <a16:creationId xmlns:a16="http://schemas.microsoft.com/office/drawing/2014/main" id="{7BA1E0CC-E449-6ECF-E49A-097092ECCFF4}"/>
                  </a:ext>
                </a:extLst>
              </p:cNvPr>
              <p:cNvSpPr/>
              <p:nvPr/>
            </p:nvSpPr>
            <p:spPr>
              <a:xfrm>
                <a:off x="3023475" y="837225"/>
                <a:ext cx="111625" cy="99075"/>
              </a:xfrm>
              <a:custGeom>
                <a:avLst/>
                <a:gdLst/>
                <a:ahLst/>
                <a:cxnLst/>
                <a:rect l="l" t="t" r="r" b="b"/>
                <a:pathLst>
                  <a:path w="4465" h="3963" extrusionOk="0">
                    <a:moveTo>
                      <a:pt x="2292" y="1"/>
                    </a:moveTo>
                    <a:cubicBezTo>
                      <a:pt x="1583" y="1"/>
                      <a:pt x="868" y="375"/>
                      <a:pt x="506" y="1021"/>
                    </a:cubicBezTo>
                    <a:cubicBezTo>
                      <a:pt x="1" y="1924"/>
                      <a:pt x="306" y="3147"/>
                      <a:pt x="1169" y="3690"/>
                    </a:cubicBezTo>
                    <a:cubicBezTo>
                      <a:pt x="1465" y="3875"/>
                      <a:pt x="1806" y="3963"/>
                      <a:pt x="2149" y="3963"/>
                    </a:cubicBezTo>
                    <a:cubicBezTo>
                      <a:pt x="2837" y="3963"/>
                      <a:pt x="3536" y="3611"/>
                      <a:pt x="3908" y="2991"/>
                    </a:cubicBezTo>
                    <a:cubicBezTo>
                      <a:pt x="4464" y="2072"/>
                      <a:pt x="4143" y="779"/>
                      <a:pt x="3225" y="246"/>
                    </a:cubicBezTo>
                    <a:cubicBezTo>
                      <a:pt x="2938" y="79"/>
                      <a:pt x="2616" y="1"/>
                      <a:pt x="229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0" name="Google Shape;6640;p19">
                <a:extLst>
                  <a:ext uri="{FF2B5EF4-FFF2-40B4-BE49-F238E27FC236}">
                    <a16:creationId xmlns:a16="http://schemas.microsoft.com/office/drawing/2014/main" id="{F95A4602-7D0C-BA10-4DAE-2CE20D503E46}"/>
                  </a:ext>
                </a:extLst>
              </p:cNvPr>
              <p:cNvSpPr/>
              <p:nvPr/>
            </p:nvSpPr>
            <p:spPr>
              <a:xfrm>
                <a:off x="4299525" y="4831850"/>
                <a:ext cx="109375" cy="97075"/>
              </a:xfrm>
              <a:custGeom>
                <a:avLst/>
                <a:gdLst/>
                <a:ahLst/>
                <a:cxnLst/>
                <a:rect l="l" t="t" r="r" b="b"/>
                <a:pathLst>
                  <a:path w="4375" h="3883" extrusionOk="0">
                    <a:moveTo>
                      <a:pt x="2255" y="1"/>
                    </a:moveTo>
                    <a:cubicBezTo>
                      <a:pt x="1540" y="1"/>
                      <a:pt x="818" y="390"/>
                      <a:pt x="478" y="1053"/>
                    </a:cubicBezTo>
                    <a:cubicBezTo>
                      <a:pt x="1" y="1980"/>
                      <a:pt x="360" y="3192"/>
                      <a:pt x="1256" y="3671"/>
                    </a:cubicBezTo>
                    <a:cubicBezTo>
                      <a:pt x="1526" y="3815"/>
                      <a:pt x="1824" y="3882"/>
                      <a:pt x="2122" y="3882"/>
                    </a:cubicBezTo>
                    <a:cubicBezTo>
                      <a:pt x="2818" y="3882"/>
                      <a:pt x="3518" y="3513"/>
                      <a:pt x="3871" y="2879"/>
                    </a:cubicBezTo>
                    <a:cubicBezTo>
                      <a:pt x="4374" y="1974"/>
                      <a:pt x="4049" y="751"/>
                      <a:pt x="3168" y="240"/>
                    </a:cubicBezTo>
                    <a:cubicBezTo>
                      <a:pt x="2887" y="77"/>
                      <a:pt x="2571" y="1"/>
                      <a:pt x="225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1" name="Google Shape;6641;p19">
                <a:extLst>
                  <a:ext uri="{FF2B5EF4-FFF2-40B4-BE49-F238E27FC236}">
                    <a16:creationId xmlns:a16="http://schemas.microsoft.com/office/drawing/2014/main" id="{BE4A35AF-1BE5-C354-0225-C38DC4DAF096}"/>
                  </a:ext>
                </a:extLst>
              </p:cNvPr>
              <p:cNvSpPr/>
              <p:nvPr/>
            </p:nvSpPr>
            <p:spPr>
              <a:xfrm>
                <a:off x="1740375" y="3393400"/>
                <a:ext cx="109875" cy="97100"/>
              </a:xfrm>
              <a:custGeom>
                <a:avLst/>
                <a:gdLst/>
                <a:ahLst/>
                <a:cxnLst/>
                <a:rect l="l" t="t" r="r" b="b"/>
                <a:pathLst>
                  <a:path w="4395" h="3884" extrusionOk="0">
                    <a:moveTo>
                      <a:pt x="2274" y="1"/>
                    </a:moveTo>
                    <a:cubicBezTo>
                      <a:pt x="1611" y="1"/>
                      <a:pt x="939" y="336"/>
                      <a:pt x="570" y="928"/>
                    </a:cubicBezTo>
                    <a:cubicBezTo>
                      <a:pt x="1" y="1837"/>
                      <a:pt x="326" y="3138"/>
                      <a:pt x="1250" y="3656"/>
                    </a:cubicBezTo>
                    <a:cubicBezTo>
                      <a:pt x="1527" y="3810"/>
                      <a:pt x="1835" y="3883"/>
                      <a:pt x="2144" y="3883"/>
                    </a:cubicBezTo>
                    <a:cubicBezTo>
                      <a:pt x="2828" y="3883"/>
                      <a:pt x="3517" y="3526"/>
                      <a:pt x="3876" y="2907"/>
                    </a:cubicBezTo>
                    <a:cubicBezTo>
                      <a:pt x="4395" y="2011"/>
                      <a:pt x="4090" y="784"/>
                      <a:pt x="3215" y="256"/>
                    </a:cubicBezTo>
                    <a:cubicBezTo>
                      <a:pt x="2928" y="83"/>
                      <a:pt x="2602" y="1"/>
                      <a:pt x="227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2" name="Google Shape;6642;p19">
                <a:extLst>
                  <a:ext uri="{FF2B5EF4-FFF2-40B4-BE49-F238E27FC236}">
                    <a16:creationId xmlns:a16="http://schemas.microsoft.com/office/drawing/2014/main" id="{95D63FC8-85E2-DFEC-3FEE-229899C0176C}"/>
                  </a:ext>
                </a:extLst>
              </p:cNvPr>
              <p:cNvSpPr/>
              <p:nvPr/>
            </p:nvSpPr>
            <p:spPr>
              <a:xfrm>
                <a:off x="4171700" y="703100"/>
                <a:ext cx="109375" cy="97075"/>
              </a:xfrm>
              <a:custGeom>
                <a:avLst/>
                <a:gdLst/>
                <a:ahLst/>
                <a:cxnLst/>
                <a:rect l="l" t="t" r="r" b="b"/>
                <a:pathLst>
                  <a:path w="4375" h="3883" extrusionOk="0">
                    <a:moveTo>
                      <a:pt x="2253" y="1"/>
                    </a:moveTo>
                    <a:cubicBezTo>
                      <a:pt x="1571" y="1"/>
                      <a:pt x="883" y="357"/>
                      <a:pt x="524" y="973"/>
                    </a:cubicBezTo>
                    <a:cubicBezTo>
                      <a:pt x="0" y="1868"/>
                      <a:pt x="304" y="3095"/>
                      <a:pt x="1178" y="3626"/>
                    </a:cubicBezTo>
                    <a:cubicBezTo>
                      <a:pt x="1465" y="3801"/>
                      <a:pt x="1792" y="3883"/>
                      <a:pt x="2120" y="3883"/>
                    </a:cubicBezTo>
                    <a:cubicBezTo>
                      <a:pt x="2822" y="3883"/>
                      <a:pt x="3531" y="3508"/>
                      <a:pt x="3880" y="2861"/>
                    </a:cubicBezTo>
                    <a:cubicBezTo>
                      <a:pt x="4374" y="1947"/>
                      <a:pt x="4037" y="729"/>
                      <a:pt x="3150" y="231"/>
                    </a:cubicBezTo>
                    <a:cubicBezTo>
                      <a:pt x="2873" y="74"/>
                      <a:pt x="2563" y="1"/>
                      <a:pt x="225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3" name="Google Shape;6643;p19">
                <a:extLst>
                  <a:ext uri="{FF2B5EF4-FFF2-40B4-BE49-F238E27FC236}">
                    <a16:creationId xmlns:a16="http://schemas.microsoft.com/office/drawing/2014/main" id="{D4986AEC-0575-198C-7043-B3AD16C5B6E6}"/>
                  </a:ext>
                </a:extLst>
              </p:cNvPr>
              <p:cNvSpPr/>
              <p:nvPr/>
            </p:nvSpPr>
            <p:spPr>
              <a:xfrm>
                <a:off x="3573275" y="678675"/>
                <a:ext cx="109325" cy="97100"/>
              </a:xfrm>
              <a:custGeom>
                <a:avLst/>
                <a:gdLst/>
                <a:ahLst/>
                <a:cxnLst/>
                <a:rect l="l" t="t" r="r" b="b"/>
                <a:pathLst>
                  <a:path w="4373" h="3884" extrusionOk="0">
                    <a:moveTo>
                      <a:pt x="2250" y="0"/>
                    </a:moveTo>
                    <a:cubicBezTo>
                      <a:pt x="1586" y="0"/>
                      <a:pt x="914" y="337"/>
                      <a:pt x="544" y="931"/>
                    </a:cubicBezTo>
                    <a:cubicBezTo>
                      <a:pt x="0" y="1803"/>
                      <a:pt x="275" y="3044"/>
                      <a:pt x="1134" y="3601"/>
                    </a:cubicBezTo>
                    <a:cubicBezTo>
                      <a:pt x="1430" y="3793"/>
                      <a:pt x="1772" y="3883"/>
                      <a:pt x="2117" y="3883"/>
                    </a:cubicBezTo>
                    <a:cubicBezTo>
                      <a:pt x="2800" y="3883"/>
                      <a:pt x="3492" y="3528"/>
                      <a:pt x="3852" y="2904"/>
                    </a:cubicBezTo>
                    <a:cubicBezTo>
                      <a:pt x="4373" y="2008"/>
                      <a:pt x="4065" y="782"/>
                      <a:pt x="3189" y="254"/>
                    </a:cubicBezTo>
                    <a:cubicBezTo>
                      <a:pt x="2903" y="82"/>
                      <a:pt x="2577" y="0"/>
                      <a:pt x="22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4" name="Google Shape;6644;p19">
                <a:extLst>
                  <a:ext uri="{FF2B5EF4-FFF2-40B4-BE49-F238E27FC236}">
                    <a16:creationId xmlns:a16="http://schemas.microsoft.com/office/drawing/2014/main" id="{EBA08FA3-690C-5A1D-209E-D2B5E3914EEA}"/>
                  </a:ext>
                </a:extLst>
              </p:cNvPr>
              <p:cNvSpPr/>
              <p:nvPr/>
            </p:nvSpPr>
            <p:spPr>
              <a:xfrm>
                <a:off x="5666075" y="1855600"/>
                <a:ext cx="109925" cy="97050"/>
              </a:xfrm>
              <a:custGeom>
                <a:avLst/>
                <a:gdLst/>
                <a:ahLst/>
                <a:cxnLst/>
                <a:rect l="l" t="t" r="r" b="b"/>
                <a:pathLst>
                  <a:path w="4397" h="3882" extrusionOk="0">
                    <a:moveTo>
                      <a:pt x="2273" y="0"/>
                    </a:moveTo>
                    <a:cubicBezTo>
                      <a:pt x="1602" y="0"/>
                      <a:pt x="924" y="345"/>
                      <a:pt x="557" y="948"/>
                    </a:cubicBezTo>
                    <a:cubicBezTo>
                      <a:pt x="0" y="1869"/>
                      <a:pt x="339" y="3163"/>
                      <a:pt x="1271" y="3666"/>
                    </a:cubicBezTo>
                    <a:cubicBezTo>
                      <a:pt x="1542" y="3812"/>
                      <a:pt x="1843" y="3881"/>
                      <a:pt x="2143" y="3881"/>
                    </a:cubicBezTo>
                    <a:cubicBezTo>
                      <a:pt x="2837" y="3881"/>
                      <a:pt x="3533" y="3515"/>
                      <a:pt x="3888" y="2885"/>
                    </a:cubicBezTo>
                    <a:cubicBezTo>
                      <a:pt x="4396" y="1981"/>
                      <a:pt x="4075" y="758"/>
                      <a:pt x="3195" y="244"/>
                    </a:cubicBezTo>
                    <a:cubicBezTo>
                      <a:pt x="2912" y="78"/>
                      <a:pt x="2593" y="0"/>
                      <a:pt x="227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5" name="Google Shape;6645;p19">
                <a:extLst>
                  <a:ext uri="{FF2B5EF4-FFF2-40B4-BE49-F238E27FC236}">
                    <a16:creationId xmlns:a16="http://schemas.microsoft.com/office/drawing/2014/main" id="{40AF1747-AEFB-8089-1550-CFBBFC1E4292}"/>
                  </a:ext>
                </a:extLst>
              </p:cNvPr>
              <p:cNvSpPr/>
              <p:nvPr/>
            </p:nvSpPr>
            <p:spPr>
              <a:xfrm>
                <a:off x="5334225" y="1356925"/>
                <a:ext cx="109875" cy="97050"/>
              </a:xfrm>
              <a:custGeom>
                <a:avLst/>
                <a:gdLst/>
                <a:ahLst/>
                <a:cxnLst/>
                <a:rect l="l" t="t" r="r" b="b"/>
                <a:pathLst>
                  <a:path w="4395" h="3882" extrusionOk="0">
                    <a:moveTo>
                      <a:pt x="2276" y="1"/>
                    </a:moveTo>
                    <a:cubicBezTo>
                      <a:pt x="1614" y="1"/>
                      <a:pt x="943" y="333"/>
                      <a:pt x="572" y="921"/>
                    </a:cubicBezTo>
                    <a:cubicBezTo>
                      <a:pt x="0" y="1827"/>
                      <a:pt x="320" y="3130"/>
                      <a:pt x="1241" y="3651"/>
                    </a:cubicBezTo>
                    <a:cubicBezTo>
                      <a:pt x="1518" y="3808"/>
                      <a:pt x="1829" y="3882"/>
                      <a:pt x="2141" y="3882"/>
                    </a:cubicBezTo>
                    <a:cubicBezTo>
                      <a:pt x="2822" y="3882"/>
                      <a:pt x="3510" y="3528"/>
                      <a:pt x="3870" y="2914"/>
                    </a:cubicBezTo>
                    <a:cubicBezTo>
                      <a:pt x="4394" y="2020"/>
                      <a:pt x="4095" y="792"/>
                      <a:pt x="3221" y="259"/>
                    </a:cubicBezTo>
                    <a:cubicBezTo>
                      <a:pt x="2934" y="84"/>
                      <a:pt x="2606" y="1"/>
                      <a:pt x="22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6" name="Google Shape;6646;p19">
                <a:extLst>
                  <a:ext uri="{FF2B5EF4-FFF2-40B4-BE49-F238E27FC236}">
                    <a16:creationId xmlns:a16="http://schemas.microsoft.com/office/drawing/2014/main" id="{F572ED60-6C6C-8B8A-D764-938C3B73A6C2}"/>
                  </a:ext>
                </a:extLst>
              </p:cNvPr>
              <p:cNvSpPr/>
              <p:nvPr/>
            </p:nvSpPr>
            <p:spPr>
              <a:xfrm>
                <a:off x="4482875" y="4779150"/>
                <a:ext cx="108575" cy="96100"/>
              </a:xfrm>
              <a:custGeom>
                <a:avLst/>
                <a:gdLst/>
                <a:ahLst/>
                <a:cxnLst/>
                <a:rect l="l" t="t" r="r" b="b"/>
                <a:pathLst>
                  <a:path w="4343" h="3844" extrusionOk="0">
                    <a:moveTo>
                      <a:pt x="2212" y="1"/>
                    </a:moveTo>
                    <a:cubicBezTo>
                      <a:pt x="1527" y="1"/>
                      <a:pt x="854" y="372"/>
                      <a:pt x="505" y="1019"/>
                    </a:cubicBezTo>
                    <a:cubicBezTo>
                      <a:pt x="1" y="1949"/>
                      <a:pt x="337" y="3128"/>
                      <a:pt x="1249" y="3621"/>
                    </a:cubicBezTo>
                    <a:cubicBezTo>
                      <a:pt x="1528" y="3772"/>
                      <a:pt x="1831" y="3843"/>
                      <a:pt x="2131" y="3843"/>
                    </a:cubicBezTo>
                    <a:cubicBezTo>
                      <a:pt x="2816" y="3843"/>
                      <a:pt x="3489" y="3473"/>
                      <a:pt x="3838" y="2825"/>
                    </a:cubicBezTo>
                    <a:cubicBezTo>
                      <a:pt x="4342" y="1896"/>
                      <a:pt x="4006" y="717"/>
                      <a:pt x="3094" y="223"/>
                    </a:cubicBezTo>
                    <a:cubicBezTo>
                      <a:pt x="2815" y="72"/>
                      <a:pt x="2512" y="1"/>
                      <a:pt x="22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7" name="Google Shape;6647;p19">
                <a:extLst>
                  <a:ext uri="{FF2B5EF4-FFF2-40B4-BE49-F238E27FC236}">
                    <a16:creationId xmlns:a16="http://schemas.microsoft.com/office/drawing/2014/main" id="{34D3F477-95ED-1A52-5970-CAB045367BFD}"/>
                  </a:ext>
                </a:extLst>
              </p:cNvPr>
              <p:cNvSpPr/>
              <p:nvPr/>
            </p:nvSpPr>
            <p:spPr>
              <a:xfrm>
                <a:off x="1691600" y="3209950"/>
                <a:ext cx="108675" cy="96125"/>
              </a:xfrm>
              <a:custGeom>
                <a:avLst/>
                <a:gdLst/>
                <a:ahLst/>
                <a:cxnLst/>
                <a:rect l="l" t="t" r="r" b="b"/>
                <a:pathLst>
                  <a:path w="4347" h="3845" extrusionOk="0">
                    <a:moveTo>
                      <a:pt x="2213" y="1"/>
                    </a:moveTo>
                    <a:cubicBezTo>
                      <a:pt x="1549" y="1"/>
                      <a:pt x="894" y="350"/>
                      <a:pt x="534" y="969"/>
                    </a:cubicBezTo>
                    <a:cubicBezTo>
                      <a:pt x="1" y="1885"/>
                      <a:pt x="304" y="3070"/>
                      <a:pt x="1203" y="3593"/>
                    </a:cubicBezTo>
                    <a:cubicBezTo>
                      <a:pt x="1495" y="3764"/>
                      <a:pt x="1816" y="3844"/>
                      <a:pt x="2135" y="3844"/>
                    </a:cubicBezTo>
                    <a:cubicBezTo>
                      <a:pt x="2798" y="3844"/>
                      <a:pt x="3453" y="3495"/>
                      <a:pt x="3813" y="2876"/>
                    </a:cubicBezTo>
                    <a:cubicBezTo>
                      <a:pt x="4346" y="1959"/>
                      <a:pt x="4044" y="774"/>
                      <a:pt x="3144" y="251"/>
                    </a:cubicBezTo>
                    <a:cubicBezTo>
                      <a:pt x="2853" y="81"/>
                      <a:pt x="2532" y="1"/>
                      <a:pt x="22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8" name="Google Shape;6648;p19">
                <a:extLst>
                  <a:ext uri="{FF2B5EF4-FFF2-40B4-BE49-F238E27FC236}">
                    <a16:creationId xmlns:a16="http://schemas.microsoft.com/office/drawing/2014/main" id="{9ECDE447-A4AD-4AD3-0D09-4A951BE56A33}"/>
                  </a:ext>
                </a:extLst>
              </p:cNvPr>
              <p:cNvSpPr/>
              <p:nvPr/>
            </p:nvSpPr>
            <p:spPr>
              <a:xfrm>
                <a:off x="1790900" y="3577850"/>
                <a:ext cx="108650" cy="96100"/>
              </a:xfrm>
              <a:custGeom>
                <a:avLst/>
                <a:gdLst/>
                <a:ahLst/>
                <a:cxnLst/>
                <a:rect l="l" t="t" r="r" b="b"/>
                <a:pathLst>
                  <a:path w="4346" h="3844" extrusionOk="0">
                    <a:moveTo>
                      <a:pt x="2214" y="1"/>
                    </a:moveTo>
                    <a:cubicBezTo>
                      <a:pt x="1551" y="1"/>
                      <a:pt x="896" y="349"/>
                      <a:pt x="535" y="967"/>
                    </a:cubicBezTo>
                    <a:cubicBezTo>
                      <a:pt x="0" y="1882"/>
                      <a:pt x="302" y="3068"/>
                      <a:pt x="1201" y="3593"/>
                    </a:cubicBezTo>
                    <a:cubicBezTo>
                      <a:pt x="1493" y="3763"/>
                      <a:pt x="1814" y="3844"/>
                      <a:pt x="2134" y="3844"/>
                    </a:cubicBezTo>
                    <a:cubicBezTo>
                      <a:pt x="2797" y="3844"/>
                      <a:pt x="3451" y="3496"/>
                      <a:pt x="3811" y="2878"/>
                    </a:cubicBezTo>
                    <a:cubicBezTo>
                      <a:pt x="4346" y="1961"/>
                      <a:pt x="4044" y="777"/>
                      <a:pt x="3146" y="252"/>
                    </a:cubicBezTo>
                    <a:cubicBezTo>
                      <a:pt x="2855" y="81"/>
                      <a:pt x="2534" y="1"/>
                      <a:pt x="22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9" name="Google Shape;6649;p19">
                <a:extLst>
                  <a:ext uri="{FF2B5EF4-FFF2-40B4-BE49-F238E27FC236}">
                    <a16:creationId xmlns:a16="http://schemas.microsoft.com/office/drawing/2014/main" id="{0207568C-CC51-268E-0529-7C35FAB57CD4}"/>
                  </a:ext>
                </a:extLst>
              </p:cNvPr>
              <p:cNvSpPr/>
              <p:nvPr/>
            </p:nvSpPr>
            <p:spPr>
              <a:xfrm>
                <a:off x="4116950" y="4885525"/>
                <a:ext cx="108600" cy="96075"/>
              </a:xfrm>
              <a:custGeom>
                <a:avLst/>
                <a:gdLst/>
                <a:ahLst/>
                <a:cxnLst/>
                <a:rect l="l" t="t" r="r" b="b"/>
                <a:pathLst>
                  <a:path w="4344" h="3843" extrusionOk="0">
                    <a:moveTo>
                      <a:pt x="2212" y="1"/>
                    </a:moveTo>
                    <a:cubicBezTo>
                      <a:pt x="1528" y="1"/>
                      <a:pt x="855" y="372"/>
                      <a:pt x="505" y="1018"/>
                    </a:cubicBezTo>
                    <a:cubicBezTo>
                      <a:pt x="1" y="1948"/>
                      <a:pt x="337" y="3127"/>
                      <a:pt x="1250" y="3620"/>
                    </a:cubicBezTo>
                    <a:cubicBezTo>
                      <a:pt x="1529" y="3771"/>
                      <a:pt x="1831" y="3842"/>
                      <a:pt x="2131" y="3842"/>
                    </a:cubicBezTo>
                    <a:cubicBezTo>
                      <a:pt x="2816" y="3842"/>
                      <a:pt x="3489" y="3472"/>
                      <a:pt x="3839" y="2825"/>
                    </a:cubicBezTo>
                    <a:cubicBezTo>
                      <a:pt x="4343" y="1895"/>
                      <a:pt x="4007" y="717"/>
                      <a:pt x="3094" y="222"/>
                    </a:cubicBezTo>
                    <a:cubicBezTo>
                      <a:pt x="2815" y="72"/>
                      <a:pt x="2513" y="1"/>
                      <a:pt x="22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0" name="Google Shape;6650;p19">
                <a:extLst>
                  <a:ext uri="{FF2B5EF4-FFF2-40B4-BE49-F238E27FC236}">
                    <a16:creationId xmlns:a16="http://schemas.microsoft.com/office/drawing/2014/main" id="{EB42F659-BA92-8AFF-9BF1-00DEA31A9E82}"/>
                  </a:ext>
                </a:extLst>
              </p:cNvPr>
              <p:cNvSpPr/>
              <p:nvPr/>
            </p:nvSpPr>
            <p:spPr>
              <a:xfrm>
                <a:off x="5831600" y="3196875"/>
                <a:ext cx="108550" cy="96075"/>
              </a:xfrm>
              <a:custGeom>
                <a:avLst/>
                <a:gdLst/>
                <a:ahLst/>
                <a:cxnLst/>
                <a:rect l="l" t="t" r="r" b="b"/>
                <a:pathLst>
                  <a:path w="4342" h="3843" extrusionOk="0">
                    <a:moveTo>
                      <a:pt x="2211" y="0"/>
                    </a:moveTo>
                    <a:cubicBezTo>
                      <a:pt x="1526" y="0"/>
                      <a:pt x="854" y="372"/>
                      <a:pt x="504" y="1019"/>
                    </a:cubicBezTo>
                    <a:cubicBezTo>
                      <a:pt x="0" y="1949"/>
                      <a:pt x="336" y="3127"/>
                      <a:pt x="1250" y="3621"/>
                    </a:cubicBezTo>
                    <a:cubicBezTo>
                      <a:pt x="1528" y="3772"/>
                      <a:pt x="1830" y="3843"/>
                      <a:pt x="2130" y="3843"/>
                    </a:cubicBezTo>
                    <a:cubicBezTo>
                      <a:pt x="2815" y="3843"/>
                      <a:pt x="3488" y="3472"/>
                      <a:pt x="3839" y="2825"/>
                    </a:cubicBezTo>
                    <a:cubicBezTo>
                      <a:pt x="4341" y="1896"/>
                      <a:pt x="4007" y="717"/>
                      <a:pt x="3093" y="223"/>
                    </a:cubicBezTo>
                    <a:cubicBezTo>
                      <a:pt x="2814" y="72"/>
                      <a:pt x="2511" y="0"/>
                      <a:pt x="22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1" name="Google Shape;6651;p19">
                <a:extLst>
                  <a:ext uri="{FF2B5EF4-FFF2-40B4-BE49-F238E27FC236}">
                    <a16:creationId xmlns:a16="http://schemas.microsoft.com/office/drawing/2014/main" id="{8BC393CE-3222-B1E8-915F-67AC9323A0F3}"/>
                  </a:ext>
                </a:extLst>
              </p:cNvPr>
              <p:cNvSpPr/>
              <p:nvPr/>
            </p:nvSpPr>
            <p:spPr>
              <a:xfrm>
                <a:off x="5865550" y="2591850"/>
                <a:ext cx="108675" cy="96125"/>
              </a:xfrm>
              <a:custGeom>
                <a:avLst/>
                <a:gdLst/>
                <a:ahLst/>
                <a:cxnLst/>
                <a:rect l="l" t="t" r="r" b="b"/>
                <a:pathLst>
                  <a:path w="4347" h="3845" extrusionOk="0">
                    <a:moveTo>
                      <a:pt x="2215" y="1"/>
                    </a:moveTo>
                    <a:cubicBezTo>
                      <a:pt x="1552" y="1"/>
                      <a:pt x="896" y="350"/>
                      <a:pt x="536" y="969"/>
                    </a:cubicBezTo>
                    <a:cubicBezTo>
                      <a:pt x="1" y="1884"/>
                      <a:pt x="303" y="3069"/>
                      <a:pt x="1202" y="3593"/>
                    </a:cubicBezTo>
                    <a:cubicBezTo>
                      <a:pt x="1494" y="3764"/>
                      <a:pt x="1815" y="3845"/>
                      <a:pt x="2134" y="3845"/>
                    </a:cubicBezTo>
                    <a:cubicBezTo>
                      <a:pt x="2798" y="3845"/>
                      <a:pt x="3452" y="3495"/>
                      <a:pt x="3813" y="2877"/>
                    </a:cubicBezTo>
                    <a:cubicBezTo>
                      <a:pt x="4346" y="1961"/>
                      <a:pt x="4044" y="776"/>
                      <a:pt x="3146" y="251"/>
                    </a:cubicBezTo>
                    <a:cubicBezTo>
                      <a:pt x="2855" y="81"/>
                      <a:pt x="2534" y="1"/>
                      <a:pt x="22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2" name="Google Shape;6652;p19">
                <a:extLst>
                  <a:ext uri="{FF2B5EF4-FFF2-40B4-BE49-F238E27FC236}">
                    <a16:creationId xmlns:a16="http://schemas.microsoft.com/office/drawing/2014/main" id="{8A1CDBE3-DB0C-0282-DF8B-12CCDBCEBE51}"/>
                  </a:ext>
                </a:extLst>
              </p:cNvPr>
              <p:cNvSpPr/>
              <p:nvPr/>
            </p:nvSpPr>
            <p:spPr>
              <a:xfrm>
                <a:off x="2841775" y="891900"/>
                <a:ext cx="108550" cy="96100"/>
              </a:xfrm>
              <a:custGeom>
                <a:avLst/>
                <a:gdLst/>
                <a:ahLst/>
                <a:cxnLst/>
                <a:rect l="l" t="t" r="r" b="b"/>
                <a:pathLst>
                  <a:path w="4342" h="3844" extrusionOk="0">
                    <a:moveTo>
                      <a:pt x="2210" y="0"/>
                    </a:moveTo>
                    <a:cubicBezTo>
                      <a:pt x="1527" y="0"/>
                      <a:pt x="857" y="370"/>
                      <a:pt x="506" y="1016"/>
                    </a:cubicBezTo>
                    <a:cubicBezTo>
                      <a:pt x="1" y="1948"/>
                      <a:pt x="334" y="3125"/>
                      <a:pt x="1247" y="3620"/>
                    </a:cubicBezTo>
                    <a:cubicBezTo>
                      <a:pt x="1526" y="3772"/>
                      <a:pt x="1830" y="3843"/>
                      <a:pt x="2131" y="3843"/>
                    </a:cubicBezTo>
                    <a:cubicBezTo>
                      <a:pt x="2814" y="3843"/>
                      <a:pt x="3486" y="3474"/>
                      <a:pt x="3837" y="2827"/>
                    </a:cubicBezTo>
                    <a:cubicBezTo>
                      <a:pt x="4342" y="1897"/>
                      <a:pt x="4009" y="720"/>
                      <a:pt x="3097" y="225"/>
                    </a:cubicBezTo>
                    <a:cubicBezTo>
                      <a:pt x="2816" y="72"/>
                      <a:pt x="2512" y="0"/>
                      <a:pt x="22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3" name="Google Shape;6653;p19">
                <a:extLst>
                  <a:ext uri="{FF2B5EF4-FFF2-40B4-BE49-F238E27FC236}">
                    <a16:creationId xmlns:a16="http://schemas.microsoft.com/office/drawing/2014/main" id="{F6D555BA-9893-ABBB-9049-48864765CBEC}"/>
                  </a:ext>
                </a:extLst>
              </p:cNvPr>
              <p:cNvSpPr/>
              <p:nvPr/>
            </p:nvSpPr>
            <p:spPr>
              <a:xfrm>
                <a:off x="2342525" y="1235375"/>
                <a:ext cx="108625" cy="96125"/>
              </a:xfrm>
              <a:custGeom>
                <a:avLst/>
                <a:gdLst/>
                <a:ahLst/>
                <a:cxnLst/>
                <a:rect l="l" t="t" r="r" b="b"/>
                <a:pathLst>
                  <a:path w="4345" h="3845" extrusionOk="0">
                    <a:moveTo>
                      <a:pt x="2214" y="0"/>
                    </a:moveTo>
                    <a:cubicBezTo>
                      <a:pt x="1550" y="0"/>
                      <a:pt x="896" y="348"/>
                      <a:pt x="536" y="967"/>
                    </a:cubicBezTo>
                    <a:cubicBezTo>
                      <a:pt x="1" y="1882"/>
                      <a:pt x="303" y="3068"/>
                      <a:pt x="1200" y="3593"/>
                    </a:cubicBezTo>
                    <a:cubicBezTo>
                      <a:pt x="1492" y="3763"/>
                      <a:pt x="1813" y="3844"/>
                      <a:pt x="2132" y="3844"/>
                    </a:cubicBezTo>
                    <a:cubicBezTo>
                      <a:pt x="2796" y="3844"/>
                      <a:pt x="3450" y="3495"/>
                      <a:pt x="3811" y="2877"/>
                    </a:cubicBezTo>
                    <a:cubicBezTo>
                      <a:pt x="4345" y="1962"/>
                      <a:pt x="4044" y="777"/>
                      <a:pt x="3145" y="251"/>
                    </a:cubicBezTo>
                    <a:cubicBezTo>
                      <a:pt x="2854" y="81"/>
                      <a:pt x="2533" y="0"/>
                      <a:pt x="22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4" name="Google Shape;6654;p19">
                <a:extLst>
                  <a:ext uri="{FF2B5EF4-FFF2-40B4-BE49-F238E27FC236}">
                    <a16:creationId xmlns:a16="http://schemas.microsoft.com/office/drawing/2014/main" id="{FD9C2D50-5CCA-20BE-DA49-E3AF95295E15}"/>
                  </a:ext>
                </a:extLst>
              </p:cNvPr>
              <p:cNvSpPr/>
              <p:nvPr/>
            </p:nvSpPr>
            <p:spPr>
              <a:xfrm>
                <a:off x="3934850" y="4939775"/>
                <a:ext cx="106425" cy="93975"/>
              </a:xfrm>
              <a:custGeom>
                <a:avLst/>
                <a:gdLst/>
                <a:ahLst/>
                <a:cxnLst/>
                <a:rect l="l" t="t" r="r" b="b"/>
                <a:pathLst>
                  <a:path w="4257" h="3759" extrusionOk="0">
                    <a:moveTo>
                      <a:pt x="2141" y="0"/>
                    </a:moveTo>
                    <a:cubicBezTo>
                      <a:pt x="1530" y="0"/>
                      <a:pt x="945" y="314"/>
                      <a:pt x="584" y="893"/>
                    </a:cubicBezTo>
                    <a:cubicBezTo>
                      <a:pt x="1" y="1834"/>
                      <a:pt x="273" y="2971"/>
                      <a:pt x="1209" y="3506"/>
                    </a:cubicBezTo>
                    <a:cubicBezTo>
                      <a:pt x="1508" y="3677"/>
                      <a:pt x="1826" y="3759"/>
                      <a:pt x="2137" y="3759"/>
                    </a:cubicBezTo>
                    <a:cubicBezTo>
                      <a:pt x="2764" y="3759"/>
                      <a:pt x="3362" y="3425"/>
                      <a:pt x="3719" y="2815"/>
                    </a:cubicBezTo>
                    <a:cubicBezTo>
                      <a:pt x="4256" y="1900"/>
                      <a:pt x="3997" y="814"/>
                      <a:pt x="3114" y="279"/>
                    </a:cubicBezTo>
                    <a:cubicBezTo>
                      <a:pt x="2803" y="91"/>
                      <a:pt x="2468" y="0"/>
                      <a:pt x="214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5" name="Google Shape;6655;p19">
                <a:extLst>
                  <a:ext uri="{FF2B5EF4-FFF2-40B4-BE49-F238E27FC236}">
                    <a16:creationId xmlns:a16="http://schemas.microsoft.com/office/drawing/2014/main" id="{2D8F8FFE-99DC-80CD-8D4C-42A371552B0D}"/>
                  </a:ext>
                </a:extLst>
              </p:cNvPr>
              <p:cNvSpPr/>
              <p:nvPr/>
            </p:nvSpPr>
            <p:spPr>
              <a:xfrm>
                <a:off x="1842275" y="3763300"/>
                <a:ext cx="105200" cy="93075"/>
              </a:xfrm>
              <a:custGeom>
                <a:avLst/>
                <a:gdLst/>
                <a:ahLst/>
                <a:cxnLst/>
                <a:rect l="l" t="t" r="r" b="b"/>
                <a:pathLst>
                  <a:path w="4208" h="3723" extrusionOk="0">
                    <a:moveTo>
                      <a:pt x="2103" y="1"/>
                    </a:moveTo>
                    <a:cubicBezTo>
                      <a:pt x="1478" y="1"/>
                      <a:pt x="883" y="337"/>
                      <a:pt x="530" y="952"/>
                    </a:cubicBezTo>
                    <a:cubicBezTo>
                      <a:pt x="1" y="1872"/>
                      <a:pt x="275" y="2949"/>
                      <a:pt x="1177" y="3467"/>
                    </a:cubicBezTo>
                    <a:cubicBezTo>
                      <a:pt x="1476" y="3639"/>
                      <a:pt x="1794" y="3722"/>
                      <a:pt x="2104" y="3722"/>
                    </a:cubicBezTo>
                    <a:cubicBezTo>
                      <a:pt x="2730" y="3722"/>
                      <a:pt x="3325" y="3387"/>
                      <a:pt x="3679" y="2772"/>
                    </a:cubicBezTo>
                    <a:cubicBezTo>
                      <a:pt x="4208" y="1852"/>
                      <a:pt x="3932" y="775"/>
                      <a:pt x="3030" y="256"/>
                    </a:cubicBezTo>
                    <a:cubicBezTo>
                      <a:pt x="2731" y="84"/>
                      <a:pt x="2413" y="1"/>
                      <a:pt x="210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6" name="Google Shape;6656;p19">
                <a:extLst>
                  <a:ext uri="{FF2B5EF4-FFF2-40B4-BE49-F238E27FC236}">
                    <a16:creationId xmlns:a16="http://schemas.microsoft.com/office/drawing/2014/main" id="{7E56D39A-BE8C-F3C3-49A3-DCC14EF4C48D}"/>
                  </a:ext>
                </a:extLst>
              </p:cNvPr>
              <p:cNvSpPr/>
              <p:nvPr/>
            </p:nvSpPr>
            <p:spPr>
              <a:xfrm>
                <a:off x="5054500" y="1044225"/>
                <a:ext cx="105375" cy="93050"/>
              </a:xfrm>
              <a:custGeom>
                <a:avLst/>
                <a:gdLst/>
                <a:ahLst/>
                <a:cxnLst/>
                <a:rect l="l" t="t" r="r" b="b"/>
                <a:pathLst>
                  <a:path w="4215" h="3722" extrusionOk="0">
                    <a:moveTo>
                      <a:pt x="2107" y="0"/>
                    </a:moveTo>
                    <a:cubicBezTo>
                      <a:pt x="1462" y="0"/>
                      <a:pt x="853" y="357"/>
                      <a:pt x="504" y="1000"/>
                    </a:cubicBezTo>
                    <a:cubicBezTo>
                      <a:pt x="0" y="1932"/>
                      <a:pt x="310" y="2999"/>
                      <a:pt x="1228" y="3494"/>
                    </a:cubicBezTo>
                    <a:cubicBezTo>
                      <a:pt x="1513" y="3648"/>
                      <a:pt x="1813" y="3722"/>
                      <a:pt x="2106" y="3722"/>
                    </a:cubicBezTo>
                    <a:cubicBezTo>
                      <a:pt x="2751" y="3722"/>
                      <a:pt x="3361" y="3365"/>
                      <a:pt x="3709" y="2723"/>
                    </a:cubicBezTo>
                    <a:cubicBezTo>
                      <a:pt x="4215" y="1790"/>
                      <a:pt x="3905" y="726"/>
                      <a:pt x="2986" y="228"/>
                    </a:cubicBezTo>
                    <a:cubicBezTo>
                      <a:pt x="2700" y="74"/>
                      <a:pt x="2400" y="0"/>
                      <a:pt x="210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7" name="Google Shape;6657;p19">
                <a:extLst>
                  <a:ext uri="{FF2B5EF4-FFF2-40B4-BE49-F238E27FC236}">
                    <a16:creationId xmlns:a16="http://schemas.microsoft.com/office/drawing/2014/main" id="{DF37D74A-83E0-4C58-4993-AF0C85A510C9}"/>
                  </a:ext>
                </a:extLst>
              </p:cNvPr>
              <p:cNvSpPr/>
              <p:nvPr/>
            </p:nvSpPr>
            <p:spPr>
              <a:xfrm>
                <a:off x="3337125" y="4915825"/>
                <a:ext cx="105325" cy="93050"/>
              </a:xfrm>
              <a:custGeom>
                <a:avLst/>
                <a:gdLst/>
                <a:ahLst/>
                <a:cxnLst/>
                <a:rect l="l" t="t" r="r" b="b"/>
                <a:pathLst>
                  <a:path w="4213" h="3722" extrusionOk="0">
                    <a:moveTo>
                      <a:pt x="2106" y="1"/>
                    </a:moveTo>
                    <a:cubicBezTo>
                      <a:pt x="1471" y="1"/>
                      <a:pt x="868" y="347"/>
                      <a:pt x="518" y="975"/>
                    </a:cubicBezTo>
                    <a:cubicBezTo>
                      <a:pt x="1" y="1902"/>
                      <a:pt x="294" y="2973"/>
                      <a:pt x="1203" y="3480"/>
                    </a:cubicBezTo>
                    <a:cubicBezTo>
                      <a:pt x="1496" y="3643"/>
                      <a:pt x="1805" y="3722"/>
                      <a:pt x="2107" y="3722"/>
                    </a:cubicBezTo>
                    <a:cubicBezTo>
                      <a:pt x="2742" y="3722"/>
                      <a:pt x="3344" y="3375"/>
                      <a:pt x="3695" y="2747"/>
                    </a:cubicBezTo>
                    <a:cubicBezTo>
                      <a:pt x="4212" y="1820"/>
                      <a:pt x="3919" y="749"/>
                      <a:pt x="3010" y="242"/>
                    </a:cubicBezTo>
                    <a:cubicBezTo>
                      <a:pt x="2717" y="79"/>
                      <a:pt x="2408" y="1"/>
                      <a:pt x="210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8" name="Google Shape;6658;p19">
                <a:extLst>
                  <a:ext uri="{FF2B5EF4-FFF2-40B4-BE49-F238E27FC236}">
                    <a16:creationId xmlns:a16="http://schemas.microsoft.com/office/drawing/2014/main" id="{0512B978-4D5A-F7B1-D821-81969F9ACFA6}"/>
                  </a:ext>
                </a:extLst>
              </p:cNvPr>
              <p:cNvSpPr/>
              <p:nvPr/>
            </p:nvSpPr>
            <p:spPr>
              <a:xfrm>
                <a:off x="1894600" y="1764325"/>
                <a:ext cx="105350" cy="93050"/>
              </a:xfrm>
              <a:custGeom>
                <a:avLst/>
                <a:gdLst/>
                <a:ahLst/>
                <a:cxnLst/>
                <a:rect l="l" t="t" r="r" b="b"/>
                <a:pathLst>
                  <a:path w="4214" h="3722" extrusionOk="0">
                    <a:moveTo>
                      <a:pt x="2109" y="0"/>
                    </a:moveTo>
                    <a:cubicBezTo>
                      <a:pt x="1460" y="0"/>
                      <a:pt x="844" y="363"/>
                      <a:pt x="498" y="1013"/>
                    </a:cubicBezTo>
                    <a:cubicBezTo>
                      <a:pt x="0" y="1944"/>
                      <a:pt x="320" y="3011"/>
                      <a:pt x="1239" y="3500"/>
                    </a:cubicBezTo>
                    <a:cubicBezTo>
                      <a:pt x="1521" y="3650"/>
                      <a:pt x="1816" y="3722"/>
                      <a:pt x="2104" y="3722"/>
                    </a:cubicBezTo>
                    <a:cubicBezTo>
                      <a:pt x="2754" y="3722"/>
                      <a:pt x="3370" y="3359"/>
                      <a:pt x="3717" y="2710"/>
                    </a:cubicBezTo>
                    <a:cubicBezTo>
                      <a:pt x="4213" y="1779"/>
                      <a:pt x="3895" y="712"/>
                      <a:pt x="2974" y="221"/>
                    </a:cubicBezTo>
                    <a:cubicBezTo>
                      <a:pt x="2693" y="72"/>
                      <a:pt x="2398" y="0"/>
                      <a:pt x="210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9" name="Google Shape;6659;p19">
                <a:extLst>
                  <a:ext uri="{FF2B5EF4-FFF2-40B4-BE49-F238E27FC236}">
                    <a16:creationId xmlns:a16="http://schemas.microsoft.com/office/drawing/2014/main" id="{7B27FF4D-B92B-201E-F61C-6FC06F2D679E}"/>
                  </a:ext>
                </a:extLst>
              </p:cNvPr>
              <p:cNvSpPr/>
              <p:nvPr/>
            </p:nvSpPr>
            <p:spPr>
              <a:xfrm>
                <a:off x="1677225" y="2422075"/>
                <a:ext cx="106100" cy="93975"/>
              </a:xfrm>
              <a:custGeom>
                <a:avLst/>
                <a:gdLst/>
                <a:ahLst/>
                <a:cxnLst/>
                <a:rect l="l" t="t" r="r" b="b"/>
                <a:pathLst>
                  <a:path w="4244" h="3759" extrusionOk="0">
                    <a:moveTo>
                      <a:pt x="2125" y="1"/>
                    </a:moveTo>
                    <a:cubicBezTo>
                      <a:pt x="1471" y="1"/>
                      <a:pt x="850" y="364"/>
                      <a:pt x="499" y="1020"/>
                    </a:cubicBezTo>
                    <a:cubicBezTo>
                      <a:pt x="1" y="1949"/>
                      <a:pt x="309" y="3018"/>
                      <a:pt x="1220" y="3520"/>
                    </a:cubicBezTo>
                    <a:cubicBezTo>
                      <a:pt x="1511" y="3681"/>
                      <a:pt x="1819" y="3758"/>
                      <a:pt x="2121" y="3758"/>
                    </a:cubicBezTo>
                    <a:cubicBezTo>
                      <a:pt x="2758" y="3758"/>
                      <a:pt x="3365" y="3414"/>
                      <a:pt x="3719" y="2789"/>
                    </a:cubicBezTo>
                    <a:cubicBezTo>
                      <a:pt x="4243" y="1867"/>
                      <a:pt x="3968" y="790"/>
                      <a:pt x="3075" y="267"/>
                    </a:cubicBezTo>
                    <a:cubicBezTo>
                      <a:pt x="2769" y="87"/>
                      <a:pt x="2443" y="1"/>
                      <a:pt x="212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0" name="Google Shape;6660;p19">
                <a:extLst>
                  <a:ext uri="{FF2B5EF4-FFF2-40B4-BE49-F238E27FC236}">
                    <a16:creationId xmlns:a16="http://schemas.microsoft.com/office/drawing/2014/main" id="{2F7CFDBF-8DDC-2BFE-1E0B-EFE4D18C7C9A}"/>
                  </a:ext>
                </a:extLst>
              </p:cNvPr>
              <p:cNvSpPr/>
              <p:nvPr/>
            </p:nvSpPr>
            <p:spPr>
              <a:xfrm>
                <a:off x="3758200" y="627525"/>
                <a:ext cx="105250" cy="93025"/>
              </a:xfrm>
              <a:custGeom>
                <a:avLst/>
                <a:gdLst/>
                <a:ahLst/>
                <a:cxnLst/>
                <a:rect l="l" t="t" r="r" b="b"/>
                <a:pathLst>
                  <a:path w="4210" h="3721" extrusionOk="0">
                    <a:moveTo>
                      <a:pt x="2106" y="0"/>
                    </a:moveTo>
                    <a:cubicBezTo>
                      <a:pt x="1475" y="0"/>
                      <a:pt x="875" y="342"/>
                      <a:pt x="523" y="965"/>
                    </a:cubicBezTo>
                    <a:cubicBezTo>
                      <a:pt x="1" y="1889"/>
                      <a:pt x="287" y="2962"/>
                      <a:pt x="1193" y="3475"/>
                    </a:cubicBezTo>
                    <a:cubicBezTo>
                      <a:pt x="1488" y="3641"/>
                      <a:pt x="1800" y="3721"/>
                      <a:pt x="2105" y="3721"/>
                    </a:cubicBezTo>
                    <a:cubicBezTo>
                      <a:pt x="2736" y="3721"/>
                      <a:pt x="3336" y="3379"/>
                      <a:pt x="3688" y="2757"/>
                    </a:cubicBezTo>
                    <a:cubicBezTo>
                      <a:pt x="4209" y="1835"/>
                      <a:pt x="3924" y="760"/>
                      <a:pt x="3019" y="247"/>
                    </a:cubicBezTo>
                    <a:cubicBezTo>
                      <a:pt x="2723" y="80"/>
                      <a:pt x="2411" y="0"/>
                      <a:pt x="21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1" name="Google Shape;6661;p19">
                <a:extLst>
                  <a:ext uri="{FF2B5EF4-FFF2-40B4-BE49-F238E27FC236}">
                    <a16:creationId xmlns:a16="http://schemas.microsoft.com/office/drawing/2014/main" id="{8182A6D2-F2D4-4EB2-A0CB-F05801E86D82}"/>
                  </a:ext>
                </a:extLst>
              </p:cNvPr>
              <p:cNvSpPr/>
              <p:nvPr/>
            </p:nvSpPr>
            <p:spPr>
              <a:xfrm>
                <a:off x="4666675" y="4727075"/>
                <a:ext cx="106375" cy="93950"/>
              </a:xfrm>
              <a:custGeom>
                <a:avLst/>
                <a:gdLst/>
                <a:ahLst/>
                <a:cxnLst/>
                <a:rect l="l" t="t" r="r" b="b"/>
                <a:pathLst>
                  <a:path w="4255" h="3758" extrusionOk="0">
                    <a:moveTo>
                      <a:pt x="2144" y="0"/>
                    </a:moveTo>
                    <a:cubicBezTo>
                      <a:pt x="1537" y="0"/>
                      <a:pt x="954" y="310"/>
                      <a:pt x="593" y="881"/>
                    </a:cubicBezTo>
                    <a:cubicBezTo>
                      <a:pt x="1" y="1818"/>
                      <a:pt x="263" y="2957"/>
                      <a:pt x="1196" y="3498"/>
                    </a:cubicBezTo>
                    <a:cubicBezTo>
                      <a:pt x="1498" y="3673"/>
                      <a:pt x="1820" y="3757"/>
                      <a:pt x="2135" y="3757"/>
                    </a:cubicBezTo>
                    <a:cubicBezTo>
                      <a:pt x="2758" y="3757"/>
                      <a:pt x="3353" y="3429"/>
                      <a:pt x="3711" y="2828"/>
                    </a:cubicBezTo>
                    <a:cubicBezTo>
                      <a:pt x="4255" y="1916"/>
                      <a:pt x="4004" y="825"/>
                      <a:pt x="3128" y="286"/>
                    </a:cubicBezTo>
                    <a:cubicBezTo>
                      <a:pt x="2814" y="93"/>
                      <a:pt x="2476" y="0"/>
                      <a:pt x="214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2" name="Google Shape;6662;p19">
                <a:extLst>
                  <a:ext uri="{FF2B5EF4-FFF2-40B4-BE49-F238E27FC236}">
                    <a16:creationId xmlns:a16="http://schemas.microsoft.com/office/drawing/2014/main" id="{05CB9782-0597-9E65-AC7C-BA554BF3F954}"/>
                  </a:ext>
                </a:extLst>
              </p:cNvPr>
              <p:cNvSpPr/>
              <p:nvPr/>
            </p:nvSpPr>
            <p:spPr>
              <a:xfrm>
                <a:off x="1643275" y="3027100"/>
                <a:ext cx="106050" cy="93950"/>
              </a:xfrm>
              <a:custGeom>
                <a:avLst/>
                <a:gdLst/>
                <a:ahLst/>
                <a:cxnLst/>
                <a:rect l="l" t="t" r="r" b="b"/>
                <a:pathLst>
                  <a:path w="4242" h="3758" extrusionOk="0">
                    <a:moveTo>
                      <a:pt x="2121" y="0"/>
                    </a:moveTo>
                    <a:cubicBezTo>
                      <a:pt x="1489" y="0"/>
                      <a:pt x="887" y="339"/>
                      <a:pt x="531" y="958"/>
                    </a:cubicBezTo>
                    <a:cubicBezTo>
                      <a:pt x="0" y="1877"/>
                      <a:pt x="269" y="2957"/>
                      <a:pt x="1157" y="3486"/>
                    </a:cubicBezTo>
                    <a:cubicBezTo>
                      <a:pt x="1466" y="3670"/>
                      <a:pt x="1796" y="3758"/>
                      <a:pt x="2118" y="3758"/>
                    </a:cubicBezTo>
                    <a:cubicBezTo>
                      <a:pt x="2767" y="3758"/>
                      <a:pt x="3385" y="3400"/>
                      <a:pt x="3737" y="2751"/>
                    </a:cubicBezTo>
                    <a:cubicBezTo>
                      <a:pt x="4241" y="1823"/>
                      <a:pt x="3942" y="751"/>
                      <a:pt x="3034" y="244"/>
                    </a:cubicBezTo>
                    <a:cubicBezTo>
                      <a:pt x="2739" y="79"/>
                      <a:pt x="2427" y="0"/>
                      <a:pt x="212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3" name="Google Shape;6663;p19">
                <a:extLst>
                  <a:ext uri="{FF2B5EF4-FFF2-40B4-BE49-F238E27FC236}">
                    <a16:creationId xmlns:a16="http://schemas.microsoft.com/office/drawing/2014/main" id="{81E28D76-940C-459A-7189-85237B87203F}"/>
                  </a:ext>
                </a:extLst>
              </p:cNvPr>
              <p:cNvSpPr/>
              <p:nvPr/>
            </p:nvSpPr>
            <p:spPr>
              <a:xfrm>
                <a:off x="5616300" y="3856575"/>
                <a:ext cx="105200" cy="93075"/>
              </a:xfrm>
              <a:custGeom>
                <a:avLst/>
                <a:gdLst/>
                <a:ahLst/>
                <a:cxnLst/>
                <a:rect l="l" t="t" r="r" b="b"/>
                <a:pathLst>
                  <a:path w="4208" h="3723" extrusionOk="0">
                    <a:moveTo>
                      <a:pt x="2103" y="1"/>
                    </a:moveTo>
                    <a:cubicBezTo>
                      <a:pt x="1478" y="1"/>
                      <a:pt x="883" y="338"/>
                      <a:pt x="530" y="952"/>
                    </a:cubicBezTo>
                    <a:cubicBezTo>
                      <a:pt x="1" y="1872"/>
                      <a:pt x="276" y="2947"/>
                      <a:pt x="1178" y="3468"/>
                    </a:cubicBezTo>
                    <a:cubicBezTo>
                      <a:pt x="1478" y="3640"/>
                      <a:pt x="1796" y="3723"/>
                      <a:pt x="2106" y="3723"/>
                    </a:cubicBezTo>
                    <a:cubicBezTo>
                      <a:pt x="2731" y="3723"/>
                      <a:pt x="3325" y="3387"/>
                      <a:pt x="3679" y="2772"/>
                    </a:cubicBezTo>
                    <a:cubicBezTo>
                      <a:pt x="4208" y="1853"/>
                      <a:pt x="3934" y="775"/>
                      <a:pt x="3032" y="257"/>
                    </a:cubicBezTo>
                    <a:cubicBezTo>
                      <a:pt x="2732" y="84"/>
                      <a:pt x="2414" y="1"/>
                      <a:pt x="210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4" name="Google Shape;6664;p19">
                <a:extLst>
                  <a:ext uri="{FF2B5EF4-FFF2-40B4-BE49-F238E27FC236}">
                    <a16:creationId xmlns:a16="http://schemas.microsoft.com/office/drawing/2014/main" id="{453DEB3E-9D47-F705-9E15-F33150C156E0}"/>
                  </a:ext>
                </a:extLst>
              </p:cNvPr>
              <p:cNvSpPr/>
              <p:nvPr/>
            </p:nvSpPr>
            <p:spPr>
              <a:xfrm>
                <a:off x="5165500" y="4383125"/>
                <a:ext cx="10765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306" h="3793" extrusionOk="0">
                    <a:moveTo>
                      <a:pt x="2172" y="1"/>
                    </a:moveTo>
                    <a:cubicBezTo>
                      <a:pt x="1548" y="1"/>
                      <a:pt x="941" y="319"/>
                      <a:pt x="578" y="899"/>
                    </a:cubicBezTo>
                    <a:cubicBezTo>
                      <a:pt x="0" y="1825"/>
                      <a:pt x="270" y="2992"/>
                      <a:pt x="1188" y="3533"/>
                    </a:cubicBezTo>
                    <a:cubicBezTo>
                      <a:pt x="1487" y="3709"/>
                      <a:pt x="1813" y="3793"/>
                      <a:pt x="2134" y="3793"/>
                    </a:cubicBezTo>
                    <a:cubicBezTo>
                      <a:pt x="2758" y="3793"/>
                      <a:pt x="3365" y="3475"/>
                      <a:pt x="3728" y="2895"/>
                    </a:cubicBezTo>
                    <a:cubicBezTo>
                      <a:pt x="4306" y="1969"/>
                      <a:pt x="4036" y="803"/>
                      <a:pt x="3118" y="261"/>
                    </a:cubicBezTo>
                    <a:cubicBezTo>
                      <a:pt x="2819" y="85"/>
                      <a:pt x="2493" y="1"/>
                      <a:pt x="21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5" name="Google Shape;6665;p19">
                <a:extLst>
                  <a:ext uri="{FF2B5EF4-FFF2-40B4-BE49-F238E27FC236}">
                    <a16:creationId xmlns:a16="http://schemas.microsoft.com/office/drawing/2014/main" id="{DFE13837-2432-7F5E-1727-3C3D7E7CF416}"/>
                  </a:ext>
                </a:extLst>
              </p:cNvPr>
              <p:cNvSpPr/>
              <p:nvPr/>
            </p:nvSpPr>
            <p:spPr>
              <a:xfrm>
                <a:off x="5619000" y="1673650"/>
                <a:ext cx="105300" cy="93075"/>
              </a:xfrm>
              <a:custGeom>
                <a:avLst/>
                <a:gdLst/>
                <a:ahLst/>
                <a:cxnLst/>
                <a:rect l="l" t="t" r="r" b="b"/>
                <a:pathLst>
                  <a:path w="4212" h="3723" extrusionOk="0">
                    <a:moveTo>
                      <a:pt x="2108" y="1"/>
                    </a:moveTo>
                    <a:cubicBezTo>
                      <a:pt x="1459" y="1"/>
                      <a:pt x="844" y="363"/>
                      <a:pt x="497" y="1013"/>
                    </a:cubicBezTo>
                    <a:cubicBezTo>
                      <a:pt x="0" y="1944"/>
                      <a:pt x="318" y="3011"/>
                      <a:pt x="1241" y="3502"/>
                    </a:cubicBezTo>
                    <a:cubicBezTo>
                      <a:pt x="1522" y="3651"/>
                      <a:pt x="1817" y="3723"/>
                      <a:pt x="2105" y="3723"/>
                    </a:cubicBezTo>
                    <a:cubicBezTo>
                      <a:pt x="2754" y="3723"/>
                      <a:pt x="3370" y="3360"/>
                      <a:pt x="3716" y="2709"/>
                    </a:cubicBezTo>
                    <a:cubicBezTo>
                      <a:pt x="4212" y="1778"/>
                      <a:pt x="3893" y="711"/>
                      <a:pt x="2972" y="222"/>
                    </a:cubicBezTo>
                    <a:cubicBezTo>
                      <a:pt x="2691" y="72"/>
                      <a:pt x="2396" y="1"/>
                      <a:pt x="21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6" name="Google Shape;6666;p19">
                <a:extLst>
                  <a:ext uri="{FF2B5EF4-FFF2-40B4-BE49-F238E27FC236}">
                    <a16:creationId xmlns:a16="http://schemas.microsoft.com/office/drawing/2014/main" id="{7115867A-681A-CEBD-C346-B07FE49BB259}"/>
                  </a:ext>
                </a:extLst>
              </p:cNvPr>
              <p:cNvSpPr/>
              <p:nvPr/>
            </p:nvSpPr>
            <p:spPr>
              <a:xfrm>
                <a:off x="2174100" y="4261975"/>
                <a:ext cx="105350" cy="93075"/>
              </a:xfrm>
              <a:custGeom>
                <a:avLst/>
                <a:gdLst/>
                <a:ahLst/>
                <a:cxnLst/>
                <a:rect l="l" t="t" r="r" b="b"/>
                <a:pathLst>
                  <a:path w="4214" h="3723" extrusionOk="0">
                    <a:moveTo>
                      <a:pt x="2108" y="0"/>
                    </a:moveTo>
                    <a:cubicBezTo>
                      <a:pt x="1463" y="0"/>
                      <a:pt x="852" y="358"/>
                      <a:pt x="504" y="1002"/>
                    </a:cubicBezTo>
                    <a:cubicBezTo>
                      <a:pt x="0" y="1932"/>
                      <a:pt x="311" y="2998"/>
                      <a:pt x="1229" y="3495"/>
                    </a:cubicBezTo>
                    <a:cubicBezTo>
                      <a:pt x="1515" y="3649"/>
                      <a:pt x="1814" y="3723"/>
                      <a:pt x="2107" y="3723"/>
                    </a:cubicBezTo>
                    <a:cubicBezTo>
                      <a:pt x="2751" y="3723"/>
                      <a:pt x="3362" y="3365"/>
                      <a:pt x="3709" y="2721"/>
                    </a:cubicBezTo>
                    <a:cubicBezTo>
                      <a:pt x="4213" y="1790"/>
                      <a:pt x="3902" y="723"/>
                      <a:pt x="2984" y="228"/>
                    </a:cubicBezTo>
                    <a:cubicBezTo>
                      <a:pt x="2700" y="74"/>
                      <a:pt x="2400" y="0"/>
                      <a:pt x="21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7" name="Google Shape;6667;p19">
                <a:extLst>
                  <a:ext uri="{FF2B5EF4-FFF2-40B4-BE49-F238E27FC236}">
                    <a16:creationId xmlns:a16="http://schemas.microsoft.com/office/drawing/2014/main" id="{3C45CCDA-0043-11E7-E991-F264A8988BB9}"/>
                  </a:ext>
                </a:extLst>
              </p:cNvPr>
              <p:cNvSpPr/>
              <p:nvPr/>
            </p:nvSpPr>
            <p:spPr>
              <a:xfrm>
                <a:off x="4589350" y="782675"/>
                <a:ext cx="105250" cy="93050"/>
              </a:xfrm>
              <a:custGeom>
                <a:avLst/>
                <a:gdLst/>
                <a:ahLst/>
                <a:cxnLst/>
                <a:rect l="l" t="t" r="r" b="b"/>
                <a:pathLst>
                  <a:path w="4210" h="3722" extrusionOk="0">
                    <a:moveTo>
                      <a:pt x="2105" y="1"/>
                    </a:moveTo>
                    <a:cubicBezTo>
                      <a:pt x="1474" y="1"/>
                      <a:pt x="875" y="343"/>
                      <a:pt x="522" y="964"/>
                    </a:cubicBezTo>
                    <a:cubicBezTo>
                      <a:pt x="1" y="1887"/>
                      <a:pt x="285" y="2961"/>
                      <a:pt x="1191" y="3474"/>
                    </a:cubicBezTo>
                    <a:cubicBezTo>
                      <a:pt x="1486" y="3641"/>
                      <a:pt x="1799" y="3721"/>
                      <a:pt x="2104" y="3721"/>
                    </a:cubicBezTo>
                    <a:cubicBezTo>
                      <a:pt x="2735" y="3721"/>
                      <a:pt x="3335" y="3379"/>
                      <a:pt x="3686" y="2758"/>
                    </a:cubicBezTo>
                    <a:cubicBezTo>
                      <a:pt x="4209" y="1835"/>
                      <a:pt x="3923" y="761"/>
                      <a:pt x="3019" y="248"/>
                    </a:cubicBezTo>
                    <a:cubicBezTo>
                      <a:pt x="2723" y="81"/>
                      <a:pt x="2410" y="1"/>
                      <a:pt x="210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8" name="Google Shape;6668;p19">
                <a:extLst>
                  <a:ext uri="{FF2B5EF4-FFF2-40B4-BE49-F238E27FC236}">
                    <a16:creationId xmlns:a16="http://schemas.microsoft.com/office/drawing/2014/main" id="{2D93844A-7B5A-06B3-9EA6-0C38910292D2}"/>
                  </a:ext>
                </a:extLst>
              </p:cNvPr>
              <p:cNvSpPr/>
              <p:nvPr/>
            </p:nvSpPr>
            <p:spPr>
              <a:xfrm>
                <a:off x="4821150" y="912525"/>
                <a:ext cx="107375" cy="94925"/>
              </a:xfrm>
              <a:custGeom>
                <a:avLst/>
                <a:gdLst/>
                <a:ahLst/>
                <a:cxnLst/>
                <a:rect l="l" t="t" r="r" b="b"/>
                <a:pathLst>
                  <a:path w="4295" h="3797" extrusionOk="0">
                    <a:moveTo>
                      <a:pt x="2159" y="1"/>
                    </a:moveTo>
                    <a:cubicBezTo>
                      <a:pt x="1490" y="1"/>
                      <a:pt x="844" y="370"/>
                      <a:pt x="496" y="1018"/>
                    </a:cubicBezTo>
                    <a:cubicBezTo>
                      <a:pt x="0" y="1936"/>
                      <a:pt x="300" y="3032"/>
                      <a:pt x="1190" y="3544"/>
                    </a:cubicBezTo>
                    <a:cubicBezTo>
                      <a:pt x="1486" y="3715"/>
                      <a:pt x="1806" y="3796"/>
                      <a:pt x="2120" y="3796"/>
                    </a:cubicBezTo>
                    <a:cubicBezTo>
                      <a:pt x="2785" y="3796"/>
                      <a:pt x="3427" y="3431"/>
                      <a:pt x="3777" y="2779"/>
                    </a:cubicBezTo>
                    <a:cubicBezTo>
                      <a:pt x="4295" y="1821"/>
                      <a:pt x="3942" y="680"/>
                      <a:pt x="2986" y="199"/>
                    </a:cubicBezTo>
                    <a:cubicBezTo>
                      <a:pt x="2719" y="64"/>
                      <a:pt x="2437" y="1"/>
                      <a:pt x="215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9" name="Google Shape;6669;p19">
                <a:extLst>
                  <a:ext uri="{FF2B5EF4-FFF2-40B4-BE49-F238E27FC236}">
                    <a16:creationId xmlns:a16="http://schemas.microsoft.com/office/drawing/2014/main" id="{9E4D9995-6EB9-D385-C466-9CE287B79453}"/>
                  </a:ext>
                </a:extLst>
              </p:cNvPr>
              <p:cNvSpPr/>
              <p:nvPr/>
            </p:nvSpPr>
            <p:spPr>
              <a:xfrm>
                <a:off x="1762150" y="2002375"/>
                <a:ext cx="103625" cy="91200"/>
              </a:xfrm>
              <a:custGeom>
                <a:avLst/>
                <a:gdLst/>
                <a:ahLst/>
                <a:cxnLst/>
                <a:rect l="l" t="t" r="r" b="b"/>
                <a:pathLst>
                  <a:path w="4145" h="3648" extrusionOk="0">
                    <a:moveTo>
                      <a:pt x="2087" y="0"/>
                    </a:moveTo>
                    <a:cubicBezTo>
                      <a:pt x="1483" y="0"/>
                      <a:pt x="898" y="312"/>
                      <a:pt x="550" y="880"/>
                    </a:cubicBezTo>
                    <a:cubicBezTo>
                      <a:pt x="1" y="1776"/>
                      <a:pt x="270" y="2890"/>
                      <a:pt x="1160" y="3403"/>
                    </a:cubicBezTo>
                    <a:cubicBezTo>
                      <a:pt x="1447" y="3568"/>
                      <a:pt x="1755" y="3647"/>
                      <a:pt x="2059" y="3647"/>
                    </a:cubicBezTo>
                    <a:cubicBezTo>
                      <a:pt x="2663" y="3647"/>
                      <a:pt x="3247" y="3336"/>
                      <a:pt x="3595" y="2768"/>
                    </a:cubicBezTo>
                    <a:cubicBezTo>
                      <a:pt x="4144" y="1872"/>
                      <a:pt x="3875" y="758"/>
                      <a:pt x="2985" y="244"/>
                    </a:cubicBezTo>
                    <a:cubicBezTo>
                      <a:pt x="2699" y="79"/>
                      <a:pt x="2390" y="0"/>
                      <a:pt x="20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0" name="Google Shape;6670;p19">
                <a:extLst>
                  <a:ext uri="{FF2B5EF4-FFF2-40B4-BE49-F238E27FC236}">
                    <a16:creationId xmlns:a16="http://schemas.microsoft.com/office/drawing/2014/main" id="{9B9FF936-D65D-0476-E801-6C03D2E74D58}"/>
                  </a:ext>
                </a:extLst>
              </p:cNvPr>
              <p:cNvSpPr/>
              <p:nvPr/>
            </p:nvSpPr>
            <p:spPr>
              <a:xfrm>
                <a:off x="1894050" y="3949125"/>
                <a:ext cx="100950" cy="89325"/>
              </a:xfrm>
              <a:custGeom>
                <a:avLst/>
                <a:gdLst/>
                <a:ahLst/>
                <a:cxnLst/>
                <a:rect l="l" t="t" r="r" b="b"/>
                <a:pathLst>
                  <a:path w="4038" h="3573" extrusionOk="0">
                    <a:moveTo>
                      <a:pt x="2068" y="1"/>
                    </a:moveTo>
                    <a:cubicBezTo>
                      <a:pt x="1453" y="1"/>
                      <a:pt x="838" y="319"/>
                      <a:pt x="501" y="881"/>
                    </a:cubicBezTo>
                    <a:cubicBezTo>
                      <a:pt x="0" y="1720"/>
                      <a:pt x="276" y="2841"/>
                      <a:pt x="1096" y="3335"/>
                    </a:cubicBezTo>
                    <a:cubicBezTo>
                      <a:pt x="1367" y="3496"/>
                      <a:pt x="1669" y="3573"/>
                      <a:pt x="1970" y="3573"/>
                    </a:cubicBezTo>
                    <a:cubicBezTo>
                      <a:pt x="2586" y="3573"/>
                      <a:pt x="3200" y="3255"/>
                      <a:pt x="3537" y="2692"/>
                    </a:cubicBezTo>
                    <a:cubicBezTo>
                      <a:pt x="4038" y="1854"/>
                      <a:pt x="3762" y="732"/>
                      <a:pt x="2941" y="239"/>
                    </a:cubicBezTo>
                    <a:cubicBezTo>
                      <a:pt x="2672" y="77"/>
                      <a:pt x="2370" y="1"/>
                      <a:pt x="206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1" name="Google Shape;6671;p19">
                <a:extLst>
                  <a:ext uri="{FF2B5EF4-FFF2-40B4-BE49-F238E27FC236}">
                    <a16:creationId xmlns:a16="http://schemas.microsoft.com/office/drawing/2014/main" id="{FF73E451-9C8E-1251-1698-9CBFE04D829E}"/>
                  </a:ext>
                </a:extLst>
              </p:cNvPr>
              <p:cNvSpPr/>
              <p:nvPr/>
            </p:nvSpPr>
            <p:spPr>
              <a:xfrm>
                <a:off x="1595825" y="2844950"/>
                <a:ext cx="101725" cy="90350"/>
              </a:xfrm>
              <a:custGeom>
                <a:avLst/>
                <a:gdLst/>
                <a:ahLst/>
                <a:cxnLst/>
                <a:rect l="l" t="t" r="r" b="b"/>
                <a:pathLst>
                  <a:path w="4069" h="3614" extrusionOk="0">
                    <a:moveTo>
                      <a:pt x="2062" y="1"/>
                    </a:moveTo>
                    <a:cubicBezTo>
                      <a:pt x="1455" y="1"/>
                      <a:pt x="860" y="314"/>
                      <a:pt x="516" y="877"/>
                    </a:cubicBezTo>
                    <a:cubicBezTo>
                      <a:pt x="0" y="1723"/>
                      <a:pt x="243" y="2822"/>
                      <a:pt x="1064" y="3341"/>
                    </a:cubicBezTo>
                    <a:cubicBezTo>
                      <a:pt x="1355" y="3525"/>
                      <a:pt x="1679" y="3613"/>
                      <a:pt x="2001" y="3613"/>
                    </a:cubicBezTo>
                    <a:cubicBezTo>
                      <a:pt x="2625" y="3613"/>
                      <a:pt x="3239" y="3281"/>
                      <a:pt x="3577" y="2687"/>
                    </a:cubicBezTo>
                    <a:cubicBezTo>
                      <a:pt x="4069" y="1825"/>
                      <a:pt x="3792" y="740"/>
                      <a:pt x="2953" y="245"/>
                    </a:cubicBezTo>
                    <a:cubicBezTo>
                      <a:pt x="2673" y="79"/>
                      <a:pt x="2366" y="1"/>
                      <a:pt x="20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2" name="Google Shape;6672;p19">
                <a:extLst>
                  <a:ext uri="{FF2B5EF4-FFF2-40B4-BE49-F238E27FC236}">
                    <a16:creationId xmlns:a16="http://schemas.microsoft.com/office/drawing/2014/main" id="{24526B4D-EC0C-D3C4-4B05-4ADA4C738AD9}"/>
                  </a:ext>
                </a:extLst>
              </p:cNvPr>
              <p:cNvSpPr/>
              <p:nvPr/>
            </p:nvSpPr>
            <p:spPr>
              <a:xfrm>
                <a:off x="3754900" y="4995275"/>
                <a:ext cx="100875" cy="89275"/>
              </a:xfrm>
              <a:custGeom>
                <a:avLst/>
                <a:gdLst/>
                <a:ahLst/>
                <a:cxnLst/>
                <a:rect l="l" t="t" r="r" b="b"/>
                <a:pathLst>
                  <a:path w="4035" h="3571" extrusionOk="0">
                    <a:moveTo>
                      <a:pt x="2064" y="0"/>
                    </a:moveTo>
                    <a:cubicBezTo>
                      <a:pt x="1419" y="0"/>
                      <a:pt x="781" y="351"/>
                      <a:pt x="459" y="953"/>
                    </a:cubicBezTo>
                    <a:cubicBezTo>
                      <a:pt x="0" y="1812"/>
                      <a:pt x="324" y="2925"/>
                      <a:pt x="1169" y="3373"/>
                    </a:cubicBezTo>
                    <a:cubicBezTo>
                      <a:pt x="1421" y="3507"/>
                      <a:pt x="1696" y="3570"/>
                      <a:pt x="1970" y="3570"/>
                    </a:cubicBezTo>
                    <a:cubicBezTo>
                      <a:pt x="2615" y="3570"/>
                      <a:pt x="3255" y="3221"/>
                      <a:pt x="3577" y="2618"/>
                    </a:cubicBezTo>
                    <a:cubicBezTo>
                      <a:pt x="4035" y="1759"/>
                      <a:pt x="3711" y="647"/>
                      <a:pt x="2868" y="199"/>
                    </a:cubicBezTo>
                    <a:cubicBezTo>
                      <a:pt x="2615" y="64"/>
                      <a:pt x="2339" y="0"/>
                      <a:pt x="206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3" name="Google Shape;6673;p19">
                <a:extLst>
                  <a:ext uri="{FF2B5EF4-FFF2-40B4-BE49-F238E27FC236}">
                    <a16:creationId xmlns:a16="http://schemas.microsoft.com/office/drawing/2014/main" id="{1DE6C434-2F1C-F5CB-680B-2E61FB7BD906}"/>
                  </a:ext>
                </a:extLst>
              </p:cNvPr>
              <p:cNvSpPr/>
              <p:nvPr/>
            </p:nvSpPr>
            <p:spPr>
              <a:xfrm>
                <a:off x="4851625" y="4675700"/>
                <a:ext cx="102400" cy="90325"/>
              </a:xfrm>
              <a:custGeom>
                <a:avLst/>
                <a:gdLst/>
                <a:ahLst/>
                <a:cxnLst/>
                <a:rect l="l" t="t" r="r" b="b"/>
                <a:pathLst>
                  <a:path w="4096" h="3613" extrusionOk="0">
                    <a:moveTo>
                      <a:pt x="2086" y="0"/>
                    </a:moveTo>
                    <a:cubicBezTo>
                      <a:pt x="1462" y="0"/>
                      <a:pt x="854" y="332"/>
                      <a:pt x="516" y="922"/>
                    </a:cubicBezTo>
                    <a:cubicBezTo>
                      <a:pt x="0" y="1821"/>
                      <a:pt x="324" y="2955"/>
                      <a:pt x="1229" y="3419"/>
                    </a:cubicBezTo>
                    <a:cubicBezTo>
                      <a:pt x="1484" y="3550"/>
                      <a:pt x="1757" y="3612"/>
                      <a:pt x="2027" y="3612"/>
                    </a:cubicBezTo>
                    <a:cubicBezTo>
                      <a:pt x="2672" y="3612"/>
                      <a:pt x="3299" y="3258"/>
                      <a:pt x="3628" y="2641"/>
                    </a:cubicBezTo>
                    <a:cubicBezTo>
                      <a:pt x="4095" y="1766"/>
                      <a:pt x="3787" y="692"/>
                      <a:pt x="2936" y="220"/>
                    </a:cubicBezTo>
                    <a:cubicBezTo>
                      <a:pt x="2666" y="71"/>
                      <a:pt x="2374" y="0"/>
                      <a:pt x="208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4" name="Google Shape;6674;p19">
                <a:extLst>
                  <a:ext uri="{FF2B5EF4-FFF2-40B4-BE49-F238E27FC236}">
                    <a16:creationId xmlns:a16="http://schemas.microsoft.com/office/drawing/2014/main" id="{5C0F6BFF-59CB-D5CE-C3F3-B25CFAE44727}"/>
                  </a:ext>
                </a:extLst>
              </p:cNvPr>
              <p:cNvSpPr/>
              <p:nvPr/>
            </p:nvSpPr>
            <p:spPr>
              <a:xfrm>
                <a:off x="5484225" y="4094650"/>
                <a:ext cx="103225" cy="91250"/>
              </a:xfrm>
              <a:custGeom>
                <a:avLst/>
                <a:gdLst/>
                <a:ahLst/>
                <a:cxnLst/>
                <a:rect l="l" t="t" r="r" b="b"/>
                <a:pathLst>
                  <a:path w="4129" h="3650" extrusionOk="0">
                    <a:moveTo>
                      <a:pt x="2069" y="1"/>
                    </a:moveTo>
                    <a:cubicBezTo>
                      <a:pt x="1418" y="1"/>
                      <a:pt x="793" y="365"/>
                      <a:pt x="460" y="1011"/>
                    </a:cubicBezTo>
                    <a:cubicBezTo>
                      <a:pt x="1" y="1901"/>
                      <a:pt x="310" y="2945"/>
                      <a:pt x="1174" y="3423"/>
                    </a:cubicBezTo>
                    <a:cubicBezTo>
                      <a:pt x="1452" y="3576"/>
                      <a:pt x="1749" y="3649"/>
                      <a:pt x="2041" y="3649"/>
                    </a:cubicBezTo>
                    <a:cubicBezTo>
                      <a:pt x="2657" y="3649"/>
                      <a:pt x="3249" y="3324"/>
                      <a:pt x="3595" y="2738"/>
                    </a:cubicBezTo>
                    <a:cubicBezTo>
                      <a:pt x="4128" y="1830"/>
                      <a:pt x="3838" y="725"/>
                      <a:pt x="2936" y="228"/>
                    </a:cubicBezTo>
                    <a:cubicBezTo>
                      <a:pt x="2657" y="74"/>
                      <a:pt x="2360" y="1"/>
                      <a:pt x="206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5" name="Google Shape;6675;p19">
                <a:extLst>
                  <a:ext uri="{FF2B5EF4-FFF2-40B4-BE49-F238E27FC236}">
                    <a16:creationId xmlns:a16="http://schemas.microsoft.com/office/drawing/2014/main" id="{E9A3F39B-D56A-9AE1-60A4-56E428226D66}"/>
                  </a:ext>
                </a:extLst>
              </p:cNvPr>
              <p:cNvSpPr/>
              <p:nvPr/>
            </p:nvSpPr>
            <p:spPr>
              <a:xfrm>
                <a:off x="2458575" y="4578550"/>
                <a:ext cx="100900" cy="89300"/>
              </a:xfrm>
              <a:custGeom>
                <a:avLst/>
                <a:gdLst/>
                <a:ahLst/>
                <a:cxnLst/>
                <a:rect l="l" t="t" r="r" b="b"/>
                <a:pathLst>
                  <a:path w="4036" h="3572" extrusionOk="0">
                    <a:moveTo>
                      <a:pt x="2066" y="1"/>
                    </a:moveTo>
                    <a:cubicBezTo>
                      <a:pt x="1420" y="1"/>
                      <a:pt x="781" y="351"/>
                      <a:pt x="459" y="954"/>
                    </a:cubicBezTo>
                    <a:cubicBezTo>
                      <a:pt x="0" y="1812"/>
                      <a:pt x="325" y="2924"/>
                      <a:pt x="1168" y="3374"/>
                    </a:cubicBezTo>
                    <a:cubicBezTo>
                      <a:pt x="1419" y="3508"/>
                      <a:pt x="1695" y="3571"/>
                      <a:pt x="1969" y="3571"/>
                    </a:cubicBezTo>
                    <a:cubicBezTo>
                      <a:pt x="2614" y="3571"/>
                      <a:pt x="3255" y="3221"/>
                      <a:pt x="3577" y="2619"/>
                    </a:cubicBezTo>
                    <a:cubicBezTo>
                      <a:pt x="4035" y="1760"/>
                      <a:pt x="3711" y="648"/>
                      <a:pt x="2868" y="198"/>
                    </a:cubicBezTo>
                    <a:cubicBezTo>
                      <a:pt x="2615" y="64"/>
                      <a:pt x="2340" y="1"/>
                      <a:pt x="206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6" name="Google Shape;6676;p19">
                <a:extLst>
                  <a:ext uri="{FF2B5EF4-FFF2-40B4-BE49-F238E27FC236}">
                    <a16:creationId xmlns:a16="http://schemas.microsoft.com/office/drawing/2014/main" id="{678E98EC-0BA9-0A72-3A8B-1BD87D3620D4}"/>
                  </a:ext>
                </a:extLst>
              </p:cNvPr>
              <p:cNvSpPr/>
              <p:nvPr/>
            </p:nvSpPr>
            <p:spPr>
              <a:xfrm>
                <a:off x="2690250" y="4708350"/>
                <a:ext cx="103225" cy="91250"/>
              </a:xfrm>
              <a:custGeom>
                <a:avLst/>
                <a:gdLst/>
                <a:ahLst/>
                <a:cxnLst/>
                <a:rect l="l" t="t" r="r" b="b"/>
                <a:pathLst>
                  <a:path w="4129" h="3650" extrusionOk="0">
                    <a:moveTo>
                      <a:pt x="2070" y="1"/>
                    </a:moveTo>
                    <a:cubicBezTo>
                      <a:pt x="1419" y="1"/>
                      <a:pt x="794" y="366"/>
                      <a:pt x="461" y="1011"/>
                    </a:cubicBezTo>
                    <a:cubicBezTo>
                      <a:pt x="1" y="1900"/>
                      <a:pt x="310" y="2946"/>
                      <a:pt x="1174" y="3423"/>
                    </a:cubicBezTo>
                    <a:cubicBezTo>
                      <a:pt x="1452" y="3577"/>
                      <a:pt x="1749" y="3650"/>
                      <a:pt x="2041" y="3650"/>
                    </a:cubicBezTo>
                    <a:cubicBezTo>
                      <a:pt x="2657" y="3650"/>
                      <a:pt x="3249" y="3325"/>
                      <a:pt x="3595" y="2738"/>
                    </a:cubicBezTo>
                    <a:cubicBezTo>
                      <a:pt x="4128" y="1832"/>
                      <a:pt x="3838" y="725"/>
                      <a:pt x="2936" y="227"/>
                    </a:cubicBezTo>
                    <a:cubicBezTo>
                      <a:pt x="2658" y="74"/>
                      <a:pt x="2361" y="1"/>
                      <a:pt x="20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7" name="Google Shape;6677;p19">
                <a:extLst>
                  <a:ext uri="{FF2B5EF4-FFF2-40B4-BE49-F238E27FC236}">
                    <a16:creationId xmlns:a16="http://schemas.microsoft.com/office/drawing/2014/main" id="{7F3E3BA0-65F3-8E60-66DB-5688AC998430}"/>
                  </a:ext>
                </a:extLst>
              </p:cNvPr>
              <p:cNvSpPr/>
              <p:nvPr/>
            </p:nvSpPr>
            <p:spPr>
              <a:xfrm>
                <a:off x="2660900" y="947075"/>
                <a:ext cx="104325" cy="92100"/>
              </a:xfrm>
              <a:custGeom>
                <a:avLst/>
                <a:gdLst/>
                <a:ahLst/>
                <a:cxnLst/>
                <a:rect l="l" t="t" r="r" b="b"/>
                <a:pathLst>
                  <a:path w="4173" h="3684" extrusionOk="0">
                    <a:moveTo>
                      <a:pt x="2094" y="0"/>
                    </a:moveTo>
                    <a:cubicBezTo>
                      <a:pt x="1481" y="0"/>
                      <a:pt x="894" y="323"/>
                      <a:pt x="543" y="914"/>
                    </a:cubicBezTo>
                    <a:cubicBezTo>
                      <a:pt x="0" y="1826"/>
                      <a:pt x="272" y="2915"/>
                      <a:pt x="1169" y="3432"/>
                    </a:cubicBezTo>
                    <a:cubicBezTo>
                      <a:pt x="1464" y="3602"/>
                      <a:pt x="1778" y="3683"/>
                      <a:pt x="2087" y="3683"/>
                    </a:cubicBezTo>
                    <a:cubicBezTo>
                      <a:pt x="2682" y="3683"/>
                      <a:pt x="3253" y="3379"/>
                      <a:pt x="3606" y="2819"/>
                    </a:cubicBezTo>
                    <a:cubicBezTo>
                      <a:pt x="4172" y="1919"/>
                      <a:pt x="3933" y="816"/>
                      <a:pt x="3057" y="278"/>
                    </a:cubicBezTo>
                    <a:cubicBezTo>
                      <a:pt x="2749" y="90"/>
                      <a:pt x="2418" y="0"/>
                      <a:pt x="20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8" name="Google Shape;6678;p19">
                <a:extLst>
                  <a:ext uri="{FF2B5EF4-FFF2-40B4-BE49-F238E27FC236}">
                    <a16:creationId xmlns:a16="http://schemas.microsoft.com/office/drawing/2014/main" id="{24F87A84-1CEC-22E4-8A68-4E3EA86708E3}"/>
                  </a:ext>
                </a:extLst>
              </p:cNvPr>
              <p:cNvSpPr/>
              <p:nvPr/>
            </p:nvSpPr>
            <p:spPr>
              <a:xfrm>
                <a:off x="2923775" y="4840075"/>
                <a:ext cx="100900" cy="89325"/>
              </a:xfrm>
              <a:custGeom>
                <a:avLst/>
                <a:gdLst/>
                <a:ahLst/>
                <a:cxnLst/>
                <a:rect l="l" t="t" r="r" b="b"/>
                <a:pathLst>
                  <a:path w="4036" h="3573" extrusionOk="0">
                    <a:moveTo>
                      <a:pt x="2064" y="1"/>
                    </a:moveTo>
                    <a:cubicBezTo>
                      <a:pt x="1427" y="1"/>
                      <a:pt x="795" y="343"/>
                      <a:pt x="470" y="937"/>
                    </a:cubicBezTo>
                    <a:cubicBezTo>
                      <a:pt x="1" y="1793"/>
                      <a:pt x="312" y="2905"/>
                      <a:pt x="1150" y="3365"/>
                    </a:cubicBezTo>
                    <a:cubicBezTo>
                      <a:pt x="1407" y="3506"/>
                      <a:pt x="1689" y="3572"/>
                      <a:pt x="1970" y="3572"/>
                    </a:cubicBezTo>
                    <a:cubicBezTo>
                      <a:pt x="2608" y="3572"/>
                      <a:pt x="3241" y="3230"/>
                      <a:pt x="3567" y="2637"/>
                    </a:cubicBezTo>
                    <a:cubicBezTo>
                      <a:pt x="4036" y="1781"/>
                      <a:pt x="3725" y="668"/>
                      <a:pt x="2885" y="209"/>
                    </a:cubicBezTo>
                    <a:cubicBezTo>
                      <a:pt x="2627" y="67"/>
                      <a:pt x="2345" y="1"/>
                      <a:pt x="206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9" name="Google Shape;6679;p19">
                <a:extLst>
                  <a:ext uri="{FF2B5EF4-FFF2-40B4-BE49-F238E27FC236}">
                    <a16:creationId xmlns:a16="http://schemas.microsoft.com/office/drawing/2014/main" id="{8B106AB2-9C93-DBF0-6CE7-3BA6FC334DD7}"/>
                  </a:ext>
                </a:extLst>
              </p:cNvPr>
              <p:cNvSpPr/>
              <p:nvPr/>
            </p:nvSpPr>
            <p:spPr>
              <a:xfrm>
                <a:off x="2028825" y="1528125"/>
                <a:ext cx="103525" cy="91200"/>
              </a:xfrm>
              <a:custGeom>
                <a:avLst/>
                <a:gdLst/>
                <a:ahLst/>
                <a:cxnLst/>
                <a:rect l="l" t="t" r="r" b="b"/>
                <a:pathLst>
                  <a:path w="4141" h="3648" extrusionOk="0">
                    <a:moveTo>
                      <a:pt x="2085" y="0"/>
                    </a:moveTo>
                    <a:cubicBezTo>
                      <a:pt x="1491" y="0"/>
                      <a:pt x="914" y="302"/>
                      <a:pt x="564" y="854"/>
                    </a:cubicBezTo>
                    <a:cubicBezTo>
                      <a:pt x="1" y="1743"/>
                      <a:pt x="251" y="2863"/>
                      <a:pt x="1133" y="3389"/>
                    </a:cubicBezTo>
                    <a:cubicBezTo>
                      <a:pt x="1425" y="3564"/>
                      <a:pt x="1744" y="3648"/>
                      <a:pt x="2057" y="3648"/>
                    </a:cubicBezTo>
                    <a:cubicBezTo>
                      <a:pt x="2650" y="3648"/>
                      <a:pt x="3226" y="3347"/>
                      <a:pt x="3576" y="2795"/>
                    </a:cubicBezTo>
                    <a:cubicBezTo>
                      <a:pt x="4140" y="1906"/>
                      <a:pt x="3888" y="785"/>
                      <a:pt x="3009" y="259"/>
                    </a:cubicBezTo>
                    <a:cubicBezTo>
                      <a:pt x="2716" y="84"/>
                      <a:pt x="2398" y="0"/>
                      <a:pt x="208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0" name="Google Shape;6680;p19">
                <a:extLst>
                  <a:ext uri="{FF2B5EF4-FFF2-40B4-BE49-F238E27FC236}">
                    <a16:creationId xmlns:a16="http://schemas.microsoft.com/office/drawing/2014/main" id="{AF2708CE-7D2B-8B41-2663-8332A7043600}"/>
                  </a:ext>
                </a:extLst>
              </p:cNvPr>
              <p:cNvSpPr/>
              <p:nvPr/>
            </p:nvSpPr>
            <p:spPr>
              <a:xfrm>
                <a:off x="5917825" y="2777775"/>
                <a:ext cx="103925" cy="92125"/>
              </a:xfrm>
              <a:custGeom>
                <a:avLst/>
                <a:gdLst/>
                <a:ahLst/>
                <a:cxnLst/>
                <a:rect l="l" t="t" r="r" b="b"/>
                <a:pathLst>
                  <a:path w="4157" h="3685" extrusionOk="0">
                    <a:moveTo>
                      <a:pt x="2072" y="0"/>
                    </a:moveTo>
                    <a:cubicBezTo>
                      <a:pt x="1444" y="0"/>
                      <a:pt x="844" y="341"/>
                      <a:pt x="497" y="960"/>
                    </a:cubicBezTo>
                    <a:cubicBezTo>
                      <a:pt x="1" y="1844"/>
                      <a:pt x="256" y="2886"/>
                      <a:pt x="1097" y="3405"/>
                    </a:cubicBezTo>
                    <a:cubicBezTo>
                      <a:pt x="1405" y="3594"/>
                      <a:pt x="1737" y="3685"/>
                      <a:pt x="2063" y="3685"/>
                    </a:cubicBezTo>
                    <a:cubicBezTo>
                      <a:pt x="2674" y="3685"/>
                      <a:pt x="3262" y="3364"/>
                      <a:pt x="3613" y="2776"/>
                    </a:cubicBezTo>
                    <a:cubicBezTo>
                      <a:pt x="4156" y="1864"/>
                      <a:pt x="3888" y="775"/>
                      <a:pt x="2992" y="254"/>
                    </a:cubicBezTo>
                    <a:cubicBezTo>
                      <a:pt x="2696" y="83"/>
                      <a:pt x="2381" y="0"/>
                      <a:pt x="207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1" name="Google Shape;6681;p19">
                <a:extLst>
                  <a:ext uri="{FF2B5EF4-FFF2-40B4-BE49-F238E27FC236}">
                    <a16:creationId xmlns:a16="http://schemas.microsoft.com/office/drawing/2014/main" id="{1F6003A5-B317-3929-F6CB-457E50A0CADD}"/>
                  </a:ext>
                </a:extLst>
              </p:cNvPr>
              <p:cNvSpPr/>
              <p:nvPr/>
            </p:nvSpPr>
            <p:spPr>
              <a:xfrm>
                <a:off x="5750100" y="3619950"/>
                <a:ext cx="104325" cy="92100"/>
              </a:xfrm>
              <a:custGeom>
                <a:avLst/>
                <a:gdLst/>
                <a:ahLst/>
                <a:cxnLst/>
                <a:rect l="l" t="t" r="r" b="b"/>
                <a:pathLst>
                  <a:path w="4173" h="3684" extrusionOk="0">
                    <a:moveTo>
                      <a:pt x="2088" y="0"/>
                    </a:moveTo>
                    <a:cubicBezTo>
                      <a:pt x="1492" y="0"/>
                      <a:pt x="921" y="305"/>
                      <a:pt x="568" y="865"/>
                    </a:cubicBezTo>
                    <a:cubicBezTo>
                      <a:pt x="1" y="1766"/>
                      <a:pt x="239" y="2868"/>
                      <a:pt x="1116" y="3406"/>
                    </a:cubicBezTo>
                    <a:cubicBezTo>
                      <a:pt x="1423" y="3594"/>
                      <a:pt x="1754" y="3684"/>
                      <a:pt x="2078" y="3684"/>
                    </a:cubicBezTo>
                    <a:cubicBezTo>
                      <a:pt x="2692" y="3684"/>
                      <a:pt x="3280" y="3361"/>
                      <a:pt x="3632" y="2769"/>
                    </a:cubicBezTo>
                    <a:cubicBezTo>
                      <a:pt x="4172" y="1857"/>
                      <a:pt x="3901" y="768"/>
                      <a:pt x="3004" y="251"/>
                    </a:cubicBezTo>
                    <a:cubicBezTo>
                      <a:pt x="2710" y="82"/>
                      <a:pt x="2396" y="0"/>
                      <a:pt x="20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2" name="Google Shape;6682;p19">
                <a:extLst>
                  <a:ext uri="{FF2B5EF4-FFF2-40B4-BE49-F238E27FC236}">
                    <a16:creationId xmlns:a16="http://schemas.microsoft.com/office/drawing/2014/main" id="{113199BA-3C62-1D78-0B2C-CD5C07DFE202}"/>
                  </a:ext>
                </a:extLst>
              </p:cNvPr>
              <p:cNvSpPr/>
              <p:nvPr/>
            </p:nvSpPr>
            <p:spPr>
              <a:xfrm>
                <a:off x="5572050" y="1492125"/>
                <a:ext cx="99375" cy="88225"/>
              </a:xfrm>
              <a:custGeom>
                <a:avLst/>
                <a:gdLst/>
                <a:ahLst/>
                <a:cxnLst/>
                <a:rect l="l" t="t" r="r" b="b"/>
                <a:pathLst>
                  <a:path w="3975" h="3529" extrusionOk="0">
                    <a:moveTo>
                      <a:pt x="2066" y="1"/>
                    </a:moveTo>
                    <a:cubicBezTo>
                      <a:pt x="1431" y="1"/>
                      <a:pt x="787" y="336"/>
                      <a:pt x="466" y="910"/>
                    </a:cubicBezTo>
                    <a:cubicBezTo>
                      <a:pt x="1" y="1747"/>
                      <a:pt x="325" y="2898"/>
                      <a:pt x="1152" y="3339"/>
                    </a:cubicBezTo>
                    <a:cubicBezTo>
                      <a:pt x="1394" y="3468"/>
                      <a:pt x="1662" y="3529"/>
                      <a:pt x="1931" y="3529"/>
                    </a:cubicBezTo>
                    <a:cubicBezTo>
                      <a:pt x="2587" y="3529"/>
                      <a:pt x="3250" y="3170"/>
                      <a:pt x="3558" y="2568"/>
                    </a:cubicBezTo>
                    <a:cubicBezTo>
                      <a:pt x="3975" y="1752"/>
                      <a:pt x="3669" y="667"/>
                      <a:pt x="2893" y="216"/>
                    </a:cubicBezTo>
                    <a:cubicBezTo>
                      <a:pt x="2640" y="70"/>
                      <a:pt x="2354" y="1"/>
                      <a:pt x="206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3" name="Google Shape;6683;p19">
                <a:extLst>
                  <a:ext uri="{FF2B5EF4-FFF2-40B4-BE49-F238E27FC236}">
                    <a16:creationId xmlns:a16="http://schemas.microsoft.com/office/drawing/2014/main" id="{141C18CD-654D-7F04-994C-770C17590A66}"/>
                  </a:ext>
                </a:extLst>
              </p:cNvPr>
              <p:cNvSpPr/>
              <p:nvPr/>
            </p:nvSpPr>
            <p:spPr>
              <a:xfrm>
                <a:off x="4359425" y="654350"/>
                <a:ext cx="99325" cy="88225"/>
              </a:xfrm>
              <a:custGeom>
                <a:avLst/>
                <a:gdLst/>
                <a:ahLst/>
                <a:cxnLst/>
                <a:rect l="l" t="t" r="r" b="b"/>
                <a:pathLst>
                  <a:path w="3973" h="3529" extrusionOk="0">
                    <a:moveTo>
                      <a:pt x="2065" y="1"/>
                    </a:moveTo>
                    <a:cubicBezTo>
                      <a:pt x="1458" y="1"/>
                      <a:pt x="840" y="304"/>
                      <a:pt x="505" y="841"/>
                    </a:cubicBezTo>
                    <a:cubicBezTo>
                      <a:pt x="1" y="1647"/>
                      <a:pt x="275" y="2814"/>
                      <a:pt x="1083" y="3301"/>
                    </a:cubicBezTo>
                    <a:cubicBezTo>
                      <a:pt x="1340" y="3456"/>
                      <a:pt x="1634" y="3529"/>
                      <a:pt x="1930" y="3529"/>
                    </a:cubicBezTo>
                    <a:cubicBezTo>
                      <a:pt x="2555" y="3529"/>
                      <a:pt x="3191" y="3203"/>
                      <a:pt x="3517" y="2639"/>
                    </a:cubicBezTo>
                    <a:cubicBezTo>
                      <a:pt x="3972" y="1851"/>
                      <a:pt x="3714" y="750"/>
                      <a:pt x="2960" y="258"/>
                    </a:cubicBezTo>
                    <a:cubicBezTo>
                      <a:pt x="2692" y="83"/>
                      <a:pt x="2380" y="1"/>
                      <a:pt x="206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4" name="Google Shape;6684;p19">
                <a:extLst>
                  <a:ext uri="{FF2B5EF4-FFF2-40B4-BE49-F238E27FC236}">
                    <a16:creationId xmlns:a16="http://schemas.microsoft.com/office/drawing/2014/main" id="{506734C8-0303-505C-A0CA-77AF15D1995F}"/>
                  </a:ext>
                </a:extLst>
              </p:cNvPr>
              <p:cNvSpPr/>
              <p:nvPr/>
            </p:nvSpPr>
            <p:spPr>
              <a:xfrm>
                <a:off x="5289825" y="1177425"/>
                <a:ext cx="99900" cy="88225"/>
              </a:xfrm>
              <a:custGeom>
                <a:avLst/>
                <a:gdLst/>
                <a:ahLst/>
                <a:cxnLst/>
                <a:rect l="l" t="t" r="r" b="b"/>
                <a:pathLst>
                  <a:path w="3996" h="3529" extrusionOk="0">
                    <a:moveTo>
                      <a:pt x="2065" y="0"/>
                    </a:moveTo>
                    <a:cubicBezTo>
                      <a:pt x="1441" y="0"/>
                      <a:pt x="810" y="324"/>
                      <a:pt x="484" y="880"/>
                    </a:cubicBezTo>
                    <a:cubicBezTo>
                      <a:pt x="1" y="1704"/>
                      <a:pt x="301" y="2861"/>
                      <a:pt x="1120" y="3322"/>
                    </a:cubicBezTo>
                    <a:cubicBezTo>
                      <a:pt x="1370" y="3462"/>
                      <a:pt x="1650" y="3528"/>
                      <a:pt x="1931" y="3528"/>
                    </a:cubicBezTo>
                    <a:cubicBezTo>
                      <a:pt x="2573" y="3528"/>
                      <a:pt x="3223" y="3185"/>
                      <a:pt x="3539" y="2600"/>
                    </a:cubicBezTo>
                    <a:cubicBezTo>
                      <a:pt x="3995" y="1755"/>
                      <a:pt x="3658" y="609"/>
                      <a:pt x="2827" y="180"/>
                    </a:cubicBezTo>
                    <a:cubicBezTo>
                      <a:pt x="2590" y="58"/>
                      <a:pt x="2328" y="0"/>
                      <a:pt x="20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5" name="Google Shape;6685;p19">
                <a:extLst>
                  <a:ext uri="{FF2B5EF4-FFF2-40B4-BE49-F238E27FC236}">
                    <a16:creationId xmlns:a16="http://schemas.microsoft.com/office/drawing/2014/main" id="{B4CB1209-3CC6-69F4-110D-ED827A3B6611}"/>
                  </a:ext>
                </a:extLst>
              </p:cNvPr>
              <p:cNvSpPr/>
              <p:nvPr/>
            </p:nvSpPr>
            <p:spPr>
              <a:xfrm>
                <a:off x="2481675" y="1003250"/>
                <a:ext cx="96950" cy="86125"/>
              </a:xfrm>
              <a:custGeom>
                <a:avLst/>
                <a:gdLst/>
                <a:ahLst/>
                <a:cxnLst/>
                <a:rect l="l" t="t" r="r" b="b"/>
                <a:pathLst>
                  <a:path w="3878" h="3445" extrusionOk="0">
                    <a:moveTo>
                      <a:pt x="2004" y="0"/>
                    </a:moveTo>
                    <a:cubicBezTo>
                      <a:pt x="1363" y="0"/>
                      <a:pt x="715" y="350"/>
                      <a:pt x="416" y="940"/>
                    </a:cubicBezTo>
                    <a:cubicBezTo>
                      <a:pt x="0" y="1760"/>
                      <a:pt x="328" y="2843"/>
                      <a:pt x="1116" y="3261"/>
                    </a:cubicBezTo>
                    <a:cubicBezTo>
                      <a:pt x="1351" y="3386"/>
                      <a:pt x="1612" y="3445"/>
                      <a:pt x="1874" y="3445"/>
                    </a:cubicBezTo>
                    <a:cubicBezTo>
                      <a:pt x="2496" y="3445"/>
                      <a:pt x="3123" y="3114"/>
                      <a:pt x="3435" y="2552"/>
                    </a:cubicBezTo>
                    <a:cubicBezTo>
                      <a:pt x="3877" y="1754"/>
                      <a:pt x="3589" y="660"/>
                      <a:pt x="2811" y="211"/>
                    </a:cubicBezTo>
                    <a:cubicBezTo>
                      <a:pt x="2563" y="67"/>
                      <a:pt x="2284" y="0"/>
                      <a:pt x="200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6" name="Google Shape;6686;p19">
                <a:extLst>
                  <a:ext uri="{FF2B5EF4-FFF2-40B4-BE49-F238E27FC236}">
                    <a16:creationId xmlns:a16="http://schemas.microsoft.com/office/drawing/2014/main" id="{4CF4567C-E5D5-C251-441D-210535D71172}"/>
                  </a:ext>
                </a:extLst>
              </p:cNvPr>
              <p:cNvSpPr/>
              <p:nvPr/>
            </p:nvSpPr>
            <p:spPr>
              <a:xfrm>
                <a:off x="2165000" y="1293050"/>
                <a:ext cx="97800" cy="87125"/>
              </a:xfrm>
              <a:custGeom>
                <a:avLst/>
                <a:gdLst/>
                <a:ahLst/>
                <a:cxnLst/>
                <a:rect l="l" t="t" r="r" b="b"/>
                <a:pathLst>
                  <a:path w="3912" h="3485" extrusionOk="0">
                    <a:moveTo>
                      <a:pt x="2029" y="0"/>
                    </a:moveTo>
                    <a:cubicBezTo>
                      <a:pt x="1419" y="0"/>
                      <a:pt x="793" y="310"/>
                      <a:pt x="467" y="851"/>
                    </a:cubicBezTo>
                    <a:cubicBezTo>
                      <a:pt x="0" y="1625"/>
                      <a:pt x="251" y="2739"/>
                      <a:pt x="1001" y="3233"/>
                    </a:cubicBezTo>
                    <a:cubicBezTo>
                      <a:pt x="1262" y="3404"/>
                      <a:pt x="1569" y="3484"/>
                      <a:pt x="1880" y="3484"/>
                    </a:cubicBezTo>
                    <a:cubicBezTo>
                      <a:pt x="2491" y="3484"/>
                      <a:pt x="3117" y="3175"/>
                      <a:pt x="3444" y="2633"/>
                    </a:cubicBezTo>
                    <a:cubicBezTo>
                      <a:pt x="3911" y="1859"/>
                      <a:pt x="3661" y="747"/>
                      <a:pt x="2909" y="253"/>
                    </a:cubicBezTo>
                    <a:cubicBezTo>
                      <a:pt x="2648" y="81"/>
                      <a:pt x="2340" y="0"/>
                      <a:pt x="20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7" name="Google Shape;6687;p19">
                <a:extLst>
                  <a:ext uri="{FF2B5EF4-FFF2-40B4-BE49-F238E27FC236}">
                    <a16:creationId xmlns:a16="http://schemas.microsoft.com/office/drawing/2014/main" id="{EC7C0FF6-DD91-88C6-AB93-86CFBEBCC702}"/>
                  </a:ext>
                </a:extLst>
              </p:cNvPr>
              <p:cNvSpPr/>
              <p:nvPr/>
            </p:nvSpPr>
            <p:spPr>
              <a:xfrm>
                <a:off x="5886050" y="3385300"/>
                <a:ext cx="98975" cy="87125"/>
              </a:xfrm>
              <a:custGeom>
                <a:avLst/>
                <a:gdLst/>
                <a:ahLst/>
                <a:cxnLst/>
                <a:rect l="l" t="t" r="r" b="b"/>
                <a:pathLst>
                  <a:path w="3959" h="3485" extrusionOk="0">
                    <a:moveTo>
                      <a:pt x="2050" y="0"/>
                    </a:moveTo>
                    <a:cubicBezTo>
                      <a:pt x="1431" y="0"/>
                      <a:pt x="802" y="322"/>
                      <a:pt x="481" y="869"/>
                    </a:cubicBezTo>
                    <a:cubicBezTo>
                      <a:pt x="0" y="1690"/>
                      <a:pt x="317" y="2857"/>
                      <a:pt x="1138" y="3297"/>
                    </a:cubicBezTo>
                    <a:cubicBezTo>
                      <a:pt x="1375" y="3425"/>
                      <a:pt x="1641" y="3484"/>
                      <a:pt x="1908" y="3484"/>
                    </a:cubicBezTo>
                    <a:cubicBezTo>
                      <a:pt x="2527" y="3484"/>
                      <a:pt x="3157" y="3164"/>
                      <a:pt x="3478" y="2617"/>
                    </a:cubicBezTo>
                    <a:cubicBezTo>
                      <a:pt x="3958" y="1796"/>
                      <a:pt x="3641" y="629"/>
                      <a:pt x="2821" y="188"/>
                    </a:cubicBezTo>
                    <a:cubicBezTo>
                      <a:pt x="2583" y="60"/>
                      <a:pt x="2318" y="0"/>
                      <a:pt x="20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8" name="Google Shape;6688;p19">
                <a:extLst>
                  <a:ext uri="{FF2B5EF4-FFF2-40B4-BE49-F238E27FC236}">
                    <a16:creationId xmlns:a16="http://schemas.microsoft.com/office/drawing/2014/main" id="{0DC22C1D-1689-2AE1-01E2-F77844330132}"/>
                  </a:ext>
                </a:extLst>
              </p:cNvPr>
              <p:cNvSpPr/>
              <p:nvPr/>
            </p:nvSpPr>
            <p:spPr>
              <a:xfrm>
                <a:off x="3944875" y="577300"/>
                <a:ext cx="97825" cy="87150"/>
              </a:xfrm>
              <a:custGeom>
                <a:avLst/>
                <a:gdLst/>
                <a:ahLst/>
                <a:cxnLst/>
                <a:rect l="l" t="t" r="r" b="b"/>
                <a:pathLst>
                  <a:path w="3913" h="3486" extrusionOk="0">
                    <a:moveTo>
                      <a:pt x="2028" y="0"/>
                    </a:moveTo>
                    <a:cubicBezTo>
                      <a:pt x="1391" y="0"/>
                      <a:pt x="740" y="341"/>
                      <a:pt x="429" y="920"/>
                    </a:cubicBezTo>
                    <a:cubicBezTo>
                      <a:pt x="1" y="1722"/>
                      <a:pt x="298" y="2821"/>
                      <a:pt x="1069" y="3272"/>
                    </a:cubicBezTo>
                    <a:cubicBezTo>
                      <a:pt x="1317" y="3417"/>
                      <a:pt x="1600" y="3485"/>
                      <a:pt x="1885" y="3485"/>
                    </a:cubicBezTo>
                    <a:cubicBezTo>
                      <a:pt x="2523" y="3485"/>
                      <a:pt x="3174" y="3144"/>
                      <a:pt x="3484" y="2566"/>
                    </a:cubicBezTo>
                    <a:cubicBezTo>
                      <a:pt x="3913" y="1764"/>
                      <a:pt x="3615" y="665"/>
                      <a:pt x="2845" y="214"/>
                    </a:cubicBezTo>
                    <a:cubicBezTo>
                      <a:pt x="2596" y="68"/>
                      <a:pt x="2313" y="0"/>
                      <a:pt x="202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9" name="Google Shape;6689;p19">
                <a:extLst>
                  <a:ext uri="{FF2B5EF4-FFF2-40B4-BE49-F238E27FC236}">
                    <a16:creationId xmlns:a16="http://schemas.microsoft.com/office/drawing/2014/main" id="{075351BE-ADE8-174E-DC2A-E0881E249B14}"/>
                  </a:ext>
                </a:extLst>
              </p:cNvPr>
              <p:cNvSpPr/>
              <p:nvPr/>
            </p:nvSpPr>
            <p:spPr>
              <a:xfrm>
                <a:off x="5969750" y="2964250"/>
                <a:ext cx="98900" cy="87125"/>
              </a:xfrm>
              <a:custGeom>
                <a:avLst/>
                <a:gdLst/>
                <a:ahLst/>
                <a:cxnLst/>
                <a:rect l="l" t="t" r="r" b="b"/>
                <a:pathLst>
                  <a:path w="3956" h="3485" extrusionOk="0">
                    <a:moveTo>
                      <a:pt x="2048" y="0"/>
                    </a:moveTo>
                    <a:cubicBezTo>
                      <a:pt x="1446" y="0"/>
                      <a:pt x="830" y="303"/>
                      <a:pt x="501" y="829"/>
                    </a:cubicBezTo>
                    <a:cubicBezTo>
                      <a:pt x="0" y="1631"/>
                      <a:pt x="288" y="2808"/>
                      <a:pt x="1098" y="3276"/>
                    </a:cubicBezTo>
                    <a:cubicBezTo>
                      <a:pt x="1344" y="3417"/>
                      <a:pt x="1624" y="3484"/>
                      <a:pt x="1907" y="3484"/>
                    </a:cubicBezTo>
                    <a:cubicBezTo>
                      <a:pt x="2509" y="3484"/>
                      <a:pt x="3124" y="3182"/>
                      <a:pt x="3454" y="2655"/>
                    </a:cubicBezTo>
                    <a:cubicBezTo>
                      <a:pt x="3955" y="1854"/>
                      <a:pt x="3668" y="676"/>
                      <a:pt x="2857" y="209"/>
                    </a:cubicBezTo>
                    <a:cubicBezTo>
                      <a:pt x="2612" y="67"/>
                      <a:pt x="2332" y="0"/>
                      <a:pt x="20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0" name="Google Shape;6690;p19">
                <a:extLst>
                  <a:ext uri="{FF2B5EF4-FFF2-40B4-BE49-F238E27FC236}">
                    <a16:creationId xmlns:a16="http://schemas.microsoft.com/office/drawing/2014/main" id="{74D4A559-3FCD-353A-3FAD-89A25E680E17}"/>
                  </a:ext>
                </a:extLst>
              </p:cNvPr>
              <p:cNvSpPr/>
              <p:nvPr/>
            </p:nvSpPr>
            <p:spPr>
              <a:xfrm>
                <a:off x="1632175" y="2242050"/>
                <a:ext cx="97000" cy="86125"/>
              </a:xfrm>
              <a:custGeom>
                <a:avLst/>
                <a:gdLst/>
                <a:ahLst/>
                <a:cxnLst/>
                <a:rect l="l" t="t" r="r" b="b"/>
                <a:pathLst>
                  <a:path w="3880" h="3445" extrusionOk="0">
                    <a:moveTo>
                      <a:pt x="2003" y="0"/>
                    </a:moveTo>
                    <a:cubicBezTo>
                      <a:pt x="1358" y="0"/>
                      <a:pt x="706" y="355"/>
                      <a:pt x="410" y="950"/>
                    </a:cubicBezTo>
                    <a:cubicBezTo>
                      <a:pt x="1" y="1772"/>
                      <a:pt x="335" y="2855"/>
                      <a:pt x="1125" y="3266"/>
                    </a:cubicBezTo>
                    <a:cubicBezTo>
                      <a:pt x="1359" y="3388"/>
                      <a:pt x="1616" y="3445"/>
                      <a:pt x="1875" y="3445"/>
                    </a:cubicBezTo>
                    <a:cubicBezTo>
                      <a:pt x="2500" y="3445"/>
                      <a:pt x="3132" y="3110"/>
                      <a:pt x="3442" y="2543"/>
                    </a:cubicBezTo>
                    <a:cubicBezTo>
                      <a:pt x="3879" y="1738"/>
                      <a:pt x="3580" y="649"/>
                      <a:pt x="2801" y="206"/>
                    </a:cubicBezTo>
                    <a:cubicBezTo>
                      <a:pt x="2555" y="66"/>
                      <a:pt x="2280" y="0"/>
                      <a:pt x="20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1" name="Google Shape;6691;p19">
                <a:extLst>
                  <a:ext uri="{FF2B5EF4-FFF2-40B4-BE49-F238E27FC236}">
                    <a16:creationId xmlns:a16="http://schemas.microsoft.com/office/drawing/2014/main" id="{A159C1F5-D1BE-EB07-8D2F-6DD0CC467DAB}"/>
                  </a:ext>
                </a:extLst>
              </p:cNvPr>
              <p:cNvSpPr/>
              <p:nvPr/>
            </p:nvSpPr>
            <p:spPr>
              <a:xfrm>
                <a:off x="5353275" y="4334300"/>
                <a:ext cx="97525" cy="86150"/>
              </a:xfrm>
              <a:custGeom>
                <a:avLst/>
                <a:gdLst/>
                <a:ahLst/>
                <a:cxnLst/>
                <a:rect l="l" t="t" r="r" b="b"/>
                <a:pathLst>
                  <a:path w="3901" h="3446" extrusionOk="0">
                    <a:moveTo>
                      <a:pt x="2025" y="0"/>
                    </a:moveTo>
                    <a:cubicBezTo>
                      <a:pt x="1429" y="0"/>
                      <a:pt x="822" y="304"/>
                      <a:pt x="497" y="833"/>
                    </a:cubicBezTo>
                    <a:cubicBezTo>
                      <a:pt x="0" y="1647"/>
                      <a:pt x="302" y="2811"/>
                      <a:pt x="1129" y="3256"/>
                    </a:cubicBezTo>
                    <a:cubicBezTo>
                      <a:pt x="1367" y="3385"/>
                      <a:pt x="1632" y="3445"/>
                      <a:pt x="1898" y="3445"/>
                    </a:cubicBezTo>
                    <a:cubicBezTo>
                      <a:pt x="2515" y="3445"/>
                      <a:pt x="3138" y="3119"/>
                      <a:pt x="3451" y="2563"/>
                    </a:cubicBezTo>
                    <a:cubicBezTo>
                      <a:pt x="3901" y="1766"/>
                      <a:pt x="3616" y="673"/>
                      <a:pt x="2841" y="216"/>
                    </a:cubicBezTo>
                    <a:cubicBezTo>
                      <a:pt x="2593" y="69"/>
                      <a:pt x="2310" y="0"/>
                      <a:pt x="20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2" name="Google Shape;6692;p19">
                <a:extLst>
                  <a:ext uri="{FF2B5EF4-FFF2-40B4-BE49-F238E27FC236}">
                    <a16:creationId xmlns:a16="http://schemas.microsoft.com/office/drawing/2014/main" id="{53905611-674A-CBC4-7AC6-21753B771D7E}"/>
                  </a:ext>
                </a:extLst>
              </p:cNvPr>
              <p:cNvSpPr/>
              <p:nvPr/>
            </p:nvSpPr>
            <p:spPr>
              <a:xfrm>
                <a:off x="1548875" y="2663675"/>
                <a:ext cx="96300" cy="85000"/>
              </a:xfrm>
              <a:custGeom>
                <a:avLst/>
                <a:gdLst/>
                <a:ahLst/>
                <a:cxnLst/>
                <a:rect l="l" t="t" r="r" b="b"/>
                <a:pathLst>
                  <a:path w="3852" h="3400" extrusionOk="0">
                    <a:moveTo>
                      <a:pt x="1967" y="1"/>
                    </a:moveTo>
                    <a:cubicBezTo>
                      <a:pt x="1391" y="1"/>
                      <a:pt x="818" y="295"/>
                      <a:pt x="495" y="816"/>
                    </a:cubicBezTo>
                    <a:cubicBezTo>
                      <a:pt x="1" y="1613"/>
                      <a:pt x="256" y="2698"/>
                      <a:pt x="1050" y="3172"/>
                    </a:cubicBezTo>
                    <a:cubicBezTo>
                      <a:pt x="1309" y="3327"/>
                      <a:pt x="1597" y="3400"/>
                      <a:pt x="1883" y="3400"/>
                    </a:cubicBezTo>
                    <a:cubicBezTo>
                      <a:pt x="2477" y="3400"/>
                      <a:pt x="3066" y="3087"/>
                      <a:pt x="3383" y="2534"/>
                    </a:cubicBezTo>
                    <a:cubicBezTo>
                      <a:pt x="3851" y="1716"/>
                      <a:pt x="3561" y="645"/>
                      <a:pt x="2752" y="200"/>
                    </a:cubicBezTo>
                    <a:cubicBezTo>
                      <a:pt x="2506" y="65"/>
                      <a:pt x="2236" y="1"/>
                      <a:pt x="196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3" name="Google Shape;6693;p19">
                <a:extLst>
                  <a:ext uri="{FF2B5EF4-FFF2-40B4-BE49-F238E27FC236}">
                    <a16:creationId xmlns:a16="http://schemas.microsoft.com/office/drawing/2014/main" id="{267DF367-5399-B6CF-EBB4-8F719F868F74}"/>
                  </a:ext>
                </a:extLst>
              </p:cNvPr>
              <p:cNvSpPr/>
              <p:nvPr/>
            </p:nvSpPr>
            <p:spPr>
              <a:xfrm>
                <a:off x="5037850" y="4625150"/>
                <a:ext cx="95800" cy="85025"/>
              </a:xfrm>
              <a:custGeom>
                <a:avLst/>
                <a:gdLst/>
                <a:ahLst/>
                <a:cxnLst/>
                <a:rect l="l" t="t" r="r" b="b"/>
                <a:pathLst>
                  <a:path w="3832" h="3401" extrusionOk="0">
                    <a:moveTo>
                      <a:pt x="1970" y="1"/>
                    </a:moveTo>
                    <a:cubicBezTo>
                      <a:pt x="1377" y="1"/>
                      <a:pt x="788" y="312"/>
                      <a:pt x="472" y="863"/>
                    </a:cubicBezTo>
                    <a:cubicBezTo>
                      <a:pt x="0" y="1681"/>
                      <a:pt x="289" y="2752"/>
                      <a:pt x="1098" y="3199"/>
                    </a:cubicBezTo>
                    <a:cubicBezTo>
                      <a:pt x="1345" y="3336"/>
                      <a:pt x="1616" y="3400"/>
                      <a:pt x="1885" y="3400"/>
                    </a:cubicBezTo>
                    <a:cubicBezTo>
                      <a:pt x="2498" y="3400"/>
                      <a:pt x="3104" y="3066"/>
                      <a:pt x="3410" y="2488"/>
                    </a:cubicBezTo>
                    <a:cubicBezTo>
                      <a:pt x="3831" y="1696"/>
                      <a:pt x="3560" y="683"/>
                      <a:pt x="2804" y="229"/>
                    </a:cubicBezTo>
                    <a:cubicBezTo>
                      <a:pt x="2546" y="74"/>
                      <a:pt x="2257" y="1"/>
                      <a:pt x="19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4" name="Google Shape;6694;p19">
                <a:extLst>
                  <a:ext uri="{FF2B5EF4-FFF2-40B4-BE49-F238E27FC236}">
                    <a16:creationId xmlns:a16="http://schemas.microsoft.com/office/drawing/2014/main" id="{502D91BB-6E59-34F6-5A75-E131A18ECB3C}"/>
                  </a:ext>
                </a:extLst>
              </p:cNvPr>
              <p:cNvSpPr/>
              <p:nvPr/>
            </p:nvSpPr>
            <p:spPr>
              <a:xfrm>
                <a:off x="3574750" y="5051225"/>
                <a:ext cx="94775" cy="83775"/>
              </a:xfrm>
              <a:custGeom>
                <a:avLst/>
                <a:gdLst/>
                <a:ahLst/>
                <a:cxnLst/>
                <a:rect l="l" t="t" r="r" b="b"/>
                <a:pathLst>
                  <a:path w="3791" h="3351" extrusionOk="0">
                    <a:moveTo>
                      <a:pt x="1913" y="0"/>
                    </a:moveTo>
                    <a:cubicBezTo>
                      <a:pt x="1328" y="0"/>
                      <a:pt x="769" y="323"/>
                      <a:pt x="457" y="903"/>
                    </a:cubicBezTo>
                    <a:cubicBezTo>
                      <a:pt x="0" y="1757"/>
                      <a:pt x="310" y="2753"/>
                      <a:pt x="1166" y="3177"/>
                    </a:cubicBezTo>
                    <a:cubicBezTo>
                      <a:pt x="1403" y="3295"/>
                      <a:pt x="1651" y="3351"/>
                      <a:pt x="1894" y="3351"/>
                    </a:cubicBezTo>
                    <a:cubicBezTo>
                      <a:pt x="2482" y="3351"/>
                      <a:pt x="3043" y="3024"/>
                      <a:pt x="3353" y="2446"/>
                    </a:cubicBezTo>
                    <a:cubicBezTo>
                      <a:pt x="3790" y="1630"/>
                      <a:pt x="3530" y="682"/>
                      <a:pt x="2741" y="227"/>
                    </a:cubicBezTo>
                    <a:cubicBezTo>
                      <a:pt x="2476" y="73"/>
                      <a:pt x="2192" y="0"/>
                      <a:pt x="19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5" name="Google Shape;6695;p19">
                <a:extLst>
                  <a:ext uri="{FF2B5EF4-FFF2-40B4-BE49-F238E27FC236}">
                    <a16:creationId xmlns:a16="http://schemas.microsoft.com/office/drawing/2014/main" id="{35CD95D5-4A06-7AB2-938C-CD6D579D3167}"/>
                  </a:ext>
                </a:extLst>
              </p:cNvPr>
              <p:cNvSpPr/>
              <p:nvPr/>
            </p:nvSpPr>
            <p:spPr>
              <a:xfrm>
                <a:off x="1947050" y="4135825"/>
                <a:ext cx="9422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3769" h="3352" extrusionOk="0">
                    <a:moveTo>
                      <a:pt x="1894" y="1"/>
                    </a:moveTo>
                    <a:cubicBezTo>
                      <a:pt x="1322" y="1"/>
                      <a:pt x="774" y="309"/>
                      <a:pt x="457" y="868"/>
                    </a:cubicBezTo>
                    <a:cubicBezTo>
                      <a:pt x="1" y="1676"/>
                      <a:pt x="239" y="2635"/>
                      <a:pt x="1013" y="3105"/>
                    </a:cubicBezTo>
                    <a:cubicBezTo>
                      <a:pt x="1288" y="3272"/>
                      <a:pt x="1585" y="3352"/>
                      <a:pt x="1876" y="3352"/>
                    </a:cubicBezTo>
                    <a:cubicBezTo>
                      <a:pt x="2447" y="3352"/>
                      <a:pt x="2995" y="3044"/>
                      <a:pt x="3312" y="2485"/>
                    </a:cubicBezTo>
                    <a:cubicBezTo>
                      <a:pt x="3769" y="1677"/>
                      <a:pt x="3531" y="719"/>
                      <a:pt x="2756" y="248"/>
                    </a:cubicBezTo>
                    <a:cubicBezTo>
                      <a:pt x="2481" y="81"/>
                      <a:pt x="2184" y="1"/>
                      <a:pt x="189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6" name="Google Shape;6696;p19">
                <a:extLst>
                  <a:ext uri="{FF2B5EF4-FFF2-40B4-BE49-F238E27FC236}">
                    <a16:creationId xmlns:a16="http://schemas.microsoft.com/office/drawing/2014/main" id="{D8296E6F-0525-12CB-03C9-E242E82643CC}"/>
                  </a:ext>
                </a:extLst>
              </p:cNvPr>
              <p:cNvSpPr/>
              <p:nvPr/>
            </p:nvSpPr>
            <p:spPr>
              <a:xfrm>
                <a:off x="3159150" y="4973625"/>
                <a:ext cx="9482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3793" h="3352" extrusionOk="0">
                    <a:moveTo>
                      <a:pt x="1914" y="1"/>
                    </a:moveTo>
                    <a:cubicBezTo>
                      <a:pt x="1329" y="1"/>
                      <a:pt x="770" y="324"/>
                      <a:pt x="459" y="904"/>
                    </a:cubicBezTo>
                    <a:cubicBezTo>
                      <a:pt x="1" y="1757"/>
                      <a:pt x="313" y="2755"/>
                      <a:pt x="1168" y="3178"/>
                    </a:cubicBezTo>
                    <a:cubicBezTo>
                      <a:pt x="1405" y="3295"/>
                      <a:pt x="1653" y="3351"/>
                      <a:pt x="1897" y="3351"/>
                    </a:cubicBezTo>
                    <a:cubicBezTo>
                      <a:pt x="2485" y="3351"/>
                      <a:pt x="3045" y="3025"/>
                      <a:pt x="3355" y="2447"/>
                    </a:cubicBezTo>
                    <a:cubicBezTo>
                      <a:pt x="3792" y="1629"/>
                      <a:pt x="3530" y="681"/>
                      <a:pt x="2743" y="228"/>
                    </a:cubicBezTo>
                    <a:cubicBezTo>
                      <a:pt x="2477" y="74"/>
                      <a:pt x="2193" y="1"/>
                      <a:pt x="19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7" name="Google Shape;6697;p19">
                <a:extLst>
                  <a:ext uri="{FF2B5EF4-FFF2-40B4-BE49-F238E27FC236}">
                    <a16:creationId xmlns:a16="http://schemas.microsoft.com/office/drawing/2014/main" id="{21D89CFF-BA9E-7348-7BA8-A59314384AAA}"/>
                  </a:ext>
                </a:extLst>
              </p:cNvPr>
              <p:cNvSpPr/>
              <p:nvPr/>
            </p:nvSpPr>
            <p:spPr>
              <a:xfrm>
                <a:off x="2229325" y="4450550"/>
                <a:ext cx="9422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3769" h="3352" extrusionOk="0">
                    <a:moveTo>
                      <a:pt x="1892" y="1"/>
                    </a:moveTo>
                    <a:cubicBezTo>
                      <a:pt x="1319" y="1"/>
                      <a:pt x="769" y="310"/>
                      <a:pt x="454" y="872"/>
                    </a:cubicBezTo>
                    <a:cubicBezTo>
                      <a:pt x="0" y="1681"/>
                      <a:pt x="240" y="2639"/>
                      <a:pt x="1017" y="3106"/>
                    </a:cubicBezTo>
                    <a:cubicBezTo>
                      <a:pt x="1291" y="3272"/>
                      <a:pt x="1586" y="3351"/>
                      <a:pt x="1875" y="3351"/>
                    </a:cubicBezTo>
                    <a:cubicBezTo>
                      <a:pt x="2449" y="3351"/>
                      <a:pt x="2999" y="3041"/>
                      <a:pt x="3314" y="2479"/>
                    </a:cubicBezTo>
                    <a:cubicBezTo>
                      <a:pt x="3768" y="1671"/>
                      <a:pt x="3527" y="713"/>
                      <a:pt x="2750" y="245"/>
                    </a:cubicBezTo>
                    <a:cubicBezTo>
                      <a:pt x="2476" y="80"/>
                      <a:pt x="2181" y="1"/>
                      <a:pt x="189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8" name="Google Shape;6698;p19">
                <a:extLst>
                  <a:ext uri="{FF2B5EF4-FFF2-40B4-BE49-F238E27FC236}">
                    <a16:creationId xmlns:a16="http://schemas.microsoft.com/office/drawing/2014/main" id="{201CB7FB-FB8B-CAAF-36F6-CCEF8ADDE823}"/>
                  </a:ext>
                </a:extLst>
              </p:cNvPr>
              <p:cNvSpPr/>
              <p:nvPr/>
            </p:nvSpPr>
            <p:spPr>
              <a:xfrm>
                <a:off x="5526700" y="1312075"/>
                <a:ext cx="91325" cy="80425"/>
              </a:xfrm>
              <a:custGeom>
                <a:avLst/>
                <a:gdLst/>
                <a:ahLst/>
                <a:cxnLst/>
                <a:rect l="l" t="t" r="r" b="b"/>
                <a:pathLst>
                  <a:path w="3653" h="3217" extrusionOk="0">
                    <a:moveTo>
                      <a:pt x="1834" y="1"/>
                    </a:moveTo>
                    <a:cubicBezTo>
                      <a:pt x="1316" y="1"/>
                      <a:pt x="816" y="262"/>
                      <a:pt x="506" y="744"/>
                    </a:cubicBezTo>
                    <a:cubicBezTo>
                      <a:pt x="1" y="1530"/>
                      <a:pt x="217" y="2516"/>
                      <a:pt x="997" y="2984"/>
                    </a:cubicBezTo>
                    <a:cubicBezTo>
                      <a:pt x="1258" y="3141"/>
                      <a:pt x="1541" y="3217"/>
                      <a:pt x="1819" y="3217"/>
                    </a:cubicBezTo>
                    <a:cubicBezTo>
                      <a:pt x="2337" y="3217"/>
                      <a:pt x="2837" y="2955"/>
                      <a:pt x="3147" y="2473"/>
                    </a:cubicBezTo>
                    <a:cubicBezTo>
                      <a:pt x="3652" y="1688"/>
                      <a:pt x="3436" y="700"/>
                      <a:pt x="2656" y="233"/>
                    </a:cubicBezTo>
                    <a:cubicBezTo>
                      <a:pt x="2395" y="76"/>
                      <a:pt x="2112" y="1"/>
                      <a:pt x="183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9" name="Google Shape;6699;p19">
                <a:extLst>
                  <a:ext uri="{FF2B5EF4-FFF2-40B4-BE49-F238E27FC236}">
                    <a16:creationId xmlns:a16="http://schemas.microsoft.com/office/drawing/2014/main" id="{059A429A-E5AA-F1C8-D7A8-46F00248E811}"/>
                  </a:ext>
                </a:extLst>
              </p:cNvPr>
              <p:cNvSpPr/>
              <p:nvPr/>
            </p:nvSpPr>
            <p:spPr>
              <a:xfrm>
                <a:off x="3349550" y="556250"/>
                <a:ext cx="91025" cy="80450"/>
              </a:xfrm>
              <a:custGeom>
                <a:avLst/>
                <a:gdLst/>
                <a:ahLst/>
                <a:cxnLst/>
                <a:rect l="l" t="t" r="r" b="b"/>
                <a:pathLst>
                  <a:path w="3641" h="3218" extrusionOk="0">
                    <a:moveTo>
                      <a:pt x="1838" y="1"/>
                    </a:moveTo>
                    <a:cubicBezTo>
                      <a:pt x="1293" y="1"/>
                      <a:pt x="770" y="293"/>
                      <a:pt x="466" y="819"/>
                    </a:cubicBezTo>
                    <a:cubicBezTo>
                      <a:pt x="0" y="1626"/>
                      <a:pt x="267" y="2596"/>
                      <a:pt x="1073" y="3026"/>
                    </a:cubicBezTo>
                    <a:cubicBezTo>
                      <a:pt x="1315" y="3156"/>
                      <a:pt x="1571" y="3217"/>
                      <a:pt x="1821" y="3217"/>
                    </a:cubicBezTo>
                    <a:cubicBezTo>
                      <a:pt x="2403" y="3217"/>
                      <a:pt x="2958" y="2885"/>
                      <a:pt x="3248" y="2300"/>
                    </a:cubicBezTo>
                    <a:cubicBezTo>
                      <a:pt x="3640" y="1511"/>
                      <a:pt x="3353" y="601"/>
                      <a:pt x="2585" y="191"/>
                    </a:cubicBezTo>
                    <a:cubicBezTo>
                      <a:pt x="2344" y="62"/>
                      <a:pt x="2088" y="1"/>
                      <a:pt x="183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0" name="Google Shape;6700;p19">
                <a:extLst>
                  <a:ext uri="{FF2B5EF4-FFF2-40B4-BE49-F238E27FC236}">
                    <a16:creationId xmlns:a16="http://schemas.microsoft.com/office/drawing/2014/main" id="{6614F3B4-C5A0-7F93-93F7-BDB84C140AE5}"/>
                  </a:ext>
                </a:extLst>
              </p:cNvPr>
              <p:cNvSpPr/>
              <p:nvPr/>
            </p:nvSpPr>
            <p:spPr>
              <a:xfrm>
                <a:off x="5908250" y="1994700"/>
                <a:ext cx="91325" cy="80400"/>
              </a:xfrm>
              <a:custGeom>
                <a:avLst/>
                <a:gdLst/>
                <a:ahLst/>
                <a:cxnLst/>
                <a:rect l="l" t="t" r="r" b="b"/>
                <a:pathLst>
                  <a:path w="3653" h="3216" extrusionOk="0">
                    <a:moveTo>
                      <a:pt x="1835" y="0"/>
                    </a:moveTo>
                    <a:cubicBezTo>
                      <a:pt x="1315" y="0"/>
                      <a:pt x="811" y="264"/>
                      <a:pt x="502" y="750"/>
                    </a:cubicBezTo>
                    <a:cubicBezTo>
                      <a:pt x="1" y="1538"/>
                      <a:pt x="220" y="2521"/>
                      <a:pt x="1001" y="2987"/>
                    </a:cubicBezTo>
                    <a:cubicBezTo>
                      <a:pt x="1261" y="3141"/>
                      <a:pt x="1542" y="3215"/>
                      <a:pt x="1817" y="3215"/>
                    </a:cubicBezTo>
                    <a:cubicBezTo>
                      <a:pt x="2338" y="3215"/>
                      <a:pt x="2841" y="2951"/>
                      <a:pt x="3150" y="2466"/>
                    </a:cubicBezTo>
                    <a:cubicBezTo>
                      <a:pt x="3652" y="1678"/>
                      <a:pt x="3433" y="694"/>
                      <a:pt x="2650" y="228"/>
                    </a:cubicBezTo>
                    <a:cubicBezTo>
                      <a:pt x="2391" y="74"/>
                      <a:pt x="2111" y="0"/>
                      <a:pt x="183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1" name="Google Shape;6701;p19">
                <a:extLst>
                  <a:ext uri="{FF2B5EF4-FFF2-40B4-BE49-F238E27FC236}">
                    <a16:creationId xmlns:a16="http://schemas.microsoft.com/office/drawing/2014/main" id="{29BFBF3D-1B32-CE22-13C1-2DABCF912614}"/>
                  </a:ext>
                </a:extLst>
              </p:cNvPr>
              <p:cNvSpPr/>
              <p:nvPr/>
            </p:nvSpPr>
            <p:spPr>
              <a:xfrm>
                <a:off x="4779625" y="735850"/>
                <a:ext cx="90550" cy="80425"/>
              </a:xfrm>
              <a:custGeom>
                <a:avLst/>
                <a:gdLst/>
                <a:ahLst/>
                <a:cxnLst/>
                <a:rect l="l" t="t" r="r" b="b"/>
                <a:pathLst>
                  <a:path w="3622" h="3217" extrusionOk="0">
                    <a:moveTo>
                      <a:pt x="1819" y="0"/>
                    </a:moveTo>
                    <a:cubicBezTo>
                      <a:pt x="1250" y="0"/>
                      <a:pt x="707" y="317"/>
                      <a:pt x="410" y="883"/>
                    </a:cubicBezTo>
                    <a:cubicBezTo>
                      <a:pt x="1" y="1667"/>
                      <a:pt x="265" y="2581"/>
                      <a:pt x="1023" y="3007"/>
                    </a:cubicBezTo>
                    <a:cubicBezTo>
                      <a:pt x="1274" y="3149"/>
                      <a:pt x="1542" y="3216"/>
                      <a:pt x="1804" y="3216"/>
                    </a:cubicBezTo>
                    <a:cubicBezTo>
                      <a:pt x="2372" y="3216"/>
                      <a:pt x="2916" y="2898"/>
                      <a:pt x="3212" y="2332"/>
                    </a:cubicBezTo>
                    <a:cubicBezTo>
                      <a:pt x="3621" y="1548"/>
                      <a:pt x="3358" y="634"/>
                      <a:pt x="2600" y="209"/>
                    </a:cubicBezTo>
                    <a:cubicBezTo>
                      <a:pt x="2349" y="67"/>
                      <a:pt x="2081" y="0"/>
                      <a:pt x="181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2" name="Google Shape;6702;p19">
                <a:extLst>
                  <a:ext uri="{FF2B5EF4-FFF2-40B4-BE49-F238E27FC236}">
                    <a16:creationId xmlns:a16="http://schemas.microsoft.com/office/drawing/2014/main" id="{1E87B71D-3843-4AC2-BC16-A1D06E3BC497}"/>
                  </a:ext>
                </a:extLst>
              </p:cNvPr>
              <p:cNvSpPr/>
              <p:nvPr/>
            </p:nvSpPr>
            <p:spPr>
              <a:xfrm>
                <a:off x="3166050" y="608850"/>
                <a:ext cx="92550" cy="81625"/>
              </a:xfrm>
              <a:custGeom>
                <a:avLst/>
                <a:gdLst/>
                <a:ahLst/>
                <a:cxnLst/>
                <a:rect l="l" t="t" r="r" b="b"/>
                <a:pathLst>
                  <a:path w="3702" h="3265" extrusionOk="0">
                    <a:moveTo>
                      <a:pt x="1845" y="1"/>
                    </a:moveTo>
                    <a:cubicBezTo>
                      <a:pt x="1277" y="1"/>
                      <a:pt x="743" y="319"/>
                      <a:pt x="439" y="894"/>
                    </a:cubicBezTo>
                    <a:cubicBezTo>
                      <a:pt x="0" y="1727"/>
                      <a:pt x="292" y="2661"/>
                      <a:pt x="1122" y="3084"/>
                    </a:cubicBezTo>
                    <a:cubicBezTo>
                      <a:pt x="1361" y="3206"/>
                      <a:pt x="1611" y="3264"/>
                      <a:pt x="1854" y="3264"/>
                    </a:cubicBezTo>
                    <a:cubicBezTo>
                      <a:pt x="2405" y="3264"/>
                      <a:pt x="2926" y="2963"/>
                      <a:pt x="3235" y="2418"/>
                    </a:cubicBezTo>
                    <a:cubicBezTo>
                      <a:pt x="3702" y="1594"/>
                      <a:pt x="3444" y="653"/>
                      <a:pt x="2628" y="208"/>
                    </a:cubicBezTo>
                    <a:cubicBezTo>
                      <a:pt x="2373" y="68"/>
                      <a:pt x="2105" y="1"/>
                      <a:pt x="184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3" name="Google Shape;6703;p19">
                <a:extLst>
                  <a:ext uri="{FF2B5EF4-FFF2-40B4-BE49-F238E27FC236}">
                    <a16:creationId xmlns:a16="http://schemas.microsoft.com/office/drawing/2014/main" id="{3883BBF2-8447-CF28-5D40-68A766A51499}"/>
                  </a:ext>
                </a:extLst>
              </p:cNvPr>
              <p:cNvSpPr/>
              <p:nvPr/>
            </p:nvSpPr>
            <p:spPr>
              <a:xfrm>
                <a:off x="5957250" y="2178025"/>
                <a:ext cx="92600" cy="8157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263" extrusionOk="0">
                    <a:moveTo>
                      <a:pt x="1849" y="0"/>
                    </a:moveTo>
                    <a:cubicBezTo>
                      <a:pt x="1297" y="0"/>
                      <a:pt x="777" y="301"/>
                      <a:pt x="468" y="847"/>
                    </a:cubicBezTo>
                    <a:cubicBezTo>
                      <a:pt x="1" y="1670"/>
                      <a:pt x="259" y="2610"/>
                      <a:pt x="1076" y="3057"/>
                    </a:cubicBezTo>
                    <a:cubicBezTo>
                      <a:pt x="1331" y="3196"/>
                      <a:pt x="1598" y="3263"/>
                      <a:pt x="1858" y="3263"/>
                    </a:cubicBezTo>
                    <a:cubicBezTo>
                      <a:pt x="2426" y="3263"/>
                      <a:pt x="2960" y="2944"/>
                      <a:pt x="3265" y="2369"/>
                    </a:cubicBezTo>
                    <a:cubicBezTo>
                      <a:pt x="3704" y="1538"/>
                      <a:pt x="3411" y="602"/>
                      <a:pt x="2581" y="180"/>
                    </a:cubicBezTo>
                    <a:cubicBezTo>
                      <a:pt x="2341" y="59"/>
                      <a:pt x="2092" y="0"/>
                      <a:pt x="184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4" name="Google Shape;6704;p19">
                <a:extLst>
                  <a:ext uri="{FF2B5EF4-FFF2-40B4-BE49-F238E27FC236}">
                    <a16:creationId xmlns:a16="http://schemas.microsoft.com/office/drawing/2014/main" id="{F9023B58-3004-9100-7919-6AF20657C58B}"/>
                  </a:ext>
                </a:extLst>
              </p:cNvPr>
              <p:cNvSpPr/>
              <p:nvPr/>
            </p:nvSpPr>
            <p:spPr>
              <a:xfrm>
                <a:off x="2983650" y="662625"/>
                <a:ext cx="91425" cy="80375"/>
              </a:xfrm>
              <a:custGeom>
                <a:avLst/>
                <a:gdLst/>
                <a:ahLst/>
                <a:cxnLst/>
                <a:rect l="l" t="t" r="r" b="b"/>
                <a:pathLst>
                  <a:path w="3657" h="3215" extrusionOk="0">
                    <a:moveTo>
                      <a:pt x="1838" y="0"/>
                    </a:moveTo>
                    <a:cubicBezTo>
                      <a:pt x="1310" y="0"/>
                      <a:pt x="801" y="272"/>
                      <a:pt x="493" y="769"/>
                    </a:cubicBezTo>
                    <a:cubicBezTo>
                      <a:pt x="1" y="1564"/>
                      <a:pt x="235" y="2542"/>
                      <a:pt x="1025" y="2998"/>
                    </a:cubicBezTo>
                    <a:cubicBezTo>
                      <a:pt x="1279" y="3145"/>
                      <a:pt x="1552" y="3215"/>
                      <a:pt x="1821" y="3215"/>
                    </a:cubicBezTo>
                    <a:cubicBezTo>
                      <a:pt x="2349" y="3215"/>
                      <a:pt x="2858" y="2942"/>
                      <a:pt x="3166" y="2445"/>
                    </a:cubicBezTo>
                    <a:cubicBezTo>
                      <a:pt x="3657" y="1652"/>
                      <a:pt x="3424" y="674"/>
                      <a:pt x="2632" y="217"/>
                    </a:cubicBezTo>
                    <a:cubicBezTo>
                      <a:pt x="2379" y="70"/>
                      <a:pt x="2106" y="0"/>
                      <a:pt x="183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5" name="Google Shape;6705;p19">
                <a:extLst>
                  <a:ext uri="{FF2B5EF4-FFF2-40B4-BE49-F238E27FC236}">
                    <a16:creationId xmlns:a16="http://schemas.microsoft.com/office/drawing/2014/main" id="{327D2C12-D9F2-4AA6-5387-FB7CC350C979}"/>
                  </a:ext>
                </a:extLst>
              </p:cNvPr>
              <p:cNvSpPr/>
              <p:nvPr/>
            </p:nvSpPr>
            <p:spPr>
              <a:xfrm>
                <a:off x="5012275" y="866600"/>
                <a:ext cx="90500" cy="80425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217" extrusionOk="0">
                    <a:moveTo>
                      <a:pt x="1817" y="0"/>
                    </a:moveTo>
                    <a:cubicBezTo>
                      <a:pt x="1251" y="0"/>
                      <a:pt x="711" y="314"/>
                      <a:pt x="415" y="876"/>
                    </a:cubicBezTo>
                    <a:cubicBezTo>
                      <a:pt x="0" y="1658"/>
                      <a:pt x="257" y="2572"/>
                      <a:pt x="1013" y="3004"/>
                    </a:cubicBezTo>
                    <a:cubicBezTo>
                      <a:pt x="1266" y="3148"/>
                      <a:pt x="1536" y="3217"/>
                      <a:pt x="1801" y="3217"/>
                    </a:cubicBezTo>
                    <a:cubicBezTo>
                      <a:pt x="2366" y="3217"/>
                      <a:pt x="2907" y="2903"/>
                      <a:pt x="3206" y="2341"/>
                    </a:cubicBezTo>
                    <a:cubicBezTo>
                      <a:pt x="3620" y="1560"/>
                      <a:pt x="3362" y="645"/>
                      <a:pt x="2606" y="214"/>
                    </a:cubicBezTo>
                    <a:cubicBezTo>
                      <a:pt x="2352" y="69"/>
                      <a:pt x="2082" y="0"/>
                      <a:pt x="181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6" name="Google Shape;6706;p19">
                <a:extLst>
                  <a:ext uri="{FF2B5EF4-FFF2-40B4-BE49-F238E27FC236}">
                    <a16:creationId xmlns:a16="http://schemas.microsoft.com/office/drawing/2014/main" id="{F02199DE-8F63-1256-8FD6-4FA172CB9016}"/>
                  </a:ext>
                </a:extLst>
              </p:cNvPr>
              <p:cNvSpPr/>
              <p:nvPr/>
            </p:nvSpPr>
            <p:spPr>
              <a:xfrm>
                <a:off x="6008025" y="2362550"/>
                <a:ext cx="90375" cy="80475"/>
              </a:xfrm>
              <a:custGeom>
                <a:avLst/>
                <a:gdLst/>
                <a:ahLst/>
                <a:cxnLst/>
                <a:rect l="l" t="t" r="r" b="b"/>
                <a:pathLst>
                  <a:path w="3615" h="3219" extrusionOk="0">
                    <a:moveTo>
                      <a:pt x="1818" y="1"/>
                    </a:moveTo>
                    <a:cubicBezTo>
                      <a:pt x="1271" y="1"/>
                      <a:pt x="744" y="294"/>
                      <a:pt x="439" y="826"/>
                    </a:cubicBezTo>
                    <a:cubicBezTo>
                      <a:pt x="0" y="1595"/>
                      <a:pt x="224" y="2522"/>
                      <a:pt x="960" y="2976"/>
                    </a:cubicBezTo>
                    <a:cubicBezTo>
                      <a:pt x="1226" y="3140"/>
                      <a:pt x="1514" y="3218"/>
                      <a:pt x="1797" y="3218"/>
                    </a:cubicBezTo>
                    <a:cubicBezTo>
                      <a:pt x="2344" y="3218"/>
                      <a:pt x="2869" y="2926"/>
                      <a:pt x="3174" y="2393"/>
                    </a:cubicBezTo>
                    <a:cubicBezTo>
                      <a:pt x="3615" y="1623"/>
                      <a:pt x="3391" y="696"/>
                      <a:pt x="2654" y="243"/>
                    </a:cubicBezTo>
                    <a:cubicBezTo>
                      <a:pt x="2388" y="79"/>
                      <a:pt x="2100" y="1"/>
                      <a:pt x="181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7" name="Google Shape;6707;p19">
                <a:extLst>
                  <a:ext uri="{FF2B5EF4-FFF2-40B4-BE49-F238E27FC236}">
                    <a16:creationId xmlns:a16="http://schemas.microsoft.com/office/drawing/2014/main" id="{2A3B603A-0533-AE94-7AAB-A60426566053}"/>
                  </a:ext>
                </a:extLst>
              </p:cNvPr>
              <p:cNvSpPr/>
              <p:nvPr/>
            </p:nvSpPr>
            <p:spPr>
              <a:xfrm>
                <a:off x="4131575" y="527475"/>
                <a:ext cx="90350" cy="80425"/>
              </a:xfrm>
              <a:custGeom>
                <a:avLst/>
                <a:gdLst/>
                <a:ahLst/>
                <a:cxnLst/>
                <a:rect l="l" t="t" r="r" b="b"/>
                <a:pathLst>
                  <a:path w="3614" h="3217" extrusionOk="0">
                    <a:moveTo>
                      <a:pt x="1818" y="0"/>
                    </a:moveTo>
                    <a:cubicBezTo>
                      <a:pt x="1282" y="0"/>
                      <a:pt x="763" y="281"/>
                      <a:pt x="456" y="797"/>
                    </a:cubicBezTo>
                    <a:cubicBezTo>
                      <a:pt x="1" y="1560"/>
                      <a:pt x="207" y="2491"/>
                      <a:pt x="934" y="2959"/>
                    </a:cubicBezTo>
                    <a:cubicBezTo>
                      <a:pt x="1205" y="3133"/>
                      <a:pt x="1503" y="3217"/>
                      <a:pt x="1796" y="3217"/>
                    </a:cubicBezTo>
                    <a:cubicBezTo>
                      <a:pt x="2332" y="3217"/>
                      <a:pt x="2851" y="2936"/>
                      <a:pt x="3159" y="2421"/>
                    </a:cubicBezTo>
                    <a:cubicBezTo>
                      <a:pt x="3614" y="1656"/>
                      <a:pt x="3408" y="725"/>
                      <a:pt x="2681" y="258"/>
                    </a:cubicBezTo>
                    <a:cubicBezTo>
                      <a:pt x="2409" y="83"/>
                      <a:pt x="2111" y="0"/>
                      <a:pt x="18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8" name="Google Shape;6708;p19">
                <a:extLst>
                  <a:ext uri="{FF2B5EF4-FFF2-40B4-BE49-F238E27FC236}">
                    <a16:creationId xmlns:a16="http://schemas.microsoft.com/office/drawing/2014/main" id="{09C910C6-B2F0-772A-3B9F-C5BC696CEA89}"/>
                  </a:ext>
                </a:extLst>
              </p:cNvPr>
              <p:cNvSpPr/>
              <p:nvPr/>
            </p:nvSpPr>
            <p:spPr>
              <a:xfrm>
                <a:off x="5674500" y="4048000"/>
                <a:ext cx="88125" cy="78125"/>
              </a:xfrm>
              <a:custGeom>
                <a:avLst/>
                <a:gdLst/>
                <a:ahLst/>
                <a:cxnLst/>
                <a:rect l="l" t="t" r="r" b="b"/>
                <a:pathLst>
                  <a:path w="3525" h="3125" extrusionOk="0">
                    <a:moveTo>
                      <a:pt x="1812" y="0"/>
                    </a:moveTo>
                    <a:cubicBezTo>
                      <a:pt x="1286" y="0"/>
                      <a:pt x="755" y="261"/>
                      <a:pt x="456" y="727"/>
                    </a:cubicBezTo>
                    <a:cubicBezTo>
                      <a:pt x="1" y="1437"/>
                      <a:pt x="214" y="2446"/>
                      <a:pt x="914" y="2896"/>
                    </a:cubicBezTo>
                    <a:cubicBezTo>
                      <a:pt x="1156" y="3051"/>
                      <a:pt x="1434" y="3124"/>
                      <a:pt x="1713" y="3124"/>
                    </a:cubicBezTo>
                    <a:cubicBezTo>
                      <a:pt x="2240" y="3124"/>
                      <a:pt x="2771" y="2864"/>
                      <a:pt x="3069" y="2398"/>
                    </a:cubicBezTo>
                    <a:cubicBezTo>
                      <a:pt x="3524" y="1689"/>
                      <a:pt x="3310" y="679"/>
                      <a:pt x="2611" y="228"/>
                    </a:cubicBezTo>
                    <a:cubicBezTo>
                      <a:pt x="2369" y="74"/>
                      <a:pt x="2091" y="0"/>
                      <a:pt x="18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9" name="Google Shape;6709;p19">
                <a:extLst>
                  <a:ext uri="{FF2B5EF4-FFF2-40B4-BE49-F238E27FC236}">
                    <a16:creationId xmlns:a16="http://schemas.microsoft.com/office/drawing/2014/main" id="{EDFA37FF-FE88-DD39-1BCB-05AAB94646F0}"/>
                  </a:ext>
                </a:extLst>
              </p:cNvPr>
              <p:cNvSpPr/>
              <p:nvPr/>
            </p:nvSpPr>
            <p:spPr>
              <a:xfrm>
                <a:off x="6024675" y="3152650"/>
                <a:ext cx="88325" cy="78175"/>
              </a:xfrm>
              <a:custGeom>
                <a:avLst/>
                <a:gdLst/>
                <a:ahLst/>
                <a:cxnLst/>
                <a:rect l="l" t="t" r="r" b="b"/>
                <a:pathLst>
                  <a:path w="3533" h="3127" extrusionOk="0">
                    <a:moveTo>
                      <a:pt x="1812" y="0"/>
                    </a:moveTo>
                    <a:cubicBezTo>
                      <a:pt x="1249" y="0"/>
                      <a:pt x="687" y="304"/>
                      <a:pt x="404" y="826"/>
                    </a:cubicBezTo>
                    <a:cubicBezTo>
                      <a:pt x="0" y="1574"/>
                      <a:pt x="280" y="2555"/>
                      <a:pt x="1014" y="2951"/>
                    </a:cubicBezTo>
                    <a:cubicBezTo>
                      <a:pt x="1235" y="3071"/>
                      <a:pt x="1478" y="3127"/>
                      <a:pt x="1721" y="3127"/>
                    </a:cubicBezTo>
                    <a:cubicBezTo>
                      <a:pt x="2284" y="3127"/>
                      <a:pt x="2846" y="2824"/>
                      <a:pt x="3129" y="2301"/>
                    </a:cubicBezTo>
                    <a:cubicBezTo>
                      <a:pt x="3533" y="1554"/>
                      <a:pt x="3253" y="573"/>
                      <a:pt x="2519" y="177"/>
                    </a:cubicBezTo>
                    <a:cubicBezTo>
                      <a:pt x="2298" y="57"/>
                      <a:pt x="2055" y="0"/>
                      <a:pt x="18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0" name="Google Shape;6710;p19">
                <a:extLst>
                  <a:ext uri="{FF2B5EF4-FFF2-40B4-BE49-F238E27FC236}">
                    <a16:creationId xmlns:a16="http://schemas.microsoft.com/office/drawing/2014/main" id="{61F9FDA0-0DB6-6646-8C3F-3C645552550D}"/>
                  </a:ext>
                </a:extLst>
              </p:cNvPr>
              <p:cNvSpPr/>
              <p:nvPr/>
            </p:nvSpPr>
            <p:spPr>
              <a:xfrm>
                <a:off x="2303000" y="1060375"/>
                <a:ext cx="88325" cy="78200"/>
              </a:xfrm>
              <a:custGeom>
                <a:avLst/>
                <a:gdLst/>
                <a:ahLst/>
                <a:cxnLst/>
                <a:rect l="l" t="t" r="r" b="b"/>
                <a:pathLst>
                  <a:path w="3533" h="3128" extrusionOk="0">
                    <a:moveTo>
                      <a:pt x="1814" y="1"/>
                    </a:moveTo>
                    <a:cubicBezTo>
                      <a:pt x="1272" y="1"/>
                      <a:pt x="730" y="279"/>
                      <a:pt x="437" y="770"/>
                    </a:cubicBezTo>
                    <a:cubicBezTo>
                      <a:pt x="0" y="1501"/>
                      <a:pt x="242" y="2493"/>
                      <a:pt x="958" y="2921"/>
                    </a:cubicBezTo>
                    <a:cubicBezTo>
                      <a:pt x="1193" y="3062"/>
                      <a:pt x="1457" y="3128"/>
                      <a:pt x="1721" y="3128"/>
                    </a:cubicBezTo>
                    <a:cubicBezTo>
                      <a:pt x="2262" y="3128"/>
                      <a:pt x="2803" y="2850"/>
                      <a:pt x="3096" y="2358"/>
                    </a:cubicBezTo>
                    <a:cubicBezTo>
                      <a:pt x="3533" y="1629"/>
                      <a:pt x="3292" y="636"/>
                      <a:pt x="2576" y="207"/>
                    </a:cubicBezTo>
                    <a:cubicBezTo>
                      <a:pt x="2342" y="67"/>
                      <a:pt x="2078" y="1"/>
                      <a:pt x="18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1" name="Google Shape;6711;p19">
                <a:extLst>
                  <a:ext uri="{FF2B5EF4-FFF2-40B4-BE49-F238E27FC236}">
                    <a16:creationId xmlns:a16="http://schemas.microsoft.com/office/drawing/2014/main" id="{3E10B5B7-9CF2-382C-89D9-D1F87C5351A9}"/>
                  </a:ext>
                </a:extLst>
              </p:cNvPr>
              <p:cNvSpPr/>
              <p:nvPr/>
            </p:nvSpPr>
            <p:spPr>
              <a:xfrm>
                <a:off x="1720125" y="1824925"/>
                <a:ext cx="88400" cy="78225"/>
              </a:xfrm>
              <a:custGeom>
                <a:avLst/>
                <a:gdLst/>
                <a:ahLst/>
                <a:cxnLst/>
                <a:rect l="l" t="t" r="r" b="b"/>
                <a:pathLst>
                  <a:path w="3536" h="3129" extrusionOk="0">
                    <a:moveTo>
                      <a:pt x="1814" y="1"/>
                    </a:moveTo>
                    <a:cubicBezTo>
                      <a:pt x="1262" y="1"/>
                      <a:pt x="711" y="292"/>
                      <a:pt x="422" y="799"/>
                    </a:cubicBezTo>
                    <a:cubicBezTo>
                      <a:pt x="0" y="1539"/>
                      <a:pt x="261" y="2523"/>
                      <a:pt x="988" y="2937"/>
                    </a:cubicBezTo>
                    <a:cubicBezTo>
                      <a:pt x="1216" y="3067"/>
                      <a:pt x="1469" y="3128"/>
                      <a:pt x="1722" y="3128"/>
                    </a:cubicBezTo>
                    <a:cubicBezTo>
                      <a:pt x="2274" y="3128"/>
                      <a:pt x="2825" y="2837"/>
                      <a:pt x="3114" y="2330"/>
                    </a:cubicBezTo>
                    <a:cubicBezTo>
                      <a:pt x="3535" y="1590"/>
                      <a:pt x="3273" y="604"/>
                      <a:pt x="2548" y="192"/>
                    </a:cubicBezTo>
                    <a:cubicBezTo>
                      <a:pt x="2320" y="62"/>
                      <a:pt x="2067" y="1"/>
                      <a:pt x="18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2" name="Google Shape;6712;p19">
                <a:extLst>
                  <a:ext uri="{FF2B5EF4-FFF2-40B4-BE49-F238E27FC236}">
                    <a16:creationId xmlns:a16="http://schemas.microsoft.com/office/drawing/2014/main" id="{278F571F-36C4-D9EB-27FE-BDC17707C997}"/>
                  </a:ext>
                </a:extLst>
              </p:cNvPr>
              <p:cNvSpPr/>
              <p:nvPr/>
            </p:nvSpPr>
            <p:spPr>
              <a:xfrm>
                <a:off x="5860075" y="1811850"/>
                <a:ext cx="88350" cy="78200"/>
              </a:xfrm>
              <a:custGeom>
                <a:avLst/>
                <a:gdLst/>
                <a:ahLst/>
                <a:cxnLst/>
                <a:rect l="l" t="t" r="r" b="b"/>
                <a:pathLst>
                  <a:path w="3534" h="3128" extrusionOk="0">
                    <a:moveTo>
                      <a:pt x="1813" y="0"/>
                    </a:moveTo>
                    <a:cubicBezTo>
                      <a:pt x="1262" y="0"/>
                      <a:pt x="712" y="290"/>
                      <a:pt x="423" y="796"/>
                    </a:cubicBezTo>
                    <a:cubicBezTo>
                      <a:pt x="0" y="1534"/>
                      <a:pt x="260" y="2520"/>
                      <a:pt x="985" y="2934"/>
                    </a:cubicBezTo>
                    <a:cubicBezTo>
                      <a:pt x="1214" y="3065"/>
                      <a:pt x="1469" y="3127"/>
                      <a:pt x="1723" y="3127"/>
                    </a:cubicBezTo>
                    <a:cubicBezTo>
                      <a:pt x="2274" y="3127"/>
                      <a:pt x="2823" y="2838"/>
                      <a:pt x="3111" y="2333"/>
                    </a:cubicBezTo>
                    <a:cubicBezTo>
                      <a:pt x="3534" y="1593"/>
                      <a:pt x="3276" y="607"/>
                      <a:pt x="2551" y="193"/>
                    </a:cubicBezTo>
                    <a:cubicBezTo>
                      <a:pt x="2322" y="62"/>
                      <a:pt x="2067" y="0"/>
                      <a:pt x="18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3" name="Google Shape;6713;p19">
                <a:extLst>
                  <a:ext uri="{FF2B5EF4-FFF2-40B4-BE49-F238E27FC236}">
                    <a16:creationId xmlns:a16="http://schemas.microsoft.com/office/drawing/2014/main" id="{AE7160BA-99A4-83A1-AEF7-1EE37DC6EDBF}"/>
                  </a:ext>
                </a:extLst>
              </p:cNvPr>
              <p:cNvSpPr/>
              <p:nvPr/>
            </p:nvSpPr>
            <p:spPr>
              <a:xfrm>
                <a:off x="3534075" y="504200"/>
                <a:ext cx="88325" cy="78200"/>
              </a:xfrm>
              <a:custGeom>
                <a:avLst/>
                <a:gdLst/>
                <a:ahLst/>
                <a:cxnLst/>
                <a:rect l="l" t="t" r="r" b="b"/>
                <a:pathLst>
                  <a:path w="3533" h="3128" extrusionOk="0">
                    <a:moveTo>
                      <a:pt x="1813" y="0"/>
                    </a:moveTo>
                    <a:cubicBezTo>
                      <a:pt x="1245" y="0"/>
                      <a:pt x="679" y="309"/>
                      <a:pt x="398" y="838"/>
                    </a:cubicBezTo>
                    <a:cubicBezTo>
                      <a:pt x="1" y="1589"/>
                      <a:pt x="289" y="2569"/>
                      <a:pt x="1025" y="2958"/>
                    </a:cubicBezTo>
                    <a:cubicBezTo>
                      <a:pt x="1242" y="3074"/>
                      <a:pt x="1480" y="3128"/>
                      <a:pt x="1718" y="3128"/>
                    </a:cubicBezTo>
                    <a:cubicBezTo>
                      <a:pt x="2286" y="3128"/>
                      <a:pt x="2854" y="2818"/>
                      <a:pt x="3135" y="2289"/>
                    </a:cubicBezTo>
                    <a:cubicBezTo>
                      <a:pt x="3533" y="1539"/>
                      <a:pt x="3244" y="559"/>
                      <a:pt x="2507" y="170"/>
                    </a:cubicBezTo>
                    <a:cubicBezTo>
                      <a:pt x="2289" y="55"/>
                      <a:pt x="2051" y="0"/>
                      <a:pt x="18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4" name="Google Shape;6714;p19">
                <a:extLst>
                  <a:ext uri="{FF2B5EF4-FFF2-40B4-BE49-F238E27FC236}">
                    <a16:creationId xmlns:a16="http://schemas.microsoft.com/office/drawing/2014/main" id="{B5959D71-E98D-6753-5CF7-D68DDDE908B1}"/>
                  </a:ext>
                </a:extLst>
              </p:cNvPr>
              <p:cNvSpPr/>
              <p:nvPr/>
            </p:nvSpPr>
            <p:spPr>
              <a:xfrm>
                <a:off x="1568450" y="3456050"/>
                <a:ext cx="88325" cy="78175"/>
              </a:xfrm>
              <a:custGeom>
                <a:avLst/>
                <a:gdLst/>
                <a:ahLst/>
                <a:cxnLst/>
                <a:rect l="l" t="t" r="r" b="b"/>
                <a:pathLst>
                  <a:path w="3533" h="3127" extrusionOk="0">
                    <a:moveTo>
                      <a:pt x="1814" y="0"/>
                    </a:moveTo>
                    <a:cubicBezTo>
                      <a:pt x="1272" y="0"/>
                      <a:pt x="730" y="278"/>
                      <a:pt x="437" y="770"/>
                    </a:cubicBezTo>
                    <a:cubicBezTo>
                      <a:pt x="0" y="1499"/>
                      <a:pt x="242" y="2491"/>
                      <a:pt x="958" y="2919"/>
                    </a:cubicBezTo>
                    <a:cubicBezTo>
                      <a:pt x="1193" y="3060"/>
                      <a:pt x="1457" y="3127"/>
                      <a:pt x="1721" y="3127"/>
                    </a:cubicBezTo>
                    <a:cubicBezTo>
                      <a:pt x="2262" y="3127"/>
                      <a:pt x="2803" y="2848"/>
                      <a:pt x="3096" y="2358"/>
                    </a:cubicBezTo>
                    <a:cubicBezTo>
                      <a:pt x="3533" y="1627"/>
                      <a:pt x="3291" y="635"/>
                      <a:pt x="2576" y="207"/>
                    </a:cubicBezTo>
                    <a:cubicBezTo>
                      <a:pt x="2342" y="66"/>
                      <a:pt x="2078" y="0"/>
                      <a:pt x="18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5" name="Google Shape;6715;p19">
                <a:extLst>
                  <a:ext uri="{FF2B5EF4-FFF2-40B4-BE49-F238E27FC236}">
                    <a16:creationId xmlns:a16="http://schemas.microsoft.com/office/drawing/2014/main" id="{77AEA0A3-3125-83F5-338D-9D561DD5E730}"/>
                  </a:ext>
                </a:extLst>
              </p:cNvPr>
              <p:cNvSpPr/>
              <p:nvPr/>
            </p:nvSpPr>
            <p:spPr>
              <a:xfrm>
                <a:off x="4359700" y="5025225"/>
                <a:ext cx="88325" cy="78175"/>
              </a:xfrm>
              <a:custGeom>
                <a:avLst/>
                <a:gdLst/>
                <a:ahLst/>
                <a:cxnLst/>
                <a:rect l="l" t="t" r="r" b="b"/>
                <a:pathLst>
                  <a:path w="3533" h="3127" extrusionOk="0">
                    <a:moveTo>
                      <a:pt x="1813" y="1"/>
                    </a:moveTo>
                    <a:cubicBezTo>
                      <a:pt x="1244" y="1"/>
                      <a:pt x="676" y="311"/>
                      <a:pt x="397" y="841"/>
                    </a:cubicBezTo>
                    <a:cubicBezTo>
                      <a:pt x="0" y="1591"/>
                      <a:pt x="291" y="2573"/>
                      <a:pt x="1027" y="2959"/>
                    </a:cubicBezTo>
                    <a:cubicBezTo>
                      <a:pt x="1244" y="3073"/>
                      <a:pt x="1481" y="3126"/>
                      <a:pt x="1718" y="3126"/>
                    </a:cubicBezTo>
                    <a:cubicBezTo>
                      <a:pt x="2288" y="3126"/>
                      <a:pt x="2856" y="2816"/>
                      <a:pt x="3136" y="2287"/>
                    </a:cubicBezTo>
                    <a:cubicBezTo>
                      <a:pt x="3532" y="1535"/>
                      <a:pt x="3242" y="557"/>
                      <a:pt x="2505" y="169"/>
                    </a:cubicBezTo>
                    <a:cubicBezTo>
                      <a:pt x="2288" y="55"/>
                      <a:pt x="2050" y="1"/>
                      <a:pt x="18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6" name="Google Shape;6716;p19">
                <a:extLst>
                  <a:ext uri="{FF2B5EF4-FFF2-40B4-BE49-F238E27FC236}">
                    <a16:creationId xmlns:a16="http://schemas.microsoft.com/office/drawing/2014/main" id="{DAF3C705-3EA6-F727-0C13-9A28FFD82948}"/>
                  </a:ext>
                </a:extLst>
              </p:cNvPr>
              <p:cNvSpPr/>
              <p:nvPr/>
            </p:nvSpPr>
            <p:spPr>
              <a:xfrm>
                <a:off x="5807175" y="3810275"/>
                <a:ext cx="89425" cy="79325"/>
              </a:xfrm>
              <a:custGeom>
                <a:avLst/>
                <a:gdLst/>
                <a:ahLst/>
                <a:cxnLst/>
                <a:rect l="l" t="t" r="r" b="b"/>
                <a:pathLst>
                  <a:path w="3577" h="3173" extrusionOk="0">
                    <a:moveTo>
                      <a:pt x="1810" y="1"/>
                    </a:moveTo>
                    <a:cubicBezTo>
                      <a:pt x="1267" y="1"/>
                      <a:pt x="737" y="288"/>
                      <a:pt x="438" y="802"/>
                    </a:cubicBezTo>
                    <a:cubicBezTo>
                      <a:pt x="0" y="1555"/>
                      <a:pt x="235" y="2508"/>
                      <a:pt x="964" y="2949"/>
                    </a:cubicBezTo>
                    <a:cubicBezTo>
                      <a:pt x="1215" y="3101"/>
                      <a:pt x="1490" y="3173"/>
                      <a:pt x="1762" y="3173"/>
                    </a:cubicBezTo>
                    <a:cubicBezTo>
                      <a:pt x="2324" y="3173"/>
                      <a:pt x="2872" y="2866"/>
                      <a:pt x="3164" y="2322"/>
                    </a:cubicBezTo>
                    <a:cubicBezTo>
                      <a:pt x="3577" y="1556"/>
                      <a:pt x="3310" y="614"/>
                      <a:pt x="2563" y="197"/>
                    </a:cubicBezTo>
                    <a:cubicBezTo>
                      <a:pt x="2324" y="64"/>
                      <a:pt x="2066" y="1"/>
                      <a:pt x="181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7" name="Google Shape;6717;p19">
                <a:extLst>
                  <a:ext uri="{FF2B5EF4-FFF2-40B4-BE49-F238E27FC236}">
                    <a16:creationId xmlns:a16="http://schemas.microsoft.com/office/drawing/2014/main" id="{9C09D761-22CC-438E-2F68-100FEB301970}"/>
                  </a:ext>
                </a:extLst>
              </p:cNvPr>
              <p:cNvSpPr/>
              <p:nvPr/>
            </p:nvSpPr>
            <p:spPr>
              <a:xfrm>
                <a:off x="1853475" y="1587775"/>
                <a:ext cx="88300" cy="78175"/>
              </a:xfrm>
              <a:custGeom>
                <a:avLst/>
                <a:gdLst/>
                <a:ahLst/>
                <a:cxnLst/>
                <a:rect l="l" t="t" r="r" b="b"/>
                <a:pathLst>
                  <a:path w="3532" h="3127" extrusionOk="0">
                    <a:moveTo>
                      <a:pt x="1814" y="0"/>
                    </a:moveTo>
                    <a:cubicBezTo>
                      <a:pt x="1245" y="0"/>
                      <a:pt x="677" y="311"/>
                      <a:pt x="397" y="841"/>
                    </a:cubicBezTo>
                    <a:cubicBezTo>
                      <a:pt x="1" y="1592"/>
                      <a:pt x="291" y="2572"/>
                      <a:pt x="1028" y="2960"/>
                    </a:cubicBezTo>
                    <a:cubicBezTo>
                      <a:pt x="1244" y="3073"/>
                      <a:pt x="1481" y="3127"/>
                      <a:pt x="1718" y="3127"/>
                    </a:cubicBezTo>
                    <a:cubicBezTo>
                      <a:pt x="2288" y="3127"/>
                      <a:pt x="2857" y="2817"/>
                      <a:pt x="3136" y="2288"/>
                    </a:cubicBezTo>
                    <a:cubicBezTo>
                      <a:pt x="3531" y="1536"/>
                      <a:pt x="3243" y="558"/>
                      <a:pt x="2506" y="169"/>
                    </a:cubicBezTo>
                    <a:cubicBezTo>
                      <a:pt x="2289" y="54"/>
                      <a:pt x="2051" y="0"/>
                      <a:pt x="18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8" name="Google Shape;6718;p19">
                <a:extLst>
                  <a:ext uri="{FF2B5EF4-FFF2-40B4-BE49-F238E27FC236}">
                    <a16:creationId xmlns:a16="http://schemas.microsoft.com/office/drawing/2014/main" id="{588101F6-C243-21E1-FC23-AF3BEB35B797}"/>
                  </a:ext>
                </a:extLst>
              </p:cNvPr>
              <p:cNvSpPr/>
              <p:nvPr/>
            </p:nvSpPr>
            <p:spPr>
              <a:xfrm>
                <a:off x="6059600" y="2548100"/>
                <a:ext cx="86950" cy="77475"/>
              </a:xfrm>
              <a:custGeom>
                <a:avLst/>
                <a:gdLst/>
                <a:ahLst/>
                <a:cxnLst/>
                <a:rect l="l" t="t" r="r" b="b"/>
                <a:pathLst>
                  <a:path w="3478" h="3099" extrusionOk="0">
                    <a:moveTo>
                      <a:pt x="1773" y="1"/>
                    </a:moveTo>
                    <a:cubicBezTo>
                      <a:pt x="1200" y="1"/>
                      <a:pt x="621" y="308"/>
                      <a:pt x="378" y="840"/>
                    </a:cubicBezTo>
                    <a:cubicBezTo>
                      <a:pt x="0" y="1665"/>
                      <a:pt x="198" y="2387"/>
                      <a:pt x="939" y="2884"/>
                    </a:cubicBezTo>
                    <a:cubicBezTo>
                      <a:pt x="1159" y="3030"/>
                      <a:pt x="1414" y="3098"/>
                      <a:pt x="1673" y="3098"/>
                    </a:cubicBezTo>
                    <a:cubicBezTo>
                      <a:pt x="2219" y="3098"/>
                      <a:pt x="2781" y="2798"/>
                      <a:pt x="3062" y="2303"/>
                    </a:cubicBezTo>
                    <a:cubicBezTo>
                      <a:pt x="3478" y="1572"/>
                      <a:pt x="3202" y="567"/>
                      <a:pt x="2477" y="174"/>
                    </a:cubicBezTo>
                    <a:cubicBezTo>
                      <a:pt x="2261" y="56"/>
                      <a:pt x="2018" y="1"/>
                      <a:pt x="177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9" name="Google Shape;6719;p19">
                <a:extLst>
                  <a:ext uri="{FF2B5EF4-FFF2-40B4-BE49-F238E27FC236}">
                    <a16:creationId xmlns:a16="http://schemas.microsoft.com/office/drawing/2014/main" id="{7CA131C3-2E97-F839-995C-3A0D5EDA621C}"/>
                  </a:ext>
                </a:extLst>
              </p:cNvPr>
              <p:cNvSpPr/>
              <p:nvPr/>
            </p:nvSpPr>
            <p:spPr>
              <a:xfrm>
                <a:off x="5542950" y="4286750"/>
                <a:ext cx="84600" cy="74900"/>
              </a:xfrm>
              <a:custGeom>
                <a:avLst/>
                <a:gdLst/>
                <a:ahLst/>
                <a:cxnLst/>
                <a:rect l="l" t="t" r="r" b="b"/>
                <a:pathLst>
                  <a:path w="3384" h="2996" extrusionOk="0">
                    <a:moveTo>
                      <a:pt x="1743" y="0"/>
                    </a:moveTo>
                    <a:cubicBezTo>
                      <a:pt x="1219" y="0"/>
                      <a:pt x="689" y="272"/>
                      <a:pt x="410" y="746"/>
                    </a:cubicBezTo>
                    <a:cubicBezTo>
                      <a:pt x="1" y="1442"/>
                      <a:pt x="241" y="2401"/>
                      <a:pt x="926" y="2805"/>
                    </a:cubicBezTo>
                    <a:cubicBezTo>
                      <a:pt x="1146" y="2934"/>
                      <a:pt x="1394" y="2996"/>
                      <a:pt x="1642" y="2996"/>
                    </a:cubicBezTo>
                    <a:cubicBezTo>
                      <a:pt x="2167" y="2996"/>
                      <a:pt x="2694" y="2723"/>
                      <a:pt x="2974" y="2249"/>
                    </a:cubicBezTo>
                    <a:cubicBezTo>
                      <a:pt x="3384" y="1554"/>
                      <a:pt x="3142" y="594"/>
                      <a:pt x="2457" y="191"/>
                    </a:cubicBezTo>
                    <a:cubicBezTo>
                      <a:pt x="2238" y="61"/>
                      <a:pt x="1991" y="0"/>
                      <a:pt x="17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0" name="Google Shape;6720;p19">
                <a:extLst>
                  <a:ext uri="{FF2B5EF4-FFF2-40B4-BE49-F238E27FC236}">
                    <a16:creationId xmlns:a16="http://schemas.microsoft.com/office/drawing/2014/main" id="{4B796202-CBEB-41FC-8135-C338E4026110}"/>
                  </a:ext>
                </a:extLst>
              </p:cNvPr>
              <p:cNvSpPr/>
              <p:nvPr/>
            </p:nvSpPr>
            <p:spPr>
              <a:xfrm>
                <a:off x="5245775" y="998725"/>
                <a:ext cx="88050" cy="77450"/>
              </a:xfrm>
              <a:custGeom>
                <a:avLst/>
                <a:gdLst/>
                <a:ahLst/>
                <a:cxnLst/>
                <a:rect l="l" t="t" r="r" b="b"/>
                <a:pathLst>
                  <a:path w="3522" h="3098" extrusionOk="0">
                    <a:moveTo>
                      <a:pt x="1747" y="0"/>
                    </a:moveTo>
                    <a:cubicBezTo>
                      <a:pt x="1251" y="0"/>
                      <a:pt x="812" y="259"/>
                      <a:pt x="469" y="765"/>
                    </a:cubicBezTo>
                    <a:cubicBezTo>
                      <a:pt x="0" y="1456"/>
                      <a:pt x="277" y="2490"/>
                      <a:pt x="990" y="2906"/>
                    </a:cubicBezTo>
                    <a:cubicBezTo>
                      <a:pt x="1214" y="3036"/>
                      <a:pt x="1466" y="3098"/>
                      <a:pt x="1719" y="3098"/>
                    </a:cubicBezTo>
                    <a:cubicBezTo>
                      <a:pt x="2273" y="3098"/>
                      <a:pt x="2832" y="2804"/>
                      <a:pt x="3112" y="2299"/>
                    </a:cubicBezTo>
                    <a:cubicBezTo>
                      <a:pt x="3522" y="1563"/>
                      <a:pt x="3249" y="530"/>
                      <a:pt x="2505" y="184"/>
                    </a:cubicBezTo>
                    <a:cubicBezTo>
                      <a:pt x="2242" y="61"/>
                      <a:pt x="1988" y="0"/>
                      <a:pt x="174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1" name="Google Shape;6721;p19">
                <a:extLst>
                  <a:ext uri="{FF2B5EF4-FFF2-40B4-BE49-F238E27FC236}">
                    <a16:creationId xmlns:a16="http://schemas.microsoft.com/office/drawing/2014/main" id="{9C8779B3-8842-8C5E-4ED5-32EB4D38D554}"/>
                  </a:ext>
                </a:extLst>
              </p:cNvPr>
              <p:cNvSpPr/>
              <p:nvPr/>
            </p:nvSpPr>
            <p:spPr>
              <a:xfrm>
                <a:off x="2748500" y="4899900"/>
                <a:ext cx="85575" cy="76050"/>
              </a:xfrm>
              <a:custGeom>
                <a:avLst/>
                <a:gdLst/>
                <a:ahLst/>
                <a:cxnLst/>
                <a:rect l="l" t="t" r="r" b="b"/>
                <a:pathLst>
                  <a:path w="3423" h="3042" extrusionOk="0">
                    <a:moveTo>
                      <a:pt x="1770" y="0"/>
                    </a:moveTo>
                    <a:cubicBezTo>
                      <a:pt x="1202" y="0"/>
                      <a:pt x="625" y="312"/>
                      <a:pt x="362" y="835"/>
                    </a:cubicBezTo>
                    <a:cubicBezTo>
                      <a:pt x="1" y="1553"/>
                      <a:pt x="294" y="2516"/>
                      <a:pt x="985" y="2882"/>
                    </a:cubicBezTo>
                    <a:cubicBezTo>
                      <a:pt x="1191" y="2991"/>
                      <a:pt x="1421" y="3042"/>
                      <a:pt x="1651" y="3042"/>
                    </a:cubicBezTo>
                    <a:cubicBezTo>
                      <a:pt x="2201" y="3042"/>
                      <a:pt x="2758" y="2751"/>
                      <a:pt x="3032" y="2256"/>
                    </a:cubicBezTo>
                    <a:cubicBezTo>
                      <a:pt x="3422" y="1553"/>
                      <a:pt x="3167" y="586"/>
                      <a:pt x="2485" y="188"/>
                    </a:cubicBezTo>
                    <a:cubicBezTo>
                      <a:pt x="2267" y="60"/>
                      <a:pt x="2019" y="0"/>
                      <a:pt x="177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2" name="Google Shape;6722;p19">
                <a:extLst>
                  <a:ext uri="{FF2B5EF4-FFF2-40B4-BE49-F238E27FC236}">
                    <a16:creationId xmlns:a16="http://schemas.microsoft.com/office/drawing/2014/main" id="{3E782269-FD70-30E6-5A50-60410233B2B6}"/>
                  </a:ext>
                </a:extLst>
              </p:cNvPr>
              <p:cNvSpPr/>
              <p:nvPr/>
            </p:nvSpPr>
            <p:spPr>
              <a:xfrm>
                <a:off x="2515850" y="4769125"/>
                <a:ext cx="85550" cy="76050"/>
              </a:xfrm>
              <a:custGeom>
                <a:avLst/>
                <a:gdLst/>
                <a:ahLst/>
                <a:cxnLst/>
                <a:rect l="l" t="t" r="r" b="b"/>
                <a:pathLst>
                  <a:path w="3422" h="3042" extrusionOk="0">
                    <a:moveTo>
                      <a:pt x="1777" y="0"/>
                    </a:moveTo>
                    <a:cubicBezTo>
                      <a:pt x="1229" y="0"/>
                      <a:pt x="668" y="288"/>
                      <a:pt x="391" y="783"/>
                    </a:cubicBezTo>
                    <a:cubicBezTo>
                      <a:pt x="1" y="1486"/>
                      <a:pt x="256" y="2454"/>
                      <a:pt x="937" y="2854"/>
                    </a:cubicBezTo>
                    <a:cubicBezTo>
                      <a:pt x="1155" y="2982"/>
                      <a:pt x="1403" y="3042"/>
                      <a:pt x="1653" y="3042"/>
                    </a:cubicBezTo>
                    <a:cubicBezTo>
                      <a:pt x="2181" y="3042"/>
                      <a:pt x="2720" y="2774"/>
                      <a:pt x="3006" y="2307"/>
                    </a:cubicBezTo>
                    <a:cubicBezTo>
                      <a:pt x="3421" y="1631"/>
                      <a:pt x="3199" y="643"/>
                      <a:pt x="2537" y="216"/>
                    </a:cubicBezTo>
                    <a:cubicBezTo>
                      <a:pt x="2310" y="69"/>
                      <a:pt x="2045" y="0"/>
                      <a:pt x="177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3" name="Google Shape;6723;p19">
                <a:extLst>
                  <a:ext uri="{FF2B5EF4-FFF2-40B4-BE49-F238E27FC236}">
                    <a16:creationId xmlns:a16="http://schemas.microsoft.com/office/drawing/2014/main" id="{6BDEAF74-5450-5128-8B7D-6445D2412ECE}"/>
                  </a:ext>
                </a:extLst>
              </p:cNvPr>
              <p:cNvSpPr/>
              <p:nvPr/>
            </p:nvSpPr>
            <p:spPr>
              <a:xfrm>
                <a:off x="5224625" y="4575650"/>
                <a:ext cx="88075" cy="77475"/>
              </a:xfrm>
              <a:custGeom>
                <a:avLst/>
                <a:gdLst/>
                <a:ahLst/>
                <a:cxnLst/>
                <a:rect l="l" t="t" r="r" b="b"/>
                <a:pathLst>
                  <a:path w="3523" h="3099" extrusionOk="0">
                    <a:moveTo>
                      <a:pt x="1746" y="0"/>
                    </a:moveTo>
                    <a:cubicBezTo>
                      <a:pt x="1245" y="0"/>
                      <a:pt x="804" y="262"/>
                      <a:pt x="463" y="777"/>
                    </a:cubicBezTo>
                    <a:cubicBezTo>
                      <a:pt x="0" y="1474"/>
                      <a:pt x="285" y="2504"/>
                      <a:pt x="1002" y="2914"/>
                    </a:cubicBezTo>
                    <a:cubicBezTo>
                      <a:pt x="1223" y="3039"/>
                      <a:pt x="1470" y="3098"/>
                      <a:pt x="1718" y="3098"/>
                    </a:cubicBezTo>
                    <a:cubicBezTo>
                      <a:pt x="2277" y="3098"/>
                      <a:pt x="2842" y="2800"/>
                      <a:pt x="3120" y="2287"/>
                    </a:cubicBezTo>
                    <a:cubicBezTo>
                      <a:pt x="3522" y="1549"/>
                      <a:pt x="3241" y="515"/>
                      <a:pt x="2495" y="177"/>
                    </a:cubicBezTo>
                    <a:cubicBezTo>
                      <a:pt x="2235" y="59"/>
                      <a:pt x="1984" y="0"/>
                      <a:pt x="174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4" name="Google Shape;6724;p19">
                <a:extLst>
                  <a:ext uri="{FF2B5EF4-FFF2-40B4-BE49-F238E27FC236}">
                    <a16:creationId xmlns:a16="http://schemas.microsoft.com/office/drawing/2014/main" id="{EC365D6F-E6F3-F2B5-DB54-D6B0DD4EFA5A}"/>
                  </a:ext>
                </a:extLst>
              </p:cNvPr>
              <p:cNvSpPr/>
              <p:nvPr/>
            </p:nvSpPr>
            <p:spPr>
              <a:xfrm>
                <a:off x="1502975" y="2483350"/>
                <a:ext cx="88075" cy="77450"/>
              </a:xfrm>
              <a:custGeom>
                <a:avLst/>
                <a:gdLst/>
                <a:ahLst/>
                <a:cxnLst/>
                <a:rect l="l" t="t" r="r" b="b"/>
                <a:pathLst>
                  <a:path w="3523" h="3098" extrusionOk="0">
                    <a:moveTo>
                      <a:pt x="1748" y="1"/>
                    </a:moveTo>
                    <a:cubicBezTo>
                      <a:pt x="1246" y="1"/>
                      <a:pt x="805" y="263"/>
                      <a:pt x="464" y="777"/>
                    </a:cubicBezTo>
                    <a:cubicBezTo>
                      <a:pt x="1" y="1474"/>
                      <a:pt x="287" y="2505"/>
                      <a:pt x="1003" y="2913"/>
                    </a:cubicBezTo>
                    <a:cubicBezTo>
                      <a:pt x="1223" y="3038"/>
                      <a:pt x="1471" y="3097"/>
                      <a:pt x="1719" y="3097"/>
                    </a:cubicBezTo>
                    <a:cubicBezTo>
                      <a:pt x="2278" y="3097"/>
                      <a:pt x="2843" y="2799"/>
                      <a:pt x="3120" y="2288"/>
                    </a:cubicBezTo>
                    <a:cubicBezTo>
                      <a:pt x="3523" y="1550"/>
                      <a:pt x="3241" y="517"/>
                      <a:pt x="2496" y="178"/>
                    </a:cubicBezTo>
                    <a:cubicBezTo>
                      <a:pt x="2236" y="59"/>
                      <a:pt x="1985" y="1"/>
                      <a:pt x="17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5" name="Google Shape;6725;p19">
                <a:extLst>
                  <a:ext uri="{FF2B5EF4-FFF2-40B4-BE49-F238E27FC236}">
                    <a16:creationId xmlns:a16="http://schemas.microsoft.com/office/drawing/2014/main" id="{2E56C741-670A-B859-B5EB-2578A1BF2294}"/>
                  </a:ext>
                </a:extLst>
              </p:cNvPr>
              <p:cNvSpPr/>
              <p:nvPr/>
            </p:nvSpPr>
            <p:spPr>
              <a:xfrm>
                <a:off x="3995650" y="5133250"/>
                <a:ext cx="84600" cy="74900"/>
              </a:xfrm>
              <a:custGeom>
                <a:avLst/>
                <a:gdLst/>
                <a:ahLst/>
                <a:cxnLst/>
                <a:rect l="l" t="t" r="r" b="b"/>
                <a:pathLst>
                  <a:path w="3384" h="2996" extrusionOk="0">
                    <a:moveTo>
                      <a:pt x="1742" y="0"/>
                    </a:moveTo>
                    <a:cubicBezTo>
                      <a:pt x="1218" y="0"/>
                      <a:pt x="690" y="271"/>
                      <a:pt x="410" y="745"/>
                    </a:cubicBezTo>
                    <a:cubicBezTo>
                      <a:pt x="0" y="1440"/>
                      <a:pt x="240" y="2400"/>
                      <a:pt x="926" y="2805"/>
                    </a:cubicBezTo>
                    <a:cubicBezTo>
                      <a:pt x="1145" y="2934"/>
                      <a:pt x="1393" y="2996"/>
                      <a:pt x="1641" y="2996"/>
                    </a:cubicBezTo>
                    <a:cubicBezTo>
                      <a:pt x="2165" y="2996"/>
                      <a:pt x="2694" y="2724"/>
                      <a:pt x="2974" y="2249"/>
                    </a:cubicBezTo>
                    <a:cubicBezTo>
                      <a:pt x="3384" y="1554"/>
                      <a:pt x="3143" y="596"/>
                      <a:pt x="2458" y="191"/>
                    </a:cubicBezTo>
                    <a:cubicBezTo>
                      <a:pt x="2238" y="61"/>
                      <a:pt x="1991" y="0"/>
                      <a:pt x="17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6" name="Google Shape;6726;p19">
                <a:extLst>
                  <a:ext uri="{FF2B5EF4-FFF2-40B4-BE49-F238E27FC236}">
                    <a16:creationId xmlns:a16="http://schemas.microsoft.com/office/drawing/2014/main" id="{7797C979-CD18-BA43-3D97-A9849580DF82}"/>
                  </a:ext>
                </a:extLst>
              </p:cNvPr>
              <p:cNvSpPr/>
              <p:nvPr/>
            </p:nvSpPr>
            <p:spPr>
              <a:xfrm>
                <a:off x="4548950" y="606625"/>
                <a:ext cx="87075" cy="77500"/>
              </a:xfrm>
              <a:custGeom>
                <a:avLst/>
                <a:gdLst/>
                <a:ahLst/>
                <a:cxnLst/>
                <a:rect l="l" t="t" r="r" b="b"/>
                <a:pathLst>
                  <a:path w="3483" h="3100" extrusionOk="0">
                    <a:moveTo>
                      <a:pt x="1777" y="1"/>
                    </a:moveTo>
                    <a:cubicBezTo>
                      <a:pt x="1213" y="1"/>
                      <a:pt x="645" y="298"/>
                      <a:pt x="394" y="820"/>
                    </a:cubicBezTo>
                    <a:cubicBezTo>
                      <a:pt x="0" y="1641"/>
                      <a:pt x="192" y="2364"/>
                      <a:pt x="923" y="2872"/>
                    </a:cubicBezTo>
                    <a:cubicBezTo>
                      <a:pt x="1145" y="3028"/>
                      <a:pt x="1408" y="3099"/>
                      <a:pt x="1675" y="3099"/>
                    </a:cubicBezTo>
                    <a:cubicBezTo>
                      <a:pt x="2212" y="3099"/>
                      <a:pt x="2768" y="2809"/>
                      <a:pt x="3055" y="2326"/>
                    </a:cubicBezTo>
                    <a:cubicBezTo>
                      <a:pt x="3482" y="1602"/>
                      <a:pt x="3221" y="593"/>
                      <a:pt x="2504" y="186"/>
                    </a:cubicBezTo>
                    <a:cubicBezTo>
                      <a:pt x="2282" y="60"/>
                      <a:pt x="2030" y="1"/>
                      <a:pt x="17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7" name="Google Shape;6727;p19">
                <a:extLst>
                  <a:ext uri="{FF2B5EF4-FFF2-40B4-BE49-F238E27FC236}">
                    <a16:creationId xmlns:a16="http://schemas.microsoft.com/office/drawing/2014/main" id="{96DA6374-1B87-9D37-AF9A-BD4213918136}"/>
                  </a:ext>
                </a:extLst>
              </p:cNvPr>
              <p:cNvSpPr/>
              <p:nvPr/>
            </p:nvSpPr>
            <p:spPr>
              <a:xfrm>
                <a:off x="4543300" y="4972500"/>
                <a:ext cx="87125" cy="77450"/>
              </a:xfrm>
              <a:custGeom>
                <a:avLst/>
                <a:gdLst/>
                <a:ahLst/>
                <a:cxnLst/>
                <a:rect l="l" t="t" r="r" b="b"/>
                <a:pathLst>
                  <a:path w="3485" h="3098" extrusionOk="0">
                    <a:moveTo>
                      <a:pt x="1784" y="1"/>
                    </a:moveTo>
                    <a:cubicBezTo>
                      <a:pt x="1238" y="1"/>
                      <a:pt x="685" y="278"/>
                      <a:pt x="425" y="777"/>
                    </a:cubicBezTo>
                    <a:cubicBezTo>
                      <a:pt x="1" y="1584"/>
                      <a:pt x="177" y="2314"/>
                      <a:pt x="886" y="2845"/>
                    </a:cubicBezTo>
                    <a:cubicBezTo>
                      <a:pt x="1116" y="3018"/>
                      <a:pt x="1394" y="3098"/>
                      <a:pt x="1678" y="3098"/>
                    </a:cubicBezTo>
                    <a:cubicBezTo>
                      <a:pt x="2200" y="3098"/>
                      <a:pt x="2741" y="2828"/>
                      <a:pt x="3036" y="2370"/>
                    </a:cubicBezTo>
                    <a:cubicBezTo>
                      <a:pt x="3484" y="1670"/>
                      <a:pt x="3254" y="642"/>
                      <a:pt x="2553" y="211"/>
                    </a:cubicBezTo>
                    <a:cubicBezTo>
                      <a:pt x="2322" y="68"/>
                      <a:pt x="2054" y="1"/>
                      <a:pt x="178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8" name="Google Shape;6728;p19">
                <a:extLst>
                  <a:ext uri="{FF2B5EF4-FFF2-40B4-BE49-F238E27FC236}">
                    <a16:creationId xmlns:a16="http://schemas.microsoft.com/office/drawing/2014/main" id="{5BB338B6-CD66-35CC-426D-D8388C4C3A12}"/>
                  </a:ext>
                </a:extLst>
              </p:cNvPr>
              <p:cNvSpPr/>
              <p:nvPr/>
            </p:nvSpPr>
            <p:spPr>
              <a:xfrm>
                <a:off x="1518750" y="3272250"/>
                <a:ext cx="87925" cy="77500"/>
              </a:xfrm>
              <a:custGeom>
                <a:avLst/>
                <a:gdLst/>
                <a:ahLst/>
                <a:cxnLst/>
                <a:rect l="l" t="t" r="r" b="b"/>
                <a:pathLst>
                  <a:path w="3517" h="3100" extrusionOk="0">
                    <a:moveTo>
                      <a:pt x="1751" y="0"/>
                    </a:moveTo>
                    <a:cubicBezTo>
                      <a:pt x="1275" y="0"/>
                      <a:pt x="846" y="246"/>
                      <a:pt x="496" y="718"/>
                    </a:cubicBezTo>
                    <a:cubicBezTo>
                      <a:pt x="1" y="1383"/>
                      <a:pt x="239" y="2435"/>
                      <a:pt x="933" y="2880"/>
                    </a:cubicBezTo>
                    <a:cubicBezTo>
                      <a:pt x="1165" y="3029"/>
                      <a:pt x="1436" y="3100"/>
                      <a:pt x="1709" y="3100"/>
                    </a:cubicBezTo>
                    <a:cubicBezTo>
                      <a:pt x="2243" y="3100"/>
                      <a:pt x="2789" y="2830"/>
                      <a:pt x="3079" y="2355"/>
                    </a:cubicBezTo>
                    <a:cubicBezTo>
                      <a:pt x="3517" y="1642"/>
                      <a:pt x="3284" y="596"/>
                      <a:pt x="2553" y="216"/>
                    </a:cubicBezTo>
                    <a:cubicBezTo>
                      <a:pt x="2276" y="71"/>
                      <a:pt x="2007" y="0"/>
                      <a:pt x="17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9" name="Google Shape;6729;p19">
                <a:extLst>
                  <a:ext uri="{FF2B5EF4-FFF2-40B4-BE49-F238E27FC236}">
                    <a16:creationId xmlns:a16="http://schemas.microsoft.com/office/drawing/2014/main" id="{F5DE4AE5-0AFC-D676-873A-508C914BBBB0}"/>
                  </a:ext>
                </a:extLst>
              </p:cNvPr>
              <p:cNvSpPr/>
              <p:nvPr/>
            </p:nvSpPr>
            <p:spPr>
              <a:xfrm>
                <a:off x="1618600" y="3640250"/>
                <a:ext cx="86775" cy="77425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097" extrusionOk="0">
                    <a:moveTo>
                      <a:pt x="1799" y="1"/>
                    </a:moveTo>
                    <a:cubicBezTo>
                      <a:pt x="1245" y="1"/>
                      <a:pt x="677" y="311"/>
                      <a:pt x="401" y="820"/>
                    </a:cubicBezTo>
                    <a:cubicBezTo>
                      <a:pt x="0" y="1559"/>
                      <a:pt x="295" y="2561"/>
                      <a:pt x="1023" y="2939"/>
                    </a:cubicBezTo>
                    <a:cubicBezTo>
                      <a:pt x="1231" y="3046"/>
                      <a:pt x="1463" y="3097"/>
                      <a:pt x="1697" y="3097"/>
                    </a:cubicBezTo>
                    <a:cubicBezTo>
                      <a:pt x="2283" y="3097"/>
                      <a:pt x="2877" y="2778"/>
                      <a:pt x="3112" y="2233"/>
                    </a:cubicBezTo>
                    <a:cubicBezTo>
                      <a:pt x="3470" y="1403"/>
                      <a:pt x="3268" y="683"/>
                      <a:pt x="2514" y="202"/>
                    </a:cubicBezTo>
                    <a:cubicBezTo>
                      <a:pt x="2297" y="64"/>
                      <a:pt x="2049" y="1"/>
                      <a:pt x="179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0" name="Google Shape;6730;p19">
                <a:extLst>
                  <a:ext uri="{FF2B5EF4-FFF2-40B4-BE49-F238E27FC236}">
                    <a16:creationId xmlns:a16="http://schemas.microsoft.com/office/drawing/2014/main" id="{1943228E-8E67-B708-DABA-C661C969A410}"/>
                  </a:ext>
                </a:extLst>
              </p:cNvPr>
              <p:cNvSpPr/>
              <p:nvPr/>
            </p:nvSpPr>
            <p:spPr>
              <a:xfrm>
                <a:off x="4176625" y="5078575"/>
                <a:ext cx="87975" cy="77500"/>
              </a:xfrm>
              <a:custGeom>
                <a:avLst/>
                <a:gdLst/>
                <a:ahLst/>
                <a:cxnLst/>
                <a:rect l="l" t="t" r="r" b="b"/>
                <a:pathLst>
                  <a:path w="3519" h="3100" extrusionOk="0">
                    <a:moveTo>
                      <a:pt x="1751" y="1"/>
                    </a:moveTo>
                    <a:cubicBezTo>
                      <a:pt x="1270" y="1"/>
                      <a:pt x="838" y="250"/>
                      <a:pt x="490" y="729"/>
                    </a:cubicBezTo>
                    <a:cubicBezTo>
                      <a:pt x="1" y="1399"/>
                      <a:pt x="250" y="2449"/>
                      <a:pt x="948" y="2888"/>
                    </a:cubicBezTo>
                    <a:cubicBezTo>
                      <a:pt x="1178" y="3032"/>
                      <a:pt x="1443" y="3100"/>
                      <a:pt x="1711" y="3100"/>
                    </a:cubicBezTo>
                    <a:cubicBezTo>
                      <a:pt x="2250" y="3100"/>
                      <a:pt x="2800" y="2824"/>
                      <a:pt x="3088" y="2342"/>
                    </a:cubicBezTo>
                    <a:cubicBezTo>
                      <a:pt x="3518" y="1622"/>
                      <a:pt x="3277" y="583"/>
                      <a:pt x="2543" y="209"/>
                    </a:cubicBezTo>
                    <a:cubicBezTo>
                      <a:pt x="2268" y="69"/>
                      <a:pt x="2003" y="1"/>
                      <a:pt x="175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1" name="Google Shape;6731;p19">
                <a:extLst>
                  <a:ext uri="{FF2B5EF4-FFF2-40B4-BE49-F238E27FC236}">
                    <a16:creationId xmlns:a16="http://schemas.microsoft.com/office/drawing/2014/main" id="{EC037465-F7EB-10FF-C7AE-D1F58BB75545}"/>
                  </a:ext>
                </a:extLst>
              </p:cNvPr>
              <p:cNvSpPr/>
              <p:nvPr/>
            </p:nvSpPr>
            <p:spPr>
              <a:xfrm>
                <a:off x="5942325" y="3574750"/>
                <a:ext cx="85600" cy="76075"/>
              </a:xfrm>
              <a:custGeom>
                <a:avLst/>
                <a:gdLst/>
                <a:ahLst/>
                <a:cxnLst/>
                <a:rect l="l" t="t" r="r" b="b"/>
                <a:pathLst>
                  <a:path w="3424" h="3043" extrusionOk="0">
                    <a:moveTo>
                      <a:pt x="1775" y="1"/>
                    </a:moveTo>
                    <a:cubicBezTo>
                      <a:pt x="1222" y="1"/>
                      <a:pt x="659" y="295"/>
                      <a:pt x="385" y="799"/>
                    </a:cubicBezTo>
                    <a:cubicBezTo>
                      <a:pt x="1" y="1508"/>
                      <a:pt x="266" y="2473"/>
                      <a:pt x="953" y="2862"/>
                    </a:cubicBezTo>
                    <a:cubicBezTo>
                      <a:pt x="1168" y="2985"/>
                      <a:pt x="1411" y="3043"/>
                      <a:pt x="1656" y="3043"/>
                    </a:cubicBezTo>
                    <a:cubicBezTo>
                      <a:pt x="2190" y="3043"/>
                      <a:pt x="2732" y="2768"/>
                      <a:pt x="3016" y="2295"/>
                    </a:cubicBezTo>
                    <a:cubicBezTo>
                      <a:pt x="3424" y="1611"/>
                      <a:pt x="3193" y="629"/>
                      <a:pt x="2524" y="209"/>
                    </a:cubicBezTo>
                    <a:cubicBezTo>
                      <a:pt x="2298" y="67"/>
                      <a:pt x="2037" y="1"/>
                      <a:pt x="177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2" name="Google Shape;6732;p19">
                <a:extLst>
                  <a:ext uri="{FF2B5EF4-FFF2-40B4-BE49-F238E27FC236}">
                    <a16:creationId xmlns:a16="http://schemas.microsoft.com/office/drawing/2014/main" id="{F591E5EF-886E-A5F5-0278-EEA47E9E3DAF}"/>
                  </a:ext>
                </a:extLst>
              </p:cNvPr>
              <p:cNvSpPr/>
              <p:nvPr/>
            </p:nvSpPr>
            <p:spPr>
              <a:xfrm>
                <a:off x="3396700" y="5108275"/>
                <a:ext cx="85375" cy="76050"/>
              </a:xfrm>
              <a:custGeom>
                <a:avLst/>
                <a:gdLst/>
                <a:ahLst/>
                <a:cxnLst/>
                <a:rect l="l" t="t" r="r" b="b"/>
                <a:pathLst>
                  <a:path w="3415" h="3042" extrusionOk="0">
                    <a:moveTo>
                      <a:pt x="1766" y="1"/>
                    </a:moveTo>
                    <a:cubicBezTo>
                      <a:pt x="1243" y="1"/>
                      <a:pt x="707" y="262"/>
                      <a:pt x="419" y="729"/>
                    </a:cubicBezTo>
                    <a:cubicBezTo>
                      <a:pt x="0" y="1406"/>
                      <a:pt x="217" y="2392"/>
                      <a:pt x="880" y="2824"/>
                    </a:cubicBezTo>
                    <a:cubicBezTo>
                      <a:pt x="1107" y="2972"/>
                      <a:pt x="1374" y="3042"/>
                      <a:pt x="1645" y="3042"/>
                    </a:cubicBezTo>
                    <a:cubicBezTo>
                      <a:pt x="2152" y="3042"/>
                      <a:pt x="2672" y="2796"/>
                      <a:pt x="2968" y="2358"/>
                    </a:cubicBezTo>
                    <a:cubicBezTo>
                      <a:pt x="3415" y="1700"/>
                      <a:pt x="3235" y="715"/>
                      <a:pt x="2582" y="251"/>
                    </a:cubicBezTo>
                    <a:cubicBezTo>
                      <a:pt x="2343" y="81"/>
                      <a:pt x="2056" y="1"/>
                      <a:pt x="176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3" name="Google Shape;6733;p19">
                <a:extLst>
                  <a:ext uri="{FF2B5EF4-FFF2-40B4-BE49-F238E27FC236}">
                    <a16:creationId xmlns:a16="http://schemas.microsoft.com/office/drawing/2014/main" id="{43AF05B3-CF97-BAE0-F10D-1E532F575B87}"/>
                  </a:ext>
                </a:extLst>
              </p:cNvPr>
              <p:cNvSpPr/>
              <p:nvPr/>
            </p:nvSpPr>
            <p:spPr>
              <a:xfrm>
                <a:off x="2802725" y="717175"/>
                <a:ext cx="87150" cy="77475"/>
              </a:xfrm>
              <a:custGeom>
                <a:avLst/>
                <a:gdLst/>
                <a:ahLst/>
                <a:cxnLst/>
                <a:rect l="l" t="t" r="r" b="b"/>
                <a:pathLst>
                  <a:path w="3486" h="3099" extrusionOk="0">
                    <a:moveTo>
                      <a:pt x="1810" y="0"/>
                    </a:moveTo>
                    <a:cubicBezTo>
                      <a:pt x="1279" y="0"/>
                      <a:pt x="728" y="281"/>
                      <a:pt x="438" y="754"/>
                    </a:cubicBezTo>
                    <a:cubicBezTo>
                      <a:pt x="1" y="1467"/>
                      <a:pt x="248" y="2484"/>
                      <a:pt x="959" y="2902"/>
                    </a:cubicBezTo>
                    <a:cubicBezTo>
                      <a:pt x="1185" y="3035"/>
                      <a:pt x="1445" y="3098"/>
                      <a:pt x="1705" y="3098"/>
                    </a:cubicBezTo>
                    <a:cubicBezTo>
                      <a:pt x="2261" y="3098"/>
                      <a:pt x="2822" y="2810"/>
                      <a:pt x="3078" y="2298"/>
                    </a:cubicBezTo>
                    <a:cubicBezTo>
                      <a:pt x="3486" y="1483"/>
                      <a:pt x="3297" y="757"/>
                      <a:pt x="2578" y="238"/>
                    </a:cubicBezTo>
                    <a:cubicBezTo>
                      <a:pt x="2353" y="75"/>
                      <a:pt x="2084" y="0"/>
                      <a:pt x="18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4" name="Google Shape;6734;p19">
                <a:extLst>
                  <a:ext uri="{FF2B5EF4-FFF2-40B4-BE49-F238E27FC236}">
                    <a16:creationId xmlns:a16="http://schemas.microsoft.com/office/drawing/2014/main" id="{1DE7C3F4-5A26-E80E-1276-F9EBB0F3F076}"/>
                  </a:ext>
                </a:extLst>
              </p:cNvPr>
              <p:cNvSpPr/>
              <p:nvPr/>
            </p:nvSpPr>
            <p:spPr>
              <a:xfrm>
                <a:off x="1988100" y="1351750"/>
                <a:ext cx="85675" cy="76025"/>
              </a:xfrm>
              <a:custGeom>
                <a:avLst/>
                <a:gdLst/>
                <a:ahLst/>
                <a:cxnLst/>
                <a:rect l="l" t="t" r="r" b="b"/>
                <a:pathLst>
                  <a:path w="3427" h="3041" extrusionOk="0">
                    <a:moveTo>
                      <a:pt x="1772" y="0"/>
                    </a:moveTo>
                    <a:cubicBezTo>
                      <a:pt x="1229" y="0"/>
                      <a:pt x="679" y="284"/>
                      <a:pt x="400" y="771"/>
                    </a:cubicBezTo>
                    <a:cubicBezTo>
                      <a:pt x="0" y="1470"/>
                      <a:pt x="246" y="2439"/>
                      <a:pt x="924" y="2847"/>
                    </a:cubicBezTo>
                    <a:cubicBezTo>
                      <a:pt x="1144" y="2979"/>
                      <a:pt x="1395" y="3041"/>
                      <a:pt x="1649" y="3041"/>
                    </a:cubicBezTo>
                    <a:cubicBezTo>
                      <a:pt x="2212" y="3041"/>
                      <a:pt x="2788" y="2737"/>
                      <a:pt x="3055" y="2223"/>
                    </a:cubicBezTo>
                    <a:cubicBezTo>
                      <a:pt x="3426" y="1506"/>
                      <a:pt x="3145" y="546"/>
                      <a:pt x="2454" y="168"/>
                    </a:cubicBezTo>
                    <a:cubicBezTo>
                      <a:pt x="2243" y="54"/>
                      <a:pt x="2008" y="0"/>
                      <a:pt x="177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5" name="Google Shape;6735;p19">
                <a:extLst>
                  <a:ext uri="{FF2B5EF4-FFF2-40B4-BE49-F238E27FC236}">
                    <a16:creationId xmlns:a16="http://schemas.microsoft.com/office/drawing/2014/main" id="{9C0273A2-4C89-CD7B-6DD7-072CD976233C}"/>
                  </a:ext>
                </a:extLst>
              </p:cNvPr>
              <p:cNvSpPr/>
              <p:nvPr/>
            </p:nvSpPr>
            <p:spPr>
              <a:xfrm>
                <a:off x="2001100" y="4323700"/>
                <a:ext cx="85525" cy="76000"/>
              </a:xfrm>
              <a:custGeom>
                <a:avLst/>
                <a:gdLst/>
                <a:ahLst/>
                <a:cxnLst/>
                <a:rect l="l" t="t" r="r" b="b"/>
                <a:pathLst>
                  <a:path w="3421" h="3040" extrusionOk="0">
                    <a:moveTo>
                      <a:pt x="1770" y="0"/>
                    </a:moveTo>
                    <a:cubicBezTo>
                      <a:pt x="1246" y="0"/>
                      <a:pt x="709" y="263"/>
                      <a:pt x="422" y="721"/>
                    </a:cubicBezTo>
                    <a:cubicBezTo>
                      <a:pt x="0" y="1396"/>
                      <a:pt x="213" y="2382"/>
                      <a:pt x="874" y="2818"/>
                    </a:cubicBezTo>
                    <a:cubicBezTo>
                      <a:pt x="1104" y="2969"/>
                      <a:pt x="1372" y="3040"/>
                      <a:pt x="1645" y="3040"/>
                    </a:cubicBezTo>
                    <a:cubicBezTo>
                      <a:pt x="2187" y="3040"/>
                      <a:pt x="2743" y="2758"/>
                      <a:pt x="3023" y="2268"/>
                    </a:cubicBezTo>
                    <a:cubicBezTo>
                      <a:pt x="3421" y="1570"/>
                      <a:pt x="3174" y="600"/>
                      <a:pt x="2495" y="193"/>
                    </a:cubicBezTo>
                    <a:cubicBezTo>
                      <a:pt x="2276" y="62"/>
                      <a:pt x="2024" y="0"/>
                      <a:pt x="177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6" name="Google Shape;6736;p19">
                <a:extLst>
                  <a:ext uri="{FF2B5EF4-FFF2-40B4-BE49-F238E27FC236}">
                    <a16:creationId xmlns:a16="http://schemas.microsoft.com/office/drawing/2014/main" id="{224EFA44-30FC-691D-35B7-8DA3B9768D9D}"/>
                  </a:ext>
                </a:extLst>
              </p:cNvPr>
              <p:cNvSpPr/>
              <p:nvPr/>
            </p:nvSpPr>
            <p:spPr>
              <a:xfrm>
                <a:off x="4727475" y="4920525"/>
                <a:ext cx="84600" cy="74900"/>
              </a:xfrm>
              <a:custGeom>
                <a:avLst/>
                <a:gdLst/>
                <a:ahLst/>
                <a:cxnLst/>
                <a:rect l="l" t="t" r="r" b="b"/>
                <a:pathLst>
                  <a:path w="3384" h="2996" extrusionOk="0">
                    <a:moveTo>
                      <a:pt x="1742" y="1"/>
                    </a:moveTo>
                    <a:cubicBezTo>
                      <a:pt x="1197" y="1"/>
                      <a:pt x="651" y="295"/>
                      <a:pt x="383" y="795"/>
                    </a:cubicBezTo>
                    <a:cubicBezTo>
                      <a:pt x="0" y="1510"/>
                      <a:pt x="276" y="2459"/>
                      <a:pt x="974" y="2832"/>
                    </a:cubicBezTo>
                    <a:cubicBezTo>
                      <a:pt x="1183" y="2943"/>
                      <a:pt x="1413" y="2995"/>
                      <a:pt x="1642" y="2995"/>
                    </a:cubicBezTo>
                    <a:cubicBezTo>
                      <a:pt x="2187" y="2995"/>
                      <a:pt x="2733" y="2702"/>
                      <a:pt x="3000" y="2201"/>
                    </a:cubicBezTo>
                    <a:cubicBezTo>
                      <a:pt x="3383" y="1487"/>
                      <a:pt x="3108" y="538"/>
                      <a:pt x="2409" y="165"/>
                    </a:cubicBezTo>
                    <a:cubicBezTo>
                      <a:pt x="2201" y="53"/>
                      <a:pt x="1972" y="1"/>
                      <a:pt x="174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7" name="Google Shape;6737;p19">
                <a:extLst>
                  <a:ext uri="{FF2B5EF4-FFF2-40B4-BE49-F238E27FC236}">
                    <a16:creationId xmlns:a16="http://schemas.microsoft.com/office/drawing/2014/main" id="{B4180453-7FED-F948-6772-00343D2D9C4B}"/>
                  </a:ext>
                </a:extLst>
              </p:cNvPr>
              <p:cNvSpPr/>
              <p:nvPr/>
            </p:nvSpPr>
            <p:spPr>
              <a:xfrm>
                <a:off x="1471050" y="3089825"/>
                <a:ext cx="84575" cy="74875"/>
              </a:xfrm>
              <a:custGeom>
                <a:avLst/>
                <a:gdLst/>
                <a:ahLst/>
                <a:cxnLst/>
                <a:rect l="l" t="t" r="r" b="b"/>
                <a:pathLst>
                  <a:path w="3383" h="2995" extrusionOk="0">
                    <a:moveTo>
                      <a:pt x="1741" y="0"/>
                    </a:moveTo>
                    <a:cubicBezTo>
                      <a:pt x="1218" y="0"/>
                      <a:pt x="689" y="271"/>
                      <a:pt x="410" y="744"/>
                    </a:cubicBezTo>
                    <a:cubicBezTo>
                      <a:pt x="0" y="1438"/>
                      <a:pt x="240" y="2399"/>
                      <a:pt x="926" y="2803"/>
                    </a:cubicBezTo>
                    <a:cubicBezTo>
                      <a:pt x="1145" y="2933"/>
                      <a:pt x="1393" y="2995"/>
                      <a:pt x="1642" y="2995"/>
                    </a:cubicBezTo>
                    <a:cubicBezTo>
                      <a:pt x="2165" y="2995"/>
                      <a:pt x="2693" y="2724"/>
                      <a:pt x="2973" y="2250"/>
                    </a:cubicBezTo>
                    <a:cubicBezTo>
                      <a:pt x="3382" y="1555"/>
                      <a:pt x="3143" y="596"/>
                      <a:pt x="2458" y="192"/>
                    </a:cubicBezTo>
                    <a:cubicBezTo>
                      <a:pt x="2239" y="62"/>
                      <a:pt x="1991" y="0"/>
                      <a:pt x="174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8" name="Google Shape;6738;p19">
                <a:extLst>
                  <a:ext uri="{FF2B5EF4-FFF2-40B4-BE49-F238E27FC236}">
                    <a16:creationId xmlns:a16="http://schemas.microsoft.com/office/drawing/2014/main" id="{D7B85C59-0B9D-B7AA-4125-9390F5A66FB0}"/>
                  </a:ext>
                </a:extLst>
              </p:cNvPr>
              <p:cNvSpPr/>
              <p:nvPr/>
            </p:nvSpPr>
            <p:spPr>
              <a:xfrm>
                <a:off x="1588700" y="2063725"/>
                <a:ext cx="84625" cy="74875"/>
              </a:xfrm>
              <a:custGeom>
                <a:avLst/>
                <a:gdLst/>
                <a:ahLst/>
                <a:cxnLst/>
                <a:rect l="l" t="t" r="r" b="b"/>
                <a:pathLst>
                  <a:path w="3385" h="2995" extrusionOk="0">
                    <a:moveTo>
                      <a:pt x="1743" y="0"/>
                    </a:moveTo>
                    <a:cubicBezTo>
                      <a:pt x="1219" y="0"/>
                      <a:pt x="692" y="271"/>
                      <a:pt x="412" y="744"/>
                    </a:cubicBezTo>
                    <a:cubicBezTo>
                      <a:pt x="1" y="1438"/>
                      <a:pt x="240" y="2398"/>
                      <a:pt x="925" y="2803"/>
                    </a:cubicBezTo>
                    <a:cubicBezTo>
                      <a:pt x="1145" y="2933"/>
                      <a:pt x="1393" y="2995"/>
                      <a:pt x="1643" y="2995"/>
                    </a:cubicBezTo>
                    <a:cubicBezTo>
                      <a:pt x="2166" y="2995"/>
                      <a:pt x="2694" y="2724"/>
                      <a:pt x="2973" y="2250"/>
                    </a:cubicBezTo>
                    <a:cubicBezTo>
                      <a:pt x="3384" y="1556"/>
                      <a:pt x="3144" y="597"/>
                      <a:pt x="2460" y="192"/>
                    </a:cubicBezTo>
                    <a:cubicBezTo>
                      <a:pt x="2240" y="61"/>
                      <a:pt x="1992" y="0"/>
                      <a:pt x="17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9" name="Google Shape;6739;p19">
                <a:extLst>
                  <a:ext uri="{FF2B5EF4-FFF2-40B4-BE49-F238E27FC236}">
                    <a16:creationId xmlns:a16="http://schemas.microsoft.com/office/drawing/2014/main" id="{A8252D0C-BF40-9ADC-C246-A8D77427CF62}"/>
                  </a:ext>
                </a:extLst>
              </p:cNvPr>
              <p:cNvSpPr/>
              <p:nvPr/>
            </p:nvSpPr>
            <p:spPr>
              <a:xfrm>
                <a:off x="6111050" y="2733650"/>
                <a:ext cx="82125" cy="73950"/>
              </a:xfrm>
              <a:custGeom>
                <a:avLst/>
                <a:gdLst/>
                <a:ahLst/>
                <a:cxnLst/>
                <a:rect l="l" t="t" r="r" b="b"/>
                <a:pathLst>
                  <a:path w="3285" h="2958" extrusionOk="0">
                    <a:moveTo>
                      <a:pt x="1677" y="0"/>
                    </a:moveTo>
                    <a:cubicBezTo>
                      <a:pt x="1168" y="0"/>
                      <a:pt x="662" y="276"/>
                      <a:pt x="408" y="762"/>
                    </a:cubicBezTo>
                    <a:cubicBezTo>
                      <a:pt x="1" y="1545"/>
                      <a:pt x="166" y="2236"/>
                      <a:pt x="879" y="2728"/>
                    </a:cubicBezTo>
                    <a:cubicBezTo>
                      <a:pt x="1104" y="2884"/>
                      <a:pt x="1361" y="2958"/>
                      <a:pt x="1619" y="2958"/>
                    </a:cubicBezTo>
                    <a:cubicBezTo>
                      <a:pt x="2130" y="2958"/>
                      <a:pt x="2646" y="2670"/>
                      <a:pt x="2938" y="2162"/>
                    </a:cubicBezTo>
                    <a:cubicBezTo>
                      <a:pt x="3284" y="1408"/>
                      <a:pt x="3151" y="726"/>
                      <a:pt x="2437" y="233"/>
                    </a:cubicBezTo>
                    <a:cubicBezTo>
                      <a:pt x="2207" y="75"/>
                      <a:pt x="1942" y="0"/>
                      <a:pt x="167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50" name="Google Shape;6740;p19">
                <a:extLst>
                  <a:ext uri="{FF2B5EF4-FFF2-40B4-BE49-F238E27FC236}">
                    <a16:creationId xmlns:a16="http://schemas.microsoft.com/office/drawing/2014/main" id="{696877A5-4ACF-EE5A-DDFE-677E918E2DC4}"/>
                  </a:ext>
                </a:extLst>
              </p:cNvPr>
              <p:cNvSpPr/>
              <p:nvPr/>
            </p:nvSpPr>
            <p:spPr>
              <a:xfrm>
                <a:off x="1670600" y="3826225"/>
                <a:ext cx="82625" cy="73725"/>
              </a:xfrm>
              <a:custGeom>
                <a:avLst/>
                <a:gdLst/>
                <a:ahLst/>
                <a:cxnLst/>
                <a:rect l="l" t="t" r="r" b="b"/>
                <a:pathLst>
                  <a:path w="3305" h="2949" extrusionOk="0">
                    <a:moveTo>
                      <a:pt x="1669" y="0"/>
                    </a:moveTo>
                    <a:cubicBezTo>
                      <a:pt x="1134" y="0"/>
                      <a:pt x="612" y="292"/>
                      <a:pt x="371" y="812"/>
                    </a:cubicBezTo>
                    <a:cubicBezTo>
                      <a:pt x="1" y="1612"/>
                      <a:pt x="197" y="2294"/>
                      <a:pt x="932" y="2751"/>
                    </a:cubicBezTo>
                    <a:cubicBezTo>
                      <a:pt x="1149" y="2886"/>
                      <a:pt x="1389" y="2949"/>
                      <a:pt x="1628" y="2949"/>
                    </a:cubicBezTo>
                    <a:cubicBezTo>
                      <a:pt x="2156" y="2949"/>
                      <a:pt x="2681" y="2644"/>
                      <a:pt x="2943" y="2134"/>
                    </a:cubicBezTo>
                    <a:cubicBezTo>
                      <a:pt x="3305" y="1431"/>
                      <a:pt x="3054" y="567"/>
                      <a:pt x="2379" y="186"/>
                    </a:cubicBezTo>
                    <a:cubicBezTo>
                      <a:pt x="2156" y="60"/>
                      <a:pt x="1911" y="0"/>
                      <a:pt x="166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51" name="Google Shape;6741;p19">
                <a:extLst>
                  <a:ext uri="{FF2B5EF4-FFF2-40B4-BE49-F238E27FC236}">
                    <a16:creationId xmlns:a16="http://schemas.microsoft.com/office/drawing/2014/main" id="{5F82C599-540A-B1D9-FD5C-E4C24DE6D212}"/>
                  </a:ext>
                </a:extLst>
              </p:cNvPr>
              <p:cNvSpPr/>
              <p:nvPr/>
            </p:nvSpPr>
            <p:spPr>
              <a:xfrm>
                <a:off x="3719925" y="453150"/>
                <a:ext cx="81625" cy="73775"/>
              </a:xfrm>
              <a:custGeom>
                <a:avLst/>
                <a:gdLst/>
                <a:ahLst/>
                <a:cxnLst/>
                <a:rect l="l" t="t" r="r" b="b"/>
                <a:pathLst>
                  <a:path w="3265" h="2951" extrusionOk="0">
                    <a:moveTo>
                      <a:pt x="1662" y="0"/>
                    </a:moveTo>
                    <a:cubicBezTo>
                      <a:pt x="1177" y="0"/>
                      <a:pt x="696" y="247"/>
                      <a:pt x="436" y="699"/>
                    </a:cubicBezTo>
                    <a:cubicBezTo>
                      <a:pt x="1" y="1458"/>
                      <a:pt x="117" y="2159"/>
                      <a:pt x="816" y="2685"/>
                    </a:cubicBezTo>
                    <a:cubicBezTo>
                      <a:pt x="1054" y="2865"/>
                      <a:pt x="1333" y="2950"/>
                      <a:pt x="1614" y="2950"/>
                    </a:cubicBezTo>
                    <a:cubicBezTo>
                      <a:pt x="2102" y="2950"/>
                      <a:pt x="2597" y="2691"/>
                      <a:pt x="2899" y="2217"/>
                    </a:cubicBezTo>
                    <a:cubicBezTo>
                      <a:pt x="3265" y="1486"/>
                      <a:pt x="3187" y="798"/>
                      <a:pt x="2485" y="272"/>
                    </a:cubicBezTo>
                    <a:cubicBezTo>
                      <a:pt x="2240" y="88"/>
                      <a:pt x="1950" y="0"/>
                      <a:pt x="166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52" name="Google Shape;6742;p19">
                <a:extLst>
                  <a:ext uri="{FF2B5EF4-FFF2-40B4-BE49-F238E27FC236}">
                    <a16:creationId xmlns:a16="http://schemas.microsoft.com/office/drawing/2014/main" id="{196415DA-AF3B-D881-DD3E-8E2B0A4ED88B}"/>
                  </a:ext>
                </a:extLst>
              </p:cNvPr>
              <p:cNvSpPr/>
              <p:nvPr/>
            </p:nvSpPr>
            <p:spPr>
              <a:xfrm>
                <a:off x="5813250" y="1630000"/>
                <a:ext cx="82100" cy="73950"/>
              </a:xfrm>
              <a:custGeom>
                <a:avLst/>
                <a:gdLst/>
                <a:ahLst/>
                <a:cxnLst/>
                <a:rect l="l" t="t" r="r" b="b"/>
                <a:pathLst>
                  <a:path w="3284" h="2958" extrusionOk="0">
                    <a:moveTo>
                      <a:pt x="1668" y="0"/>
                    </a:moveTo>
                    <a:cubicBezTo>
                      <a:pt x="1138" y="0"/>
                      <a:pt x="614" y="302"/>
                      <a:pt x="373" y="818"/>
                    </a:cubicBezTo>
                    <a:cubicBezTo>
                      <a:pt x="0" y="1617"/>
                      <a:pt x="196" y="2301"/>
                      <a:pt x="930" y="2759"/>
                    </a:cubicBezTo>
                    <a:cubicBezTo>
                      <a:pt x="1147" y="2895"/>
                      <a:pt x="1388" y="2958"/>
                      <a:pt x="1629" y="2958"/>
                    </a:cubicBezTo>
                    <a:cubicBezTo>
                      <a:pt x="2156" y="2958"/>
                      <a:pt x="2680" y="2654"/>
                      <a:pt x="2943" y="2145"/>
                    </a:cubicBezTo>
                    <a:cubicBezTo>
                      <a:pt x="3284" y="1333"/>
                      <a:pt x="3114" y="661"/>
                      <a:pt x="2379" y="202"/>
                    </a:cubicBezTo>
                    <a:cubicBezTo>
                      <a:pt x="2159" y="65"/>
                      <a:pt x="1913" y="0"/>
                      <a:pt x="16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53" name="Google Shape;6743;p19">
                <a:extLst>
                  <a:ext uri="{FF2B5EF4-FFF2-40B4-BE49-F238E27FC236}">
                    <a16:creationId xmlns:a16="http://schemas.microsoft.com/office/drawing/2014/main" id="{ED3CF06F-9384-1EFB-019B-EAEE4AD38B23}"/>
                  </a:ext>
                </a:extLst>
              </p:cNvPr>
              <p:cNvSpPr/>
              <p:nvPr/>
            </p:nvSpPr>
            <p:spPr>
              <a:xfrm>
                <a:off x="2982725" y="5032600"/>
                <a:ext cx="82025" cy="72275"/>
              </a:xfrm>
              <a:custGeom>
                <a:avLst/>
                <a:gdLst/>
                <a:ahLst/>
                <a:cxnLst/>
                <a:rect l="l" t="t" r="r" b="b"/>
                <a:pathLst>
                  <a:path w="3281" h="2891" extrusionOk="0">
                    <a:moveTo>
                      <a:pt x="1586" y="0"/>
                    </a:moveTo>
                    <a:cubicBezTo>
                      <a:pt x="1130" y="0"/>
                      <a:pt x="738" y="232"/>
                      <a:pt x="444" y="735"/>
                    </a:cubicBezTo>
                    <a:cubicBezTo>
                      <a:pt x="1" y="1497"/>
                      <a:pt x="172" y="2180"/>
                      <a:pt x="897" y="2659"/>
                    </a:cubicBezTo>
                    <a:cubicBezTo>
                      <a:pt x="1133" y="2816"/>
                      <a:pt x="1393" y="2890"/>
                      <a:pt x="1649" y="2890"/>
                    </a:cubicBezTo>
                    <a:cubicBezTo>
                      <a:pt x="2146" y="2890"/>
                      <a:pt x="2626" y="2609"/>
                      <a:pt x="2879" y="2107"/>
                    </a:cubicBezTo>
                    <a:cubicBezTo>
                      <a:pt x="3281" y="1312"/>
                      <a:pt x="3064" y="673"/>
                      <a:pt x="2354" y="188"/>
                    </a:cubicBezTo>
                    <a:cubicBezTo>
                      <a:pt x="2084" y="65"/>
                      <a:pt x="1826" y="0"/>
                      <a:pt x="158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54" name="Google Shape;6744;p19">
                <a:extLst>
                  <a:ext uri="{FF2B5EF4-FFF2-40B4-BE49-F238E27FC236}">
                    <a16:creationId xmlns:a16="http://schemas.microsoft.com/office/drawing/2014/main" id="{DA44D7A5-992B-F2A5-7E34-89E7033B4C25}"/>
                  </a:ext>
                </a:extLst>
              </p:cNvPr>
              <p:cNvSpPr/>
              <p:nvPr/>
            </p:nvSpPr>
            <p:spPr>
              <a:xfrm>
                <a:off x="2284950" y="4640275"/>
                <a:ext cx="82000" cy="72325"/>
              </a:xfrm>
              <a:custGeom>
                <a:avLst/>
                <a:gdLst/>
                <a:ahLst/>
                <a:cxnLst/>
                <a:rect l="l" t="t" r="r" b="b"/>
                <a:pathLst>
                  <a:path w="3280" h="2893" extrusionOk="0">
                    <a:moveTo>
                      <a:pt x="1585" y="0"/>
                    </a:moveTo>
                    <a:cubicBezTo>
                      <a:pt x="1140" y="0"/>
                      <a:pt x="752" y="224"/>
                      <a:pt x="456" y="715"/>
                    </a:cubicBezTo>
                    <a:cubicBezTo>
                      <a:pt x="0" y="1469"/>
                      <a:pt x="157" y="2159"/>
                      <a:pt x="876" y="2650"/>
                    </a:cubicBezTo>
                    <a:cubicBezTo>
                      <a:pt x="1116" y="2814"/>
                      <a:pt x="1383" y="2892"/>
                      <a:pt x="1645" y="2892"/>
                    </a:cubicBezTo>
                    <a:cubicBezTo>
                      <a:pt x="2135" y="2892"/>
                      <a:pt x="2609" y="2620"/>
                      <a:pt x="2865" y="2129"/>
                    </a:cubicBezTo>
                    <a:cubicBezTo>
                      <a:pt x="3279" y="1341"/>
                      <a:pt x="3077" y="697"/>
                      <a:pt x="2371" y="199"/>
                    </a:cubicBezTo>
                    <a:cubicBezTo>
                      <a:pt x="2096" y="69"/>
                      <a:pt x="1832" y="0"/>
                      <a:pt x="158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55" name="Google Shape;6745;p19">
                <a:extLst>
                  <a:ext uri="{FF2B5EF4-FFF2-40B4-BE49-F238E27FC236}">
                    <a16:creationId xmlns:a16="http://schemas.microsoft.com/office/drawing/2014/main" id="{26CACCE7-8D87-B365-4E00-F5C4246484A7}"/>
                  </a:ext>
                </a:extLst>
              </p:cNvPr>
              <p:cNvSpPr/>
              <p:nvPr/>
            </p:nvSpPr>
            <p:spPr>
              <a:xfrm>
                <a:off x="2623500" y="773000"/>
                <a:ext cx="81450" cy="72625"/>
              </a:xfrm>
              <a:custGeom>
                <a:avLst/>
                <a:gdLst/>
                <a:ahLst/>
                <a:cxnLst/>
                <a:rect l="l" t="t" r="r" b="b"/>
                <a:pathLst>
                  <a:path w="3258" h="2905" extrusionOk="0">
                    <a:moveTo>
                      <a:pt x="1557" y="1"/>
                    </a:moveTo>
                    <a:cubicBezTo>
                      <a:pt x="1090" y="1"/>
                      <a:pt x="692" y="268"/>
                      <a:pt x="362" y="762"/>
                    </a:cubicBezTo>
                    <a:cubicBezTo>
                      <a:pt x="1" y="1561"/>
                      <a:pt x="129" y="2243"/>
                      <a:pt x="886" y="2678"/>
                    </a:cubicBezTo>
                    <a:cubicBezTo>
                      <a:pt x="1152" y="2830"/>
                      <a:pt x="1408" y="2905"/>
                      <a:pt x="1649" y="2905"/>
                    </a:cubicBezTo>
                    <a:cubicBezTo>
                      <a:pt x="2092" y="2905"/>
                      <a:pt x="2485" y="2654"/>
                      <a:pt x="2796" y="2174"/>
                    </a:cubicBezTo>
                    <a:cubicBezTo>
                      <a:pt x="3257" y="1458"/>
                      <a:pt x="3016" y="554"/>
                      <a:pt x="2266" y="184"/>
                    </a:cubicBezTo>
                    <a:cubicBezTo>
                      <a:pt x="2014" y="60"/>
                      <a:pt x="1778" y="1"/>
                      <a:pt x="15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56" name="Google Shape;6746;p19">
                <a:extLst>
                  <a:ext uri="{FF2B5EF4-FFF2-40B4-BE49-F238E27FC236}">
                    <a16:creationId xmlns:a16="http://schemas.microsoft.com/office/drawing/2014/main" id="{D514302E-B972-B67B-AA2B-6823FF54D588}"/>
                  </a:ext>
                </a:extLst>
              </p:cNvPr>
              <p:cNvSpPr/>
              <p:nvPr/>
            </p:nvSpPr>
            <p:spPr>
              <a:xfrm>
                <a:off x="2125275" y="1118275"/>
                <a:ext cx="78100" cy="68700"/>
              </a:xfrm>
              <a:custGeom>
                <a:avLst/>
                <a:gdLst/>
                <a:ahLst/>
                <a:cxnLst/>
                <a:rect l="l" t="t" r="r" b="b"/>
                <a:pathLst>
                  <a:path w="3124" h="2748" extrusionOk="0">
                    <a:moveTo>
                      <a:pt x="1573" y="1"/>
                    </a:moveTo>
                    <a:cubicBezTo>
                      <a:pt x="1121" y="1"/>
                      <a:pt x="674" y="238"/>
                      <a:pt x="425" y="667"/>
                    </a:cubicBezTo>
                    <a:cubicBezTo>
                      <a:pt x="1" y="1400"/>
                      <a:pt x="188" y="2019"/>
                      <a:pt x="791" y="2524"/>
                    </a:cubicBezTo>
                    <a:cubicBezTo>
                      <a:pt x="1076" y="2670"/>
                      <a:pt x="1350" y="2747"/>
                      <a:pt x="1606" y="2747"/>
                    </a:cubicBezTo>
                    <a:cubicBezTo>
                      <a:pt x="2010" y="2747"/>
                      <a:pt x="2370" y="2553"/>
                      <a:pt x="2658" y="2126"/>
                    </a:cubicBezTo>
                    <a:cubicBezTo>
                      <a:pt x="3123" y="1434"/>
                      <a:pt x="2994" y="766"/>
                      <a:pt x="2345" y="265"/>
                    </a:cubicBezTo>
                    <a:cubicBezTo>
                      <a:pt x="2114" y="86"/>
                      <a:pt x="1843" y="1"/>
                      <a:pt x="157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57" name="Google Shape;6747;p19">
                <a:extLst>
                  <a:ext uri="{FF2B5EF4-FFF2-40B4-BE49-F238E27FC236}">
                    <a16:creationId xmlns:a16="http://schemas.microsoft.com/office/drawing/2014/main" id="{BE0157E5-26BB-9E82-277D-5A2C0C63EBCF}"/>
                  </a:ext>
                </a:extLst>
              </p:cNvPr>
              <p:cNvSpPr/>
              <p:nvPr/>
            </p:nvSpPr>
            <p:spPr>
              <a:xfrm>
                <a:off x="6079550" y="3341325"/>
                <a:ext cx="78100" cy="68600"/>
              </a:xfrm>
              <a:custGeom>
                <a:avLst/>
                <a:gdLst/>
                <a:ahLst/>
                <a:cxnLst/>
                <a:rect l="l" t="t" r="r" b="b"/>
                <a:pathLst>
                  <a:path w="3124" h="2744" extrusionOk="0">
                    <a:moveTo>
                      <a:pt x="1569" y="1"/>
                    </a:moveTo>
                    <a:cubicBezTo>
                      <a:pt x="1096" y="1"/>
                      <a:pt x="630" y="263"/>
                      <a:pt x="390" y="727"/>
                    </a:cubicBezTo>
                    <a:cubicBezTo>
                      <a:pt x="1" y="1479"/>
                      <a:pt x="218" y="2086"/>
                      <a:pt x="859" y="2566"/>
                    </a:cubicBezTo>
                    <a:cubicBezTo>
                      <a:pt x="1121" y="2682"/>
                      <a:pt x="1372" y="2744"/>
                      <a:pt x="1606" y="2744"/>
                    </a:cubicBezTo>
                    <a:cubicBezTo>
                      <a:pt x="2036" y="2744"/>
                      <a:pt x="2409" y="2535"/>
                      <a:pt x="2692" y="2068"/>
                    </a:cubicBezTo>
                    <a:cubicBezTo>
                      <a:pt x="3124" y="1352"/>
                      <a:pt x="2961" y="695"/>
                      <a:pt x="2288" y="226"/>
                    </a:cubicBezTo>
                    <a:cubicBezTo>
                      <a:pt x="2067" y="73"/>
                      <a:pt x="1817" y="1"/>
                      <a:pt x="156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58" name="Google Shape;6748;p19">
                <a:extLst>
                  <a:ext uri="{FF2B5EF4-FFF2-40B4-BE49-F238E27FC236}">
                    <a16:creationId xmlns:a16="http://schemas.microsoft.com/office/drawing/2014/main" id="{9B66CC1E-589B-A44F-03F4-00D9F6CB0C14}"/>
                  </a:ext>
                </a:extLst>
              </p:cNvPr>
              <p:cNvSpPr/>
              <p:nvPr/>
            </p:nvSpPr>
            <p:spPr>
              <a:xfrm>
                <a:off x="4320425" y="479650"/>
                <a:ext cx="77575" cy="69600"/>
              </a:xfrm>
              <a:custGeom>
                <a:avLst/>
                <a:gdLst/>
                <a:ahLst/>
                <a:cxnLst/>
                <a:rect l="l" t="t" r="r" b="b"/>
                <a:pathLst>
                  <a:path w="3103" h="2784" extrusionOk="0">
                    <a:moveTo>
                      <a:pt x="1566" y="0"/>
                    </a:moveTo>
                    <a:cubicBezTo>
                      <a:pt x="1087" y="0"/>
                      <a:pt x="627" y="268"/>
                      <a:pt x="382" y="751"/>
                    </a:cubicBezTo>
                    <a:cubicBezTo>
                      <a:pt x="0" y="1502"/>
                      <a:pt x="168" y="2137"/>
                      <a:pt x="867" y="2579"/>
                    </a:cubicBezTo>
                    <a:cubicBezTo>
                      <a:pt x="1083" y="2716"/>
                      <a:pt x="1316" y="2783"/>
                      <a:pt x="1548" y="2783"/>
                    </a:cubicBezTo>
                    <a:cubicBezTo>
                      <a:pt x="2039" y="2783"/>
                      <a:pt x="2525" y="2482"/>
                      <a:pt x="2837" y="1907"/>
                    </a:cubicBezTo>
                    <a:cubicBezTo>
                      <a:pt x="3102" y="1286"/>
                      <a:pt x="2984" y="651"/>
                      <a:pt x="2277" y="209"/>
                    </a:cubicBezTo>
                    <a:cubicBezTo>
                      <a:pt x="2051" y="67"/>
                      <a:pt x="1806" y="0"/>
                      <a:pt x="156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59" name="Google Shape;6749;p19">
                <a:extLst>
                  <a:ext uri="{FF2B5EF4-FFF2-40B4-BE49-F238E27FC236}">
                    <a16:creationId xmlns:a16="http://schemas.microsoft.com/office/drawing/2014/main" id="{4AF42D13-644E-ACF8-97B5-4DDDB496C87B}"/>
                  </a:ext>
                </a:extLst>
              </p:cNvPr>
              <p:cNvSpPr/>
              <p:nvPr/>
            </p:nvSpPr>
            <p:spPr>
              <a:xfrm>
                <a:off x="1721675" y="4011950"/>
                <a:ext cx="79725" cy="70200"/>
              </a:xfrm>
              <a:custGeom>
                <a:avLst/>
                <a:gdLst/>
                <a:ahLst/>
                <a:cxnLst/>
                <a:rect l="l" t="t" r="r" b="b"/>
                <a:pathLst>
                  <a:path w="3189" h="2808" extrusionOk="0">
                    <a:moveTo>
                      <a:pt x="1539" y="1"/>
                    </a:moveTo>
                    <a:cubicBezTo>
                      <a:pt x="1094" y="1"/>
                      <a:pt x="713" y="248"/>
                      <a:pt x="420" y="735"/>
                    </a:cubicBezTo>
                    <a:cubicBezTo>
                      <a:pt x="0" y="1430"/>
                      <a:pt x="252" y="2263"/>
                      <a:pt x="1092" y="2699"/>
                    </a:cubicBezTo>
                    <a:cubicBezTo>
                      <a:pt x="1273" y="2770"/>
                      <a:pt x="1455" y="2808"/>
                      <a:pt x="1632" y="2808"/>
                    </a:cubicBezTo>
                    <a:cubicBezTo>
                      <a:pt x="2061" y="2808"/>
                      <a:pt x="2465" y="2586"/>
                      <a:pt x="2773" y="2068"/>
                    </a:cubicBezTo>
                    <a:cubicBezTo>
                      <a:pt x="3189" y="1370"/>
                      <a:pt x="2947" y="521"/>
                      <a:pt x="2227" y="175"/>
                    </a:cubicBezTo>
                    <a:cubicBezTo>
                      <a:pt x="1984" y="59"/>
                      <a:pt x="1754" y="1"/>
                      <a:pt x="153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0" name="Google Shape;6750;p19">
                <a:extLst>
                  <a:ext uri="{FF2B5EF4-FFF2-40B4-BE49-F238E27FC236}">
                    <a16:creationId xmlns:a16="http://schemas.microsoft.com/office/drawing/2014/main" id="{39921437-35CF-9A57-9970-F772E8772B63}"/>
                  </a:ext>
                </a:extLst>
              </p:cNvPr>
              <p:cNvSpPr/>
              <p:nvPr/>
            </p:nvSpPr>
            <p:spPr>
              <a:xfrm>
                <a:off x="3815450" y="5189050"/>
                <a:ext cx="77900" cy="69825"/>
              </a:xfrm>
              <a:custGeom>
                <a:avLst/>
                <a:gdLst/>
                <a:ahLst/>
                <a:cxnLst/>
                <a:rect l="l" t="t" r="r" b="b"/>
                <a:pathLst>
                  <a:path w="3116" h="2793" extrusionOk="0">
                    <a:moveTo>
                      <a:pt x="1590" y="0"/>
                    </a:moveTo>
                    <a:cubicBezTo>
                      <a:pt x="1133" y="0"/>
                      <a:pt x="688" y="245"/>
                      <a:pt x="422" y="685"/>
                    </a:cubicBezTo>
                    <a:cubicBezTo>
                      <a:pt x="1" y="1383"/>
                      <a:pt x="207" y="2228"/>
                      <a:pt x="912" y="2599"/>
                    </a:cubicBezTo>
                    <a:cubicBezTo>
                      <a:pt x="1160" y="2730"/>
                      <a:pt x="1394" y="2792"/>
                      <a:pt x="1614" y="2792"/>
                    </a:cubicBezTo>
                    <a:cubicBezTo>
                      <a:pt x="2046" y="2792"/>
                      <a:pt x="2422" y="2551"/>
                      <a:pt x="2743" y="2122"/>
                    </a:cubicBezTo>
                    <a:cubicBezTo>
                      <a:pt x="3116" y="1363"/>
                      <a:pt x="3029" y="720"/>
                      <a:pt x="2345" y="243"/>
                    </a:cubicBezTo>
                    <a:cubicBezTo>
                      <a:pt x="2110" y="78"/>
                      <a:pt x="1848" y="0"/>
                      <a:pt x="159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1" name="Google Shape;6751;p19">
                <a:extLst>
                  <a:ext uri="{FF2B5EF4-FFF2-40B4-BE49-F238E27FC236}">
                    <a16:creationId xmlns:a16="http://schemas.microsoft.com/office/drawing/2014/main" id="{09F0AB20-1D95-2B28-B253-B6098523B78D}"/>
                  </a:ext>
                </a:extLst>
              </p:cNvPr>
              <p:cNvSpPr/>
              <p:nvPr/>
            </p:nvSpPr>
            <p:spPr>
              <a:xfrm>
                <a:off x="5483200" y="1133525"/>
                <a:ext cx="77900" cy="69825"/>
              </a:xfrm>
              <a:custGeom>
                <a:avLst/>
                <a:gdLst/>
                <a:ahLst/>
                <a:cxnLst/>
                <a:rect l="l" t="t" r="r" b="b"/>
                <a:pathLst>
                  <a:path w="3116" h="2793" extrusionOk="0">
                    <a:moveTo>
                      <a:pt x="1590" y="0"/>
                    </a:moveTo>
                    <a:cubicBezTo>
                      <a:pt x="1133" y="0"/>
                      <a:pt x="688" y="245"/>
                      <a:pt x="422" y="685"/>
                    </a:cubicBezTo>
                    <a:cubicBezTo>
                      <a:pt x="0" y="1383"/>
                      <a:pt x="205" y="2228"/>
                      <a:pt x="911" y="2599"/>
                    </a:cubicBezTo>
                    <a:cubicBezTo>
                      <a:pt x="1160" y="2730"/>
                      <a:pt x="1394" y="2792"/>
                      <a:pt x="1613" y="2792"/>
                    </a:cubicBezTo>
                    <a:cubicBezTo>
                      <a:pt x="2045" y="2792"/>
                      <a:pt x="2420" y="2551"/>
                      <a:pt x="2741" y="2122"/>
                    </a:cubicBezTo>
                    <a:cubicBezTo>
                      <a:pt x="3116" y="1363"/>
                      <a:pt x="3027" y="720"/>
                      <a:pt x="2345" y="243"/>
                    </a:cubicBezTo>
                    <a:cubicBezTo>
                      <a:pt x="2109" y="78"/>
                      <a:pt x="1848" y="0"/>
                      <a:pt x="159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2" name="Google Shape;6752;p19">
                <a:extLst>
                  <a:ext uri="{FF2B5EF4-FFF2-40B4-BE49-F238E27FC236}">
                    <a16:creationId xmlns:a16="http://schemas.microsoft.com/office/drawing/2014/main" id="{EF5934CD-4F10-5EBE-C3DB-FA4A4F1F6164}"/>
                  </a:ext>
                </a:extLst>
              </p:cNvPr>
              <p:cNvSpPr/>
              <p:nvPr/>
            </p:nvSpPr>
            <p:spPr>
              <a:xfrm>
                <a:off x="4912800" y="4869775"/>
                <a:ext cx="79750" cy="70225"/>
              </a:xfrm>
              <a:custGeom>
                <a:avLst/>
                <a:gdLst/>
                <a:ahLst/>
                <a:cxnLst/>
                <a:rect l="l" t="t" r="r" b="b"/>
                <a:pathLst>
                  <a:path w="3190" h="2809" extrusionOk="0">
                    <a:moveTo>
                      <a:pt x="1540" y="1"/>
                    </a:moveTo>
                    <a:cubicBezTo>
                      <a:pt x="1097" y="1"/>
                      <a:pt x="716" y="246"/>
                      <a:pt x="422" y="730"/>
                    </a:cubicBezTo>
                    <a:cubicBezTo>
                      <a:pt x="1" y="1426"/>
                      <a:pt x="250" y="2260"/>
                      <a:pt x="1090" y="2697"/>
                    </a:cubicBezTo>
                    <a:cubicBezTo>
                      <a:pt x="1272" y="2770"/>
                      <a:pt x="1455" y="2808"/>
                      <a:pt x="1634" y="2808"/>
                    </a:cubicBezTo>
                    <a:cubicBezTo>
                      <a:pt x="2060" y="2808"/>
                      <a:pt x="2463" y="2587"/>
                      <a:pt x="2771" y="2072"/>
                    </a:cubicBezTo>
                    <a:cubicBezTo>
                      <a:pt x="3190" y="1374"/>
                      <a:pt x="2952" y="525"/>
                      <a:pt x="2232" y="177"/>
                    </a:cubicBezTo>
                    <a:cubicBezTo>
                      <a:pt x="1988" y="59"/>
                      <a:pt x="1756" y="1"/>
                      <a:pt x="154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3" name="Google Shape;6753;p19">
                <a:extLst>
                  <a:ext uri="{FF2B5EF4-FFF2-40B4-BE49-F238E27FC236}">
                    <a16:creationId xmlns:a16="http://schemas.microsoft.com/office/drawing/2014/main" id="{A26734E5-F7C6-F6F1-8C86-1F61D38E5CC2}"/>
                  </a:ext>
                </a:extLst>
              </p:cNvPr>
              <p:cNvSpPr/>
              <p:nvPr/>
            </p:nvSpPr>
            <p:spPr>
              <a:xfrm>
                <a:off x="1424400" y="2908400"/>
                <a:ext cx="77625" cy="69625"/>
              </a:xfrm>
              <a:custGeom>
                <a:avLst/>
                <a:gdLst/>
                <a:ahLst/>
                <a:cxnLst/>
                <a:rect l="l" t="t" r="r" b="b"/>
                <a:pathLst>
                  <a:path w="3105" h="2785" extrusionOk="0">
                    <a:moveTo>
                      <a:pt x="1568" y="1"/>
                    </a:moveTo>
                    <a:cubicBezTo>
                      <a:pt x="1097" y="1"/>
                      <a:pt x="644" y="260"/>
                      <a:pt x="396" y="729"/>
                    </a:cubicBezTo>
                    <a:cubicBezTo>
                      <a:pt x="1" y="1473"/>
                      <a:pt x="155" y="2111"/>
                      <a:pt x="844" y="2568"/>
                    </a:cubicBezTo>
                    <a:cubicBezTo>
                      <a:pt x="1064" y="2714"/>
                      <a:pt x="1304" y="2785"/>
                      <a:pt x="1543" y="2785"/>
                    </a:cubicBezTo>
                    <a:cubicBezTo>
                      <a:pt x="2027" y="2785"/>
                      <a:pt x="2509" y="2493"/>
                      <a:pt x="2826" y="1933"/>
                    </a:cubicBezTo>
                    <a:cubicBezTo>
                      <a:pt x="3104" y="1317"/>
                      <a:pt x="2998" y="679"/>
                      <a:pt x="2300" y="224"/>
                    </a:cubicBezTo>
                    <a:cubicBezTo>
                      <a:pt x="2069" y="73"/>
                      <a:pt x="1816" y="1"/>
                      <a:pt x="156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4" name="Google Shape;6754;p19">
                <a:extLst>
                  <a:ext uri="{FF2B5EF4-FFF2-40B4-BE49-F238E27FC236}">
                    <a16:creationId xmlns:a16="http://schemas.microsoft.com/office/drawing/2014/main" id="{B8870A0E-086B-5565-85D8-F80597FE794C}"/>
                  </a:ext>
                </a:extLst>
              </p:cNvPr>
              <p:cNvSpPr/>
              <p:nvPr/>
            </p:nvSpPr>
            <p:spPr>
              <a:xfrm>
                <a:off x="5413825" y="4527825"/>
                <a:ext cx="77125" cy="67600"/>
              </a:xfrm>
              <a:custGeom>
                <a:avLst/>
                <a:gdLst/>
                <a:ahLst/>
                <a:cxnLst/>
                <a:rect l="l" t="t" r="r" b="b"/>
                <a:pathLst>
                  <a:path w="3085" h="2704" extrusionOk="0">
                    <a:moveTo>
                      <a:pt x="1489" y="1"/>
                    </a:moveTo>
                    <a:cubicBezTo>
                      <a:pt x="1007" y="1"/>
                      <a:pt x="605" y="233"/>
                      <a:pt x="343" y="768"/>
                    </a:cubicBezTo>
                    <a:cubicBezTo>
                      <a:pt x="1" y="1471"/>
                      <a:pt x="188" y="2130"/>
                      <a:pt x="867" y="2503"/>
                    </a:cubicBezTo>
                    <a:cubicBezTo>
                      <a:pt x="1112" y="2637"/>
                      <a:pt x="1353" y="2703"/>
                      <a:pt x="1579" y="2703"/>
                    </a:cubicBezTo>
                    <a:cubicBezTo>
                      <a:pt x="2022" y="2703"/>
                      <a:pt x="2412" y="2450"/>
                      <a:pt x="2678" y="1959"/>
                    </a:cubicBezTo>
                    <a:cubicBezTo>
                      <a:pt x="3085" y="1213"/>
                      <a:pt x="2818" y="587"/>
                      <a:pt x="2146" y="123"/>
                    </a:cubicBezTo>
                    <a:cubicBezTo>
                      <a:pt x="1916" y="43"/>
                      <a:pt x="1695" y="1"/>
                      <a:pt x="148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5" name="Google Shape;6755;p19">
                <a:extLst>
                  <a:ext uri="{FF2B5EF4-FFF2-40B4-BE49-F238E27FC236}">
                    <a16:creationId xmlns:a16="http://schemas.microsoft.com/office/drawing/2014/main" id="{6C481885-3816-CA9B-3D82-EC4DBDFC1CC3}"/>
                  </a:ext>
                </a:extLst>
              </p:cNvPr>
              <p:cNvSpPr/>
              <p:nvPr/>
            </p:nvSpPr>
            <p:spPr>
              <a:xfrm>
                <a:off x="4970175" y="688875"/>
                <a:ext cx="72075" cy="67075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2683" extrusionOk="0">
                    <a:moveTo>
                      <a:pt x="1467" y="1"/>
                    </a:moveTo>
                    <a:cubicBezTo>
                      <a:pt x="1036" y="1"/>
                      <a:pt x="625" y="282"/>
                      <a:pt x="367" y="763"/>
                    </a:cubicBezTo>
                    <a:cubicBezTo>
                      <a:pt x="0" y="1444"/>
                      <a:pt x="187" y="2120"/>
                      <a:pt x="850" y="2497"/>
                    </a:cubicBezTo>
                    <a:cubicBezTo>
                      <a:pt x="1067" y="2621"/>
                      <a:pt x="1275" y="2683"/>
                      <a:pt x="1480" y="2683"/>
                    </a:cubicBezTo>
                    <a:cubicBezTo>
                      <a:pt x="1951" y="2683"/>
                      <a:pt x="2402" y="2353"/>
                      <a:pt x="2883" y="1693"/>
                    </a:cubicBezTo>
                    <a:cubicBezTo>
                      <a:pt x="2689" y="1287"/>
                      <a:pt x="2566" y="573"/>
                      <a:pt x="2146" y="247"/>
                    </a:cubicBezTo>
                    <a:cubicBezTo>
                      <a:pt x="1927" y="79"/>
                      <a:pt x="1694" y="1"/>
                      <a:pt x="146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6" name="Google Shape;6756;p19">
                <a:extLst>
                  <a:ext uri="{FF2B5EF4-FFF2-40B4-BE49-F238E27FC236}">
                    <a16:creationId xmlns:a16="http://schemas.microsoft.com/office/drawing/2014/main" id="{4D559C91-6E25-F695-3B0F-7F789482C7E4}"/>
                  </a:ext>
                </a:extLst>
              </p:cNvPr>
              <p:cNvSpPr/>
              <p:nvPr/>
            </p:nvSpPr>
            <p:spPr>
              <a:xfrm>
                <a:off x="2054925" y="4509700"/>
                <a:ext cx="70125" cy="68700"/>
              </a:xfrm>
              <a:custGeom>
                <a:avLst/>
                <a:gdLst/>
                <a:ahLst/>
                <a:cxnLst/>
                <a:rect l="l" t="t" r="r" b="b"/>
                <a:pathLst>
                  <a:path w="2805" h="2748" extrusionOk="0">
                    <a:moveTo>
                      <a:pt x="2018" y="1"/>
                    </a:moveTo>
                    <a:cubicBezTo>
                      <a:pt x="1483" y="278"/>
                      <a:pt x="777" y="428"/>
                      <a:pt x="453" y="864"/>
                    </a:cubicBezTo>
                    <a:cubicBezTo>
                      <a:pt x="0" y="1473"/>
                      <a:pt x="255" y="2211"/>
                      <a:pt x="935" y="2571"/>
                    </a:cubicBezTo>
                    <a:cubicBezTo>
                      <a:pt x="1157" y="2689"/>
                      <a:pt x="1389" y="2747"/>
                      <a:pt x="1608" y="2747"/>
                    </a:cubicBezTo>
                    <a:cubicBezTo>
                      <a:pt x="2056" y="2747"/>
                      <a:pt x="2453" y="2504"/>
                      <a:pt x="2623" y="2022"/>
                    </a:cubicBezTo>
                    <a:cubicBezTo>
                      <a:pt x="2805" y="1510"/>
                      <a:pt x="2538" y="842"/>
                      <a:pt x="2471" y="242"/>
                    </a:cubicBezTo>
                    <a:lnTo>
                      <a:pt x="2018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7" name="Google Shape;6757;p19">
                <a:extLst>
                  <a:ext uri="{FF2B5EF4-FFF2-40B4-BE49-F238E27FC236}">
                    <a16:creationId xmlns:a16="http://schemas.microsoft.com/office/drawing/2014/main" id="{4911A579-6373-7720-E597-7684440958E8}"/>
                  </a:ext>
                </a:extLst>
              </p:cNvPr>
              <p:cNvSpPr/>
              <p:nvPr/>
            </p:nvSpPr>
            <p:spPr>
              <a:xfrm>
                <a:off x="1458625" y="2304150"/>
                <a:ext cx="77175" cy="67700"/>
              </a:xfrm>
              <a:custGeom>
                <a:avLst/>
                <a:gdLst/>
                <a:ahLst/>
                <a:cxnLst/>
                <a:rect l="l" t="t" r="r" b="b"/>
                <a:pathLst>
                  <a:path w="3087" h="2708" extrusionOk="0">
                    <a:moveTo>
                      <a:pt x="1512" y="0"/>
                    </a:moveTo>
                    <a:cubicBezTo>
                      <a:pt x="1075" y="0"/>
                      <a:pt x="688" y="249"/>
                      <a:pt x="418" y="731"/>
                    </a:cubicBezTo>
                    <a:cubicBezTo>
                      <a:pt x="1" y="1472"/>
                      <a:pt x="261" y="2100"/>
                      <a:pt x="979" y="2613"/>
                    </a:cubicBezTo>
                    <a:cubicBezTo>
                      <a:pt x="1183" y="2673"/>
                      <a:pt x="1384" y="2708"/>
                      <a:pt x="1577" y="2708"/>
                    </a:cubicBezTo>
                    <a:cubicBezTo>
                      <a:pt x="2047" y="2708"/>
                      <a:pt x="2464" y="2501"/>
                      <a:pt x="2737" y="1952"/>
                    </a:cubicBezTo>
                    <a:cubicBezTo>
                      <a:pt x="3086" y="1251"/>
                      <a:pt x="2908" y="592"/>
                      <a:pt x="2235" y="211"/>
                    </a:cubicBezTo>
                    <a:cubicBezTo>
                      <a:pt x="1987" y="70"/>
                      <a:pt x="1743" y="0"/>
                      <a:pt x="15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8" name="Google Shape;6758;p19">
                <a:extLst>
                  <a:ext uri="{FF2B5EF4-FFF2-40B4-BE49-F238E27FC236}">
                    <a16:creationId xmlns:a16="http://schemas.microsoft.com/office/drawing/2014/main" id="{0FA693D5-F627-18FA-43A1-E5EC51C349A3}"/>
                  </a:ext>
                </a:extLst>
              </p:cNvPr>
              <p:cNvSpPr/>
              <p:nvPr/>
            </p:nvSpPr>
            <p:spPr>
              <a:xfrm>
                <a:off x="2442700" y="828350"/>
                <a:ext cx="72000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2880" h="2684" extrusionOk="0">
                    <a:moveTo>
                      <a:pt x="1477" y="1"/>
                    </a:moveTo>
                    <a:cubicBezTo>
                      <a:pt x="1052" y="1"/>
                      <a:pt x="643" y="274"/>
                      <a:pt x="380" y="744"/>
                    </a:cubicBezTo>
                    <a:cubicBezTo>
                      <a:pt x="0" y="1422"/>
                      <a:pt x="182" y="2098"/>
                      <a:pt x="834" y="2487"/>
                    </a:cubicBezTo>
                    <a:cubicBezTo>
                      <a:pt x="1054" y="2618"/>
                      <a:pt x="1267" y="2683"/>
                      <a:pt x="1477" y="2683"/>
                    </a:cubicBezTo>
                    <a:cubicBezTo>
                      <a:pt x="1943" y="2683"/>
                      <a:pt x="2395" y="2361"/>
                      <a:pt x="2880" y="1716"/>
                    </a:cubicBezTo>
                    <a:cubicBezTo>
                      <a:pt x="2694" y="1308"/>
                      <a:pt x="2582" y="590"/>
                      <a:pt x="2166" y="259"/>
                    </a:cubicBezTo>
                    <a:cubicBezTo>
                      <a:pt x="1946" y="83"/>
                      <a:pt x="1709" y="1"/>
                      <a:pt x="14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9" name="Google Shape;6759;p19">
                <a:extLst>
                  <a:ext uri="{FF2B5EF4-FFF2-40B4-BE49-F238E27FC236}">
                    <a16:creationId xmlns:a16="http://schemas.microsoft.com/office/drawing/2014/main" id="{EDC69865-5C12-47A9-7900-27AEF05A5ACE}"/>
                  </a:ext>
                </a:extLst>
              </p:cNvPr>
              <p:cNvSpPr/>
              <p:nvPr/>
            </p:nvSpPr>
            <p:spPr>
              <a:xfrm>
                <a:off x="6164375" y="2920625"/>
                <a:ext cx="72000" cy="67075"/>
              </a:xfrm>
              <a:custGeom>
                <a:avLst/>
                <a:gdLst/>
                <a:ahLst/>
                <a:cxnLst/>
                <a:rect l="l" t="t" r="r" b="b"/>
                <a:pathLst>
                  <a:path w="2880" h="2683" extrusionOk="0">
                    <a:moveTo>
                      <a:pt x="1475" y="0"/>
                    </a:moveTo>
                    <a:cubicBezTo>
                      <a:pt x="1048" y="0"/>
                      <a:pt x="638" y="276"/>
                      <a:pt x="376" y="749"/>
                    </a:cubicBezTo>
                    <a:cubicBezTo>
                      <a:pt x="0" y="1428"/>
                      <a:pt x="183" y="2104"/>
                      <a:pt x="839" y="2490"/>
                    </a:cubicBezTo>
                    <a:cubicBezTo>
                      <a:pt x="1057" y="2619"/>
                      <a:pt x="1268" y="2683"/>
                      <a:pt x="1476" y="2683"/>
                    </a:cubicBezTo>
                    <a:cubicBezTo>
                      <a:pt x="1944" y="2683"/>
                      <a:pt x="2396" y="2358"/>
                      <a:pt x="2880" y="1709"/>
                    </a:cubicBezTo>
                    <a:cubicBezTo>
                      <a:pt x="2692" y="1303"/>
                      <a:pt x="2577" y="587"/>
                      <a:pt x="2160" y="255"/>
                    </a:cubicBezTo>
                    <a:cubicBezTo>
                      <a:pt x="1941" y="81"/>
                      <a:pt x="1706" y="0"/>
                      <a:pt x="147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0" name="Google Shape;6760;p19">
                <a:extLst>
                  <a:ext uri="{FF2B5EF4-FFF2-40B4-BE49-F238E27FC236}">
                    <a16:creationId xmlns:a16="http://schemas.microsoft.com/office/drawing/2014/main" id="{B48FF195-F94E-A847-DE40-BDAE63997DB8}"/>
                  </a:ext>
                </a:extLst>
              </p:cNvPr>
              <p:cNvSpPr/>
              <p:nvPr/>
            </p:nvSpPr>
            <p:spPr>
              <a:xfrm>
                <a:off x="5765825" y="1448825"/>
                <a:ext cx="77475" cy="67825"/>
              </a:xfrm>
              <a:custGeom>
                <a:avLst/>
                <a:gdLst/>
                <a:ahLst/>
                <a:cxnLst/>
                <a:rect l="l" t="t" r="r" b="b"/>
                <a:pathLst>
                  <a:path w="3099" h="2713" extrusionOk="0">
                    <a:moveTo>
                      <a:pt x="1524" y="1"/>
                    </a:moveTo>
                    <a:cubicBezTo>
                      <a:pt x="1102" y="1"/>
                      <a:pt x="721" y="237"/>
                      <a:pt x="443" y="693"/>
                    </a:cubicBezTo>
                    <a:cubicBezTo>
                      <a:pt x="1" y="1421"/>
                      <a:pt x="241" y="2056"/>
                      <a:pt x="926" y="2585"/>
                    </a:cubicBezTo>
                    <a:cubicBezTo>
                      <a:pt x="1153" y="2667"/>
                      <a:pt x="1376" y="2713"/>
                      <a:pt x="1587" y="2713"/>
                    </a:cubicBezTo>
                    <a:cubicBezTo>
                      <a:pt x="2037" y="2713"/>
                      <a:pt x="2436" y="2505"/>
                      <a:pt x="2717" y="1997"/>
                    </a:cubicBezTo>
                    <a:cubicBezTo>
                      <a:pt x="3098" y="1307"/>
                      <a:pt x="2930" y="643"/>
                      <a:pt x="2278" y="238"/>
                    </a:cubicBezTo>
                    <a:cubicBezTo>
                      <a:pt x="2021" y="78"/>
                      <a:pt x="1766" y="1"/>
                      <a:pt x="15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1" name="Google Shape;6761;p19">
                <a:extLst>
                  <a:ext uri="{FF2B5EF4-FFF2-40B4-BE49-F238E27FC236}">
                    <a16:creationId xmlns:a16="http://schemas.microsoft.com/office/drawing/2014/main" id="{8153C41E-B62B-86F8-D049-62BA23CE95E7}"/>
                  </a:ext>
                </a:extLst>
              </p:cNvPr>
              <p:cNvSpPr/>
              <p:nvPr/>
            </p:nvSpPr>
            <p:spPr>
              <a:xfrm>
                <a:off x="3905275" y="402725"/>
                <a:ext cx="75950" cy="68300"/>
              </a:xfrm>
              <a:custGeom>
                <a:avLst/>
                <a:gdLst/>
                <a:ahLst/>
                <a:cxnLst/>
                <a:rect l="l" t="t" r="r" b="b"/>
                <a:pathLst>
                  <a:path w="3038" h="2732" extrusionOk="0">
                    <a:moveTo>
                      <a:pt x="1519" y="0"/>
                    </a:moveTo>
                    <a:cubicBezTo>
                      <a:pt x="1114" y="0"/>
                      <a:pt x="744" y="218"/>
                      <a:pt x="469" y="632"/>
                    </a:cubicBezTo>
                    <a:cubicBezTo>
                      <a:pt x="0" y="1337"/>
                      <a:pt x="146" y="2041"/>
                      <a:pt x="833" y="2493"/>
                    </a:cubicBezTo>
                    <a:cubicBezTo>
                      <a:pt x="1081" y="2657"/>
                      <a:pt x="1323" y="2732"/>
                      <a:pt x="1554" y="2732"/>
                    </a:cubicBezTo>
                    <a:cubicBezTo>
                      <a:pt x="1972" y="2732"/>
                      <a:pt x="2358" y="2487"/>
                      <a:pt x="2694" y="2075"/>
                    </a:cubicBezTo>
                    <a:cubicBezTo>
                      <a:pt x="3038" y="1313"/>
                      <a:pt x="2948" y="643"/>
                      <a:pt x="2231" y="215"/>
                    </a:cubicBezTo>
                    <a:cubicBezTo>
                      <a:pt x="1990" y="70"/>
                      <a:pt x="1749" y="0"/>
                      <a:pt x="151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2" name="Google Shape;6762;p19">
                <a:extLst>
                  <a:ext uri="{FF2B5EF4-FFF2-40B4-BE49-F238E27FC236}">
                    <a16:creationId xmlns:a16="http://schemas.microsoft.com/office/drawing/2014/main" id="{DD6F08A7-8135-84E3-5656-D2EF537BB8C4}"/>
                  </a:ext>
                </a:extLst>
              </p:cNvPr>
              <p:cNvSpPr/>
              <p:nvPr/>
            </p:nvSpPr>
            <p:spPr>
              <a:xfrm>
                <a:off x="3218175" y="5165375"/>
                <a:ext cx="77450" cy="63825"/>
              </a:xfrm>
              <a:custGeom>
                <a:avLst/>
                <a:gdLst/>
                <a:ahLst/>
                <a:cxnLst/>
                <a:rect l="l" t="t" r="r" b="b"/>
                <a:pathLst>
                  <a:path w="3098" h="2553" extrusionOk="0">
                    <a:moveTo>
                      <a:pt x="1511" y="0"/>
                    </a:moveTo>
                    <a:cubicBezTo>
                      <a:pt x="1097" y="0"/>
                      <a:pt x="693" y="257"/>
                      <a:pt x="426" y="704"/>
                    </a:cubicBezTo>
                    <a:cubicBezTo>
                      <a:pt x="0" y="1417"/>
                      <a:pt x="171" y="2204"/>
                      <a:pt x="917" y="2487"/>
                    </a:cubicBezTo>
                    <a:cubicBezTo>
                      <a:pt x="1040" y="2533"/>
                      <a:pt x="1175" y="2552"/>
                      <a:pt x="1322" y="2552"/>
                    </a:cubicBezTo>
                    <a:cubicBezTo>
                      <a:pt x="1770" y="2552"/>
                      <a:pt x="2340" y="2380"/>
                      <a:pt x="3098" y="2298"/>
                    </a:cubicBezTo>
                    <a:cubicBezTo>
                      <a:pt x="2713" y="1356"/>
                      <a:pt x="2631" y="633"/>
                      <a:pt x="2227" y="284"/>
                    </a:cubicBezTo>
                    <a:cubicBezTo>
                      <a:pt x="2003" y="90"/>
                      <a:pt x="1755" y="0"/>
                      <a:pt x="15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3" name="Google Shape;6763;p19">
                <a:extLst>
                  <a:ext uri="{FF2B5EF4-FFF2-40B4-BE49-F238E27FC236}">
                    <a16:creationId xmlns:a16="http://schemas.microsoft.com/office/drawing/2014/main" id="{0C820E25-31F0-8B4B-C44D-371417257B4D}"/>
                  </a:ext>
                </a:extLst>
              </p:cNvPr>
              <p:cNvSpPr/>
              <p:nvPr/>
            </p:nvSpPr>
            <p:spPr>
              <a:xfrm>
                <a:off x="1384350" y="2726775"/>
                <a:ext cx="63300" cy="60450"/>
              </a:xfrm>
              <a:custGeom>
                <a:avLst/>
                <a:gdLst/>
                <a:ahLst/>
                <a:cxnLst/>
                <a:rect l="l" t="t" r="r" b="b"/>
                <a:pathLst>
                  <a:path w="2532" h="2418" extrusionOk="0">
                    <a:moveTo>
                      <a:pt x="1129" y="0"/>
                    </a:moveTo>
                    <a:cubicBezTo>
                      <a:pt x="719" y="0"/>
                      <a:pt x="332" y="247"/>
                      <a:pt x="167" y="698"/>
                    </a:cubicBezTo>
                    <a:cubicBezTo>
                      <a:pt x="1" y="1157"/>
                      <a:pt x="198" y="2066"/>
                      <a:pt x="549" y="2303"/>
                    </a:cubicBezTo>
                    <a:cubicBezTo>
                      <a:pt x="674" y="2388"/>
                      <a:pt x="835" y="2417"/>
                      <a:pt x="1016" y="2417"/>
                    </a:cubicBezTo>
                    <a:cubicBezTo>
                      <a:pt x="1401" y="2417"/>
                      <a:pt x="1876" y="2284"/>
                      <a:pt x="2279" y="2257"/>
                    </a:cubicBezTo>
                    <a:lnTo>
                      <a:pt x="2531" y="1811"/>
                    </a:lnTo>
                    <a:cubicBezTo>
                      <a:pt x="2312" y="1285"/>
                      <a:pt x="2226" y="598"/>
                      <a:pt x="1841" y="271"/>
                    </a:cubicBezTo>
                    <a:cubicBezTo>
                      <a:pt x="1624" y="87"/>
                      <a:pt x="1373" y="0"/>
                      <a:pt x="11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4" name="Google Shape;6764;p19">
                <a:extLst>
                  <a:ext uri="{FF2B5EF4-FFF2-40B4-BE49-F238E27FC236}">
                    <a16:creationId xmlns:a16="http://schemas.microsoft.com/office/drawing/2014/main" id="{B1A45683-DC9F-8FCC-FC31-3CC50B84A61F}"/>
                  </a:ext>
                </a:extLst>
              </p:cNvPr>
              <p:cNvSpPr/>
              <p:nvPr/>
            </p:nvSpPr>
            <p:spPr>
              <a:xfrm>
                <a:off x="5210650" y="821150"/>
                <a:ext cx="63900" cy="60475"/>
              </a:xfrm>
              <a:custGeom>
                <a:avLst/>
                <a:gdLst/>
                <a:ahLst/>
                <a:cxnLst/>
                <a:rect l="l" t="t" r="r" b="b"/>
                <a:pathLst>
                  <a:path w="2556" h="2419" extrusionOk="0">
                    <a:moveTo>
                      <a:pt x="1123" y="1"/>
                    </a:moveTo>
                    <a:cubicBezTo>
                      <a:pt x="699" y="1"/>
                      <a:pt x="302" y="263"/>
                      <a:pt x="150" y="734"/>
                    </a:cubicBezTo>
                    <a:cubicBezTo>
                      <a:pt x="1" y="1198"/>
                      <a:pt x="234" y="2097"/>
                      <a:pt x="593" y="2321"/>
                    </a:cubicBezTo>
                    <a:cubicBezTo>
                      <a:pt x="708" y="2393"/>
                      <a:pt x="850" y="2419"/>
                      <a:pt x="1009" y="2419"/>
                    </a:cubicBezTo>
                    <a:cubicBezTo>
                      <a:pt x="1404" y="2419"/>
                      <a:pt x="1900" y="2256"/>
                      <a:pt x="2322" y="2214"/>
                    </a:cubicBezTo>
                    <a:lnTo>
                      <a:pt x="2556" y="1754"/>
                    </a:lnTo>
                    <a:cubicBezTo>
                      <a:pt x="2317" y="1238"/>
                      <a:pt x="2205" y="557"/>
                      <a:pt x="1806" y="245"/>
                    </a:cubicBezTo>
                    <a:cubicBezTo>
                      <a:pt x="1594" y="79"/>
                      <a:pt x="1354" y="1"/>
                      <a:pt x="112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5" name="Google Shape;6765;p19">
                <a:extLst>
                  <a:ext uri="{FF2B5EF4-FFF2-40B4-BE49-F238E27FC236}">
                    <a16:creationId xmlns:a16="http://schemas.microsoft.com/office/drawing/2014/main" id="{6744703A-3D52-C6D0-1EA0-1959D8538E9F}"/>
                  </a:ext>
                </a:extLst>
              </p:cNvPr>
              <p:cNvSpPr/>
              <p:nvPr/>
            </p:nvSpPr>
            <p:spPr>
              <a:xfrm>
                <a:off x="1683400" y="1652575"/>
                <a:ext cx="69025" cy="61950"/>
              </a:xfrm>
              <a:custGeom>
                <a:avLst/>
                <a:gdLst/>
                <a:ahLst/>
                <a:cxnLst/>
                <a:rect l="l" t="t" r="r" b="b"/>
                <a:pathLst>
                  <a:path w="2761" h="2478" extrusionOk="0">
                    <a:moveTo>
                      <a:pt x="1511" y="1"/>
                    </a:moveTo>
                    <a:cubicBezTo>
                      <a:pt x="1043" y="1"/>
                      <a:pt x="442" y="209"/>
                      <a:pt x="258" y="496"/>
                    </a:cubicBezTo>
                    <a:cubicBezTo>
                      <a:pt x="0" y="900"/>
                      <a:pt x="270" y="1644"/>
                      <a:pt x="311" y="2241"/>
                    </a:cubicBezTo>
                    <a:lnTo>
                      <a:pt x="759" y="2478"/>
                    </a:lnTo>
                    <a:cubicBezTo>
                      <a:pt x="1276" y="2235"/>
                      <a:pt x="1954" y="2121"/>
                      <a:pt x="2275" y="1719"/>
                    </a:cubicBezTo>
                    <a:cubicBezTo>
                      <a:pt x="2760" y="1112"/>
                      <a:pt x="2557" y="282"/>
                      <a:pt x="1844" y="46"/>
                    </a:cubicBezTo>
                    <a:cubicBezTo>
                      <a:pt x="1749" y="15"/>
                      <a:pt x="1634" y="1"/>
                      <a:pt x="15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6" name="Google Shape;6766;p19">
                <a:extLst>
                  <a:ext uri="{FF2B5EF4-FFF2-40B4-BE49-F238E27FC236}">
                    <a16:creationId xmlns:a16="http://schemas.microsoft.com/office/drawing/2014/main" id="{CC7A982B-57F6-1D29-F7E6-F712DCA3C6A0}"/>
                  </a:ext>
                </a:extLst>
              </p:cNvPr>
              <p:cNvSpPr/>
              <p:nvPr/>
            </p:nvSpPr>
            <p:spPr>
              <a:xfrm>
                <a:off x="5104750" y="4824375"/>
                <a:ext cx="68675" cy="61075"/>
              </a:xfrm>
              <a:custGeom>
                <a:avLst/>
                <a:gdLst/>
                <a:ahLst/>
                <a:cxnLst/>
                <a:rect l="l" t="t" r="r" b="b"/>
                <a:pathLst>
                  <a:path w="2747" h="2443" extrusionOk="0">
                    <a:moveTo>
                      <a:pt x="1470" y="1"/>
                    </a:moveTo>
                    <a:cubicBezTo>
                      <a:pt x="1016" y="1"/>
                      <a:pt x="463" y="176"/>
                      <a:pt x="276" y="439"/>
                    </a:cubicBezTo>
                    <a:cubicBezTo>
                      <a:pt x="0" y="828"/>
                      <a:pt x="234" y="1587"/>
                      <a:pt x="246" y="2184"/>
                    </a:cubicBezTo>
                    <a:lnTo>
                      <a:pt x="678" y="2443"/>
                    </a:lnTo>
                    <a:cubicBezTo>
                      <a:pt x="1207" y="2225"/>
                      <a:pt x="1888" y="2144"/>
                      <a:pt x="2230" y="1758"/>
                    </a:cubicBezTo>
                    <a:cubicBezTo>
                      <a:pt x="2747" y="1173"/>
                      <a:pt x="2575" y="336"/>
                      <a:pt x="1879" y="64"/>
                    </a:cubicBezTo>
                    <a:cubicBezTo>
                      <a:pt x="1766" y="21"/>
                      <a:pt x="1624" y="1"/>
                      <a:pt x="14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7" name="Google Shape;6767;p19">
                <a:extLst>
                  <a:ext uri="{FF2B5EF4-FFF2-40B4-BE49-F238E27FC236}">
                    <a16:creationId xmlns:a16="http://schemas.microsoft.com/office/drawing/2014/main" id="{75080BA0-D845-4AC2-CE59-97D5CF31B445}"/>
                  </a:ext>
                </a:extLst>
              </p:cNvPr>
              <p:cNvSpPr/>
              <p:nvPr/>
            </p:nvSpPr>
            <p:spPr>
              <a:xfrm>
                <a:off x="5870575" y="4001975"/>
                <a:ext cx="68700" cy="71300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2852" extrusionOk="0">
                    <a:moveTo>
                      <a:pt x="1163" y="1"/>
                    </a:moveTo>
                    <a:cubicBezTo>
                      <a:pt x="705" y="1"/>
                      <a:pt x="307" y="264"/>
                      <a:pt x="151" y="779"/>
                    </a:cubicBezTo>
                    <a:cubicBezTo>
                      <a:pt x="0" y="1272"/>
                      <a:pt x="285" y="1896"/>
                      <a:pt x="438" y="2852"/>
                    </a:cubicBezTo>
                    <a:cubicBezTo>
                      <a:pt x="1301" y="2410"/>
                      <a:pt x="1973" y="2273"/>
                      <a:pt x="2281" y="1859"/>
                    </a:cubicBezTo>
                    <a:cubicBezTo>
                      <a:pt x="2747" y="1237"/>
                      <a:pt x="2499" y="513"/>
                      <a:pt x="1804" y="163"/>
                    </a:cubicBezTo>
                    <a:cubicBezTo>
                      <a:pt x="1589" y="54"/>
                      <a:pt x="1370" y="1"/>
                      <a:pt x="116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8" name="Google Shape;6768;p19">
                <a:extLst>
                  <a:ext uri="{FF2B5EF4-FFF2-40B4-BE49-F238E27FC236}">
                    <a16:creationId xmlns:a16="http://schemas.microsoft.com/office/drawing/2014/main" id="{4A24AE04-4F0E-737C-0C20-8C4B426AD1DC}"/>
                  </a:ext>
                </a:extLst>
              </p:cNvPr>
              <p:cNvSpPr/>
              <p:nvPr/>
            </p:nvSpPr>
            <p:spPr>
              <a:xfrm>
                <a:off x="4745475" y="559600"/>
                <a:ext cx="63875" cy="60475"/>
              </a:xfrm>
              <a:custGeom>
                <a:avLst/>
                <a:gdLst/>
                <a:ahLst/>
                <a:cxnLst/>
                <a:rect l="l" t="t" r="r" b="b"/>
                <a:pathLst>
                  <a:path w="2555" h="2419" extrusionOk="0">
                    <a:moveTo>
                      <a:pt x="1123" y="1"/>
                    </a:moveTo>
                    <a:cubicBezTo>
                      <a:pt x="701" y="1"/>
                      <a:pt x="305" y="262"/>
                      <a:pt x="152" y="731"/>
                    </a:cubicBezTo>
                    <a:cubicBezTo>
                      <a:pt x="1" y="1193"/>
                      <a:pt x="229" y="2094"/>
                      <a:pt x="587" y="2319"/>
                    </a:cubicBezTo>
                    <a:cubicBezTo>
                      <a:pt x="703" y="2392"/>
                      <a:pt x="848" y="2419"/>
                      <a:pt x="1010" y="2419"/>
                    </a:cubicBezTo>
                    <a:cubicBezTo>
                      <a:pt x="1403" y="2419"/>
                      <a:pt x="1897" y="2260"/>
                      <a:pt x="2316" y="2220"/>
                    </a:cubicBezTo>
                    <a:lnTo>
                      <a:pt x="2554" y="1762"/>
                    </a:lnTo>
                    <a:cubicBezTo>
                      <a:pt x="2316" y="1245"/>
                      <a:pt x="2208" y="564"/>
                      <a:pt x="1810" y="249"/>
                    </a:cubicBezTo>
                    <a:cubicBezTo>
                      <a:pt x="1597" y="80"/>
                      <a:pt x="1356" y="1"/>
                      <a:pt x="112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9" name="Google Shape;6769;p19">
                <a:extLst>
                  <a:ext uri="{FF2B5EF4-FFF2-40B4-BE49-F238E27FC236}">
                    <a16:creationId xmlns:a16="http://schemas.microsoft.com/office/drawing/2014/main" id="{C7BA2DDE-3997-7A2D-C793-1BE844561737}"/>
                  </a:ext>
                </a:extLst>
              </p:cNvPr>
              <p:cNvSpPr/>
              <p:nvPr/>
            </p:nvSpPr>
            <p:spPr>
              <a:xfrm>
                <a:off x="3637075" y="5245500"/>
                <a:ext cx="67525" cy="58350"/>
              </a:xfrm>
              <a:custGeom>
                <a:avLst/>
                <a:gdLst/>
                <a:ahLst/>
                <a:cxnLst/>
                <a:rect l="l" t="t" r="r" b="b"/>
                <a:pathLst>
                  <a:path w="2701" h="2334" extrusionOk="0">
                    <a:moveTo>
                      <a:pt x="1366" y="1"/>
                    </a:moveTo>
                    <a:cubicBezTo>
                      <a:pt x="1002" y="1"/>
                      <a:pt x="645" y="232"/>
                      <a:pt x="396" y="637"/>
                    </a:cubicBezTo>
                    <a:cubicBezTo>
                      <a:pt x="1" y="1281"/>
                      <a:pt x="99" y="1978"/>
                      <a:pt x="774" y="2254"/>
                    </a:cubicBezTo>
                    <a:cubicBezTo>
                      <a:pt x="920" y="2313"/>
                      <a:pt x="1082" y="2334"/>
                      <a:pt x="1253" y="2334"/>
                    </a:cubicBezTo>
                    <a:cubicBezTo>
                      <a:pt x="1626" y="2334"/>
                      <a:pt x="2040" y="2234"/>
                      <a:pt x="2422" y="2216"/>
                    </a:cubicBezTo>
                    <a:cubicBezTo>
                      <a:pt x="2515" y="2064"/>
                      <a:pt x="2607" y="1914"/>
                      <a:pt x="2700" y="1763"/>
                    </a:cubicBezTo>
                    <a:cubicBezTo>
                      <a:pt x="2479" y="1252"/>
                      <a:pt x="2385" y="596"/>
                      <a:pt x="2009" y="263"/>
                    </a:cubicBezTo>
                    <a:cubicBezTo>
                      <a:pt x="1806" y="84"/>
                      <a:pt x="1585" y="1"/>
                      <a:pt x="136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0" name="Google Shape;6770;p19">
                <a:extLst>
                  <a:ext uri="{FF2B5EF4-FFF2-40B4-BE49-F238E27FC236}">
                    <a16:creationId xmlns:a16="http://schemas.microsoft.com/office/drawing/2014/main" id="{7E97F37C-3B98-24A4-0912-F19124431B8C}"/>
                  </a:ext>
                </a:extLst>
              </p:cNvPr>
              <p:cNvSpPr/>
              <p:nvPr/>
            </p:nvSpPr>
            <p:spPr>
              <a:xfrm>
                <a:off x="5732200" y="4245250"/>
                <a:ext cx="68400" cy="51800"/>
              </a:xfrm>
              <a:custGeom>
                <a:avLst/>
                <a:gdLst/>
                <a:ahLst/>
                <a:cxnLst/>
                <a:rect l="l" t="t" r="r" b="b"/>
                <a:pathLst>
                  <a:path w="2736" h="2072" extrusionOk="0">
                    <a:moveTo>
                      <a:pt x="1647" y="0"/>
                    </a:moveTo>
                    <a:cubicBezTo>
                      <a:pt x="1256" y="0"/>
                      <a:pt x="742" y="188"/>
                      <a:pt x="504" y="436"/>
                    </a:cubicBezTo>
                    <a:cubicBezTo>
                      <a:pt x="0" y="962"/>
                      <a:pt x="155" y="1725"/>
                      <a:pt x="840" y="1996"/>
                    </a:cubicBezTo>
                    <a:cubicBezTo>
                      <a:pt x="980" y="2052"/>
                      <a:pt x="1134" y="2071"/>
                      <a:pt x="1296" y="2071"/>
                    </a:cubicBezTo>
                    <a:cubicBezTo>
                      <a:pt x="1665" y="2071"/>
                      <a:pt x="2076" y="1968"/>
                      <a:pt x="2454" y="1948"/>
                    </a:cubicBezTo>
                    <a:lnTo>
                      <a:pt x="2735" y="1462"/>
                    </a:lnTo>
                    <a:cubicBezTo>
                      <a:pt x="2494" y="974"/>
                      <a:pt x="2364" y="261"/>
                      <a:pt x="1975" y="65"/>
                    </a:cubicBezTo>
                    <a:cubicBezTo>
                      <a:pt x="1888" y="20"/>
                      <a:pt x="1774" y="0"/>
                      <a:pt x="164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1" name="Google Shape;6771;p19">
                <a:extLst>
                  <a:ext uri="{FF2B5EF4-FFF2-40B4-BE49-F238E27FC236}">
                    <a16:creationId xmlns:a16="http://schemas.microsoft.com/office/drawing/2014/main" id="{E412F484-AE8A-8955-5999-FE5FC2BAFE0C}"/>
                  </a:ext>
                </a:extLst>
              </p:cNvPr>
              <p:cNvSpPr/>
              <p:nvPr/>
            </p:nvSpPr>
            <p:spPr>
              <a:xfrm>
                <a:off x="4093700" y="353725"/>
                <a:ext cx="65125" cy="55850"/>
              </a:xfrm>
              <a:custGeom>
                <a:avLst/>
                <a:gdLst/>
                <a:ahLst/>
                <a:cxnLst/>
                <a:rect l="l" t="t" r="r" b="b"/>
                <a:pathLst>
                  <a:path w="2605" h="2234" extrusionOk="0">
                    <a:moveTo>
                      <a:pt x="1286" y="0"/>
                    </a:moveTo>
                    <a:cubicBezTo>
                      <a:pt x="918" y="0"/>
                      <a:pt x="573" y="248"/>
                      <a:pt x="340" y="682"/>
                    </a:cubicBezTo>
                    <a:cubicBezTo>
                      <a:pt x="1" y="1313"/>
                      <a:pt x="145" y="1948"/>
                      <a:pt x="792" y="2174"/>
                    </a:cubicBezTo>
                    <a:cubicBezTo>
                      <a:pt x="918" y="2217"/>
                      <a:pt x="1053" y="2234"/>
                      <a:pt x="1193" y="2234"/>
                    </a:cubicBezTo>
                    <a:cubicBezTo>
                      <a:pt x="1557" y="2234"/>
                      <a:pt x="1960" y="2125"/>
                      <a:pt x="2334" y="2097"/>
                    </a:cubicBezTo>
                    <a:cubicBezTo>
                      <a:pt x="2423" y="1942"/>
                      <a:pt x="2515" y="1786"/>
                      <a:pt x="2605" y="1631"/>
                    </a:cubicBezTo>
                    <a:cubicBezTo>
                      <a:pt x="2384" y="1160"/>
                      <a:pt x="2278" y="548"/>
                      <a:pt x="1917" y="249"/>
                    </a:cubicBezTo>
                    <a:cubicBezTo>
                      <a:pt x="1710" y="79"/>
                      <a:pt x="1494" y="0"/>
                      <a:pt x="128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2" name="Google Shape;6772;p19">
                <a:extLst>
                  <a:ext uri="{FF2B5EF4-FFF2-40B4-BE49-F238E27FC236}">
                    <a16:creationId xmlns:a16="http://schemas.microsoft.com/office/drawing/2014/main" id="{E70F89E3-929C-314A-4D8D-A754A484261B}"/>
                  </a:ext>
                </a:extLst>
              </p:cNvPr>
              <p:cNvSpPr/>
              <p:nvPr/>
            </p:nvSpPr>
            <p:spPr>
              <a:xfrm>
                <a:off x="1812950" y="1411450"/>
                <a:ext cx="68000" cy="58400"/>
              </a:xfrm>
              <a:custGeom>
                <a:avLst/>
                <a:gdLst/>
                <a:ahLst/>
                <a:cxnLst/>
                <a:rect l="l" t="t" r="r" b="b"/>
                <a:pathLst>
                  <a:path w="2720" h="2336" extrusionOk="0">
                    <a:moveTo>
                      <a:pt x="1359" y="0"/>
                    </a:moveTo>
                    <a:cubicBezTo>
                      <a:pt x="985" y="0"/>
                      <a:pt x="625" y="246"/>
                      <a:pt x="381" y="667"/>
                    </a:cubicBezTo>
                    <a:cubicBezTo>
                      <a:pt x="1" y="1323"/>
                      <a:pt x="126" y="2015"/>
                      <a:pt x="807" y="2269"/>
                    </a:cubicBezTo>
                    <a:cubicBezTo>
                      <a:pt x="938" y="2318"/>
                      <a:pt x="1080" y="2336"/>
                      <a:pt x="1230" y="2336"/>
                    </a:cubicBezTo>
                    <a:cubicBezTo>
                      <a:pt x="1618" y="2336"/>
                      <a:pt x="2052" y="2213"/>
                      <a:pt x="2451" y="2182"/>
                    </a:cubicBezTo>
                    <a:lnTo>
                      <a:pt x="2719" y="1719"/>
                    </a:lnTo>
                    <a:cubicBezTo>
                      <a:pt x="2484" y="1217"/>
                      <a:pt x="2367" y="567"/>
                      <a:pt x="1983" y="244"/>
                    </a:cubicBezTo>
                    <a:cubicBezTo>
                      <a:pt x="1783" y="78"/>
                      <a:pt x="1569" y="0"/>
                      <a:pt x="13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3" name="Google Shape;6773;p19">
                <a:extLst>
                  <a:ext uri="{FF2B5EF4-FFF2-40B4-BE49-F238E27FC236}">
                    <a16:creationId xmlns:a16="http://schemas.microsoft.com/office/drawing/2014/main" id="{4500FB8B-A36B-375B-B896-B7A6F327D42A}"/>
                  </a:ext>
                </a:extLst>
              </p:cNvPr>
              <p:cNvSpPr/>
              <p:nvPr/>
            </p:nvSpPr>
            <p:spPr>
              <a:xfrm>
                <a:off x="1549850" y="1891325"/>
                <a:ext cx="67100" cy="51400"/>
              </a:xfrm>
              <a:custGeom>
                <a:avLst/>
                <a:gdLst/>
                <a:ahLst/>
                <a:cxnLst/>
                <a:rect l="l" t="t" r="r" b="b"/>
                <a:pathLst>
                  <a:path w="2684" h="2056" extrusionOk="0">
                    <a:moveTo>
                      <a:pt x="1323" y="0"/>
                    </a:moveTo>
                    <a:cubicBezTo>
                      <a:pt x="1000" y="0"/>
                      <a:pt x="651" y="56"/>
                      <a:pt x="328" y="56"/>
                    </a:cubicBezTo>
                    <a:cubicBezTo>
                      <a:pt x="320" y="56"/>
                      <a:pt x="313" y="56"/>
                      <a:pt x="305" y="56"/>
                    </a:cubicBezTo>
                    <a:lnTo>
                      <a:pt x="0" y="515"/>
                    </a:lnTo>
                    <a:cubicBezTo>
                      <a:pt x="210" y="1021"/>
                      <a:pt x="289" y="1743"/>
                      <a:pt x="665" y="1968"/>
                    </a:cubicBezTo>
                    <a:cubicBezTo>
                      <a:pt x="766" y="2029"/>
                      <a:pt x="910" y="2056"/>
                      <a:pt x="1071" y="2056"/>
                    </a:cubicBezTo>
                    <a:cubicBezTo>
                      <a:pt x="1449" y="2056"/>
                      <a:pt x="1921" y="1907"/>
                      <a:pt x="2155" y="1690"/>
                    </a:cubicBezTo>
                    <a:cubicBezTo>
                      <a:pt x="2684" y="1201"/>
                      <a:pt x="2592" y="424"/>
                      <a:pt x="1922" y="109"/>
                    </a:cubicBezTo>
                    <a:cubicBezTo>
                      <a:pt x="1744" y="25"/>
                      <a:pt x="1539" y="0"/>
                      <a:pt x="132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4" name="Google Shape;6774;p19">
                <a:extLst>
                  <a:ext uri="{FF2B5EF4-FFF2-40B4-BE49-F238E27FC236}">
                    <a16:creationId xmlns:a16="http://schemas.microsoft.com/office/drawing/2014/main" id="{080B7F63-5B3E-2714-2671-13042C6DB06D}"/>
                  </a:ext>
                </a:extLst>
              </p:cNvPr>
              <p:cNvSpPr/>
              <p:nvPr/>
            </p:nvSpPr>
            <p:spPr>
              <a:xfrm>
                <a:off x="5999800" y="3765250"/>
                <a:ext cx="68250" cy="58475"/>
              </a:xfrm>
              <a:custGeom>
                <a:avLst/>
                <a:gdLst/>
                <a:ahLst/>
                <a:cxnLst/>
                <a:rect l="l" t="t" r="r" b="b"/>
                <a:pathLst>
                  <a:path w="2730" h="2339" extrusionOk="0">
                    <a:moveTo>
                      <a:pt x="1351" y="1"/>
                    </a:moveTo>
                    <a:cubicBezTo>
                      <a:pt x="970" y="1"/>
                      <a:pt x="607" y="256"/>
                      <a:pt x="368" y="688"/>
                    </a:cubicBezTo>
                    <a:cubicBezTo>
                      <a:pt x="1" y="1353"/>
                      <a:pt x="141" y="2041"/>
                      <a:pt x="827" y="2280"/>
                    </a:cubicBezTo>
                    <a:cubicBezTo>
                      <a:pt x="948" y="2322"/>
                      <a:pt x="1078" y="2339"/>
                      <a:pt x="1214" y="2339"/>
                    </a:cubicBezTo>
                    <a:cubicBezTo>
                      <a:pt x="1611" y="2339"/>
                      <a:pt x="2059" y="2198"/>
                      <a:pt x="2470" y="2158"/>
                    </a:cubicBezTo>
                    <a:lnTo>
                      <a:pt x="2730" y="1690"/>
                    </a:lnTo>
                    <a:cubicBezTo>
                      <a:pt x="2482" y="1194"/>
                      <a:pt x="2354" y="548"/>
                      <a:pt x="1962" y="233"/>
                    </a:cubicBezTo>
                    <a:cubicBezTo>
                      <a:pt x="1764" y="74"/>
                      <a:pt x="1555" y="1"/>
                      <a:pt x="135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5" name="Google Shape;6775;p19">
                <a:extLst>
                  <a:ext uri="{FF2B5EF4-FFF2-40B4-BE49-F238E27FC236}">
                    <a16:creationId xmlns:a16="http://schemas.microsoft.com/office/drawing/2014/main" id="{2CC3F64D-7EF0-5736-7CCA-88432270DDD0}"/>
                  </a:ext>
                </a:extLst>
              </p:cNvPr>
              <p:cNvSpPr/>
              <p:nvPr/>
            </p:nvSpPr>
            <p:spPr>
              <a:xfrm>
                <a:off x="5721625" y="1269000"/>
                <a:ext cx="65425" cy="56025"/>
              </a:xfrm>
              <a:custGeom>
                <a:avLst/>
                <a:gdLst/>
                <a:ahLst/>
                <a:cxnLst/>
                <a:rect l="l" t="t" r="r" b="b"/>
                <a:pathLst>
                  <a:path w="2617" h="2241" extrusionOk="0">
                    <a:moveTo>
                      <a:pt x="1314" y="1"/>
                    </a:moveTo>
                    <a:cubicBezTo>
                      <a:pt x="975" y="1"/>
                      <a:pt x="644" y="212"/>
                      <a:pt x="409" y="587"/>
                    </a:cubicBezTo>
                    <a:cubicBezTo>
                      <a:pt x="1" y="1236"/>
                      <a:pt x="105" y="1908"/>
                      <a:pt x="804" y="2174"/>
                    </a:cubicBezTo>
                    <a:cubicBezTo>
                      <a:pt x="929" y="2223"/>
                      <a:pt x="1065" y="2240"/>
                      <a:pt x="1209" y="2240"/>
                    </a:cubicBezTo>
                    <a:cubicBezTo>
                      <a:pt x="1569" y="2240"/>
                      <a:pt x="1973" y="2128"/>
                      <a:pt x="2344" y="2102"/>
                    </a:cubicBezTo>
                    <a:cubicBezTo>
                      <a:pt x="2435" y="1947"/>
                      <a:pt x="2525" y="1793"/>
                      <a:pt x="2616" y="1638"/>
                    </a:cubicBezTo>
                    <a:cubicBezTo>
                      <a:pt x="2395" y="1166"/>
                      <a:pt x="2286" y="568"/>
                      <a:pt x="1929" y="253"/>
                    </a:cubicBezTo>
                    <a:cubicBezTo>
                      <a:pt x="1735" y="81"/>
                      <a:pt x="1523" y="1"/>
                      <a:pt x="13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6" name="Google Shape;6776;p19">
                <a:extLst>
                  <a:ext uri="{FF2B5EF4-FFF2-40B4-BE49-F238E27FC236}">
                    <a16:creationId xmlns:a16="http://schemas.microsoft.com/office/drawing/2014/main" id="{4A641004-924B-AF7D-E807-C449F44116F1}"/>
                  </a:ext>
                </a:extLst>
              </p:cNvPr>
              <p:cNvSpPr/>
              <p:nvPr/>
            </p:nvSpPr>
            <p:spPr>
              <a:xfrm>
                <a:off x="1774575" y="4197450"/>
                <a:ext cx="65875" cy="64550"/>
              </a:xfrm>
              <a:custGeom>
                <a:avLst/>
                <a:gdLst/>
                <a:ahLst/>
                <a:cxnLst/>
                <a:rect l="l" t="t" r="r" b="b"/>
                <a:pathLst>
                  <a:path w="2635" h="2582" extrusionOk="0">
                    <a:moveTo>
                      <a:pt x="1942" y="0"/>
                    </a:moveTo>
                    <a:cubicBezTo>
                      <a:pt x="1440" y="247"/>
                      <a:pt x="794" y="373"/>
                      <a:pt x="469" y="768"/>
                    </a:cubicBezTo>
                    <a:cubicBezTo>
                      <a:pt x="0" y="1338"/>
                      <a:pt x="217" y="2006"/>
                      <a:pt x="861" y="2379"/>
                    </a:cubicBezTo>
                    <a:cubicBezTo>
                      <a:pt x="1093" y="2513"/>
                      <a:pt x="1330" y="2582"/>
                      <a:pt x="1551" y="2582"/>
                    </a:cubicBezTo>
                    <a:cubicBezTo>
                      <a:pt x="1944" y="2582"/>
                      <a:pt x="2286" y="2365"/>
                      <a:pt x="2454" y="1922"/>
                    </a:cubicBezTo>
                    <a:cubicBezTo>
                      <a:pt x="2635" y="1443"/>
                      <a:pt x="2429" y="820"/>
                      <a:pt x="2395" y="263"/>
                    </a:cubicBezTo>
                    <a:lnTo>
                      <a:pt x="194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7" name="Google Shape;6777;p19">
                <a:extLst>
                  <a:ext uri="{FF2B5EF4-FFF2-40B4-BE49-F238E27FC236}">
                    <a16:creationId xmlns:a16="http://schemas.microsoft.com/office/drawing/2014/main" id="{AFF19893-CA5F-3B29-B2C5-1451B766EBC3}"/>
                  </a:ext>
                </a:extLst>
              </p:cNvPr>
              <p:cNvSpPr/>
              <p:nvPr/>
            </p:nvSpPr>
            <p:spPr>
              <a:xfrm>
                <a:off x="2579850" y="4960075"/>
                <a:ext cx="56950" cy="64375"/>
              </a:xfrm>
              <a:custGeom>
                <a:avLst/>
                <a:gdLst/>
                <a:ahLst/>
                <a:cxnLst/>
                <a:rect l="l" t="t" r="r" b="b"/>
                <a:pathLst>
                  <a:path w="2278" h="2575" extrusionOk="0">
                    <a:moveTo>
                      <a:pt x="1060" y="0"/>
                    </a:moveTo>
                    <a:cubicBezTo>
                      <a:pt x="685" y="0"/>
                      <a:pt x="329" y="247"/>
                      <a:pt x="170" y="689"/>
                    </a:cubicBezTo>
                    <a:cubicBezTo>
                      <a:pt x="0" y="1162"/>
                      <a:pt x="216" y="1769"/>
                      <a:pt x="260" y="2315"/>
                    </a:cubicBezTo>
                    <a:lnTo>
                      <a:pt x="745" y="2575"/>
                    </a:lnTo>
                    <a:cubicBezTo>
                      <a:pt x="1221" y="2302"/>
                      <a:pt x="1924" y="2133"/>
                      <a:pt x="2108" y="1727"/>
                    </a:cubicBezTo>
                    <a:cubicBezTo>
                      <a:pt x="2277" y="1361"/>
                      <a:pt x="2037" y="568"/>
                      <a:pt x="1704" y="266"/>
                    </a:cubicBezTo>
                    <a:cubicBezTo>
                      <a:pt x="1507" y="85"/>
                      <a:pt x="1280" y="0"/>
                      <a:pt x="10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8" name="Google Shape;6778;p19">
                <a:extLst>
                  <a:ext uri="{FF2B5EF4-FFF2-40B4-BE49-F238E27FC236}">
                    <a16:creationId xmlns:a16="http://schemas.microsoft.com/office/drawing/2014/main" id="{8D649AB6-99AA-C520-A456-11DE14B3B454}"/>
                  </a:ext>
                </a:extLst>
              </p:cNvPr>
              <p:cNvSpPr/>
              <p:nvPr/>
            </p:nvSpPr>
            <p:spPr>
              <a:xfrm>
                <a:off x="6109850" y="1957600"/>
                <a:ext cx="58075" cy="49700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1988" extrusionOk="0">
                    <a:moveTo>
                      <a:pt x="1303" y="0"/>
                    </a:moveTo>
                    <a:cubicBezTo>
                      <a:pt x="886" y="0"/>
                      <a:pt x="341" y="191"/>
                      <a:pt x="192" y="442"/>
                    </a:cubicBezTo>
                    <a:cubicBezTo>
                      <a:pt x="0" y="767"/>
                      <a:pt x="223" y="1628"/>
                      <a:pt x="550" y="1884"/>
                    </a:cubicBezTo>
                    <a:cubicBezTo>
                      <a:pt x="648" y="1961"/>
                      <a:pt x="785" y="1988"/>
                      <a:pt x="943" y="1988"/>
                    </a:cubicBezTo>
                    <a:cubicBezTo>
                      <a:pt x="1277" y="1988"/>
                      <a:pt x="1705" y="1867"/>
                      <a:pt x="2056" y="1845"/>
                    </a:cubicBezTo>
                    <a:cubicBezTo>
                      <a:pt x="2146" y="1693"/>
                      <a:pt x="2234" y="1543"/>
                      <a:pt x="2323" y="1392"/>
                    </a:cubicBezTo>
                    <a:cubicBezTo>
                      <a:pt x="2100" y="924"/>
                      <a:pt x="1985" y="207"/>
                      <a:pt x="1627" y="54"/>
                    </a:cubicBezTo>
                    <a:cubicBezTo>
                      <a:pt x="1540" y="17"/>
                      <a:pt x="1427" y="0"/>
                      <a:pt x="13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9" name="Google Shape;6779;p19">
                <a:extLst>
                  <a:ext uri="{FF2B5EF4-FFF2-40B4-BE49-F238E27FC236}">
                    <a16:creationId xmlns:a16="http://schemas.microsoft.com/office/drawing/2014/main" id="{EBDF5BE9-008B-F677-CC90-466575B33C72}"/>
                  </a:ext>
                </a:extLst>
              </p:cNvPr>
              <p:cNvSpPr/>
              <p:nvPr/>
            </p:nvSpPr>
            <p:spPr>
              <a:xfrm>
                <a:off x="3318925" y="380425"/>
                <a:ext cx="55575" cy="56725"/>
              </a:xfrm>
              <a:custGeom>
                <a:avLst/>
                <a:gdLst/>
                <a:ahLst/>
                <a:cxnLst/>
                <a:rect l="l" t="t" r="r" b="b"/>
                <a:pathLst>
                  <a:path w="2223" h="2269" extrusionOk="0">
                    <a:moveTo>
                      <a:pt x="1442" y="1"/>
                    </a:moveTo>
                    <a:cubicBezTo>
                      <a:pt x="988" y="258"/>
                      <a:pt x="284" y="426"/>
                      <a:pt x="147" y="799"/>
                    </a:cubicBezTo>
                    <a:cubicBezTo>
                      <a:pt x="1" y="1196"/>
                      <a:pt x="257" y="2049"/>
                      <a:pt x="587" y="2218"/>
                    </a:cubicBezTo>
                    <a:cubicBezTo>
                      <a:pt x="654" y="2253"/>
                      <a:pt x="743" y="2268"/>
                      <a:pt x="843" y="2268"/>
                    </a:cubicBezTo>
                    <a:cubicBezTo>
                      <a:pt x="1235" y="2268"/>
                      <a:pt x="1809" y="2029"/>
                      <a:pt x="1999" y="1751"/>
                    </a:cubicBezTo>
                    <a:cubicBezTo>
                      <a:pt x="2223" y="1423"/>
                      <a:pt x="1952" y="754"/>
                      <a:pt x="1897" y="235"/>
                    </a:cubicBezTo>
                    <a:lnTo>
                      <a:pt x="144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90" name="Google Shape;6780;p19">
                <a:extLst>
                  <a:ext uri="{FF2B5EF4-FFF2-40B4-BE49-F238E27FC236}">
                    <a16:creationId xmlns:a16="http://schemas.microsoft.com/office/drawing/2014/main" id="{EC33DB7F-96E8-E12F-E6FF-7681383BF990}"/>
                  </a:ext>
                </a:extLst>
              </p:cNvPr>
              <p:cNvSpPr/>
              <p:nvPr/>
            </p:nvSpPr>
            <p:spPr>
              <a:xfrm>
                <a:off x="6227000" y="3114325"/>
                <a:ext cx="56425" cy="50050"/>
              </a:xfrm>
              <a:custGeom>
                <a:avLst/>
                <a:gdLst/>
                <a:ahLst/>
                <a:cxnLst/>
                <a:rect l="l" t="t" r="r" b="b"/>
                <a:pathLst>
                  <a:path w="2257" h="2002" extrusionOk="0">
                    <a:moveTo>
                      <a:pt x="1305" y="1"/>
                    </a:moveTo>
                    <a:cubicBezTo>
                      <a:pt x="926" y="1"/>
                      <a:pt x="431" y="320"/>
                      <a:pt x="0" y="464"/>
                    </a:cubicBezTo>
                    <a:cubicBezTo>
                      <a:pt x="158" y="970"/>
                      <a:pt x="174" y="1685"/>
                      <a:pt x="516" y="1919"/>
                    </a:cubicBezTo>
                    <a:cubicBezTo>
                      <a:pt x="603" y="1978"/>
                      <a:pt x="714" y="2001"/>
                      <a:pt x="842" y="2001"/>
                    </a:cubicBezTo>
                    <a:cubicBezTo>
                      <a:pt x="1186" y="2001"/>
                      <a:pt x="1644" y="1835"/>
                      <a:pt x="2019" y="1788"/>
                    </a:cubicBezTo>
                    <a:cubicBezTo>
                      <a:pt x="2099" y="1633"/>
                      <a:pt x="2177" y="1478"/>
                      <a:pt x="2256" y="1323"/>
                    </a:cubicBezTo>
                    <a:cubicBezTo>
                      <a:pt x="2007" y="870"/>
                      <a:pt x="1851" y="161"/>
                      <a:pt x="1484" y="30"/>
                    </a:cubicBezTo>
                    <a:cubicBezTo>
                      <a:pt x="1428" y="10"/>
                      <a:pt x="1368" y="1"/>
                      <a:pt x="130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91" name="Google Shape;6781;p19">
                <a:extLst>
                  <a:ext uri="{FF2B5EF4-FFF2-40B4-BE49-F238E27FC236}">
                    <a16:creationId xmlns:a16="http://schemas.microsoft.com/office/drawing/2014/main" id="{DDAE79EF-193C-2626-14AE-E66ABA0593B1}"/>
                  </a:ext>
                </a:extLst>
              </p:cNvPr>
              <p:cNvSpPr/>
              <p:nvPr/>
            </p:nvSpPr>
            <p:spPr>
              <a:xfrm>
                <a:off x="2272800" y="891275"/>
                <a:ext cx="56375" cy="50000"/>
              </a:xfrm>
              <a:custGeom>
                <a:avLst/>
                <a:gdLst/>
                <a:ahLst/>
                <a:cxnLst/>
                <a:rect l="l" t="t" r="r" b="b"/>
                <a:pathLst>
                  <a:path w="2255" h="2000" extrusionOk="0">
                    <a:moveTo>
                      <a:pt x="1304" y="1"/>
                    </a:moveTo>
                    <a:cubicBezTo>
                      <a:pt x="926" y="1"/>
                      <a:pt x="431" y="318"/>
                      <a:pt x="0" y="461"/>
                    </a:cubicBezTo>
                    <a:cubicBezTo>
                      <a:pt x="156" y="966"/>
                      <a:pt x="170" y="1682"/>
                      <a:pt x="511" y="1917"/>
                    </a:cubicBezTo>
                    <a:cubicBezTo>
                      <a:pt x="598" y="1976"/>
                      <a:pt x="711" y="1999"/>
                      <a:pt x="839" y="1999"/>
                    </a:cubicBezTo>
                    <a:cubicBezTo>
                      <a:pt x="1183" y="1999"/>
                      <a:pt x="1640" y="1835"/>
                      <a:pt x="2016" y="1790"/>
                    </a:cubicBezTo>
                    <a:lnTo>
                      <a:pt x="2255" y="1326"/>
                    </a:lnTo>
                    <a:cubicBezTo>
                      <a:pt x="2006" y="872"/>
                      <a:pt x="1851" y="163"/>
                      <a:pt x="1484" y="30"/>
                    </a:cubicBezTo>
                    <a:cubicBezTo>
                      <a:pt x="1428" y="10"/>
                      <a:pt x="1367" y="1"/>
                      <a:pt x="13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92" name="Google Shape;6782;p19">
                <a:extLst>
                  <a:ext uri="{FF2B5EF4-FFF2-40B4-BE49-F238E27FC236}">
                    <a16:creationId xmlns:a16="http://schemas.microsoft.com/office/drawing/2014/main" id="{6914BEC7-73A0-8021-EC5F-0CF76075FA2B}"/>
                  </a:ext>
                </a:extLst>
              </p:cNvPr>
              <p:cNvSpPr/>
              <p:nvPr/>
            </p:nvSpPr>
            <p:spPr>
              <a:xfrm>
                <a:off x="5446425" y="952450"/>
                <a:ext cx="55450" cy="56925"/>
              </a:xfrm>
              <a:custGeom>
                <a:avLst/>
                <a:gdLst/>
                <a:ahLst/>
                <a:cxnLst/>
                <a:rect l="l" t="t" r="r" b="b"/>
                <a:pathLst>
                  <a:path w="2218" h="2277" extrusionOk="0">
                    <a:moveTo>
                      <a:pt x="1460" y="0"/>
                    </a:moveTo>
                    <a:cubicBezTo>
                      <a:pt x="1001" y="251"/>
                      <a:pt x="295" y="408"/>
                      <a:pt x="153" y="778"/>
                    </a:cubicBezTo>
                    <a:cubicBezTo>
                      <a:pt x="1" y="1173"/>
                      <a:pt x="381" y="1770"/>
                      <a:pt x="530" y="2277"/>
                    </a:cubicBezTo>
                    <a:cubicBezTo>
                      <a:pt x="1035" y="2119"/>
                      <a:pt x="1743" y="2106"/>
                      <a:pt x="1987" y="1761"/>
                    </a:cubicBezTo>
                    <a:cubicBezTo>
                      <a:pt x="2217" y="1438"/>
                      <a:pt x="1958" y="763"/>
                      <a:pt x="1914" y="243"/>
                    </a:cubicBezTo>
                    <a:lnTo>
                      <a:pt x="146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93" name="Google Shape;6783;p19">
                <a:extLst>
                  <a:ext uri="{FF2B5EF4-FFF2-40B4-BE49-F238E27FC236}">
                    <a16:creationId xmlns:a16="http://schemas.microsoft.com/office/drawing/2014/main" id="{88295D9D-8D45-1EAB-FBF9-C9E03FFEEF6C}"/>
                  </a:ext>
                </a:extLst>
              </p:cNvPr>
              <p:cNvSpPr/>
              <p:nvPr/>
            </p:nvSpPr>
            <p:spPr>
              <a:xfrm>
                <a:off x="4513800" y="436125"/>
                <a:ext cx="55575" cy="57325"/>
              </a:xfrm>
              <a:custGeom>
                <a:avLst/>
                <a:gdLst/>
                <a:ahLst/>
                <a:cxnLst/>
                <a:rect l="l" t="t" r="r" b="b"/>
                <a:pathLst>
                  <a:path w="2223" h="2293" extrusionOk="0">
                    <a:moveTo>
                      <a:pt x="1676" y="1"/>
                    </a:moveTo>
                    <a:cubicBezTo>
                      <a:pt x="1172" y="167"/>
                      <a:pt x="463" y="192"/>
                      <a:pt x="224" y="541"/>
                    </a:cubicBezTo>
                    <a:cubicBezTo>
                      <a:pt x="0" y="870"/>
                      <a:pt x="273" y="1539"/>
                      <a:pt x="326" y="2058"/>
                    </a:cubicBezTo>
                    <a:lnTo>
                      <a:pt x="781" y="2292"/>
                    </a:lnTo>
                    <a:cubicBezTo>
                      <a:pt x="1237" y="2034"/>
                      <a:pt x="1940" y="1866"/>
                      <a:pt x="2078" y="1493"/>
                    </a:cubicBezTo>
                    <a:cubicBezTo>
                      <a:pt x="2222" y="1095"/>
                      <a:pt x="1830" y="506"/>
                      <a:pt x="16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94" name="Google Shape;6784;p19">
                <a:extLst>
                  <a:ext uri="{FF2B5EF4-FFF2-40B4-BE49-F238E27FC236}">
                    <a16:creationId xmlns:a16="http://schemas.microsoft.com/office/drawing/2014/main" id="{715E2E44-B745-259B-871E-2C121FEF0A8D}"/>
                  </a:ext>
                </a:extLst>
              </p:cNvPr>
              <p:cNvSpPr/>
              <p:nvPr/>
            </p:nvSpPr>
            <p:spPr>
              <a:xfrm>
                <a:off x="6209175" y="2325500"/>
                <a:ext cx="58025" cy="49675"/>
              </a:xfrm>
              <a:custGeom>
                <a:avLst/>
                <a:gdLst/>
                <a:ahLst/>
                <a:cxnLst/>
                <a:rect l="l" t="t" r="r" b="b"/>
                <a:pathLst>
                  <a:path w="2321" h="1987" extrusionOk="0">
                    <a:moveTo>
                      <a:pt x="1300" y="1"/>
                    </a:moveTo>
                    <a:cubicBezTo>
                      <a:pt x="883" y="1"/>
                      <a:pt x="339" y="190"/>
                      <a:pt x="192" y="441"/>
                    </a:cubicBezTo>
                    <a:cubicBezTo>
                      <a:pt x="0" y="767"/>
                      <a:pt x="223" y="1629"/>
                      <a:pt x="550" y="1884"/>
                    </a:cubicBezTo>
                    <a:cubicBezTo>
                      <a:pt x="648" y="1960"/>
                      <a:pt x="784" y="1987"/>
                      <a:pt x="942" y="1987"/>
                    </a:cubicBezTo>
                    <a:cubicBezTo>
                      <a:pt x="1276" y="1987"/>
                      <a:pt x="1704" y="1866"/>
                      <a:pt x="2056" y="1844"/>
                    </a:cubicBezTo>
                    <a:lnTo>
                      <a:pt x="2321" y="1392"/>
                    </a:lnTo>
                    <a:cubicBezTo>
                      <a:pt x="2098" y="923"/>
                      <a:pt x="1984" y="207"/>
                      <a:pt x="1625" y="55"/>
                    </a:cubicBezTo>
                    <a:cubicBezTo>
                      <a:pt x="1538" y="18"/>
                      <a:pt x="1424" y="1"/>
                      <a:pt x="130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95" name="Google Shape;6785;p19">
                <a:extLst>
                  <a:ext uri="{FF2B5EF4-FFF2-40B4-BE49-F238E27FC236}">
                    <a16:creationId xmlns:a16="http://schemas.microsoft.com/office/drawing/2014/main" id="{0C256FCA-2BB0-AA13-0929-47E7F35B1658}"/>
                  </a:ext>
                </a:extLst>
              </p:cNvPr>
              <p:cNvSpPr/>
              <p:nvPr/>
            </p:nvSpPr>
            <p:spPr>
              <a:xfrm>
                <a:off x="6157925" y="2141325"/>
                <a:ext cx="55100" cy="55950"/>
              </a:xfrm>
              <a:custGeom>
                <a:avLst/>
                <a:gdLst/>
                <a:ahLst/>
                <a:cxnLst/>
                <a:rect l="l" t="t" r="r" b="b"/>
                <a:pathLst>
                  <a:path w="2204" h="2238" extrusionOk="0">
                    <a:moveTo>
                      <a:pt x="1364" y="1"/>
                    </a:moveTo>
                    <a:cubicBezTo>
                      <a:pt x="975" y="1"/>
                      <a:pt x="437" y="200"/>
                      <a:pt x="242" y="453"/>
                    </a:cubicBezTo>
                    <a:cubicBezTo>
                      <a:pt x="0" y="767"/>
                      <a:pt x="233" y="1452"/>
                      <a:pt x="257" y="1974"/>
                    </a:cubicBezTo>
                    <a:lnTo>
                      <a:pt x="696" y="2238"/>
                    </a:lnTo>
                    <a:cubicBezTo>
                      <a:pt x="1164" y="2004"/>
                      <a:pt x="1875" y="1875"/>
                      <a:pt x="2035" y="1510"/>
                    </a:cubicBezTo>
                    <a:cubicBezTo>
                      <a:pt x="2203" y="1124"/>
                      <a:pt x="1996" y="256"/>
                      <a:pt x="1676" y="67"/>
                    </a:cubicBezTo>
                    <a:cubicBezTo>
                      <a:pt x="1598" y="21"/>
                      <a:pt x="1489" y="1"/>
                      <a:pt x="136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96" name="Google Shape;6786;p19">
                <a:extLst>
                  <a:ext uri="{FF2B5EF4-FFF2-40B4-BE49-F238E27FC236}">
                    <a16:creationId xmlns:a16="http://schemas.microsoft.com/office/drawing/2014/main" id="{C40EDC4F-E4B4-B936-0099-E73B32995A87}"/>
                  </a:ext>
                </a:extLst>
              </p:cNvPr>
              <p:cNvSpPr/>
              <p:nvPr/>
            </p:nvSpPr>
            <p:spPr>
              <a:xfrm>
                <a:off x="2349150" y="4828550"/>
                <a:ext cx="55250" cy="56500"/>
              </a:xfrm>
              <a:custGeom>
                <a:avLst/>
                <a:gdLst/>
                <a:ahLst/>
                <a:cxnLst/>
                <a:rect l="l" t="t" r="r" b="b"/>
                <a:pathLst>
                  <a:path w="2210" h="2260" extrusionOk="0">
                    <a:moveTo>
                      <a:pt x="1479" y="1"/>
                    </a:moveTo>
                    <a:cubicBezTo>
                      <a:pt x="1018" y="242"/>
                      <a:pt x="309" y="387"/>
                      <a:pt x="160" y="754"/>
                    </a:cubicBezTo>
                    <a:cubicBezTo>
                      <a:pt x="1" y="1146"/>
                      <a:pt x="369" y="1748"/>
                      <a:pt x="508" y="2260"/>
                    </a:cubicBezTo>
                    <a:cubicBezTo>
                      <a:pt x="1016" y="2112"/>
                      <a:pt x="1723" y="2112"/>
                      <a:pt x="1974" y="1773"/>
                    </a:cubicBezTo>
                    <a:cubicBezTo>
                      <a:pt x="2210" y="1454"/>
                      <a:pt x="1964" y="774"/>
                      <a:pt x="1930" y="254"/>
                    </a:cubicBezTo>
                    <a:lnTo>
                      <a:pt x="147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97" name="Google Shape;6787;p19">
                <a:extLst>
                  <a:ext uri="{FF2B5EF4-FFF2-40B4-BE49-F238E27FC236}">
                    <a16:creationId xmlns:a16="http://schemas.microsoft.com/office/drawing/2014/main" id="{4870D635-F18D-0CE4-6EA9-42630F6614A7}"/>
                  </a:ext>
                </a:extLst>
              </p:cNvPr>
              <p:cNvSpPr/>
              <p:nvPr/>
            </p:nvSpPr>
            <p:spPr>
              <a:xfrm>
                <a:off x="3135400" y="441225"/>
                <a:ext cx="58925" cy="50275"/>
              </a:xfrm>
              <a:custGeom>
                <a:avLst/>
                <a:gdLst/>
                <a:ahLst/>
                <a:cxnLst/>
                <a:rect l="l" t="t" r="r" b="b"/>
                <a:pathLst>
                  <a:path w="2357" h="2011" extrusionOk="0">
                    <a:moveTo>
                      <a:pt x="1330" y="1"/>
                    </a:moveTo>
                    <a:cubicBezTo>
                      <a:pt x="905" y="1"/>
                      <a:pt x="314" y="235"/>
                      <a:pt x="173" y="510"/>
                    </a:cubicBezTo>
                    <a:cubicBezTo>
                      <a:pt x="0" y="847"/>
                      <a:pt x="273" y="1693"/>
                      <a:pt x="616" y="1929"/>
                    </a:cubicBezTo>
                    <a:cubicBezTo>
                      <a:pt x="703" y="1988"/>
                      <a:pt x="814" y="2010"/>
                      <a:pt x="940" y="2010"/>
                    </a:cubicBezTo>
                    <a:cubicBezTo>
                      <a:pt x="1284" y="2010"/>
                      <a:pt x="1742" y="1844"/>
                      <a:pt x="2119" y="1798"/>
                    </a:cubicBezTo>
                    <a:cubicBezTo>
                      <a:pt x="2197" y="1642"/>
                      <a:pt x="2277" y="1488"/>
                      <a:pt x="2357" y="1334"/>
                    </a:cubicBezTo>
                    <a:cubicBezTo>
                      <a:pt x="2108" y="878"/>
                      <a:pt x="1950" y="169"/>
                      <a:pt x="1583" y="38"/>
                    </a:cubicBezTo>
                    <a:cubicBezTo>
                      <a:pt x="1512" y="13"/>
                      <a:pt x="1425" y="1"/>
                      <a:pt x="133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98" name="Google Shape;6788;p19">
                <a:extLst>
                  <a:ext uri="{FF2B5EF4-FFF2-40B4-BE49-F238E27FC236}">
                    <a16:creationId xmlns:a16="http://schemas.microsoft.com/office/drawing/2014/main" id="{788A6FF3-169B-B22B-FF79-EEBA9204AD36}"/>
                  </a:ext>
                </a:extLst>
              </p:cNvPr>
              <p:cNvSpPr/>
              <p:nvPr/>
            </p:nvSpPr>
            <p:spPr>
              <a:xfrm>
                <a:off x="2814325" y="5090075"/>
                <a:ext cx="55300" cy="56200"/>
              </a:xfrm>
              <a:custGeom>
                <a:avLst/>
                <a:gdLst/>
                <a:ahLst/>
                <a:cxnLst/>
                <a:rect l="l" t="t" r="r" b="b"/>
                <a:pathLst>
                  <a:path w="2212" h="2248" extrusionOk="0">
                    <a:moveTo>
                      <a:pt x="1482" y="1"/>
                    </a:moveTo>
                    <a:cubicBezTo>
                      <a:pt x="1019" y="242"/>
                      <a:pt x="312" y="385"/>
                      <a:pt x="162" y="754"/>
                    </a:cubicBezTo>
                    <a:cubicBezTo>
                      <a:pt x="1" y="1144"/>
                      <a:pt x="225" y="2006"/>
                      <a:pt x="548" y="2188"/>
                    </a:cubicBezTo>
                    <a:cubicBezTo>
                      <a:pt x="622" y="2229"/>
                      <a:pt x="724" y="2248"/>
                      <a:pt x="840" y="2248"/>
                    </a:cubicBezTo>
                    <a:cubicBezTo>
                      <a:pt x="1230" y="2248"/>
                      <a:pt x="1781" y="2036"/>
                      <a:pt x="1974" y="1775"/>
                    </a:cubicBezTo>
                    <a:cubicBezTo>
                      <a:pt x="2211" y="1455"/>
                      <a:pt x="1965" y="776"/>
                      <a:pt x="1933" y="256"/>
                    </a:cubicBezTo>
                    <a:lnTo>
                      <a:pt x="148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99" name="Google Shape;6789;p19">
                <a:extLst>
                  <a:ext uri="{FF2B5EF4-FFF2-40B4-BE49-F238E27FC236}">
                    <a16:creationId xmlns:a16="http://schemas.microsoft.com/office/drawing/2014/main" id="{7064A407-E1BA-3B18-7503-9169DE6D5623}"/>
                  </a:ext>
                </a:extLst>
              </p:cNvPr>
              <p:cNvSpPr/>
              <p:nvPr/>
            </p:nvSpPr>
            <p:spPr>
              <a:xfrm>
                <a:off x="1422150" y="2131175"/>
                <a:ext cx="58875" cy="47450"/>
              </a:xfrm>
              <a:custGeom>
                <a:avLst/>
                <a:gdLst/>
                <a:ahLst/>
                <a:cxnLst/>
                <a:rect l="l" t="t" r="r" b="b"/>
                <a:pathLst>
                  <a:path w="2355" h="1898" extrusionOk="0">
                    <a:moveTo>
                      <a:pt x="1244" y="1"/>
                    </a:moveTo>
                    <a:cubicBezTo>
                      <a:pt x="847" y="1"/>
                      <a:pt x="328" y="181"/>
                      <a:pt x="186" y="419"/>
                    </a:cubicBezTo>
                    <a:cubicBezTo>
                      <a:pt x="1" y="731"/>
                      <a:pt x="210" y="1565"/>
                      <a:pt x="522" y="1804"/>
                    </a:cubicBezTo>
                    <a:cubicBezTo>
                      <a:pt x="612" y="1872"/>
                      <a:pt x="734" y="1898"/>
                      <a:pt x="885" y="1898"/>
                    </a:cubicBezTo>
                    <a:cubicBezTo>
                      <a:pt x="1235" y="1898"/>
                      <a:pt x="1740" y="1762"/>
                      <a:pt x="2354" y="1714"/>
                    </a:cubicBezTo>
                    <a:cubicBezTo>
                      <a:pt x="1998" y="907"/>
                      <a:pt x="1905" y="211"/>
                      <a:pt x="1563" y="56"/>
                    </a:cubicBezTo>
                    <a:cubicBezTo>
                      <a:pt x="1478" y="18"/>
                      <a:pt x="1367" y="1"/>
                      <a:pt x="124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0" name="Google Shape;6790;p19">
                <a:extLst>
                  <a:ext uri="{FF2B5EF4-FFF2-40B4-BE49-F238E27FC236}">
                    <a16:creationId xmlns:a16="http://schemas.microsoft.com/office/drawing/2014/main" id="{D8377142-13A9-8B84-29F7-16F23F04507C}"/>
                  </a:ext>
                </a:extLst>
              </p:cNvPr>
              <p:cNvSpPr/>
              <p:nvPr/>
            </p:nvSpPr>
            <p:spPr>
              <a:xfrm>
                <a:off x="5611300" y="4484975"/>
                <a:ext cx="57525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2301" h="1905" extrusionOk="0">
                    <a:moveTo>
                      <a:pt x="1247" y="0"/>
                    </a:moveTo>
                    <a:cubicBezTo>
                      <a:pt x="889" y="0"/>
                      <a:pt x="411" y="296"/>
                      <a:pt x="0" y="427"/>
                    </a:cubicBezTo>
                    <a:cubicBezTo>
                      <a:pt x="145" y="913"/>
                      <a:pt x="147" y="1606"/>
                      <a:pt x="473" y="1828"/>
                    </a:cubicBezTo>
                    <a:cubicBezTo>
                      <a:pt x="553" y="1883"/>
                      <a:pt x="655" y="1905"/>
                      <a:pt x="779" y="1905"/>
                    </a:cubicBezTo>
                    <a:cubicBezTo>
                      <a:pt x="1130" y="1905"/>
                      <a:pt x="1652" y="1729"/>
                      <a:pt x="2300" y="1645"/>
                    </a:cubicBezTo>
                    <a:cubicBezTo>
                      <a:pt x="1904" y="857"/>
                      <a:pt x="1776" y="167"/>
                      <a:pt x="1428" y="32"/>
                    </a:cubicBezTo>
                    <a:cubicBezTo>
                      <a:pt x="1372" y="10"/>
                      <a:pt x="1312" y="0"/>
                      <a:pt x="124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1" name="Google Shape;6791;p19">
                <a:extLst>
                  <a:ext uri="{FF2B5EF4-FFF2-40B4-BE49-F238E27FC236}">
                    <a16:creationId xmlns:a16="http://schemas.microsoft.com/office/drawing/2014/main" id="{D00DD30D-EA04-19BC-F790-F7ADA8EFA021}"/>
                  </a:ext>
                </a:extLst>
              </p:cNvPr>
              <p:cNvSpPr/>
              <p:nvPr/>
            </p:nvSpPr>
            <p:spPr>
              <a:xfrm>
                <a:off x="5291125" y="4774400"/>
                <a:ext cx="53150" cy="58625"/>
              </a:xfrm>
              <a:custGeom>
                <a:avLst/>
                <a:gdLst/>
                <a:ahLst/>
                <a:cxnLst/>
                <a:rect l="l" t="t" r="r" b="b"/>
                <a:pathLst>
                  <a:path w="2126" h="2345" extrusionOk="0">
                    <a:moveTo>
                      <a:pt x="1611" y="0"/>
                    </a:moveTo>
                    <a:cubicBezTo>
                      <a:pt x="1126" y="154"/>
                      <a:pt x="441" y="170"/>
                      <a:pt x="215" y="501"/>
                    </a:cubicBezTo>
                    <a:cubicBezTo>
                      <a:pt x="0" y="814"/>
                      <a:pt x="267" y="1459"/>
                      <a:pt x="366" y="2345"/>
                    </a:cubicBezTo>
                    <a:cubicBezTo>
                      <a:pt x="1154" y="1929"/>
                      <a:pt x="1838" y="1789"/>
                      <a:pt x="1978" y="1437"/>
                    </a:cubicBezTo>
                    <a:cubicBezTo>
                      <a:pt x="2125" y="1063"/>
                      <a:pt x="1755" y="488"/>
                      <a:pt x="16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2" name="Google Shape;6792;p19">
                <a:extLst>
                  <a:ext uri="{FF2B5EF4-FFF2-40B4-BE49-F238E27FC236}">
                    <a16:creationId xmlns:a16="http://schemas.microsoft.com/office/drawing/2014/main" id="{768A7B8F-C869-8CCD-ED0D-B1FE2D99558D}"/>
                  </a:ext>
                </a:extLst>
              </p:cNvPr>
              <p:cNvSpPr/>
              <p:nvPr/>
            </p:nvSpPr>
            <p:spPr>
              <a:xfrm>
                <a:off x="3501075" y="335300"/>
                <a:ext cx="53175" cy="58675"/>
              </a:xfrm>
              <a:custGeom>
                <a:avLst/>
                <a:gdLst/>
                <a:ahLst/>
                <a:cxnLst/>
                <a:rect l="l" t="t" r="r" b="b"/>
                <a:pathLst>
                  <a:path w="2127" h="2347" extrusionOk="0">
                    <a:moveTo>
                      <a:pt x="1609" y="0"/>
                    </a:moveTo>
                    <a:cubicBezTo>
                      <a:pt x="1125" y="155"/>
                      <a:pt x="439" y="171"/>
                      <a:pt x="214" y="504"/>
                    </a:cubicBezTo>
                    <a:cubicBezTo>
                      <a:pt x="0" y="818"/>
                      <a:pt x="270" y="1462"/>
                      <a:pt x="370" y="2346"/>
                    </a:cubicBezTo>
                    <a:cubicBezTo>
                      <a:pt x="1155" y="1931"/>
                      <a:pt x="1839" y="1789"/>
                      <a:pt x="1979" y="1434"/>
                    </a:cubicBezTo>
                    <a:cubicBezTo>
                      <a:pt x="2127" y="1061"/>
                      <a:pt x="1755" y="487"/>
                      <a:pt x="160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3" name="Google Shape;6793;p19">
                <a:extLst>
                  <a:ext uri="{FF2B5EF4-FFF2-40B4-BE49-F238E27FC236}">
                    <a16:creationId xmlns:a16="http://schemas.microsoft.com/office/drawing/2014/main" id="{1C829CF8-CB52-FB1E-894F-421C24D49D2A}"/>
                  </a:ext>
                </a:extLst>
              </p:cNvPr>
              <p:cNvSpPr/>
              <p:nvPr/>
            </p:nvSpPr>
            <p:spPr>
              <a:xfrm>
                <a:off x="6059975" y="1774400"/>
                <a:ext cx="52725" cy="57000"/>
              </a:xfrm>
              <a:custGeom>
                <a:avLst/>
                <a:gdLst/>
                <a:ahLst/>
                <a:cxnLst/>
                <a:rect l="l" t="t" r="r" b="b"/>
                <a:pathLst>
                  <a:path w="2109" h="2280" extrusionOk="0">
                    <a:moveTo>
                      <a:pt x="1647" y="1"/>
                    </a:moveTo>
                    <a:cubicBezTo>
                      <a:pt x="1157" y="129"/>
                      <a:pt x="473" y="110"/>
                      <a:pt x="230" y="430"/>
                    </a:cubicBezTo>
                    <a:cubicBezTo>
                      <a:pt x="0" y="732"/>
                      <a:pt x="233" y="1389"/>
                      <a:pt x="286" y="2279"/>
                    </a:cubicBezTo>
                    <a:cubicBezTo>
                      <a:pt x="1093" y="1905"/>
                      <a:pt x="1785" y="1800"/>
                      <a:pt x="1942" y="1454"/>
                    </a:cubicBezTo>
                    <a:cubicBezTo>
                      <a:pt x="2109" y="1090"/>
                      <a:pt x="1767" y="496"/>
                      <a:pt x="16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4" name="Google Shape;6794;p19">
                <a:extLst>
                  <a:ext uri="{FF2B5EF4-FFF2-40B4-BE49-F238E27FC236}">
                    <a16:creationId xmlns:a16="http://schemas.microsoft.com/office/drawing/2014/main" id="{A332EE60-8E8F-D98A-1396-677D9DAB07E9}"/>
                  </a:ext>
                </a:extLst>
              </p:cNvPr>
              <p:cNvSpPr/>
              <p:nvPr/>
            </p:nvSpPr>
            <p:spPr>
              <a:xfrm>
                <a:off x="6137950" y="3534925"/>
                <a:ext cx="54400" cy="47750"/>
              </a:xfrm>
              <a:custGeom>
                <a:avLst/>
                <a:gdLst/>
                <a:ahLst/>
                <a:cxnLst/>
                <a:rect l="l" t="t" r="r" b="b"/>
                <a:pathLst>
                  <a:path w="2176" h="1910" extrusionOk="0">
                    <a:moveTo>
                      <a:pt x="1357" y="1"/>
                    </a:moveTo>
                    <a:cubicBezTo>
                      <a:pt x="1011" y="1"/>
                      <a:pt x="580" y="137"/>
                      <a:pt x="213" y="170"/>
                    </a:cubicBezTo>
                    <a:lnTo>
                      <a:pt x="1" y="593"/>
                    </a:lnTo>
                    <a:cubicBezTo>
                      <a:pt x="213" y="1045"/>
                      <a:pt x="334" y="1772"/>
                      <a:pt x="661" y="1879"/>
                    </a:cubicBezTo>
                    <a:cubicBezTo>
                      <a:pt x="724" y="1900"/>
                      <a:pt x="792" y="1909"/>
                      <a:pt x="863" y="1909"/>
                    </a:cubicBezTo>
                    <a:cubicBezTo>
                      <a:pt x="1255" y="1909"/>
                      <a:pt x="1741" y="1626"/>
                      <a:pt x="2176" y="1499"/>
                    </a:cubicBezTo>
                    <a:cubicBezTo>
                      <a:pt x="2043" y="1010"/>
                      <a:pt x="2053" y="286"/>
                      <a:pt x="1738" y="90"/>
                    </a:cubicBezTo>
                    <a:cubicBezTo>
                      <a:pt x="1633" y="25"/>
                      <a:pt x="1502" y="1"/>
                      <a:pt x="13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5" name="Google Shape;6795;p19">
                <a:extLst>
                  <a:ext uri="{FF2B5EF4-FFF2-40B4-BE49-F238E27FC236}">
                    <a16:creationId xmlns:a16="http://schemas.microsoft.com/office/drawing/2014/main" id="{D3308860-3CE7-5158-F7B0-343F79E2BB2E}"/>
                  </a:ext>
                </a:extLst>
              </p:cNvPr>
              <p:cNvSpPr/>
              <p:nvPr/>
            </p:nvSpPr>
            <p:spPr>
              <a:xfrm>
                <a:off x="1955600" y="1171200"/>
                <a:ext cx="53175" cy="58200"/>
              </a:xfrm>
              <a:custGeom>
                <a:avLst/>
                <a:gdLst/>
                <a:ahLst/>
                <a:cxnLst/>
                <a:rect l="l" t="t" r="r" b="b"/>
                <a:pathLst>
                  <a:path w="2127" h="2328" extrusionOk="0">
                    <a:moveTo>
                      <a:pt x="1758" y="0"/>
                    </a:moveTo>
                    <a:cubicBezTo>
                      <a:pt x="973" y="417"/>
                      <a:pt x="289" y="559"/>
                      <a:pt x="148" y="914"/>
                    </a:cubicBezTo>
                    <a:cubicBezTo>
                      <a:pt x="0" y="1285"/>
                      <a:pt x="242" y="2110"/>
                      <a:pt x="556" y="2277"/>
                    </a:cubicBezTo>
                    <a:cubicBezTo>
                      <a:pt x="622" y="2312"/>
                      <a:pt x="710" y="2327"/>
                      <a:pt x="811" y="2327"/>
                    </a:cubicBezTo>
                    <a:cubicBezTo>
                      <a:pt x="1188" y="2327"/>
                      <a:pt x="1736" y="2105"/>
                      <a:pt x="1915" y="1842"/>
                    </a:cubicBezTo>
                    <a:cubicBezTo>
                      <a:pt x="2127" y="1528"/>
                      <a:pt x="1859" y="884"/>
                      <a:pt x="17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6" name="Google Shape;6796;p19">
                <a:extLst>
                  <a:ext uri="{FF2B5EF4-FFF2-40B4-BE49-F238E27FC236}">
                    <a16:creationId xmlns:a16="http://schemas.microsoft.com/office/drawing/2014/main" id="{71CE3EFD-D9C9-A5BB-6E27-5A31A63DFCFD}"/>
                  </a:ext>
                </a:extLst>
              </p:cNvPr>
              <p:cNvSpPr/>
              <p:nvPr/>
            </p:nvSpPr>
            <p:spPr>
              <a:xfrm>
                <a:off x="1338725" y="2540800"/>
                <a:ext cx="53175" cy="58675"/>
              </a:xfrm>
              <a:custGeom>
                <a:avLst/>
                <a:gdLst/>
                <a:ahLst/>
                <a:cxnLst/>
                <a:rect l="l" t="t" r="r" b="b"/>
                <a:pathLst>
                  <a:path w="2127" h="2347" extrusionOk="0">
                    <a:moveTo>
                      <a:pt x="1758" y="0"/>
                    </a:moveTo>
                    <a:cubicBezTo>
                      <a:pt x="973" y="416"/>
                      <a:pt x="289" y="557"/>
                      <a:pt x="147" y="911"/>
                    </a:cubicBezTo>
                    <a:cubicBezTo>
                      <a:pt x="0" y="1284"/>
                      <a:pt x="373" y="1860"/>
                      <a:pt x="517" y="2346"/>
                    </a:cubicBezTo>
                    <a:cubicBezTo>
                      <a:pt x="1002" y="2191"/>
                      <a:pt x="1687" y="2175"/>
                      <a:pt x="1913" y="1842"/>
                    </a:cubicBezTo>
                    <a:cubicBezTo>
                      <a:pt x="2127" y="1528"/>
                      <a:pt x="1858" y="884"/>
                      <a:pt x="17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7" name="Google Shape;6797;p19">
                <a:extLst>
                  <a:ext uri="{FF2B5EF4-FFF2-40B4-BE49-F238E27FC236}">
                    <a16:creationId xmlns:a16="http://schemas.microsoft.com/office/drawing/2014/main" id="{66EDF72D-C1B5-3A4E-9E66-F8B30DFCB74E}"/>
                  </a:ext>
                </a:extLst>
              </p:cNvPr>
              <p:cNvSpPr/>
              <p:nvPr/>
            </p:nvSpPr>
            <p:spPr>
              <a:xfrm>
                <a:off x="2955550" y="495875"/>
                <a:ext cx="57975" cy="48625"/>
              </a:xfrm>
              <a:custGeom>
                <a:avLst/>
                <a:gdLst/>
                <a:ahLst/>
                <a:cxnLst/>
                <a:rect l="l" t="t" r="r" b="b"/>
                <a:pathLst>
                  <a:path w="2319" h="1945" extrusionOk="0">
                    <a:moveTo>
                      <a:pt x="1313" y="0"/>
                    </a:moveTo>
                    <a:cubicBezTo>
                      <a:pt x="922" y="0"/>
                      <a:pt x="434" y="281"/>
                      <a:pt x="0" y="406"/>
                    </a:cubicBezTo>
                    <a:cubicBezTo>
                      <a:pt x="164" y="916"/>
                      <a:pt x="189" y="1606"/>
                      <a:pt x="535" y="1874"/>
                    </a:cubicBezTo>
                    <a:cubicBezTo>
                      <a:pt x="600" y="1924"/>
                      <a:pt x="688" y="1944"/>
                      <a:pt x="796" y="1944"/>
                    </a:cubicBezTo>
                    <a:cubicBezTo>
                      <a:pt x="1139" y="1944"/>
                      <a:pt x="1680" y="1738"/>
                      <a:pt x="2318" y="1635"/>
                    </a:cubicBezTo>
                    <a:cubicBezTo>
                      <a:pt x="1962" y="867"/>
                      <a:pt x="1844" y="138"/>
                      <a:pt x="1515" y="30"/>
                    </a:cubicBezTo>
                    <a:cubicBezTo>
                      <a:pt x="1451" y="9"/>
                      <a:pt x="1384" y="0"/>
                      <a:pt x="13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8" name="Google Shape;6798;p19">
                <a:extLst>
                  <a:ext uri="{FF2B5EF4-FFF2-40B4-BE49-F238E27FC236}">
                    <a16:creationId xmlns:a16="http://schemas.microsoft.com/office/drawing/2014/main" id="{D2ADDDD2-62BB-FD8B-2FE0-2DB6C1F5DCA1}"/>
                  </a:ext>
                </a:extLst>
              </p:cNvPr>
              <p:cNvSpPr/>
              <p:nvPr/>
            </p:nvSpPr>
            <p:spPr>
              <a:xfrm>
                <a:off x="4429875" y="5216100"/>
                <a:ext cx="49350" cy="55150"/>
              </a:xfrm>
              <a:custGeom>
                <a:avLst/>
                <a:gdLst/>
                <a:ahLst/>
                <a:cxnLst/>
                <a:rect l="l" t="t" r="r" b="b"/>
                <a:pathLst>
                  <a:path w="1974" h="2206" extrusionOk="0">
                    <a:moveTo>
                      <a:pt x="1725" y="1"/>
                    </a:moveTo>
                    <a:cubicBezTo>
                      <a:pt x="935" y="355"/>
                      <a:pt x="251" y="456"/>
                      <a:pt x="142" y="761"/>
                    </a:cubicBezTo>
                    <a:cubicBezTo>
                      <a:pt x="0" y="1156"/>
                      <a:pt x="180" y="1862"/>
                      <a:pt x="485" y="2143"/>
                    </a:cubicBezTo>
                    <a:cubicBezTo>
                      <a:pt x="532" y="2186"/>
                      <a:pt x="620" y="2205"/>
                      <a:pt x="729" y="2205"/>
                    </a:cubicBezTo>
                    <a:cubicBezTo>
                      <a:pt x="1068" y="2205"/>
                      <a:pt x="1611" y="2023"/>
                      <a:pt x="1755" y="1800"/>
                    </a:cubicBezTo>
                    <a:cubicBezTo>
                      <a:pt x="1974" y="1464"/>
                      <a:pt x="1764" y="850"/>
                      <a:pt x="172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9" name="Google Shape;6799;p19">
                <a:extLst>
                  <a:ext uri="{FF2B5EF4-FFF2-40B4-BE49-F238E27FC236}">
                    <a16:creationId xmlns:a16="http://schemas.microsoft.com/office/drawing/2014/main" id="{A7DE949E-22A7-3299-51BF-8576F931B7CF}"/>
                  </a:ext>
                </a:extLst>
              </p:cNvPr>
              <p:cNvSpPr/>
              <p:nvPr/>
            </p:nvSpPr>
            <p:spPr>
              <a:xfrm>
                <a:off x="4612750" y="5163175"/>
                <a:ext cx="50600" cy="55175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2207" extrusionOk="0">
                    <a:moveTo>
                      <a:pt x="1604" y="0"/>
                    </a:moveTo>
                    <a:cubicBezTo>
                      <a:pt x="905" y="347"/>
                      <a:pt x="226" y="473"/>
                      <a:pt x="127" y="781"/>
                    </a:cubicBezTo>
                    <a:cubicBezTo>
                      <a:pt x="0" y="1182"/>
                      <a:pt x="335" y="1724"/>
                      <a:pt x="472" y="2206"/>
                    </a:cubicBezTo>
                    <a:cubicBezTo>
                      <a:pt x="942" y="2035"/>
                      <a:pt x="1582" y="1990"/>
                      <a:pt x="1831" y="1652"/>
                    </a:cubicBezTo>
                    <a:cubicBezTo>
                      <a:pt x="2024" y="1391"/>
                      <a:pt x="1730" y="767"/>
                      <a:pt x="160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0" name="Google Shape;6800;p19">
                <a:extLst>
                  <a:ext uri="{FF2B5EF4-FFF2-40B4-BE49-F238E27FC236}">
                    <a16:creationId xmlns:a16="http://schemas.microsoft.com/office/drawing/2014/main" id="{8E9A7C84-B113-E258-4008-82260101058E}"/>
                  </a:ext>
                </a:extLst>
              </p:cNvPr>
              <p:cNvSpPr/>
              <p:nvPr/>
            </p:nvSpPr>
            <p:spPr>
              <a:xfrm>
                <a:off x="1404250" y="3526725"/>
                <a:ext cx="56875" cy="44575"/>
              </a:xfrm>
              <a:custGeom>
                <a:avLst/>
                <a:gdLst/>
                <a:ahLst/>
                <a:cxnLst/>
                <a:rect l="l" t="t" r="r" b="b"/>
                <a:pathLst>
                  <a:path w="2275" h="1783" extrusionOk="0">
                    <a:moveTo>
                      <a:pt x="1249" y="1"/>
                    </a:moveTo>
                    <a:cubicBezTo>
                      <a:pt x="868" y="1"/>
                      <a:pt x="399" y="168"/>
                      <a:pt x="179" y="409"/>
                    </a:cubicBezTo>
                    <a:cubicBezTo>
                      <a:pt x="1" y="604"/>
                      <a:pt x="204" y="1498"/>
                      <a:pt x="491" y="1688"/>
                    </a:cubicBezTo>
                    <a:cubicBezTo>
                      <a:pt x="596" y="1757"/>
                      <a:pt x="730" y="1782"/>
                      <a:pt x="891" y="1782"/>
                    </a:cubicBezTo>
                    <a:cubicBezTo>
                      <a:pt x="1234" y="1782"/>
                      <a:pt x="1701" y="1669"/>
                      <a:pt x="2274" y="1635"/>
                    </a:cubicBezTo>
                    <a:cubicBezTo>
                      <a:pt x="1941" y="843"/>
                      <a:pt x="1853" y="153"/>
                      <a:pt x="1555" y="47"/>
                    </a:cubicBezTo>
                    <a:cubicBezTo>
                      <a:pt x="1467" y="15"/>
                      <a:pt x="1362" y="1"/>
                      <a:pt x="124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1" name="Google Shape;6801;p19">
                <a:extLst>
                  <a:ext uri="{FF2B5EF4-FFF2-40B4-BE49-F238E27FC236}">
                    <a16:creationId xmlns:a16="http://schemas.microsoft.com/office/drawing/2014/main" id="{F38EF89E-95E4-7CCC-A371-4E0D5CA94C9D}"/>
                  </a:ext>
                </a:extLst>
              </p:cNvPr>
              <p:cNvSpPr/>
              <p:nvPr/>
            </p:nvSpPr>
            <p:spPr>
              <a:xfrm>
                <a:off x="2773375" y="540750"/>
                <a:ext cx="48825" cy="53475"/>
              </a:xfrm>
              <a:custGeom>
                <a:avLst/>
                <a:gdLst/>
                <a:ahLst/>
                <a:cxnLst/>
                <a:rect l="l" t="t" r="r" b="b"/>
                <a:pathLst>
                  <a:path w="1953" h="2139" extrusionOk="0">
                    <a:moveTo>
                      <a:pt x="1774" y="1"/>
                    </a:moveTo>
                    <a:lnTo>
                      <a:pt x="1774" y="1"/>
                    </a:lnTo>
                    <a:cubicBezTo>
                      <a:pt x="971" y="317"/>
                      <a:pt x="286" y="388"/>
                      <a:pt x="161" y="689"/>
                    </a:cubicBezTo>
                    <a:cubicBezTo>
                      <a:pt x="0" y="1075"/>
                      <a:pt x="288" y="1647"/>
                      <a:pt x="383" y="2139"/>
                    </a:cubicBezTo>
                    <a:cubicBezTo>
                      <a:pt x="846" y="2040"/>
                      <a:pt x="1512" y="2089"/>
                      <a:pt x="1718" y="1801"/>
                    </a:cubicBezTo>
                    <a:cubicBezTo>
                      <a:pt x="1953" y="1479"/>
                      <a:pt x="1774" y="854"/>
                      <a:pt x="177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2" name="Google Shape;6802;p19">
                <a:extLst>
                  <a:ext uri="{FF2B5EF4-FFF2-40B4-BE49-F238E27FC236}">
                    <a16:creationId xmlns:a16="http://schemas.microsoft.com/office/drawing/2014/main" id="{1B51BFB8-4E59-1705-A56E-A6EDAB0E49A3}"/>
                  </a:ext>
                </a:extLst>
              </p:cNvPr>
              <p:cNvSpPr/>
              <p:nvPr/>
            </p:nvSpPr>
            <p:spPr>
              <a:xfrm>
                <a:off x="3466450" y="5308750"/>
                <a:ext cx="53700" cy="45450"/>
              </a:xfrm>
              <a:custGeom>
                <a:avLst/>
                <a:gdLst/>
                <a:ahLst/>
                <a:cxnLst/>
                <a:rect l="l" t="t" r="r" b="b"/>
                <a:pathLst>
                  <a:path w="2148" h="1818" extrusionOk="0">
                    <a:moveTo>
                      <a:pt x="1230" y="1"/>
                    </a:moveTo>
                    <a:cubicBezTo>
                      <a:pt x="863" y="1"/>
                      <a:pt x="408" y="261"/>
                      <a:pt x="0" y="378"/>
                    </a:cubicBezTo>
                    <a:cubicBezTo>
                      <a:pt x="155" y="854"/>
                      <a:pt x="178" y="1500"/>
                      <a:pt x="504" y="1753"/>
                    </a:cubicBezTo>
                    <a:cubicBezTo>
                      <a:pt x="563" y="1799"/>
                      <a:pt x="642" y="1817"/>
                      <a:pt x="739" y="1817"/>
                    </a:cubicBezTo>
                    <a:cubicBezTo>
                      <a:pt x="1057" y="1817"/>
                      <a:pt x="1563" y="1619"/>
                      <a:pt x="2147" y="1519"/>
                    </a:cubicBezTo>
                    <a:cubicBezTo>
                      <a:pt x="1829" y="816"/>
                      <a:pt x="1724" y="129"/>
                      <a:pt x="1422" y="29"/>
                    </a:cubicBezTo>
                    <a:cubicBezTo>
                      <a:pt x="1362" y="9"/>
                      <a:pt x="1297" y="1"/>
                      <a:pt x="123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3" name="Google Shape;6803;p19">
                <a:extLst>
                  <a:ext uri="{FF2B5EF4-FFF2-40B4-BE49-F238E27FC236}">
                    <a16:creationId xmlns:a16="http://schemas.microsoft.com/office/drawing/2014/main" id="{411F7959-0416-5E3E-D694-16CCC25E725C}"/>
                  </a:ext>
                </a:extLst>
              </p:cNvPr>
              <p:cNvSpPr/>
              <p:nvPr/>
            </p:nvSpPr>
            <p:spPr>
              <a:xfrm>
                <a:off x="1837200" y="4382275"/>
                <a:ext cx="49450" cy="55675"/>
              </a:xfrm>
              <a:custGeom>
                <a:avLst/>
                <a:gdLst/>
                <a:ahLst/>
                <a:cxnLst/>
                <a:rect l="l" t="t" r="r" b="b"/>
                <a:pathLst>
                  <a:path w="1978" h="2227" extrusionOk="0">
                    <a:moveTo>
                      <a:pt x="1699" y="0"/>
                    </a:moveTo>
                    <a:cubicBezTo>
                      <a:pt x="918" y="372"/>
                      <a:pt x="236" y="488"/>
                      <a:pt x="134" y="795"/>
                    </a:cubicBezTo>
                    <a:cubicBezTo>
                      <a:pt x="0" y="1193"/>
                      <a:pt x="193" y="1894"/>
                      <a:pt x="504" y="2170"/>
                    </a:cubicBezTo>
                    <a:cubicBezTo>
                      <a:pt x="549" y="2209"/>
                      <a:pt x="629" y="2226"/>
                      <a:pt x="729" y="2226"/>
                    </a:cubicBezTo>
                    <a:cubicBezTo>
                      <a:pt x="1066" y="2226"/>
                      <a:pt x="1624" y="2029"/>
                      <a:pt x="1767" y="1798"/>
                    </a:cubicBezTo>
                    <a:cubicBezTo>
                      <a:pt x="1978" y="1458"/>
                      <a:pt x="1757" y="849"/>
                      <a:pt x="169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4" name="Google Shape;6804;p19">
                <a:extLst>
                  <a:ext uri="{FF2B5EF4-FFF2-40B4-BE49-F238E27FC236}">
                    <a16:creationId xmlns:a16="http://schemas.microsoft.com/office/drawing/2014/main" id="{08085E02-91EC-435B-C7D2-05F59B19E610}"/>
                  </a:ext>
                </a:extLst>
              </p:cNvPr>
              <p:cNvSpPr/>
              <p:nvPr/>
            </p:nvSpPr>
            <p:spPr>
              <a:xfrm>
                <a:off x="6260250" y="2511850"/>
                <a:ext cx="57425" cy="44725"/>
              </a:xfrm>
              <a:custGeom>
                <a:avLst/>
                <a:gdLst/>
                <a:ahLst/>
                <a:cxnLst/>
                <a:rect l="l" t="t" r="r" b="b"/>
                <a:pathLst>
                  <a:path w="2297" h="1789" extrusionOk="0">
                    <a:moveTo>
                      <a:pt x="1264" y="0"/>
                    </a:moveTo>
                    <a:cubicBezTo>
                      <a:pt x="878" y="0"/>
                      <a:pt x="394" y="181"/>
                      <a:pt x="173" y="433"/>
                    </a:cubicBezTo>
                    <a:cubicBezTo>
                      <a:pt x="1" y="629"/>
                      <a:pt x="223" y="1519"/>
                      <a:pt x="517" y="1703"/>
                    </a:cubicBezTo>
                    <a:cubicBezTo>
                      <a:pt x="615" y="1766"/>
                      <a:pt x="738" y="1789"/>
                      <a:pt x="885" y="1789"/>
                    </a:cubicBezTo>
                    <a:cubicBezTo>
                      <a:pt x="1231" y="1789"/>
                      <a:pt x="1707" y="1660"/>
                      <a:pt x="2297" y="1612"/>
                    </a:cubicBezTo>
                    <a:cubicBezTo>
                      <a:pt x="1946" y="827"/>
                      <a:pt x="1843" y="140"/>
                      <a:pt x="1542" y="40"/>
                    </a:cubicBezTo>
                    <a:cubicBezTo>
                      <a:pt x="1461" y="13"/>
                      <a:pt x="1366" y="0"/>
                      <a:pt x="126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5" name="Google Shape;6805;p19">
                <a:extLst>
                  <a:ext uri="{FF2B5EF4-FFF2-40B4-BE49-F238E27FC236}">
                    <a16:creationId xmlns:a16="http://schemas.microsoft.com/office/drawing/2014/main" id="{485C9C89-278C-7F58-D5BC-DCA44C5A51A8}"/>
                  </a:ext>
                </a:extLst>
              </p:cNvPr>
              <p:cNvSpPr/>
              <p:nvPr/>
            </p:nvSpPr>
            <p:spPr>
              <a:xfrm>
                <a:off x="1456425" y="3710625"/>
                <a:ext cx="54325" cy="45600"/>
              </a:xfrm>
              <a:custGeom>
                <a:avLst/>
                <a:gdLst/>
                <a:ahLst/>
                <a:cxnLst/>
                <a:rect l="l" t="t" r="r" b="b"/>
                <a:pathLst>
                  <a:path w="2173" h="1824" extrusionOk="0">
                    <a:moveTo>
                      <a:pt x="1239" y="1"/>
                    </a:moveTo>
                    <a:cubicBezTo>
                      <a:pt x="868" y="1"/>
                      <a:pt x="410" y="277"/>
                      <a:pt x="0" y="405"/>
                    </a:cubicBezTo>
                    <a:cubicBezTo>
                      <a:pt x="165" y="877"/>
                      <a:pt x="205" y="1519"/>
                      <a:pt x="535" y="1764"/>
                    </a:cubicBezTo>
                    <a:cubicBezTo>
                      <a:pt x="592" y="1806"/>
                      <a:pt x="668" y="1824"/>
                      <a:pt x="759" y="1824"/>
                    </a:cubicBezTo>
                    <a:cubicBezTo>
                      <a:pt x="1076" y="1824"/>
                      <a:pt x="1583" y="1612"/>
                      <a:pt x="2172" y="1500"/>
                    </a:cubicBezTo>
                    <a:cubicBezTo>
                      <a:pt x="1838" y="800"/>
                      <a:pt x="1718" y="116"/>
                      <a:pt x="1415" y="25"/>
                    </a:cubicBezTo>
                    <a:cubicBezTo>
                      <a:pt x="1359" y="8"/>
                      <a:pt x="1300" y="1"/>
                      <a:pt x="123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6" name="Google Shape;6806;p19">
                <a:extLst>
                  <a:ext uri="{FF2B5EF4-FFF2-40B4-BE49-F238E27FC236}">
                    <a16:creationId xmlns:a16="http://schemas.microsoft.com/office/drawing/2014/main" id="{C1340E31-F5E9-3A90-B369-073381AB0AFB}"/>
                  </a:ext>
                </a:extLst>
              </p:cNvPr>
              <p:cNvSpPr/>
              <p:nvPr/>
            </p:nvSpPr>
            <p:spPr>
              <a:xfrm>
                <a:off x="4246900" y="5269825"/>
                <a:ext cx="50550" cy="54700"/>
              </a:xfrm>
              <a:custGeom>
                <a:avLst/>
                <a:gdLst/>
                <a:ahLst/>
                <a:cxnLst/>
                <a:rect l="l" t="t" r="r" b="b"/>
                <a:pathLst>
                  <a:path w="2022" h="2188" extrusionOk="0">
                    <a:moveTo>
                      <a:pt x="1620" y="0"/>
                    </a:moveTo>
                    <a:cubicBezTo>
                      <a:pt x="918" y="333"/>
                      <a:pt x="236" y="450"/>
                      <a:pt x="133" y="756"/>
                    </a:cubicBezTo>
                    <a:cubicBezTo>
                      <a:pt x="0" y="1154"/>
                      <a:pt x="326" y="1702"/>
                      <a:pt x="454" y="2187"/>
                    </a:cubicBezTo>
                    <a:cubicBezTo>
                      <a:pt x="928" y="2024"/>
                      <a:pt x="1568" y="1988"/>
                      <a:pt x="1824" y="1657"/>
                    </a:cubicBezTo>
                    <a:cubicBezTo>
                      <a:pt x="2022" y="1400"/>
                      <a:pt x="1736" y="768"/>
                      <a:pt x="162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7" name="Google Shape;6807;p19">
                <a:extLst>
                  <a:ext uri="{FF2B5EF4-FFF2-40B4-BE49-F238E27FC236}">
                    <a16:creationId xmlns:a16="http://schemas.microsoft.com/office/drawing/2014/main" id="{870449A2-B98D-BA85-F6A0-11406C75E1EC}"/>
                  </a:ext>
                </a:extLst>
              </p:cNvPr>
              <p:cNvSpPr/>
              <p:nvPr/>
            </p:nvSpPr>
            <p:spPr>
              <a:xfrm>
                <a:off x="1356325" y="3332600"/>
                <a:ext cx="50600" cy="54900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2196" extrusionOk="0">
                    <a:moveTo>
                      <a:pt x="1614" y="0"/>
                    </a:moveTo>
                    <a:cubicBezTo>
                      <a:pt x="914" y="339"/>
                      <a:pt x="232" y="460"/>
                      <a:pt x="132" y="768"/>
                    </a:cubicBezTo>
                    <a:cubicBezTo>
                      <a:pt x="1" y="1166"/>
                      <a:pt x="331" y="1713"/>
                      <a:pt x="463" y="2196"/>
                    </a:cubicBezTo>
                    <a:cubicBezTo>
                      <a:pt x="936" y="2029"/>
                      <a:pt x="1574" y="1990"/>
                      <a:pt x="1828" y="1655"/>
                    </a:cubicBezTo>
                    <a:cubicBezTo>
                      <a:pt x="2024" y="1397"/>
                      <a:pt x="1736" y="768"/>
                      <a:pt x="16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8" name="Google Shape;6808;p19">
                <a:extLst>
                  <a:ext uri="{FF2B5EF4-FFF2-40B4-BE49-F238E27FC236}">
                    <a16:creationId xmlns:a16="http://schemas.microsoft.com/office/drawing/2014/main" id="{ADCEBB90-083E-24BE-3ABF-0A9CC6A19BFF}"/>
                  </a:ext>
                </a:extLst>
              </p:cNvPr>
              <p:cNvSpPr/>
              <p:nvPr/>
            </p:nvSpPr>
            <p:spPr>
              <a:xfrm>
                <a:off x="4799925" y="5122125"/>
                <a:ext cx="48800" cy="413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652" extrusionOk="0">
                    <a:moveTo>
                      <a:pt x="1045" y="1"/>
                    </a:moveTo>
                    <a:cubicBezTo>
                      <a:pt x="740" y="1"/>
                      <a:pt x="343" y="210"/>
                      <a:pt x="1" y="294"/>
                    </a:cubicBezTo>
                    <a:cubicBezTo>
                      <a:pt x="116" y="738"/>
                      <a:pt x="105" y="1324"/>
                      <a:pt x="388" y="1580"/>
                    </a:cubicBezTo>
                    <a:cubicBezTo>
                      <a:pt x="445" y="1632"/>
                      <a:pt x="529" y="1652"/>
                      <a:pt x="638" y="1652"/>
                    </a:cubicBezTo>
                    <a:cubicBezTo>
                      <a:pt x="930" y="1652"/>
                      <a:pt x="1396" y="1507"/>
                      <a:pt x="1952" y="1443"/>
                    </a:cubicBezTo>
                    <a:cubicBezTo>
                      <a:pt x="1623" y="751"/>
                      <a:pt x="1532" y="169"/>
                      <a:pt x="1237" y="38"/>
                    </a:cubicBezTo>
                    <a:cubicBezTo>
                      <a:pt x="1179" y="12"/>
                      <a:pt x="1114" y="1"/>
                      <a:pt x="104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9" name="Google Shape;6809;p19">
                <a:extLst>
                  <a:ext uri="{FF2B5EF4-FFF2-40B4-BE49-F238E27FC236}">
                    <a16:creationId xmlns:a16="http://schemas.microsoft.com/office/drawing/2014/main" id="{CB83CC45-100B-8F50-15C7-74C420ACC815}"/>
                  </a:ext>
                </a:extLst>
              </p:cNvPr>
              <p:cNvSpPr/>
              <p:nvPr/>
            </p:nvSpPr>
            <p:spPr>
              <a:xfrm>
                <a:off x="1310450" y="3160375"/>
                <a:ext cx="49925" cy="41725"/>
              </a:xfrm>
              <a:custGeom>
                <a:avLst/>
                <a:gdLst/>
                <a:ahLst/>
                <a:cxnLst/>
                <a:rect l="l" t="t" r="r" b="b"/>
                <a:pathLst>
                  <a:path w="1997" h="1669" extrusionOk="0">
                    <a:moveTo>
                      <a:pt x="1058" y="1"/>
                    </a:moveTo>
                    <a:cubicBezTo>
                      <a:pt x="751" y="1"/>
                      <a:pt x="348" y="236"/>
                      <a:pt x="1" y="336"/>
                    </a:cubicBezTo>
                    <a:cubicBezTo>
                      <a:pt x="132" y="777"/>
                      <a:pt x="144" y="1362"/>
                      <a:pt x="436" y="1606"/>
                    </a:cubicBezTo>
                    <a:cubicBezTo>
                      <a:pt x="489" y="1650"/>
                      <a:pt x="563" y="1668"/>
                      <a:pt x="656" y="1668"/>
                    </a:cubicBezTo>
                    <a:cubicBezTo>
                      <a:pt x="947" y="1668"/>
                      <a:pt x="1420" y="1495"/>
                      <a:pt x="1996" y="1405"/>
                    </a:cubicBezTo>
                    <a:cubicBezTo>
                      <a:pt x="1641" y="727"/>
                      <a:pt x="1525" y="152"/>
                      <a:pt x="1224" y="30"/>
                    </a:cubicBezTo>
                    <a:cubicBezTo>
                      <a:pt x="1173" y="9"/>
                      <a:pt x="1117" y="1"/>
                      <a:pt x="105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0" name="Google Shape;6810;p19">
                <a:extLst>
                  <a:ext uri="{FF2B5EF4-FFF2-40B4-BE49-F238E27FC236}">
                    <a16:creationId xmlns:a16="http://schemas.microsoft.com/office/drawing/2014/main" id="{788F1079-7819-BC0F-198D-F504AB8F099C}"/>
                  </a:ext>
                </a:extLst>
              </p:cNvPr>
              <p:cNvSpPr/>
              <p:nvPr/>
            </p:nvSpPr>
            <p:spPr>
              <a:xfrm>
                <a:off x="4063200" y="5334250"/>
                <a:ext cx="4655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1862" h="2042" extrusionOk="0">
                    <a:moveTo>
                      <a:pt x="1443" y="1"/>
                    </a:moveTo>
                    <a:cubicBezTo>
                      <a:pt x="1007" y="144"/>
                      <a:pt x="427" y="167"/>
                      <a:pt x="182" y="469"/>
                    </a:cubicBezTo>
                    <a:cubicBezTo>
                      <a:pt x="1" y="693"/>
                      <a:pt x="256" y="1275"/>
                      <a:pt x="368" y="2042"/>
                    </a:cubicBezTo>
                    <a:cubicBezTo>
                      <a:pt x="1043" y="1666"/>
                      <a:pt x="1614" y="1535"/>
                      <a:pt x="1735" y="1230"/>
                    </a:cubicBezTo>
                    <a:cubicBezTo>
                      <a:pt x="1862" y="907"/>
                      <a:pt x="1558" y="416"/>
                      <a:pt x="144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1" name="Google Shape;6811;p19">
                <a:extLst>
                  <a:ext uri="{FF2B5EF4-FFF2-40B4-BE49-F238E27FC236}">
                    <a16:creationId xmlns:a16="http://schemas.microsoft.com/office/drawing/2014/main" id="{0F11D7D3-921F-A0AF-DC37-D7B70692035A}"/>
                  </a:ext>
                </a:extLst>
              </p:cNvPr>
              <p:cNvSpPr/>
              <p:nvPr/>
            </p:nvSpPr>
            <p:spPr>
              <a:xfrm>
                <a:off x="3051475" y="5231225"/>
                <a:ext cx="53025" cy="43225"/>
              </a:xfrm>
              <a:custGeom>
                <a:avLst/>
                <a:gdLst/>
                <a:ahLst/>
                <a:cxnLst/>
                <a:rect l="l" t="t" r="r" b="b"/>
                <a:pathLst>
                  <a:path w="2121" h="1729" extrusionOk="0">
                    <a:moveTo>
                      <a:pt x="1051" y="0"/>
                    </a:moveTo>
                    <a:cubicBezTo>
                      <a:pt x="699" y="0"/>
                      <a:pt x="212" y="166"/>
                      <a:pt x="142" y="346"/>
                    </a:cubicBezTo>
                    <a:cubicBezTo>
                      <a:pt x="0" y="712"/>
                      <a:pt x="127" y="1409"/>
                      <a:pt x="406" y="1637"/>
                    </a:cubicBezTo>
                    <a:cubicBezTo>
                      <a:pt x="488" y="1704"/>
                      <a:pt x="605" y="1729"/>
                      <a:pt x="753" y="1729"/>
                    </a:cubicBezTo>
                    <a:cubicBezTo>
                      <a:pt x="1073" y="1729"/>
                      <a:pt x="1540" y="1616"/>
                      <a:pt x="2121" y="1580"/>
                    </a:cubicBezTo>
                    <a:cubicBezTo>
                      <a:pt x="1750" y="815"/>
                      <a:pt x="1646" y="226"/>
                      <a:pt x="1322" y="52"/>
                    </a:cubicBezTo>
                    <a:cubicBezTo>
                      <a:pt x="1255" y="16"/>
                      <a:pt x="1160" y="0"/>
                      <a:pt x="10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2" name="Google Shape;6812;p19">
                <a:extLst>
                  <a:ext uri="{FF2B5EF4-FFF2-40B4-BE49-F238E27FC236}">
                    <a16:creationId xmlns:a16="http://schemas.microsoft.com/office/drawing/2014/main" id="{6D537087-C00A-443B-E0A7-8BD46B45FA03}"/>
                  </a:ext>
                </a:extLst>
              </p:cNvPr>
              <p:cNvSpPr/>
              <p:nvPr/>
            </p:nvSpPr>
            <p:spPr>
              <a:xfrm>
                <a:off x="2120925" y="4707950"/>
                <a:ext cx="53825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2153" h="1742" extrusionOk="0">
                    <a:moveTo>
                      <a:pt x="1067" y="1"/>
                    </a:moveTo>
                    <a:cubicBezTo>
                      <a:pt x="713" y="1"/>
                      <a:pt x="197" y="194"/>
                      <a:pt x="131" y="386"/>
                    </a:cubicBezTo>
                    <a:cubicBezTo>
                      <a:pt x="1" y="755"/>
                      <a:pt x="154" y="1447"/>
                      <a:pt x="442" y="1662"/>
                    </a:cubicBezTo>
                    <a:cubicBezTo>
                      <a:pt x="518" y="1720"/>
                      <a:pt x="620" y="1742"/>
                      <a:pt x="747" y="1742"/>
                    </a:cubicBezTo>
                    <a:cubicBezTo>
                      <a:pt x="1068" y="1742"/>
                      <a:pt x="1546" y="1601"/>
                      <a:pt x="2152" y="1540"/>
                    </a:cubicBezTo>
                    <a:cubicBezTo>
                      <a:pt x="1752" y="788"/>
                      <a:pt x="1628" y="203"/>
                      <a:pt x="1298" y="43"/>
                    </a:cubicBezTo>
                    <a:cubicBezTo>
                      <a:pt x="1238" y="14"/>
                      <a:pt x="1158" y="1"/>
                      <a:pt x="106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3" name="Google Shape;6813;p19">
                <a:extLst>
                  <a:ext uri="{FF2B5EF4-FFF2-40B4-BE49-F238E27FC236}">
                    <a16:creationId xmlns:a16="http://schemas.microsoft.com/office/drawing/2014/main" id="{42686DAE-FF94-4CBA-BC12-FCEE15D4D1FD}"/>
                  </a:ext>
                </a:extLst>
              </p:cNvPr>
              <p:cNvSpPr/>
              <p:nvPr/>
            </p:nvSpPr>
            <p:spPr>
              <a:xfrm>
                <a:off x="5170975" y="642625"/>
                <a:ext cx="41400" cy="46500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860" extrusionOk="0">
                    <a:moveTo>
                      <a:pt x="1489" y="0"/>
                    </a:moveTo>
                    <a:lnTo>
                      <a:pt x="1489" y="0"/>
                    </a:lnTo>
                    <a:cubicBezTo>
                      <a:pt x="817" y="274"/>
                      <a:pt x="234" y="341"/>
                      <a:pt x="133" y="595"/>
                    </a:cubicBezTo>
                    <a:cubicBezTo>
                      <a:pt x="1" y="934"/>
                      <a:pt x="124" y="1531"/>
                      <a:pt x="372" y="1796"/>
                    </a:cubicBezTo>
                    <a:cubicBezTo>
                      <a:pt x="412" y="1840"/>
                      <a:pt x="502" y="1859"/>
                      <a:pt x="615" y="1859"/>
                    </a:cubicBezTo>
                    <a:cubicBezTo>
                      <a:pt x="904" y="1859"/>
                      <a:pt x="1342" y="1732"/>
                      <a:pt x="1460" y="1558"/>
                    </a:cubicBezTo>
                    <a:cubicBezTo>
                      <a:pt x="1656" y="1270"/>
                      <a:pt x="1496" y="741"/>
                      <a:pt x="148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4" name="Google Shape;6814;p19">
                <a:extLst>
                  <a:ext uri="{FF2B5EF4-FFF2-40B4-BE49-F238E27FC236}">
                    <a16:creationId xmlns:a16="http://schemas.microsoft.com/office/drawing/2014/main" id="{CB9966E6-0FA9-D808-AE93-F0FB9329A1D6}"/>
                  </a:ext>
                </a:extLst>
              </p:cNvPr>
              <p:cNvSpPr/>
              <p:nvPr/>
            </p:nvSpPr>
            <p:spPr>
              <a:xfrm>
                <a:off x="6313825" y="2698175"/>
                <a:ext cx="49575" cy="39750"/>
              </a:xfrm>
              <a:custGeom>
                <a:avLst/>
                <a:gdLst/>
                <a:ahLst/>
                <a:cxnLst/>
                <a:rect l="l" t="t" r="r" b="b"/>
                <a:pathLst>
                  <a:path w="1983" h="1590" extrusionOk="0">
                    <a:moveTo>
                      <a:pt x="1029" y="0"/>
                    </a:moveTo>
                    <a:cubicBezTo>
                      <a:pt x="700" y="0"/>
                      <a:pt x="284" y="136"/>
                      <a:pt x="163" y="328"/>
                    </a:cubicBezTo>
                    <a:cubicBezTo>
                      <a:pt x="1" y="585"/>
                      <a:pt x="157" y="1288"/>
                      <a:pt x="415" y="1499"/>
                    </a:cubicBezTo>
                    <a:cubicBezTo>
                      <a:pt x="497" y="1566"/>
                      <a:pt x="614" y="1589"/>
                      <a:pt x="764" y="1589"/>
                    </a:cubicBezTo>
                    <a:cubicBezTo>
                      <a:pt x="1057" y="1589"/>
                      <a:pt x="1472" y="1500"/>
                      <a:pt x="1983" y="1480"/>
                    </a:cubicBezTo>
                    <a:cubicBezTo>
                      <a:pt x="1680" y="771"/>
                      <a:pt x="1611" y="188"/>
                      <a:pt x="1327" y="53"/>
                    </a:cubicBezTo>
                    <a:cubicBezTo>
                      <a:pt x="1249" y="17"/>
                      <a:pt x="1145" y="0"/>
                      <a:pt x="10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5" name="Google Shape;6815;p19">
                <a:extLst>
                  <a:ext uri="{FF2B5EF4-FFF2-40B4-BE49-F238E27FC236}">
                    <a16:creationId xmlns:a16="http://schemas.microsoft.com/office/drawing/2014/main" id="{7604D1E9-F33A-860C-976B-35B47D0EC7DB}"/>
                  </a:ext>
                </a:extLst>
              </p:cNvPr>
              <p:cNvSpPr/>
              <p:nvPr/>
            </p:nvSpPr>
            <p:spPr>
              <a:xfrm>
                <a:off x="3688650" y="286675"/>
                <a:ext cx="44250" cy="48200"/>
              </a:xfrm>
              <a:custGeom>
                <a:avLst/>
                <a:gdLst/>
                <a:ahLst/>
                <a:cxnLst/>
                <a:rect l="l" t="t" r="r" b="b"/>
                <a:pathLst>
                  <a:path w="1770" h="1928" extrusionOk="0">
                    <a:moveTo>
                      <a:pt x="1393" y="0"/>
                    </a:moveTo>
                    <a:cubicBezTo>
                      <a:pt x="979" y="103"/>
                      <a:pt x="407" y="81"/>
                      <a:pt x="198" y="346"/>
                    </a:cubicBezTo>
                    <a:cubicBezTo>
                      <a:pt x="1" y="598"/>
                      <a:pt x="185" y="1153"/>
                      <a:pt x="214" y="1928"/>
                    </a:cubicBezTo>
                    <a:cubicBezTo>
                      <a:pt x="914" y="1603"/>
                      <a:pt x="1491" y="1515"/>
                      <a:pt x="1626" y="1223"/>
                    </a:cubicBezTo>
                    <a:cubicBezTo>
                      <a:pt x="1769" y="917"/>
                      <a:pt x="1489" y="416"/>
                      <a:pt x="13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6" name="Google Shape;6816;p19">
                <a:extLst>
                  <a:ext uri="{FF2B5EF4-FFF2-40B4-BE49-F238E27FC236}">
                    <a16:creationId xmlns:a16="http://schemas.microsoft.com/office/drawing/2014/main" id="{0A9AA562-B36E-6368-1C62-9A893C3A835F}"/>
                  </a:ext>
                </a:extLst>
              </p:cNvPr>
              <p:cNvSpPr/>
              <p:nvPr/>
            </p:nvSpPr>
            <p:spPr>
              <a:xfrm>
                <a:off x="2592225" y="595100"/>
                <a:ext cx="44850" cy="50625"/>
              </a:xfrm>
              <a:custGeom>
                <a:avLst/>
                <a:gdLst/>
                <a:ahLst/>
                <a:cxnLst/>
                <a:rect l="l" t="t" r="r" b="b"/>
                <a:pathLst>
                  <a:path w="1794" h="2025" extrusionOk="0">
                    <a:moveTo>
                      <a:pt x="1465" y="0"/>
                    </a:moveTo>
                    <a:cubicBezTo>
                      <a:pt x="792" y="388"/>
                      <a:pt x="223" y="526"/>
                      <a:pt x="116" y="827"/>
                    </a:cubicBezTo>
                    <a:cubicBezTo>
                      <a:pt x="1" y="1145"/>
                      <a:pt x="325" y="1620"/>
                      <a:pt x="456" y="2025"/>
                    </a:cubicBezTo>
                    <a:cubicBezTo>
                      <a:pt x="860" y="1883"/>
                      <a:pt x="1433" y="1855"/>
                      <a:pt x="1619" y="1571"/>
                    </a:cubicBezTo>
                    <a:cubicBezTo>
                      <a:pt x="1794" y="1304"/>
                      <a:pt x="1563" y="769"/>
                      <a:pt x="14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7" name="Google Shape;6817;p19">
                <a:extLst>
                  <a:ext uri="{FF2B5EF4-FFF2-40B4-BE49-F238E27FC236}">
                    <a16:creationId xmlns:a16="http://schemas.microsoft.com/office/drawing/2014/main" id="{432CA94D-6B9F-9477-0B81-B48183ED9E2D}"/>
                  </a:ext>
                </a:extLst>
              </p:cNvPr>
              <p:cNvSpPr/>
              <p:nvPr/>
            </p:nvSpPr>
            <p:spPr>
              <a:xfrm>
                <a:off x="4938375" y="511825"/>
                <a:ext cx="41400" cy="46500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860" extrusionOk="0">
                    <a:moveTo>
                      <a:pt x="1489" y="1"/>
                    </a:moveTo>
                    <a:cubicBezTo>
                      <a:pt x="817" y="275"/>
                      <a:pt x="233" y="343"/>
                      <a:pt x="133" y="596"/>
                    </a:cubicBezTo>
                    <a:cubicBezTo>
                      <a:pt x="0" y="935"/>
                      <a:pt x="124" y="1533"/>
                      <a:pt x="372" y="1797"/>
                    </a:cubicBezTo>
                    <a:cubicBezTo>
                      <a:pt x="412" y="1841"/>
                      <a:pt x="502" y="1860"/>
                      <a:pt x="615" y="1860"/>
                    </a:cubicBezTo>
                    <a:cubicBezTo>
                      <a:pt x="904" y="1860"/>
                      <a:pt x="1342" y="1733"/>
                      <a:pt x="1459" y="1560"/>
                    </a:cubicBezTo>
                    <a:cubicBezTo>
                      <a:pt x="1655" y="1273"/>
                      <a:pt x="1496" y="742"/>
                      <a:pt x="148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8" name="Google Shape;6818;p19">
                <a:extLst>
                  <a:ext uri="{FF2B5EF4-FFF2-40B4-BE49-F238E27FC236}">
                    <a16:creationId xmlns:a16="http://schemas.microsoft.com/office/drawing/2014/main" id="{967F8409-8AB8-46A4-7BC0-7D7D153F5CFF}"/>
                  </a:ext>
                </a:extLst>
              </p:cNvPr>
              <p:cNvSpPr/>
              <p:nvPr/>
            </p:nvSpPr>
            <p:spPr>
              <a:xfrm>
                <a:off x="5683950" y="1096825"/>
                <a:ext cx="49150" cy="37775"/>
              </a:xfrm>
              <a:custGeom>
                <a:avLst/>
                <a:gdLst/>
                <a:ahLst/>
                <a:cxnLst/>
                <a:rect l="l" t="t" r="r" b="b"/>
                <a:pathLst>
                  <a:path w="1966" h="1511" extrusionOk="0">
                    <a:moveTo>
                      <a:pt x="1081" y="0"/>
                    </a:moveTo>
                    <a:cubicBezTo>
                      <a:pt x="751" y="0"/>
                      <a:pt x="346" y="148"/>
                      <a:pt x="147" y="360"/>
                    </a:cubicBezTo>
                    <a:cubicBezTo>
                      <a:pt x="0" y="514"/>
                      <a:pt x="181" y="1289"/>
                      <a:pt x="426" y="1438"/>
                    </a:cubicBezTo>
                    <a:cubicBezTo>
                      <a:pt x="513" y="1491"/>
                      <a:pt x="620" y="1511"/>
                      <a:pt x="747" y="1511"/>
                    </a:cubicBezTo>
                    <a:cubicBezTo>
                      <a:pt x="1045" y="1511"/>
                      <a:pt x="1453" y="1403"/>
                      <a:pt x="1966" y="1362"/>
                    </a:cubicBezTo>
                    <a:cubicBezTo>
                      <a:pt x="1667" y="700"/>
                      <a:pt x="1578" y="117"/>
                      <a:pt x="1325" y="34"/>
                    </a:cubicBezTo>
                    <a:cubicBezTo>
                      <a:pt x="1253" y="11"/>
                      <a:pt x="1169" y="0"/>
                      <a:pt x="10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9" name="Google Shape;6819;p19">
                <a:extLst>
                  <a:ext uri="{FF2B5EF4-FFF2-40B4-BE49-F238E27FC236}">
                    <a16:creationId xmlns:a16="http://schemas.microsoft.com/office/drawing/2014/main" id="{DA9A615E-8B20-60E7-6C96-33FB5925B116}"/>
                  </a:ext>
                </a:extLst>
              </p:cNvPr>
              <p:cNvSpPr/>
              <p:nvPr/>
            </p:nvSpPr>
            <p:spPr>
              <a:xfrm>
                <a:off x="4290225" y="303500"/>
                <a:ext cx="41375" cy="46500"/>
              </a:xfrm>
              <a:custGeom>
                <a:avLst/>
                <a:gdLst/>
                <a:ahLst/>
                <a:cxnLst/>
                <a:rect l="l" t="t" r="r" b="b"/>
                <a:pathLst>
                  <a:path w="1655" h="1860" extrusionOk="0">
                    <a:moveTo>
                      <a:pt x="1488" y="1"/>
                    </a:moveTo>
                    <a:cubicBezTo>
                      <a:pt x="816" y="275"/>
                      <a:pt x="233" y="341"/>
                      <a:pt x="133" y="596"/>
                    </a:cubicBezTo>
                    <a:cubicBezTo>
                      <a:pt x="0" y="933"/>
                      <a:pt x="124" y="1532"/>
                      <a:pt x="371" y="1797"/>
                    </a:cubicBezTo>
                    <a:cubicBezTo>
                      <a:pt x="411" y="1840"/>
                      <a:pt x="501" y="1859"/>
                      <a:pt x="613" y="1859"/>
                    </a:cubicBezTo>
                    <a:cubicBezTo>
                      <a:pt x="902" y="1859"/>
                      <a:pt x="1341" y="1731"/>
                      <a:pt x="1459" y="1558"/>
                    </a:cubicBezTo>
                    <a:cubicBezTo>
                      <a:pt x="1655" y="1271"/>
                      <a:pt x="1496" y="742"/>
                      <a:pt x="14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0" name="Google Shape;6820;p19">
                <a:extLst>
                  <a:ext uri="{FF2B5EF4-FFF2-40B4-BE49-F238E27FC236}">
                    <a16:creationId xmlns:a16="http://schemas.microsoft.com/office/drawing/2014/main" id="{2BA27D7B-6B66-6D77-25C5-B2FCFA397A90}"/>
                  </a:ext>
                </a:extLst>
              </p:cNvPr>
              <p:cNvSpPr/>
              <p:nvPr/>
            </p:nvSpPr>
            <p:spPr>
              <a:xfrm>
                <a:off x="1506075" y="3896725"/>
                <a:ext cx="44225" cy="48200"/>
              </a:xfrm>
              <a:custGeom>
                <a:avLst/>
                <a:gdLst/>
                <a:ahLst/>
                <a:cxnLst/>
                <a:rect l="l" t="t" r="r" b="b"/>
                <a:pathLst>
                  <a:path w="1769" h="1928" extrusionOk="0">
                    <a:moveTo>
                      <a:pt x="1393" y="0"/>
                    </a:moveTo>
                    <a:cubicBezTo>
                      <a:pt x="979" y="104"/>
                      <a:pt x="407" y="82"/>
                      <a:pt x="198" y="347"/>
                    </a:cubicBezTo>
                    <a:cubicBezTo>
                      <a:pt x="1" y="597"/>
                      <a:pt x="185" y="1153"/>
                      <a:pt x="214" y="1928"/>
                    </a:cubicBezTo>
                    <a:cubicBezTo>
                      <a:pt x="914" y="1604"/>
                      <a:pt x="1490" y="1515"/>
                      <a:pt x="1626" y="1224"/>
                    </a:cubicBezTo>
                    <a:cubicBezTo>
                      <a:pt x="1769" y="917"/>
                      <a:pt x="1488" y="416"/>
                      <a:pt x="13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1" name="Google Shape;6821;p19">
                <a:extLst>
                  <a:ext uri="{FF2B5EF4-FFF2-40B4-BE49-F238E27FC236}">
                    <a16:creationId xmlns:a16="http://schemas.microsoft.com/office/drawing/2014/main" id="{2493A568-149A-9780-A8BD-ADEF6FEFEEA6}"/>
                  </a:ext>
                </a:extLst>
              </p:cNvPr>
              <p:cNvSpPr/>
              <p:nvPr/>
            </p:nvSpPr>
            <p:spPr>
              <a:xfrm>
                <a:off x="6016050" y="1584100"/>
                <a:ext cx="44675" cy="49500"/>
              </a:xfrm>
              <a:custGeom>
                <a:avLst/>
                <a:gdLst/>
                <a:ahLst/>
                <a:cxnLst/>
                <a:rect l="l" t="t" r="r" b="b"/>
                <a:pathLst>
                  <a:path w="1787" h="1980" extrusionOk="0">
                    <a:moveTo>
                      <a:pt x="1493" y="0"/>
                    </a:moveTo>
                    <a:cubicBezTo>
                      <a:pt x="811" y="369"/>
                      <a:pt x="239" y="493"/>
                      <a:pt x="124" y="790"/>
                    </a:cubicBezTo>
                    <a:cubicBezTo>
                      <a:pt x="0" y="1106"/>
                      <a:pt x="199" y="1797"/>
                      <a:pt x="463" y="1937"/>
                    </a:cubicBezTo>
                    <a:cubicBezTo>
                      <a:pt x="519" y="1966"/>
                      <a:pt x="593" y="1980"/>
                      <a:pt x="678" y="1980"/>
                    </a:cubicBezTo>
                    <a:cubicBezTo>
                      <a:pt x="994" y="1980"/>
                      <a:pt x="1452" y="1794"/>
                      <a:pt x="1604" y="1576"/>
                    </a:cubicBezTo>
                    <a:cubicBezTo>
                      <a:pt x="1786" y="1313"/>
                      <a:pt x="1568" y="771"/>
                      <a:pt x="14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2" name="Google Shape;6822;p19">
                <a:extLst>
                  <a:ext uri="{FF2B5EF4-FFF2-40B4-BE49-F238E27FC236}">
                    <a16:creationId xmlns:a16="http://schemas.microsoft.com/office/drawing/2014/main" id="{2BA5CB57-0ED3-5C7F-09C9-7E18E768F660}"/>
                  </a:ext>
                </a:extLst>
              </p:cNvPr>
              <p:cNvSpPr/>
              <p:nvPr/>
            </p:nvSpPr>
            <p:spPr>
              <a:xfrm>
                <a:off x="1646250" y="1470475"/>
                <a:ext cx="38925" cy="42950"/>
              </a:xfrm>
              <a:custGeom>
                <a:avLst/>
                <a:gdLst/>
                <a:ahLst/>
                <a:cxnLst/>
                <a:rect l="l" t="t" r="r" b="b"/>
                <a:pathLst>
                  <a:path w="1557" h="1718" extrusionOk="0">
                    <a:moveTo>
                      <a:pt x="1272" y="1"/>
                    </a:moveTo>
                    <a:cubicBezTo>
                      <a:pt x="696" y="321"/>
                      <a:pt x="200" y="434"/>
                      <a:pt x="102" y="693"/>
                    </a:cubicBezTo>
                    <a:cubicBezTo>
                      <a:pt x="1" y="969"/>
                      <a:pt x="186" y="1567"/>
                      <a:pt x="418" y="1684"/>
                    </a:cubicBezTo>
                    <a:cubicBezTo>
                      <a:pt x="464" y="1707"/>
                      <a:pt x="524" y="1717"/>
                      <a:pt x="593" y="1717"/>
                    </a:cubicBezTo>
                    <a:cubicBezTo>
                      <a:pt x="869" y="1717"/>
                      <a:pt x="1275" y="1546"/>
                      <a:pt x="1405" y="1349"/>
                    </a:cubicBezTo>
                    <a:cubicBezTo>
                      <a:pt x="1557" y="1118"/>
                      <a:pt x="1355" y="651"/>
                      <a:pt x="12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3" name="Google Shape;6823;p19">
                <a:extLst>
                  <a:ext uri="{FF2B5EF4-FFF2-40B4-BE49-F238E27FC236}">
                    <a16:creationId xmlns:a16="http://schemas.microsoft.com/office/drawing/2014/main" id="{AFF972B1-5A69-8AF0-A258-2038D1F89C9C}"/>
                  </a:ext>
                </a:extLst>
              </p:cNvPr>
              <p:cNvSpPr/>
              <p:nvPr/>
            </p:nvSpPr>
            <p:spPr>
              <a:xfrm>
                <a:off x="6064425" y="3963300"/>
                <a:ext cx="38700" cy="42650"/>
              </a:xfrm>
              <a:custGeom>
                <a:avLst/>
                <a:gdLst/>
                <a:ahLst/>
                <a:cxnLst/>
                <a:rect l="l" t="t" r="r" b="b"/>
                <a:pathLst>
                  <a:path w="1548" h="1706" extrusionOk="0">
                    <a:moveTo>
                      <a:pt x="1184" y="0"/>
                    </a:moveTo>
                    <a:cubicBezTo>
                      <a:pt x="828" y="108"/>
                      <a:pt x="330" y="112"/>
                      <a:pt x="161" y="352"/>
                    </a:cubicBezTo>
                    <a:cubicBezTo>
                      <a:pt x="0" y="576"/>
                      <a:pt x="186" y="1051"/>
                      <a:pt x="248" y="1705"/>
                    </a:cubicBezTo>
                    <a:cubicBezTo>
                      <a:pt x="833" y="1405"/>
                      <a:pt x="1332" y="1307"/>
                      <a:pt x="1437" y="1052"/>
                    </a:cubicBezTo>
                    <a:cubicBezTo>
                      <a:pt x="1548" y="780"/>
                      <a:pt x="1284" y="357"/>
                      <a:pt x="11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4" name="Google Shape;6824;p19">
                <a:extLst>
                  <a:ext uri="{FF2B5EF4-FFF2-40B4-BE49-F238E27FC236}">
                    <a16:creationId xmlns:a16="http://schemas.microsoft.com/office/drawing/2014/main" id="{F18EB427-7EBD-6889-45BE-653F8951E158}"/>
                  </a:ext>
                </a:extLst>
              </p:cNvPr>
              <p:cNvSpPr/>
              <p:nvPr/>
            </p:nvSpPr>
            <p:spPr>
              <a:xfrm>
                <a:off x="6280225" y="3305075"/>
                <a:ext cx="4180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1672" h="1768" extrusionOk="0">
                    <a:moveTo>
                      <a:pt x="978" y="0"/>
                    </a:moveTo>
                    <a:cubicBezTo>
                      <a:pt x="678" y="0"/>
                      <a:pt x="338" y="98"/>
                      <a:pt x="194" y="267"/>
                    </a:cubicBezTo>
                    <a:cubicBezTo>
                      <a:pt x="1" y="494"/>
                      <a:pt x="172" y="1033"/>
                      <a:pt x="189" y="1767"/>
                    </a:cubicBezTo>
                    <a:cubicBezTo>
                      <a:pt x="849" y="1456"/>
                      <a:pt x="1359" y="1374"/>
                      <a:pt x="1529" y="1089"/>
                    </a:cubicBezTo>
                    <a:cubicBezTo>
                      <a:pt x="1672" y="849"/>
                      <a:pt x="1517" y="133"/>
                      <a:pt x="1322" y="56"/>
                    </a:cubicBezTo>
                    <a:cubicBezTo>
                      <a:pt x="1227" y="18"/>
                      <a:pt x="1106" y="0"/>
                      <a:pt x="9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5" name="Google Shape;6825;p19">
                <a:extLst>
                  <a:ext uri="{FF2B5EF4-FFF2-40B4-BE49-F238E27FC236}">
                    <a16:creationId xmlns:a16="http://schemas.microsoft.com/office/drawing/2014/main" id="{2579055F-E57F-D69D-C97E-74572F31A17A}"/>
                  </a:ext>
                </a:extLst>
              </p:cNvPr>
              <p:cNvSpPr/>
              <p:nvPr/>
            </p:nvSpPr>
            <p:spPr>
              <a:xfrm>
                <a:off x="2093900" y="941675"/>
                <a:ext cx="41975" cy="44550"/>
              </a:xfrm>
              <a:custGeom>
                <a:avLst/>
                <a:gdLst/>
                <a:ahLst/>
                <a:cxnLst/>
                <a:rect l="l" t="t" r="r" b="b"/>
                <a:pathLst>
                  <a:path w="1679" h="1782" extrusionOk="0">
                    <a:moveTo>
                      <a:pt x="1467" y="1"/>
                    </a:moveTo>
                    <a:cubicBezTo>
                      <a:pt x="814" y="323"/>
                      <a:pt x="305" y="415"/>
                      <a:pt x="139" y="705"/>
                    </a:cubicBezTo>
                    <a:cubicBezTo>
                      <a:pt x="0" y="947"/>
                      <a:pt x="170" y="1662"/>
                      <a:pt x="364" y="1734"/>
                    </a:cubicBezTo>
                    <a:cubicBezTo>
                      <a:pt x="453" y="1766"/>
                      <a:pt x="563" y="1782"/>
                      <a:pt x="680" y="1782"/>
                    </a:cubicBezTo>
                    <a:cubicBezTo>
                      <a:pt x="988" y="1782"/>
                      <a:pt x="1344" y="1676"/>
                      <a:pt x="1490" y="1498"/>
                    </a:cubicBezTo>
                    <a:cubicBezTo>
                      <a:pt x="1679" y="1268"/>
                      <a:pt x="1499" y="733"/>
                      <a:pt x="146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6" name="Google Shape;6826;p19">
                <a:extLst>
                  <a:ext uri="{FF2B5EF4-FFF2-40B4-BE49-F238E27FC236}">
                    <a16:creationId xmlns:a16="http://schemas.microsoft.com/office/drawing/2014/main" id="{7FA9525B-AC47-3838-A207-4A36AB7E852E}"/>
                  </a:ext>
                </a:extLst>
              </p:cNvPr>
              <p:cNvSpPr/>
              <p:nvPr/>
            </p:nvSpPr>
            <p:spPr>
              <a:xfrm>
                <a:off x="1561200" y="4083150"/>
                <a:ext cx="42650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706" h="1398" extrusionOk="0">
                    <a:moveTo>
                      <a:pt x="914" y="0"/>
                    </a:moveTo>
                    <a:cubicBezTo>
                      <a:pt x="650" y="0"/>
                      <a:pt x="302" y="226"/>
                      <a:pt x="0" y="328"/>
                    </a:cubicBezTo>
                    <a:cubicBezTo>
                      <a:pt x="112" y="682"/>
                      <a:pt x="125" y="1186"/>
                      <a:pt x="366" y="1345"/>
                    </a:cubicBezTo>
                    <a:cubicBezTo>
                      <a:pt x="422" y="1383"/>
                      <a:pt x="493" y="1398"/>
                      <a:pt x="578" y="1398"/>
                    </a:cubicBezTo>
                    <a:cubicBezTo>
                      <a:pt x="835" y="1398"/>
                      <a:pt x="1219" y="1260"/>
                      <a:pt x="1705" y="1189"/>
                    </a:cubicBezTo>
                    <a:cubicBezTo>
                      <a:pt x="1397" y="613"/>
                      <a:pt x="1292" y="112"/>
                      <a:pt x="1038" y="20"/>
                    </a:cubicBezTo>
                    <a:cubicBezTo>
                      <a:pt x="999" y="6"/>
                      <a:pt x="957" y="0"/>
                      <a:pt x="9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7" name="Google Shape;6827;p19">
                <a:extLst>
                  <a:ext uri="{FF2B5EF4-FFF2-40B4-BE49-F238E27FC236}">
                    <a16:creationId xmlns:a16="http://schemas.microsoft.com/office/drawing/2014/main" id="{2D5041BF-E05F-4CA1-7000-41FC61818D8A}"/>
                  </a:ext>
                </a:extLst>
              </p:cNvPr>
              <p:cNvSpPr/>
              <p:nvPr/>
            </p:nvSpPr>
            <p:spPr>
              <a:xfrm>
                <a:off x="3884425" y="5389925"/>
                <a:ext cx="39000" cy="43775"/>
              </a:xfrm>
              <a:custGeom>
                <a:avLst/>
                <a:gdLst/>
                <a:ahLst/>
                <a:cxnLst/>
                <a:rect l="l" t="t" r="r" b="b"/>
                <a:pathLst>
                  <a:path w="1560" h="1751" extrusionOk="0">
                    <a:moveTo>
                      <a:pt x="1156" y="0"/>
                    </a:moveTo>
                    <a:cubicBezTo>
                      <a:pt x="805" y="126"/>
                      <a:pt x="305" y="157"/>
                      <a:pt x="149" y="406"/>
                    </a:cubicBezTo>
                    <a:cubicBezTo>
                      <a:pt x="0" y="640"/>
                      <a:pt x="211" y="1103"/>
                      <a:pt x="305" y="1751"/>
                    </a:cubicBezTo>
                    <a:cubicBezTo>
                      <a:pt x="876" y="1421"/>
                      <a:pt x="1372" y="1299"/>
                      <a:pt x="1462" y="1038"/>
                    </a:cubicBezTo>
                    <a:cubicBezTo>
                      <a:pt x="1559" y="759"/>
                      <a:pt x="1274" y="351"/>
                      <a:pt x="11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8" name="Google Shape;6828;p19">
                <a:extLst>
                  <a:ext uri="{FF2B5EF4-FFF2-40B4-BE49-F238E27FC236}">
                    <a16:creationId xmlns:a16="http://schemas.microsoft.com/office/drawing/2014/main" id="{4CF92665-E297-F402-2DA1-50BD2A3B4D04}"/>
                  </a:ext>
                </a:extLst>
              </p:cNvPr>
              <p:cNvSpPr/>
              <p:nvPr/>
            </p:nvSpPr>
            <p:spPr>
              <a:xfrm>
                <a:off x="1296250" y="2367025"/>
                <a:ext cx="38325" cy="41325"/>
              </a:xfrm>
              <a:custGeom>
                <a:avLst/>
                <a:gdLst/>
                <a:ahLst/>
                <a:cxnLst/>
                <a:rect l="l" t="t" r="r" b="b"/>
                <a:pathLst>
                  <a:path w="1533" h="1653" extrusionOk="0">
                    <a:moveTo>
                      <a:pt x="1348" y="0"/>
                    </a:moveTo>
                    <a:cubicBezTo>
                      <a:pt x="749" y="266"/>
                      <a:pt x="245" y="335"/>
                      <a:pt x="125" y="585"/>
                    </a:cubicBezTo>
                    <a:cubicBezTo>
                      <a:pt x="0" y="851"/>
                      <a:pt x="239" y="1290"/>
                      <a:pt x="318" y="1652"/>
                    </a:cubicBezTo>
                    <a:cubicBezTo>
                      <a:pt x="679" y="1565"/>
                      <a:pt x="1177" y="1589"/>
                      <a:pt x="1360" y="1359"/>
                    </a:cubicBezTo>
                    <a:cubicBezTo>
                      <a:pt x="1533" y="1142"/>
                      <a:pt x="1373" y="659"/>
                      <a:pt x="13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9" name="Google Shape;6829;p19">
                <a:extLst>
                  <a:ext uri="{FF2B5EF4-FFF2-40B4-BE49-F238E27FC236}">
                    <a16:creationId xmlns:a16="http://schemas.microsoft.com/office/drawing/2014/main" id="{8DCB88B9-6735-8F2C-2A08-4B75F0A0285E}"/>
                  </a:ext>
                </a:extLst>
              </p:cNvPr>
              <p:cNvSpPr/>
              <p:nvPr/>
            </p:nvSpPr>
            <p:spPr>
              <a:xfrm>
                <a:off x="5485050" y="4728725"/>
                <a:ext cx="40500" cy="34250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370" extrusionOk="0">
                    <a:moveTo>
                      <a:pt x="892" y="0"/>
                    </a:moveTo>
                    <a:cubicBezTo>
                      <a:pt x="635" y="0"/>
                      <a:pt x="292" y="177"/>
                      <a:pt x="0" y="248"/>
                    </a:cubicBezTo>
                    <a:cubicBezTo>
                      <a:pt x="81" y="610"/>
                      <a:pt x="49" y="1113"/>
                      <a:pt x="273" y="1294"/>
                    </a:cubicBezTo>
                    <a:cubicBezTo>
                      <a:pt x="342" y="1349"/>
                      <a:pt x="439" y="1369"/>
                      <a:pt x="561" y="1369"/>
                    </a:cubicBezTo>
                    <a:cubicBezTo>
                      <a:pt x="816" y="1369"/>
                      <a:pt x="1179" y="1284"/>
                      <a:pt x="1620" y="1260"/>
                    </a:cubicBezTo>
                    <a:cubicBezTo>
                      <a:pt x="1366" y="659"/>
                      <a:pt x="1306" y="150"/>
                      <a:pt x="1060" y="34"/>
                    </a:cubicBezTo>
                    <a:cubicBezTo>
                      <a:pt x="1010" y="10"/>
                      <a:pt x="954" y="0"/>
                      <a:pt x="8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0" name="Google Shape;6830;p19">
                <a:extLst>
                  <a:ext uri="{FF2B5EF4-FFF2-40B4-BE49-F238E27FC236}">
                    <a16:creationId xmlns:a16="http://schemas.microsoft.com/office/drawing/2014/main" id="{712A5682-7611-CC65-06C7-56A209C0C70D}"/>
                  </a:ext>
                </a:extLst>
              </p:cNvPr>
              <p:cNvSpPr/>
              <p:nvPr/>
            </p:nvSpPr>
            <p:spPr>
              <a:xfrm>
                <a:off x="1511525" y="1715550"/>
                <a:ext cx="38975" cy="43425"/>
              </a:xfrm>
              <a:custGeom>
                <a:avLst/>
                <a:gdLst/>
                <a:ahLst/>
                <a:cxnLst/>
                <a:rect l="l" t="t" r="r" b="b"/>
                <a:pathLst>
                  <a:path w="1559" h="1737" extrusionOk="0">
                    <a:moveTo>
                      <a:pt x="1166" y="0"/>
                    </a:moveTo>
                    <a:cubicBezTo>
                      <a:pt x="816" y="120"/>
                      <a:pt x="316" y="140"/>
                      <a:pt x="154" y="386"/>
                    </a:cubicBezTo>
                    <a:cubicBezTo>
                      <a:pt x="1" y="618"/>
                      <a:pt x="204" y="1085"/>
                      <a:pt x="287" y="1736"/>
                    </a:cubicBezTo>
                    <a:cubicBezTo>
                      <a:pt x="863" y="1416"/>
                      <a:pt x="1359" y="1303"/>
                      <a:pt x="1455" y="1043"/>
                    </a:cubicBezTo>
                    <a:cubicBezTo>
                      <a:pt x="1558" y="766"/>
                      <a:pt x="1278" y="352"/>
                      <a:pt x="116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1" name="Google Shape;6831;p19">
                <a:extLst>
                  <a:ext uri="{FF2B5EF4-FFF2-40B4-BE49-F238E27FC236}">
                    <a16:creationId xmlns:a16="http://schemas.microsoft.com/office/drawing/2014/main" id="{BE031927-3E8A-901C-9ED3-919394377FA2}"/>
                  </a:ext>
                </a:extLst>
              </p:cNvPr>
              <p:cNvSpPr/>
              <p:nvPr/>
            </p:nvSpPr>
            <p:spPr>
              <a:xfrm>
                <a:off x="1259375" y="2977800"/>
                <a:ext cx="49125" cy="37675"/>
              </a:xfrm>
              <a:custGeom>
                <a:avLst/>
                <a:gdLst/>
                <a:ahLst/>
                <a:cxnLst/>
                <a:rect l="l" t="t" r="r" b="b"/>
                <a:pathLst>
                  <a:path w="1965" h="1507" extrusionOk="0">
                    <a:moveTo>
                      <a:pt x="1049" y="1"/>
                    </a:moveTo>
                    <a:cubicBezTo>
                      <a:pt x="739" y="1"/>
                      <a:pt x="298" y="225"/>
                      <a:pt x="124" y="469"/>
                    </a:cubicBezTo>
                    <a:cubicBezTo>
                      <a:pt x="0" y="644"/>
                      <a:pt x="237" y="1332"/>
                      <a:pt x="482" y="1456"/>
                    </a:cubicBezTo>
                    <a:cubicBezTo>
                      <a:pt x="553" y="1492"/>
                      <a:pt x="634" y="1506"/>
                      <a:pt x="727" y="1506"/>
                    </a:cubicBezTo>
                    <a:cubicBezTo>
                      <a:pt x="1017" y="1506"/>
                      <a:pt x="1420" y="1365"/>
                      <a:pt x="1964" y="1286"/>
                    </a:cubicBezTo>
                    <a:cubicBezTo>
                      <a:pt x="1600" y="654"/>
                      <a:pt x="1466" y="105"/>
                      <a:pt x="1186" y="19"/>
                    </a:cubicBezTo>
                    <a:cubicBezTo>
                      <a:pt x="1145" y="7"/>
                      <a:pt x="1099" y="1"/>
                      <a:pt x="104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2" name="Google Shape;6832;p19">
                <a:extLst>
                  <a:ext uri="{FF2B5EF4-FFF2-40B4-BE49-F238E27FC236}">
                    <a16:creationId xmlns:a16="http://schemas.microsoft.com/office/drawing/2014/main" id="{3ABA5E63-337B-67A4-E34D-AC01A6223C44}"/>
                  </a:ext>
                </a:extLst>
              </p:cNvPr>
              <p:cNvSpPr/>
              <p:nvPr/>
            </p:nvSpPr>
            <p:spPr>
              <a:xfrm>
                <a:off x="4981450" y="5060825"/>
                <a:ext cx="42450" cy="45650"/>
              </a:xfrm>
              <a:custGeom>
                <a:avLst/>
                <a:gdLst/>
                <a:ahLst/>
                <a:cxnLst/>
                <a:rect l="l" t="t" r="r" b="b"/>
                <a:pathLst>
                  <a:path w="1698" h="1826" extrusionOk="0">
                    <a:moveTo>
                      <a:pt x="1412" y="1"/>
                    </a:moveTo>
                    <a:cubicBezTo>
                      <a:pt x="775" y="363"/>
                      <a:pt x="273" y="485"/>
                      <a:pt x="124" y="783"/>
                    </a:cubicBezTo>
                    <a:cubicBezTo>
                      <a:pt x="0" y="1032"/>
                      <a:pt x="214" y="1731"/>
                      <a:pt x="416" y="1794"/>
                    </a:cubicBezTo>
                    <a:cubicBezTo>
                      <a:pt x="485" y="1816"/>
                      <a:pt x="568" y="1826"/>
                      <a:pt x="656" y="1826"/>
                    </a:cubicBezTo>
                    <a:cubicBezTo>
                      <a:pt x="978" y="1826"/>
                      <a:pt x="1377" y="1692"/>
                      <a:pt x="1522" y="1490"/>
                    </a:cubicBezTo>
                    <a:cubicBezTo>
                      <a:pt x="1698" y="1247"/>
                      <a:pt x="1487" y="727"/>
                      <a:pt x="14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3" name="Google Shape;6833;p19">
                <a:extLst>
                  <a:ext uri="{FF2B5EF4-FFF2-40B4-BE49-F238E27FC236}">
                    <a16:creationId xmlns:a16="http://schemas.microsoft.com/office/drawing/2014/main" id="{B6784233-8C06-D1F0-6EEF-4A03B8FF1198}"/>
                  </a:ext>
                </a:extLst>
              </p:cNvPr>
              <p:cNvSpPr/>
              <p:nvPr/>
            </p:nvSpPr>
            <p:spPr>
              <a:xfrm>
                <a:off x="5932100" y="4200775"/>
                <a:ext cx="44050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762" h="1398" extrusionOk="0">
                    <a:moveTo>
                      <a:pt x="925" y="0"/>
                    </a:moveTo>
                    <a:cubicBezTo>
                      <a:pt x="630" y="0"/>
                      <a:pt x="224" y="156"/>
                      <a:pt x="124" y="345"/>
                    </a:cubicBezTo>
                    <a:cubicBezTo>
                      <a:pt x="0" y="579"/>
                      <a:pt x="183" y="1177"/>
                      <a:pt x="420" y="1341"/>
                    </a:cubicBezTo>
                    <a:cubicBezTo>
                      <a:pt x="479" y="1382"/>
                      <a:pt x="554" y="1398"/>
                      <a:pt x="645" y="1398"/>
                    </a:cubicBezTo>
                    <a:cubicBezTo>
                      <a:pt x="902" y="1398"/>
                      <a:pt x="1283" y="1271"/>
                      <a:pt x="1761" y="1210"/>
                    </a:cubicBezTo>
                    <a:cubicBezTo>
                      <a:pt x="1463" y="628"/>
                      <a:pt x="1368" y="127"/>
                      <a:pt x="1114" y="30"/>
                    </a:cubicBezTo>
                    <a:cubicBezTo>
                      <a:pt x="1062" y="9"/>
                      <a:pt x="997" y="0"/>
                      <a:pt x="9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4" name="Google Shape;6834;p19">
                <a:extLst>
                  <a:ext uri="{FF2B5EF4-FFF2-40B4-BE49-F238E27FC236}">
                    <a16:creationId xmlns:a16="http://schemas.microsoft.com/office/drawing/2014/main" id="{E6B15DC0-7A24-D6CE-9063-F3804FBA44C3}"/>
                  </a:ext>
                </a:extLst>
              </p:cNvPr>
              <p:cNvSpPr/>
              <p:nvPr/>
            </p:nvSpPr>
            <p:spPr>
              <a:xfrm>
                <a:off x="6202750" y="3728475"/>
                <a:ext cx="36100" cy="30225"/>
              </a:xfrm>
              <a:custGeom>
                <a:avLst/>
                <a:gdLst/>
                <a:ahLst/>
                <a:cxnLst/>
                <a:rect l="l" t="t" r="r" b="b"/>
                <a:pathLst>
                  <a:path w="1444" h="1209" extrusionOk="0">
                    <a:moveTo>
                      <a:pt x="714" y="0"/>
                    </a:moveTo>
                    <a:cubicBezTo>
                      <a:pt x="471" y="0"/>
                      <a:pt x="137" y="109"/>
                      <a:pt x="98" y="222"/>
                    </a:cubicBezTo>
                    <a:cubicBezTo>
                      <a:pt x="1" y="493"/>
                      <a:pt x="63" y="978"/>
                      <a:pt x="254" y="1141"/>
                    </a:cubicBezTo>
                    <a:cubicBezTo>
                      <a:pt x="312" y="1191"/>
                      <a:pt x="397" y="1209"/>
                      <a:pt x="506" y="1209"/>
                    </a:cubicBezTo>
                    <a:cubicBezTo>
                      <a:pt x="730" y="1209"/>
                      <a:pt x="1054" y="1134"/>
                      <a:pt x="1443" y="1115"/>
                    </a:cubicBezTo>
                    <a:cubicBezTo>
                      <a:pt x="1200" y="587"/>
                      <a:pt x="1138" y="180"/>
                      <a:pt x="911" y="40"/>
                    </a:cubicBezTo>
                    <a:cubicBezTo>
                      <a:pt x="865" y="12"/>
                      <a:pt x="795" y="0"/>
                      <a:pt x="7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5" name="Google Shape;6835;p19">
                <a:extLst>
                  <a:ext uri="{FF2B5EF4-FFF2-40B4-BE49-F238E27FC236}">
                    <a16:creationId xmlns:a16="http://schemas.microsoft.com/office/drawing/2014/main" id="{89FBB7AA-EB66-FFCF-5D49-E01A0C4EC12F}"/>
                  </a:ext>
                </a:extLst>
              </p:cNvPr>
              <p:cNvSpPr/>
              <p:nvPr/>
            </p:nvSpPr>
            <p:spPr>
              <a:xfrm>
                <a:off x="1781225" y="1245050"/>
                <a:ext cx="33900" cy="35725"/>
              </a:xfrm>
              <a:custGeom>
                <a:avLst/>
                <a:gdLst/>
                <a:ahLst/>
                <a:cxnLst/>
                <a:rect l="l" t="t" r="r" b="b"/>
                <a:pathLst>
                  <a:path w="1356" h="1429" extrusionOk="0">
                    <a:moveTo>
                      <a:pt x="808" y="0"/>
                    </a:moveTo>
                    <a:cubicBezTo>
                      <a:pt x="557" y="0"/>
                      <a:pt x="268" y="84"/>
                      <a:pt x="151" y="229"/>
                    </a:cubicBezTo>
                    <a:cubicBezTo>
                      <a:pt x="1" y="415"/>
                      <a:pt x="153" y="845"/>
                      <a:pt x="188" y="1429"/>
                    </a:cubicBezTo>
                    <a:cubicBezTo>
                      <a:pt x="707" y="1162"/>
                      <a:pt x="1109" y="1082"/>
                      <a:pt x="1246" y="848"/>
                    </a:cubicBezTo>
                    <a:cubicBezTo>
                      <a:pt x="1355" y="660"/>
                      <a:pt x="1209" y="83"/>
                      <a:pt x="1059" y="35"/>
                    </a:cubicBezTo>
                    <a:cubicBezTo>
                      <a:pt x="987" y="11"/>
                      <a:pt x="900" y="0"/>
                      <a:pt x="8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6" name="Google Shape;6836;p19">
                <a:extLst>
                  <a:ext uri="{FF2B5EF4-FFF2-40B4-BE49-F238E27FC236}">
                    <a16:creationId xmlns:a16="http://schemas.microsoft.com/office/drawing/2014/main" id="{148CC31C-285D-1AE6-5ECF-8E44C75607FE}"/>
                  </a:ext>
                </a:extLst>
              </p:cNvPr>
              <p:cNvSpPr/>
              <p:nvPr/>
            </p:nvSpPr>
            <p:spPr>
              <a:xfrm>
                <a:off x="5171750" y="5022000"/>
                <a:ext cx="32700" cy="28025"/>
              </a:xfrm>
              <a:custGeom>
                <a:avLst/>
                <a:gdLst/>
                <a:ahLst/>
                <a:cxnLst/>
                <a:rect l="l" t="t" r="r" b="b"/>
                <a:pathLst>
                  <a:path w="1308" h="1121" extrusionOk="0">
                    <a:moveTo>
                      <a:pt x="732" y="1"/>
                    </a:moveTo>
                    <a:cubicBezTo>
                      <a:pt x="522" y="1"/>
                      <a:pt x="240" y="147"/>
                      <a:pt x="1" y="204"/>
                    </a:cubicBezTo>
                    <a:cubicBezTo>
                      <a:pt x="67" y="502"/>
                      <a:pt x="42" y="916"/>
                      <a:pt x="226" y="1061"/>
                    </a:cubicBezTo>
                    <a:cubicBezTo>
                      <a:pt x="281" y="1105"/>
                      <a:pt x="358" y="1121"/>
                      <a:pt x="453" y="1121"/>
                    </a:cubicBezTo>
                    <a:cubicBezTo>
                      <a:pt x="660" y="1121"/>
                      <a:pt x="956" y="1046"/>
                      <a:pt x="1308" y="1023"/>
                    </a:cubicBezTo>
                    <a:cubicBezTo>
                      <a:pt x="1113" y="544"/>
                      <a:pt x="1068" y="126"/>
                      <a:pt x="867" y="28"/>
                    </a:cubicBezTo>
                    <a:cubicBezTo>
                      <a:pt x="827" y="9"/>
                      <a:pt x="781" y="1"/>
                      <a:pt x="73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7" name="Google Shape;6837;p19">
                <a:extLst>
                  <a:ext uri="{FF2B5EF4-FFF2-40B4-BE49-F238E27FC236}">
                    <a16:creationId xmlns:a16="http://schemas.microsoft.com/office/drawing/2014/main" id="{9344A131-2C8B-CAB2-395F-88CA297E123E}"/>
                  </a:ext>
                </a:extLst>
              </p:cNvPr>
              <p:cNvSpPr/>
              <p:nvPr/>
            </p:nvSpPr>
            <p:spPr>
              <a:xfrm>
                <a:off x="6368125" y="2879125"/>
                <a:ext cx="35550" cy="37500"/>
              </a:xfrm>
              <a:custGeom>
                <a:avLst/>
                <a:gdLst/>
                <a:ahLst/>
                <a:cxnLst/>
                <a:rect l="l" t="t" r="r" b="b"/>
                <a:pathLst>
                  <a:path w="1422" h="1500" extrusionOk="0">
                    <a:moveTo>
                      <a:pt x="1163" y="1"/>
                    </a:moveTo>
                    <a:cubicBezTo>
                      <a:pt x="658" y="245"/>
                      <a:pt x="216" y="321"/>
                      <a:pt x="111" y="549"/>
                    </a:cubicBezTo>
                    <a:cubicBezTo>
                      <a:pt x="1" y="789"/>
                      <a:pt x="214" y="1177"/>
                      <a:pt x="285" y="1499"/>
                    </a:cubicBezTo>
                    <a:cubicBezTo>
                      <a:pt x="628" y="1402"/>
                      <a:pt x="1072" y="1399"/>
                      <a:pt x="1280" y="1174"/>
                    </a:cubicBezTo>
                    <a:cubicBezTo>
                      <a:pt x="1421" y="1020"/>
                      <a:pt x="1234" y="558"/>
                      <a:pt x="116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8" name="Google Shape;6838;p19">
                <a:extLst>
                  <a:ext uri="{FF2B5EF4-FFF2-40B4-BE49-F238E27FC236}">
                    <a16:creationId xmlns:a16="http://schemas.microsoft.com/office/drawing/2014/main" id="{62B69854-81B4-35D0-4087-E0305821DC72}"/>
                  </a:ext>
                </a:extLst>
              </p:cNvPr>
              <p:cNvSpPr/>
              <p:nvPr/>
            </p:nvSpPr>
            <p:spPr>
              <a:xfrm>
                <a:off x="2416575" y="663450"/>
                <a:ext cx="35275" cy="31275"/>
              </a:xfrm>
              <a:custGeom>
                <a:avLst/>
                <a:gdLst/>
                <a:ahLst/>
                <a:cxnLst/>
                <a:rect l="l" t="t" r="r" b="b"/>
                <a:pathLst>
                  <a:path w="1411" h="1251" extrusionOk="0">
                    <a:moveTo>
                      <a:pt x="775" y="1"/>
                    </a:moveTo>
                    <a:cubicBezTo>
                      <a:pt x="547" y="1"/>
                      <a:pt x="252" y="126"/>
                      <a:pt x="1" y="169"/>
                    </a:cubicBezTo>
                    <a:cubicBezTo>
                      <a:pt x="70" y="520"/>
                      <a:pt x="37" y="968"/>
                      <a:pt x="244" y="1189"/>
                    </a:cubicBezTo>
                    <a:cubicBezTo>
                      <a:pt x="286" y="1234"/>
                      <a:pt x="358" y="1251"/>
                      <a:pt x="454" y="1251"/>
                    </a:cubicBezTo>
                    <a:cubicBezTo>
                      <a:pt x="676" y="1251"/>
                      <a:pt x="1024" y="1162"/>
                      <a:pt x="1411" y="1133"/>
                    </a:cubicBezTo>
                    <a:cubicBezTo>
                      <a:pt x="1213" y="611"/>
                      <a:pt x="1176" y="157"/>
                      <a:pt x="960" y="41"/>
                    </a:cubicBezTo>
                    <a:cubicBezTo>
                      <a:pt x="906" y="12"/>
                      <a:pt x="844" y="1"/>
                      <a:pt x="77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9" name="Google Shape;6839;p19">
                <a:extLst>
                  <a:ext uri="{FF2B5EF4-FFF2-40B4-BE49-F238E27FC236}">
                    <a16:creationId xmlns:a16="http://schemas.microsoft.com/office/drawing/2014/main" id="{5E338CEC-36EE-B559-0531-9464A80675D9}"/>
                  </a:ext>
                </a:extLst>
              </p:cNvPr>
              <p:cNvSpPr/>
              <p:nvPr/>
            </p:nvSpPr>
            <p:spPr>
              <a:xfrm>
                <a:off x="5802625" y="4439575"/>
                <a:ext cx="37275" cy="30675"/>
              </a:xfrm>
              <a:custGeom>
                <a:avLst/>
                <a:gdLst/>
                <a:ahLst/>
                <a:cxnLst/>
                <a:rect l="l" t="t" r="r" b="b"/>
                <a:pathLst>
                  <a:path w="1491" h="1227" extrusionOk="0">
                    <a:moveTo>
                      <a:pt x="731" y="0"/>
                    </a:moveTo>
                    <a:cubicBezTo>
                      <a:pt x="490" y="0"/>
                      <a:pt x="113" y="151"/>
                      <a:pt x="78" y="280"/>
                    </a:cubicBezTo>
                    <a:cubicBezTo>
                      <a:pt x="1" y="553"/>
                      <a:pt x="104" y="1033"/>
                      <a:pt x="307" y="1177"/>
                    </a:cubicBezTo>
                    <a:cubicBezTo>
                      <a:pt x="356" y="1213"/>
                      <a:pt x="420" y="1227"/>
                      <a:pt x="498" y="1227"/>
                    </a:cubicBezTo>
                    <a:cubicBezTo>
                      <a:pt x="723" y="1227"/>
                      <a:pt x="1064" y="1110"/>
                      <a:pt x="1491" y="1051"/>
                    </a:cubicBezTo>
                    <a:cubicBezTo>
                      <a:pt x="1206" y="548"/>
                      <a:pt x="1111" y="149"/>
                      <a:pt x="870" y="26"/>
                    </a:cubicBezTo>
                    <a:cubicBezTo>
                      <a:pt x="835" y="8"/>
                      <a:pt x="787" y="0"/>
                      <a:pt x="73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0" name="Google Shape;6840;p19">
                <a:extLst>
                  <a:ext uri="{FF2B5EF4-FFF2-40B4-BE49-F238E27FC236}">
                    <a16:creationId xmlns:a16="http://schemas.microsoft.com/office/drawing/2014/main" id="{F8778205-F4CE-1C25-2B0B-F356B8B95C3C}"/>
                  </a:ext>
                </a:extLst>
              </p:cNvPr>
              <p:cNvSpPr/>
              <p:nvPr/>
            </p:nvSpPr>
            <p:spPr>
              <a:xfrm>
                <a:off x="4706900" y="392725"/>
                <a:ext cx="35775" cy="38050"/>
              </a:xfrm>
              <a:custGeom>
                <a:avLst/>
                <a:gdLst/>
                <a:ahLst/>
                <a:cxnLst/>
                <a:rect l="l" t="t" r="r" b="b"/>
                <a:pathLst>
                  <a:path w="1431" h="1522" extrusionOk="0">
                    <a:moveTo>
                      <a:pt x="1125" y="1"/>
                    </a:moveTo>
                    <a:cubicBezTo>
                      <a:pt x="785" y="107"/>
                      <a:pt x="341" y="122"/>
                      <a:pt x="139" y="353"/>
                    </a:cubicBezTo>
                    <a:cubicBezTo>
                      <a:pt x="1" y="509"/>
                      <a:pt x="203" y="967"/>
                      <a:pt x="288" y="1521"/>
                    </a:cubicBezTo>
                    <a:cubicBezTo>
                      <a:pt x="786" y="1264"/>
                      <a:pt x="1227" y="1177"/>
                      <a:pt x="1326" y="947"/>
                    </a:cubicBezTo>
                    <a:cubicBezTo>
                      <a:pt x="1430" y="704"/>
                      <a:pt x="1206" y="322"/>
                      <a:pt x="112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1" name="Google Shape;6841;p19">
                <a:extLst>
                  <a:ext uri="{FF2B5EF4-FFF2-40B4-BE49-F238E27FC236}">
                    <a16:creationId xmlns:a16="http://schemas.microsoft.com/office/drawing/2014/main" id="{04F44B10-E05E-CAF4-15BC-7A657B9A4360}"/>
                  </a:ext>
                </a:extLst>
              </p:cNvPr>
              <p:cNvSpPr/>
              <p:nvPr/>
            </p:nvSpPr>
            <p:spPr>
              <a:xfrm>
                <a:off x="1383450" y="1955325"/>
                <a:ext cx="35750" cy="30175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07" extrusionOk="0">
                    <a:moveTo>
                      <a:pt x="706" y="0"/>
                    </a:moveTo>
                    <a:cubicBezTo>
                      <a:pt x="465" y="0"/>
                      <a:pt x="140" y="101"/>
                      <a:pt x="100" y="210"/>
                    </a:cubicBezTo>
                    <a:cubicBezTo>
                      <a:pt x="0" y="481"/>
                      <a:pt x="52" y="967"/>
                      <a:pt x="240" y="1135"/>
                    </a:cubicBezTo>
                    <a:cubicBezTo>
                      <a:pt x="300" y="1189"/>
                      <a:pt x="391" y="1207"/>
                      <a:pt x="508" y="1207"/>
                    </a:cubicBezTo>
                    <a:cubicBezTo>
                      <a:pt x="731" y="1207"/>
                      <a:pt x="1050" y="1140"/>
                      <a:pt x="1429" y="1127"/>
                    </a:cubicBezTo>
                    <a:cubicBezTo>
                      <a:pt x="1197" y="596"/>
                      <a:pt x="1141" y="186"/>
                      <a:pt x="917" y="44"/>
                    </a:cubicBezTo>
                    <a:cubicBezTo>
                      <a:pt x="869" y="13"/>
                      <a:pt x="793" y="0"/>
                      <a:pt x="7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2" name="Google Shape;6842;p19">
                <a:extLst>
                  <a:ext uri="{FF2B5EF4-FFF2-40B4-BE49-F238E27FC236}">
                    <a16:creationId xmlns:a16="http://schemas.microsoft.com/office/drawing/2014/main" id="{483473A7-173A-8878-91EE-5EFB79F4C467}"/>
                  </a:ext>
                </a:extLst>
              </p:cNvPr>
              <p:cNvSpPr/>
              <p:nvPr/>
            </p:nvSpPr>
            <p:spPr>
              <a:xfrm>
                <a:off x="1611800" y="4269550"/>
                <a:ext cx="31875" cy="35125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1405" extrusionOk="0">
                    <a:moveTo>
                      <a:pt x="951" y="0"/>
                    </a:moveTo>
                    <a:cubicBezTo>
                      <a:pt x="664" y="99"/>
                      <a:pt x="251" y="117"/>
                      <a:pt x="123" y="317"/>
                    </a:cubicBezTo>
                    <a:cubicBezTo>
                      <a:pt x="1" y="509"/>
                      <a:pt x="172" y="890"/>
                      <a:pt x="245" y="1405"/>
                    </a:cubicBezTo>
                    <a:cubicBezTo>
                      <a:pt x="699" y="1157"/>
                      <a:pt x="1109" y="1066"/>
                      <a:pt x="1189" y="853"/>
                    </a:cubicBezTo>
                    <a:cubicBezTo>
                      <a:pt x="1274" y="631"/>
                      <a:pt x="1044" y="291"/>
                      <a:pt x="9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3" name="Google Shape;6843;p19">
                <a:extLst>
                  <a:ext uri="{FF2B5EF4-FFF2-40B4-BE49-F238E27FC236}">
                    <a16:creationId xmlns:a16="http://schemas.microsoft.com/office/drawing/2014/main" id="{6F91C9C4-F7FD-2956-C7EB-5D0489D34C98}"/>
                  </a:ext>
                </a:extLst>
              </p:cNvPr>
              <p:cNvSpPr/>
              <p:nvPr/>
            </p:nvSpPr>
            <p:spPr>
              <a:xfrm>
                <a:off x="3706275" y="5447200"/>
                <a:ext cx="34500" cy="28250"/>
              </a:xfrm>
              <a:custGeom>
                <a:avLst/>
                <a:gdLst/>
                <a:ahLst/>
                <a:cxnLst/>
                <a:rect l="l" t="t" r="r" b="b"/>
                <a:pathLst>
                  <a:path w="1380" h="1130" extrusionOk="0">
                    <a:moveTo>
                      <a:pt x="735" y="0"/>
                    </a:moveTo>
                    <a:cubicBezTo>
                      <a:pt x="501" y="0"/>
                      <a:pt x="200" y="101"/>
                      <a:pt x="115" y="238"/>
                    </a:cubicBezTo>
                    <a:cubicBezTo>
                      <a:pt x="0" y="422"/>
                      <a:pt x="115" y="925"/>
                      <a:pt x="299" y="1071"/>
                    </a:cubicBezTo>
                    <a:cubicBezTo>
                      <a:pt x="354" y="1114"/>
                      <a:pt x="430" y="1130"/>
                      <a:pt x="525" y="1130"/>
                    </a:cubicBezTo>
                    <a:cubicBezTo>
                      <a:pt x="732" y="1130"/>
                      <a:pt x="1028" y="1055"/>
                      <a:pt x="1379" y="1032"/>
                    </a:cubicBezTo>
                    <a:cubicBezTo>
                      <a:pt x="1185" y="553"/>
                      <a:pt x="1142" y="135"/>
                      <a:pt x="940" y="38"/>
                    </a:cubicBezTo>
                    <a:cubicBezTo>
                      <a:pt x="887" y="12"/>
                      <a:pt x="815" y="0"/>
                      <a:pt x="73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4" name="Google Shape;6844;p19">
                <a:extLst>
                  <a:ext uri="{FF2B5EF4-FFF2-40B4-BE49-F238E27FC236}">
                    <a16:creationId xmlns:a16="http://schemas.microsoft.com/office/drawing/2014/main" id="{0CC0058E-6FF5-F7ED-CC58-F5BA7611DAF9}"/>
                  </a:ext>
                </a:extLst>
              </p:cNvPr>
              <p:cNvSpPr/>
              <p:nvPr/>
            </p:nvSpPr>
            <p:spPr>
              <a:xfrm>
                <a:off x="5406525" y="778450"/>
                <a:ext cx="35400" cy="3700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480" extrusionOk="0">
                    <a:moveTo>
                      <a:pt x="1181" y="0"/>
                    </a:moveTo>
                    <a:cubicBezTo>
                      <a:pt x="670" y="233"/>
                      <a:pt x="225" y="296"/>
                      <a:pt x="117" y="523"/>
                    </a:cubicBezTo>
                    <a:cubicBezTo>
                      <a:pt x="1" y="762"/>
                      <a:pt x="204" y="1154"/>
                      <a:pt x="269" y="1480"/>
                    </a:cubicBezTo>
                    <a:cubicBezTo>
                      <a:pt x="614" y="1390"/>
                      <a:pt x="1057" y="1396"/>
                      <a:pt x="1271" y="1175"/>
                    </a:cubicBezTo>
                    <a:cubicBezTo>
                      <a:pt x="1416" y="1026"/>
                      <a:pt x="1239" y="557"/>
                      <a:pt x="11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5" name="Google Shape;6845;p19">
                <a:extLst>
                  <a:ext uri="{FF2B5EF4-FFF2-40B4-BE49-F238E27FC236}">
                    <a16:creationId xmlns:a16="http://schemas.microsoft.com/office/drawing/2014/main" id="{5F0245D7-77CD-D8F4-73CC-CA118983B7B0}"/>
                  </a:ext>
                </a:extLst>
              </p:cNvPr>
              <p:cNvSpPr/>
              <p:nvPr/>
            </p:nvSpPr>
            <p:spPr>
              <a:xfrm>
                <a:off x="1217525" y="2798975"/>
                <a:ext cx="32725" cy="28025"/>
              </a:xfrm>
              <a:custGeom>
                <a:avLst/>
                <a:gdLst/>
                <a:ahLst/>
                <a:cxnLst/>
                <a:rect l="l" t="t" r="r" b="b"/>
                <a:pathLst>
                  <a:path w="1309" h="1121" extrusionOk="0">
                    <a:moveTo>
                      <a:pt x="731" y="1"/>
                    </a:moveTo>
                    <a:cubicBezTo>
                      <a:pt x="520" y="1"/>
                      <a:pt x="238" y="147"/>
                      <a:pt x="0" y="205"/>
                    </a:cubicBezTo>
                    <a:cubicBezTo>
                      <a:pt x="66" y="501"/>
                      <a:pt x="41" y="917"/>
                      <a:pt x="225" y="1061"/>
                    </a:cubicBezTo>
                    <a:cubicBezTo>
                      <a:pt x="280" y="1105"/>
                      <a:pt x="357" y="1120"/>
                      <a:pt x="451" y="1120"/>
                    </a:cubicBezTo>
                    <a:cubicBezTo>
                      <a:pt x="659" y="1120"/>
                      <a:pt x="956" y="1045"/>
                      <a:pt x="1309" y="1021"/>
                    </a:cubicBezTo>
                    <a:cubicBezTo>
                      <a:pt x="1113" y="542"/>
                      <a:pt x="1067" y="124"/>
                      <a:pt x="866" y="28"/>
                    </a:cubicBezTo>
                    <a:cubicBezTo>
                      <a:pt x="826" y="9"/>
                      <a:pt x="780" y="1"/>
                      <a:pt x="73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6" name="Google Shape;6846;p19">
                <a:extLst>
                  <a:ext uri="{FF2B5EF4-FFF2-40B4-BE49-F238E27FC236}">
                    <a16:creationId xmlns:a16="http://schemas.microsoft.com/office/drawing/2014/main" id="{99B5ADF2-27C5-BA58-1E28-19D31562BA48}"/>
                  </a:ext>
                </a:extLst>
              </p:cNvPr>
              <p:cNvSpPr/>
              <p:nvPr/>
            </p:nvSpPr>
            <p:spPr>
              <a:xfrm>
                <a:off x="3880475" y="238125"/>
                <a:ext cx="34650" cy="31150"/>
              </a:xfrm>
              <a:custGeom>
                <a:avLst/>
                <a:gdLst/>
                <a:ahLst/>
                <a:cxnLst/>
                <a:rect l="l" t="t" r="r" b="b"/>
                <a:pathLst>
                  <a:path w="1386" h="1246" extrusionOk="0">
                    <a:moveTo>
                      <a:pt x="766" y="0"/>
                    </a:moveTo>
                    <a:cubicBezTo>
                      <a:pt x="540" y="0"/>
                      <a:pt x="248" y="115"/>
                      <a:pt x="1" y="152"/>
                    </a:cubicBezTo>
                    <a:cubicBezTo>
                      <a:pt x="61" y="505"/>
                      <a:pt x="20" y="952"/>
                      <a:pt x="219" y="1177"/>
                    </a:cubicBezTo>
                    <a:cubicBezTo>
                      <a:pt x="263" y="1227"/>
                      <a:pt x="343" y="1245"/>
                      <a:pt x="450" y="1245"/>
                    </a:cubicBezTo>
                    <a:cubicBezTo>
                      <a:pt x="673" y="1245"/>
                      <a:pt x="1012" y="1168"/>
                      <a:pt x="1386" y="1148"/>
                    </a:cubicBezTo>
                    <a:cubicBezTo>
                      <a:pt x="1202" y="622"/>
                      <a:pt x="1178" y="168"/>
                      <a:pt x="963" y="44"/>
                    </a:cubicBezTo>
                    <a:cubicBezTo>
                      <a:pt x="907" y="13"/>
                      <a:pt x="840" y="0"/>
                      <a:pt x="76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7" name="Google Shape;6847;p19">
                <a:extLst>
                  <a:ext uri="{FF2B5EF4-FFF2-40B4-BE49-F238E27FC236}">
                    <a16:creationId xmlns:a16="http://schemas.microsoft.com/office/drawing/2014/main" id="{644837F2-59E3-B6B8-30E0-BD1C2C23A55B}"/>
                  </a:ext>
                </a:extLst>
              </p:cNvPr>
              <p:cNvSpPr/>
              <p:nvPr/>
            </p:nvSpPr>
            <p:spPr>
              <a:xfrm>
                <a:off x="5972625" y="1414425"/>
                <a:ext cx="37775" cy="32175"/>
              </a:xfrm>
              <a:custGeom>
                <a:avLst/>
                <a:gdLst/>
                <a:ahLst/>
                <a:cxnLst/>
                <a:rect l="l" t="t" r="r" b="b"/>
                <a:pathLst>
                  <a:path w="1511" h="1287" extrusionOk="0">
                    <a:moveTo>
                      <a:pt x="810" y="1"/>
                    </a:moveTo>
                    <a:cubicBezTo>
                      <a:pt x="575" y="1"/>
                      <a:pt x="267" y="183"/>
                      <a:pt x="0" y="262"/>
                    </a:cubicBezTo>
                    <a:cubicBezTo>
                      <a:pt x="108" y="603"/>
                      <a:pt x="124" y="1051"/>
                      <a:pt x="354" y="1245"/>
                    </a:cubicBezTo>
                    <a:cubicBezTo>
                      <a:pt x="388" y="1274"/>
                      <a:pt x="436" y="1286"/>
                      <a:pt x="496" y="1286"/>
                    </a:cubicBezTo>
                    <a:cubicBezTo>
                      <a:pt x="712" y="1286"/>
                      <a:pt x="1082" y="1131"/>
                      <a:pt x="1511" y="1046"/>
                    </a:cubicBezTo>
                    <a:cubicBezTo>
                      <a:pt x="1253" y="556"/>
                      <a:pt x="1164" y="113"/>
                      <a:pt x="934" y="22"/>
                    </a:cubicBezTo>
                    <a:cubicBezTo>
                      <a:pt x="896" y="7"/>
                      <a:pt x="854" y="1"/>
                      <a:pt x="81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8" name="Google Shape;6848;p19">
                <a:extLst>
                  <a:ext uri="{FF2B5EF4-FFF2-40B4-BE49-F238E27FC236}">
                    <a16:creationId xmlns:a16="http://schemas.microsoft.com/office/drawing/2014/main" id="{F00DEC20-F1A1-5835-41E4-2531B561EC8D}"/>
                  </a:ext>
                </a:extLst>
              </p:cNvPr>
              <p:cNvSpPr/>
              <p:nvPr/>
            </p:nvSpPr>
            <p:spPr>
              <a:xfrm>
                <a:off x="1893700" y="4577375"/>
                <a:ext cx="35100" cy="36050"/>
              </a:xfrm>
              <a:custGeom>
                <a:avLst/>
                <a:gdLst/>
                <a:ahLst/>
                <a:cxnLst/>
                <a:rect l="l" t="t" r="r" b="b"/>
                <a:pathLst>
                  <a:path w="1404" h="1442" extrusionOk="0">
                    <a:moveTo>
                      <a:pt x="1215" y="1"/>
                    </a:moveTo>
                    <a:cubicBezTo>
                      <a:pt x="695" y="210"/>
                      <a:pt x="247" y="253"/>
                      <a:pt x="128" y="474"/>
                    </a:cubicBezTo>
                    <a:cubicBezTo>
                      <a:pt x="1" y="708"/>
                      <a:pt x="188" y="1112"/>
                      <a:pt x="238" y="1442"/>
                    </a:cubicBezTo>
                    <a:cubicBezTo>
                      <a:pt x="586" y="1365"/>
                      <a:pt x="1029" y="1390"/>
                      <a:pt x="1252" y="1178"/>
                    </a:cubicBezTo>
                    <a:cubicBezTo>
                      <a:pt x="1404" y="1035"/>
                      <a:pt x="1247" y="559"/>
                      <a:pt x="12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9" name="Google Shape;6849;p19">
                <a:extLst>
                  <a:ext uri="{FF2B5EF4-FFF2-40B4-BE49-F238E27FC236}">
                    <a16:creationId xmlns:a16="http://schemas.microsoft.com/office/drawing/2014/main" id="{9BC2E900-7E56-C1E2-90BA-730996209ECD}"/>
                  </a:ext>
                </a:extLst>
              </p:cNvPr>
              <p:cNvSpPr/>
              <p:nvPr/>
            </p:nvSpPr>
            <p:spPr>
              <a:xfrm>
                <a:off x="3289100" y="5360825"/>
                <a:ext cx="35725" cy="37950"/>
              </a:xfrm>
              <a:custGeom>
                <a:avLst/>
                <a:gdLst/>
                <a:ahLst/>
                <a:cxnLst/>
                <a:rect l="l" t="t" r="r" b="b"/>
                <a:pathLst>
                  <a:path w="1429" h="1518" extrusionOk="0">
                    <a:moveTo>
                      <a:pt x="1144" y="0"/>
                    </a:moveTo>
                    <a:cubicBezTo>
                      <a:pt x="647" y="257"/>
                      <a:pt x="205" y="342"/>
                      <a:pt x="105" y="573"/>
                    </a:cubicBezTo>
                    <a:cubicBezTo>
                      <a:pt x="0" y="815"/>
                      <a:pt x="223" y="1198"/>
                      <a:pt x="302" y="1518"/>
                    </a:cubicBezTo>
                    <a:cubicBezTo>
                      <a:pt x="643" y="1413"/>
                      <a:pt x="1086" y="1400"/>
                      <a:pt x="1290" y="1170"/>
                    </a:cubicBezTo>
                    <a:cubicBezTo>
                      <a:pt x="1428" y="1014"/>
                      <a:pt x="1228" y="556"/>
                      <a:pt x="114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60" name="Google Shape;6850;p19">
                <a:extLst>
                  <a:ext uri="{FF2B5EF4-FFF2-40B4-BE49-F238E27FC236}">
                    <a16:creationId xmlns:a16="http://schemas.microsoft.com/office/drawing/2014/main" id="{1354607D-65FA-60F5-8848-174176263AD4}"/>
                  </a:ext>
                </a:extLst>
              </p:cNvPr>
              <p:cNvSpPr/>
              <p:nvPr/>
            </p:nvSpPr>
            <p:spPr>
              <a:xfrm>
                <a:off x="2177375" y="4892950"/>
                <a:ext cx="31850" cy="34725"/>
              </a:xfrm>
              <a:custGeom>
                <a:avLst/>
                <a:gdLst/>
                <a:ahLst/>
                <a:cxnLst/>
                <a:rect l="l" t="t" r="r" b="b"/>
                <a:pathLst>
                  <a:path w="1274" h="1389" extrusionOk="0">
                    <a:moveTo>
                      <a:pt x="1029" y="0"/>
                    </a:moveTo>
                    <a:cubicBezTo>
                      <a:pt x="574" y="248"/>
                      <a:pt x="166" y="338"/>
                      <a:pt x="86" y="550"/>
                    </a:cubicBezTo>
                    <a:cubicBezTo>
                      <a:pt x="0" y="774"/>
                      <a:pt x="154" y="1265"/>
                      <a:pt x="344" y="1361"/>
                    </a:cubicBezTo>
                    <a:cubicBezTo>
                      <a:pt x="381" y="1380"/>
                      <a:pt x="430" y="1388"/>
                      <a:pt x="486" y="1388"/>
                    </a:cubicBezTo>
                    <a:cubicBezTo>
                      <a:pt x="712" y="1388"/>
                      <a:pt x="1047" y="1247"/>
                      <a:pt x="1150" y="1087"/>
                    </a:cubicBezTo>
                    <a:cubicBezTo>
                      <a:pt x="1274" y="896"/>
                      <a:pt x="1101" y="513"/>
                      <a:pt x="10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61" name="Google Shape;6851;p19">
                <a:extLst>
                  <a:ext uri="{FF2B5EF4-FFF2-40B4-BE49-F238E27FC236}">
                    <a16:creationId xmlns:a16="http://schemas.microsoft.com/office/drawing/2014/main" id="{F849D0D3-9E91-2C17-DA0D-5AAD9E5A7CD1}"/>
                  </a:ext>
                </a:extLst>
              </p:cNvPr>
              <p:cNvSpPr/>
              <p:nvPr/>
            </p:nvSpPr>
            <p:spPr>
              <a:xfrm>
                <a:off x="2408400" y="5030375"/>
                <a:ext cx="33625" cy="35150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1406" extrusionOk="0">
                    <a:moveTo>
                      <a:pt x="777" y="1"/>
                    </a:moveTo>
                    <a:cubicBezTo>
                      <a:pt x="537" y="1"/>
                      <a:pt x="273" y="71"/>
                      <a:pt x="158" y="203"/>
                    </a:cubicBezTo>
                    <a:cubicBezTo>
                      <a:pt x="0" y="383"/>
                      <a:pt x="134" y="821"/>
                      <a:pt x="146" y="1406"/>
                    </a:cubicBezTo>
                    <a:cubicBezTo>
                      <a:pt x="674" y="1163"/>
                      <a:pt x="1079" y="1098"/>
                      <a:pt x="1226" y="868"/>
                    </a:cubicBezTo>
                    <a:cubicBezTo>
                      <a:pt x="1344" y="685"/>
                      <a:pt x="1222" y="100"/>
                      <a:pt x="1075" y="46"/>
                    </a:cubicBezTo>
                    <a:cubicBezTo>
                      <a:pt x="991" y="16"/>
                      <a:pt x="887" y="1"/>
                      <a:pt x="7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62" name="Google Shape;6852;p19">
                <a:extLst>
                  <a:ext uri="{FF2B5EF4-FFF2-40B4-BE49-F238E27FC236}">
                    <a16:creationId xmlns:a16="http://schemas.microsoft.com/office/drawing/2014/main" id="{6F8F1DA1-411C-28F1-22F0-151796ED79BF}"/>
                  </a:ext>
                </a:extLst>
              </p:cNvPr>
              <p:cNvSpPr/>
              <p:nvPr/>
            </p:nvSpPr>
            <p:spPr>
              <a:xfrm>
                <a:off x="2642925" y="5159925"/>
                <a:ext cx="36075" cy="30225"/>
              </a:xfrm>
              <a:custGeom>
                <a:avLst/>
                <a:gdLst/>
                <a:ahLst/>
                <a:cxnLst/>
                <a:rect l="l" t="t" r="r" b="b"/>
                <a:pathLst>
                  <a:path w="1443" h="1209" extrusionOk="0">
                    <a:moveTo>
                      <a:pt x="714" y="0"/>
                    </a:moveTo>
                    <a:cubicBezTo>
                      <a:pt x="472" y="0"/>
                      <a:pt x="137" y="109"/>
                      <a:pt x="98" y="222"/>
                    </a:cubicBezTo>
                    <a:cubicBezTo>
                      <a:pt x="0" y="493"/>
                      <a:pt x="62" y="978"/>
                      <a:pt x="254" y="1141"/>
                    </a:cubicBezTo>
                    <a:cubicBezTo>
                      <a:pt x="312" y="1191"/>
                      <a:pt x="397" y="1209"/>
                      <a:pt x="506" y="1209"/>
                    </a:cubicBezTo>
                    <a:cubicBezTo>
                      <a:pt x="730" y="1209"/>
                      <a:pt x="1053" y="1135"/>
                      <a:pt x="1443" y="1115"/>
                    </a:cubicBezTo>
                    <a:cubicBezTo>
                      <a:pt x="1200" y="587"/>
                      <a:pt x="1138" y="180"/>
                      <a:pt x="911" y="40"/>
                    </a:cubicBezTo>
                    <a:cubicBezTo>
                      <a:pt x="865" y="12"/>
                      <a:pt x="795" y="0"/>
                      <a:pt x="7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63" name="Google Shape;6853;p19">
                <a:extLst>
                  <a:ext uri="{FF2B5EF4-FFF2-40B4-BE49-F238E27FC236}">
                    <a16:creationId xmlns:a16="http://schemas.microsoft.com/office/drawing/2014/main" id="{D360B86B-24C3-5E00-0685-BC5A56FC06C0}"/>
                  </a:ext>
                </a:extLst>
              </p:cNvPr>
              <p:cNvSpPr/>
              <p:nvPr/>
            </p:nvSpPr>
            <p:spPr>
              <a:xfrm>
                <a:off x="2877000" y="5292275"/>
                <a:ext cx="32700" cy="28025"/>
              </a:xfrm>
              <a:custGeom>
                <a:avLst/>
                <a:gdLst/>
                <a:ahLst/>
                <a:cxnLst/>
                <a:rect l="l" t="t" r="r" b="b"/>
                <a:pathLst>
                  <a:path w="1308" h="1121" extrusionOk="0">
                    <a:moveTo>
                      <a:pt x="732" y="0"/>
                    </a:moveTo>
                    <a:cubicBezTo>
                      <a:pt x="522" y="0"/>
                      <a:pt x="240" y="146"/>
                      <a:pt x="1" y="203"/>
                    </a:cubicBezTo>
                    <a:cubicBezTo>
                      <a:pt x="67" y="501"/>
                      <a:pt x="40" y="915"/>
                      <a:pt x="224" y="1061"/>
                    </a:cubicBezTo>
                    <a:cubicBezTo>
                      <a:pt x="280" y="1104"/>
                      <a:pt x="357" y="1120"/>
                      <a:pt x="452" y="1120"/>
                    </a:cubicBezTo>
                    <a:cubicBezTo>
                      <a:pt x="660" y="1120"/>
                      <a:pt x="956" y="1046"/>
                      <a:pt x="1308" y="1022"/>
                    </a:cubicBezTo>
                    <a:cubicBezTo>
                      <a:pt x="1112" y="544"/>
                      <a:pt x="1067" y="125"/>
                      <a:pt x="868" y="28"/>
                    </a:cubicBezTo>
                    <a:cubicBezTo>
                      <a:pt x="828" y="8"/>
                      <a:pt x="782" y="0"/>
                      <a:pt x="7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D994EC18-2754-0DFC-FE9D-ECE9E05FC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-49584" y="2279258"/>
              <a:ext cx="4877441" cy="2886168"/>
            </a:xfrm>
            <a:custGeom>
              <a:avLst/>
              <a:gdLst>
                <a:gd name="T0" fmla="*/ 659 w 659"/>
                <a:gd name="T1" fmla="*/ 204 h 408"/>
                <a:gd name="T2" fmla="*/ 634 w 659"/>
                <a:gd name="T3" fmla="*/ 284 h 408"/>
                <a:gd name="T4" fmla="*/ 563 w 659"/>
                <a:gd name="T5" fmla="*/ 349 h 408"/>
                <a:gd name="T6" fmla="*/ 458 w 659"/>
                <a:gd name="T7" fmla="*/ 392 h 408"/>
                <a:gd name="T8" fmla="*/ 330 w 659"/>
                <a:gd name="T9" fmla="*/ 408 h 408"/>
                <a:gd name="T10" fmla="*/ 201 w 659"/>
                <a:gd name="T11" fmla="*/ 392 h 408"/>
                <a:gd name="T12" fmla="*/ 97 w 659"/>
                <a:gd name="T13" fmla="*/ 349 h 408"/>
                <a:gd name="T14" fmla="*/ 26 w 659"/>
                <a:gd name="T15" fmla="*/ 284 h 408"/>
                <a:gd name="T16" fmla="*/ 0 w 659"/>
                <a:gd name="T17" fmla="*/ 204 h 408"/>
                <a:gd name="T18" fmla="*/ 26 w 659"/>
                <a:gd name="T19" fmla="*/ 125 h 408"/>
                <a:gd name="T20" fmla="*/ 97 w 659"/>
                <a:gd name="T21" fmla="*/ 60 h 408"/>
                <a:gd name="T22" fmla="*/ 201 w 659"/>
                <a:gd name="T23" fmla="*/ 17 h 408"/>
                <a:gd name="T24" fmla="*/ 330 w 659"/>
                <a:gd name="T25" fmla="*/ 0 h 408"/>
                <a:gd name="T26" fmla="*/ 458 w 659"/>
                <a:gd name="T27" fmla="*/ 17 h 408"/>
                <a:gd name="T28" fmla="*/ 563 w 659"/>
                <a:gd name="T29" fmla="*/ 60 h 408"/>
                <a:gd name="T30" fmla="*/ 634 w 659"/>
                <a:gd name="T31" fmla="*/ 125 h 408"/>
                <a:gd name="T32" fmla="*/ 659 w 659"/>
                <a:gd name="T33" fmla="*/ 204 h 408"/>
                <a:gd name="connsiteX0" fmla="*/ 10000 w 10000"/>
                <a:gd name="connsiteY0" fmla="*/ 5000 h 10000"/>
                <a:gd name="connsiteX1" fmla="*/ 9621 w 10000"/>
                <a:gd name="connsiteY1" fmla="*/ 6961 h 10000"/>
                <a:gd name="connsiteX2" fmla="*/ 8543 w 10000"/>
                <a:gd name="connsiteY2" fmla="*/ 8554 h 10000"/>
                <a:gd name="connsiteX3" fmla="*/ 6950 w 10000"/>
                <a:gd name="connsiteY3" fmla="*/ 9608 h 10000"/>
                <a:gd name="connsiteX4" fmla="*/ 5008 w 10000"/>
                <a:gd name="connsiteY4" fmla="*/ 10000 h 10000"/>
                <a:gd name="connsiteX5" fmla="*/ 3050 w 10000"/>
                <a:gd name="connsiteY5" fmla="*/ 9608 h 10000"/>
                <a:gd name="connsiteX6" fmla="*/ 1472 w 10000"/>
                <a:gd name="connsiteY6" fmla="*/ 8554 h 10000"/>
                <a:gd name="connsiteX7" fmla="*/ 395 w 10000"/>
                <a:gd name="connsiteY7" fmla="*/ 6961 h 10000"/>
                <a:gd name="connsiteX8" fmla="*/ 0 w 10000"/>
                <a:gd name="connsiteY8" fmla="*/ 5000 h 10000"/>
                <a:gd name="connsiteX9" fmla="*/ 395 w 10000"/>
                <a:gd name="connsiteY9" fmla="*/ 3064 h 10000"/>
                <a:gd name="connsiteX10" fmla="*/ 1472 w 10000"/>
                <a:gd name="connsiteY10" fmla="*/ 1471 h 10000"/>
                <a:gd name="connsiteX11" fmla="*/ 3050 w 10000"/>
                <a:gd name="connsiteY11" fmla="*/ 417 h 10000"/>
                <a:gd name="connsiteX12" fmla="*/ 5008 w 10000"/>
                <a:gd name="connsiteY12" fmla="*/ 0 h 10000"/>
                <a:gd name="connsiteX13" fmla="*/ 6950 w 10000"/>
                <a:gd name="connsiteY13" fmla="*/ 417 h 10000"/>
                <a:gd name="connsiteX14" fmla="*/ 8543 w 10000"/>
                <a:gd name="connsiteY14" fmla="*/ 1471 h 10000"/>
                <a:gd name="connsiteX15" fmla="*/ 9621 w 10000"/>
                <a:gd name="connsiteY15" fmla="*/ 3064 h 10000"/>
                <a:gd name="connsiteX16" fmla="*/ 10000 w 10000"/>
                <a:gd name="connsiteY16" fmla="*/ 5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000" h="10000">
                  <a:moveTo>
                    <a:pt x="10000" y="5000"/>
                  </a:moveTo>
                  <a:cubicBezTo>
                    <a:pt x="7876" y="5417"/>
                    <a:pt x="7800" y="5784"/>
                    <a:pt x="9621" y="6961"/>
                  </a:cubicBezTo>
                  <a:cubicBezTo>
                    <a:pt x="7511" y="6471"/>
                    <a:pt x="7299" y="6789"/>
                    <a:pt x="8543" y="8554"/>
                  </a:cubicBezTo>
                  <a:cubicBezTo>
                    <a:pt x="6783" y="7304"/>
                    <a:pt x="6464" y="7500"/>
                    <a:pt x="6950" y="9608"/>
                  </a:cubicBezTo>
                  <a:cubicBezTo>
                    <a:pt x="5781" y="7794"/>
                    <a:pt x="5402" y="7892"/>
                    <a:pt x="5008" y="10000"/>
                  </a:cubicBezTo>
                  <a:cubicBezTo>
                    <a:pt x="4613" y="7892"/>
                    <a:pt x="4234" y="7794"/>
                    <a:pt x="3050" y="9608"/>
                  </a:cubicBezTo>
                  <a:cubicBezTo>
                    <a:pt x="3536" y="7500"/>
                    <a:pt x="3232" y="7304"/>
                    <a:pt x="1472" y="8554"/>
                  </a:cubicBezTo>
                  <a:cubicBezTo>
                    <a:pt x="2716" y="6789"/>
                    <a:pt x="2504" y="6471"/>
                    <a:pt x="395" y="6961"/>
                  </a:cubicBezTo>
                  <a:cubicBezTo>
                    <a:pt x="2200" y="5784"/>
                    <a:pt x="2124" y="5417"/>
                    <a:pt x="0" y="5000"/>
                  </a:cubicBezTo>
                  <a:cubicBezTo>
                    <a:pt x="2124" y="4608"/>
                    <a:pt x="2200" y="4240"/>
                    <a:pt x="395" y="3064"/>
                  </a:cubicBezTo>
                  <a:cubicBezTo>
                    <a:pt x="2504" y="3554"/>
                    <a:pt x="2716" y="3235"/>
                    <a:pt x="1472" y="1471"/>
                  </a:cubicBezTo>
                  <a:cubicBezTo>
                    <a:pt x="3232" y="2721"/>
                    <a:pt x="3536" y="2500"/>
                    <a:pt x="3050" y="417"/>
                  </a:cubicBezTo>
                  <a:cubicBezTo>
                    <a:pt x="4234" y="2206"/>
                    <a:pt x="4613" y="2132"/>
                    <a:pt x="5008" y="0"/>
                  </a:cubicBezTo>
                  <a:cubicBezTo>
                    <a:pt x="5402" y="2132"/>
                    <a:pt x="5781" y="2206"/>
                    <a:pt x="6950" y="417"/>
                  </a:cubicBezTo>
                  <a:cubicBezTo>
                    <a:pt x="6464" y="2500"/>
                    <a:pt x="6783" y="2721"/>
                    <a:pt x="8543" y="1471"/>
                  </a:cubicBezTo>
                  <a:cubicBezTo>
                    <a:pt x="7299" y="3235"/>
                    <a:pt x="7511" y="3554"/>
                    <a:pt x="9621" y="3064"/>
                  </a:cubicBezTo>
                  <a:cubicBezTo>
                    <a:pt x="7800" y="4240"/>
                    <a:pt x="7876" y="4608"/>
                    <a:pt x="10000" y="500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0071B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Isosceles Triangle 6">
              <a:extLst>
                <a:ext uri="{FF2B5EF4-FFF2-40B4-BE49-F238E27FC236}">
                  <a16:creationId xmlns:a16="http://schemas.microsoft.com/office/drawing/2014/main" id="{7C863FAE-8B53-146E-19A2-186083F50B88}"/>
                </a:ext>
              </a:extLst>
            </p:cNvPr>
            <p:cNvSpPr/>
            <p:nvPr/>
          </p:nvSpPr>
          <p:spPr>
            <a:xfrm rot="8898616">
              <a:off x="914297" y="1833856"/>
              <a:ext cx="88490" cy="890803"/>
            </a:xfrm>
            <a:prstGeom prst="triangle">
              <a:avLst/>
            </a:prstGeom>
            <a:solidFill>
              <a:srgbClr val="0071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D0C44B5-7BE6-B2B5-3D38-7D7E7D02E468}"/>
                </a:ext>
              </a:extLst>
            </p:cNvPr>
            <p:cNvGrpSpPr/>
            <p:nvPr/>
          </p:nvGrpSpPr>
          <p:grpSpPr>
            <a:xfrm>
              <a:off x="3690582" y="1837151"/>
              <a:ext cx="534934" cy="958923"/>
              <a:chOff x="5661069" y="1807022"/>
              <a:chExt cx="534934" cy="958923"/>
            </a:xfrm>
          </p:grpSpPr>
          <p:sp>
            <p:nvSpPr>
              <p:cNvPr id="13" name="Isosceles Triangle 12">
                <a:extLst>
                  <a:ext uri="{FF2B5EF4-FFF2-40B4-BE49-F238E27FC236}">
                    <a16:creationId xmlns:a16="http://schemas.microsoft.com/office/drawing/2014/main" id="{2FF5EEFA-55C5-5316-27A6-41D9D24F9D16}"/>
                  </a:ext>
                </a:extLst>
              </p:cNvPr>
              <p:cNvSpPr/>
              <p:nvPr/>
            </p:nvSpPr>
            <p:spPr>
              <a:xfrm rot="13412189">
                <a:off x="5661069" y="1875142"/>
                <a:ext cx="190527" cy="890803"/>
              </a:xfrm>
              <a:prstGeom prst="triangle">
                <a:avLst/>
              </a:prstGeom>
              <a:solidFill>
                <a:srgbClr val="0071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" name="Isosceles Triangle 13">
                <a:extLst>
                  <a:ext uri="{FF2B5EF4-FFF2-40B4-BE49-F238E27FC236}">
                    <a16:creationId xmlns:a16="http://schemas.microsoft.com/office/drawing/2014/main" id="{94A7CB1C-940D-28F3-1EF9-89A70C7BB010}"/>
                  </a:ext>
                </a:extLst>
              </p:cNvPr>
              <p:cNvSpPr/>
              <p:nvPr/>
            </p:nvSpPr>
            <p:spPr>
              <a:xfrm rot="13412189">
                <a:off x="6068382" y="1807022"/>
                <a:ext cx="127621" cy="890803"/>
              </a:xfrm>
              <a:prstGeom prst="triangle">
                <a:avLst/>
              </a:prstGeom>
              <a:solidFill>
                <a:srgbClr val="0071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85553F97-2277-AFA2-CC56-5C086E525D74}"/>
                </a:ext>
              </a:extLst>
            </p:cNvPr>
            <p:cNvSpPr/>
            <p:nvPr/>
          </p:nvSpPr>
          <p:spPr>
            <a:xfrm rot="19443261">
              <a:off x="3821906" y="4733263"/>
              <a:ext cx="88490" cy="890803"/>
            </a:xfrm>
            <a:prstGeom prst="triangle">
              <a:avLst/>
            </a:prstGeom>
            <a:solidFill>
              <a:srgbClr val="0071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0EDFB8E-0623-EA7F-623F-37E823DAFE91}"/>
                </a:ext>
              </a:extLst>
            </p:cNvPr>
            <p:cNvGrpSpPr/>
            <p:nvPr/>
          </p:nvGrpSpPr>
          <p:grpSpPr>
            <a:xfrm rot="10511804">
              <a:off x="592437" y="4685964"/>
              <a:ext cx="534934" cy="958923"/>
              <a:chOff x="5661069" y="1807022"/>
              <a:chExt cx="534934" cy="958923"/>
            </a:xfrm>
          </p:grpSpPr>
          <p:sp>
            <p:nvSpPr>
              <p:cNvPr id="11" name="Isosceles Triangle 10">
                <a:extLst>
                  <a:ext uri="{FF2B5EF4-FFF2-40B4-BE49-F238E27FC236}">
                    <a16:creationId xmlns:a16="http://schemas.microsoft.com/office/drawing/2014/main" id="{DBAC0DDB-E0C0-EEC5-E999-29E79FC47061}"/>
                  </a:ext>
                </a:extLst>
              </p:cNvPr>
              <p:cNvSpPr/>
              <p:nvPr/>
            </p:nvSpPr>
            <p:spPr>
              <a:xfrm rot="13412189">
                <a:off x="5661069" y="1875142"/>
                <a:ext cx="190527" cy="890803"/>
              </a:xfrm>
              <a:prstGeom prst="triangle">
                <a:avLst/>
              </a:prstGeom>
              <a:solidFill>
                <a:srgbClr val="0071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" name="Isosceles Triangle 11">
                <a:extLst>
                  <a:ext uri="{FF2B5EF4-FFF2-40B4-BE49-F238E27FC236}">
                    <a16:creationId xmlns:a16="http://schemas.microsoft.com/office/drawing/2014/main" id="{C6CD90F4-0356-2443-905F-0C681CBDF2F2}"/>
                  </a:ext>
                </a:extLst>
              </p:cNvPr>
              <p:cNvSpPr/>
              <p:nvPr/>
            </p:nvSpPr>
            <p:spPr>
              <a:xfrm rot="13412189">
                <a:off x="6068382" y="1807022"/>
                <a:ext cx="127621" cy="890803"/>
              </a:xfrm>
              <a:prstGeom prst="triangle">
                <a:avLst/>
              </a:prstGeom>
              <a:solidFill>
                <a:srgbClr val="0071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564" name="Group 563">
            <a:extLst>
              <a:ext uri="{FF2B5EF4-FFF2-40B4-BE49-F238E27FC236}">
                <a16:creationId xmlns:a16="http://schemas.microsoft.com/office/drawing/2014/main" id="{D7147CB5-BCA2-2AA7-5D48-1622FA2DD977}"/>
              </a:ext>
            </a:extLst>
          </p:cNvPr>
          <p:cNvGrpSpPr>
            <a:grpSpLocks noChangeAspect="1"/>
          </p:cNvGrpSpPr>
          <p:nvPr/>
        </p:nvGrpSpPr>
        <p:grpSpPr>
          <a:xfrm>
            <a:off x="2229073" y="585642"/>
            <a:ext cx="2286000" cy="2095804"/>
            <a:chOff x="2378608" y="289421"/>
            <a:chExt cx="6671259" cy="6116208"/>
          </a:xfrm>
        </p:grpSpPr>
        <p:pic>
          <p:nvPicPr>
            <p:cNvPr id="565" name="Graphic 564">
              <a:extLst>
                <a:ext uri="{FF2B5EF4-FFF2-40B4-BE49-F238E27FC236}">
                  <a16:creationId xmlns:a16="http://schemas.microsoft.com/office/drawing/2014/main" id="{EBA4DAAD-F629-4432-83FA-78AB880C1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97799" y="1155467"/>
              <a:ext cx="4555776" cy="4555776"/>
            </a:xfrm>
            <a:prstGeom prst="rect">
              <a:avLst/>
            </a:prstGeom>
          </p:spPr>
        </p:pic>
        <p:sp>
          <p:nvSpPr>
            <p:cNvPr id="566" name="Graphic 3" descr="Lightning bolt with solid fill">
              <a:extLst>
                <a:ext uri="{FF2B5EF4-FFF2-40B4-BE49-F238E27FC236}">
                  <a16:creationId xmlns:a16="http://schemas.microsoft.com/office/drawing/2014/main" id="{A5102940-0B8B-4BB5-736A-825258BC7A59}"/>
                </a:ext>
              </a:extLst>
            </p:cNvPr>
            <p:cNvSpPr/>
            <p:nvPr/>
          </p:nvSpPr>
          <p:spPr>
            <a:xfrm rot="1908400">
              <a:off x="3466051" y="4017139"/>
              <a:ext cx="626974" cy="2204799"/>
            </a:xfrm>
            <a:custGeom>
              <a:avLst/>
              <a:gdLst>
                <a:gd name="connsiteX0" fmla="*/ 66469 w 443129"/>
                <a:gd name="connsiteY0" fmla="*/ 2413289 h 2413288"/>
                <a:gd name="connsiteX1" fmla="*/ 188330 w 443129"/>
                <a:gd name="connsiteY1" fmla="*/ 1321169 h 2413288"/>
                <a:gd name="connsiteX2" fmla="*/ 0 w 443129"/>
                <a:gd name="connsiteY2" fmla="*/ 1321169 h 2413288"/>
                <a:gd name="connsiteX3" fmla="*/ 93279 w 443129"/>
                <a:gd name="connsiteY3" fmla="*/ 0 h 2413288"/>
                <a:gd name="connsiteX4" fmla="*/ 372007 w 443129"/>
                <a:gd name="connsiteY4" fmla="*/ 0 h 2413288"/>
                <a:gd name="connsiteX5" fmla="*/ 254800 w 443129"/>
                <a:gd name="connsiteY5" fmla="*/ 966968 h 2413288"/>
                <a:gd name="connsiteX6" fmla="*/ 443130 w 443129"/>
                <a:gd name="connsiteY6" fmla="*/ 966968 h 2413288"/>
                <a:gd name="connsiteX7" fmla="*/ 66469 w 443129"/>
                <a:gd name="connsiteY7" fmla="*/ 2413289 h 2413288"/>
                <a:gd name="connsiteX0" fmla="*/ 66469 w 443130"/>
                <a:gd name="connsiteY0" fmla="*/ 2413289 h 2413289"/>
                <a:gd name="connsiteX1" fmla="*/ 188330 w 443130"/>
                <a:gd name="connsiteY1" fmla="*/ 1321169 h 2413289"/>
                <a:gd name="connsiteX2" fmla="*/ 0 w 443130"/>
                <a:gd name="connsiteY2" fmla="*/ 1321169 h 2413289"/>
                <a:gd name="connsiteX3" fmla="*/ 93279 w 443130"/>
                <a:gd name="connsiteY3" fmla="*/ 0 h 2413289"/>
                <a:gd name="connsiteX4" fmla="*/ 372007 w 443130"/>
                <a:gd name="connsiteY4" fmla="*/ 0 h 2413289"/>
                <a:gd name="connsiteX5" fmla="*/ 254800 w 443130"/>
                <a:gd name="connsiteY5" fmla="*/ 966968 h 2413289"/>
                <a:gd name="connsiteX6" fmla="*/ 443130 w 443130"/>
                <a:gd name="connsiteY6" fmla="*/ 966968 h 2413289"/>
                <a:gd name="connsiteX7" fmla="*/ 66469 w 443130"/>
                <a:gd name="connsiteY7" fmla="*/ 2413289 h 2413289"/>
                <a:gd name="connsiteX0" fmla="*/ 66469 w 462380"/>
                <a:gd name="connsiteY0" fmla="*/ 2413289 h 2413289"/>
                <a:gd name="connsiteX1" fmla="*/ 188330 w 462380"/>
                <a:gd name="connsiteY1" fmla="*/ 1321169 h 2413289"/>
                <a:gd name="connsiteX2" fmla="*/ 0 w 462380"/>
                <a:gd name="connsiteY2" fmla="*/ 1321169 h 2413289"/>
                <a:gd name="connsiteX3" fmla="*/ 93279 w 462380"/>
                <a:gd name="connsiteY3" fmla="*/ 0 h 2413289"/>
                <a:gd name="connsiteX4" fmla="*/ 372007 w 462380"/>
                <a:gd name="connsiteY4" fmla="*/ 0 h 2413289"/>
                <a:gd name="connsiteX5" fmla="*/ 254800 w 462380"/>
                <a:gd name="connsiteY5" fmla="*/ 966968 h 2413289"/>
                <a:gd name="connsiteX6" fmla="*/ 462380 w 462380"/>
                <a:gd name="connsiteY6" fmla="*/ 875528 h 2413289"/>
                <a:gd name="connsiteX7" fmla="*/ 66469 w 462380"/>
                <a:gd name="connsiteY7" fmla="*/ 2413289 h 2413289"/>
                <a:gd name="connsiteX0" fmla="*/ 66469 w 462380"/>
                <a:gd name="connsiteY0" fmla="*/ 2413289 h 2413289"/>
                <a:gd name="connsiteX1" fmla="*/ 226831 w 462380"/>
                <a:gd name="connsiteY1" fmla="*/ 1244167 h 2413289"/>
                <a:gd name="connsiteX2" fmla="*/ 0 w 462380"/>
                <a:gd name="connsiteY2" fmla="*/ 1321169 h 2413289"/>
                <a:gd name="connsiteX3" fmla="*/ 93279 w 462380"/>
                <a:gd name="connsiteY3" fmla="*/ 0 h 2413289"/>
                <a:gd name="connsiteX4" fmla="*/ 372007 w 462380"/>
                <a:gd name="connsiteY4" fmla="*/ 0 h 2413289"/>
                <a:gd name="connsiteX5" fmla="*/ 254800 w 462380"/>
                <a:gd name="connsiteY5" fmla="*/ 966968 h 2413289"/>
                <a:gd name="connsiteX6" fmla="*/ 462380 w 462380"/>
                <a:gd name="connsiteY6" fmla="*/ 875528 h 2413289"/>
                <a:gd name="connsiteX7" fmla="*/ 66469 w 462380"/>
                <a:gd name="connsiteY7" fmla="*/ 2413289 h 2413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2380" h="2413289">
                  <a:moveTo>
                    <a:pt x="66469" y="2413289"/>
                  </a:moveTo>
                  <a:lnTo>
                    <a:pt x="226831" y="1244167"/>
                  </a:lnTo>
                  <a:lnTo>
                    <a:pt x="0" y="1321169"/>
                  </a:lnTo>
                  <a:lnTo>
                    <a:pt x="93279" y="0"/>
                  </a:lnTo>
                  <a:lnTo>
                    <a:pt x="372007" y="0"/>
                  </a:lnTo>
                  <a:lnTo>
                    <a:pt x="254800" y="966968"/>
                  </a:lnTo>
                  <a:lnTo>
                    <a:pt x="462380" y="875528"/>
                  </a:lnTo>
                  <a:lnTo>
                    <a:pt x="66469" y="2413289"/>
                  </a:lnTo>
                  <a:close/>
                </a:path>
              </a:pathLst>
            </a:custGeom>
            <a:solidFill>
              <a:srgbClr val="D5992A"/>
            </a:solidFill>
            <a:ln w="110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7" name="Graphic 3" descr="Lightning bolt with solid fill">
              <a:extLst>
                <a:ext uri="{FF2B5EF4-FFF2-40B4-BE49-F238E27FC236}">
                  <a16:creationId xmlns:a16="http://schemas.microsoft.com/office/drawing/2014/main" id="{EB3CD60D-ABF0-C632-7AD4-375F3D26B1D1}"/>
                </a:ext>
              </a:extLst>
            </p:cNvPr>
            <p:cNvSpPr/>
            <p:nvPr/>
          </p:nvSpPr>
          <p:spPr>
            <a:xfrm rot="13281894">
              <a:off x="6682112" y="955701"/>
              <a:ext cx="589935" cy="1704744"/>
            </a:xfrm>
            <a:custGeom>
              <a:avLst/>
              <a:gdLst>
                <a:gd name="connsiteX0" fmla="*/ 66469 w 443129"/>
                <a:gd name="connsiteY0" fmla="*/ 2413289 h 2413288"/>
                <a:gd name="connsiteX1" fmla="*/ 188330 w 443129"/>
                <a:gd name="connsiteY1" fmla="*/ 1321169 h 2413288"/>
                <a:gd name="connsiteX2" fmla="*/ 0 w 443129"/>
                <a:gd name="connsiteY2" fmla="*/ 1321169 h 2413288"/>
                <a:gd name="connsiteX3" fmla="*/ 93279 w 443129"/>
                <a:gd name="connsiteY3" fmla="*/ 0 h 2413288"/>
                <a:gd name="connsiteX4" fmla="*/ 372007 w 443129"/>
                <a:gd name="connsiteY4" fmla="*/ 0 h 2413288"/>
                <a:gd name="connsiteX5" fmla="*/ 254800 w 443129"/>
                <a:gd name="connsiteY5" fmla="*/ 966968 h 2413288"/>
                <a:gd name="connsiteX6" fmla="*/ 443130 w 443129"/>
                <a:gd name="connsiteY6" fmla="*/ 966968 h 2413288"/>
                <a:gd name="connsiteX7" fmla="*/ 66469 w 443129"/>
                <a:gd name="connsiteY7" fmla="*/ 2413289 h 2413288"/>
                <a:gd name="connsiteX0" fmla="*/ 66469 w 443130"/>
                <a:gd name="connsiteY0" fmla="*/ 2413289 h 2413289"/>
                <a:gd name="connsiteX1" fmla="*/ 188330 w 443130"/>
                <a:gd name="connsiteY1" fmla="*/ 1321169 h 2413289"/>
                <a:gd name="connsiteX2" fmla="*/ 0 w 443130"/>
                <a:gd name="connsiteY2" fmla="*/ 1321169 h 2413289"/>
                <a:gd name="connsiteX3" fmla="*/ 93279 w 443130"/>
                <a:gd name="connsiteY3" fmla="*/ 0 h 2413289"/>
                <a:gd name="connsiteX4" fmla="*/ 372007 w 443130"/>
                <a:gd name="connsiteY4" fmla="*/ 0 h 2413289"/>
                <a:gd name="connsiteX5" fmla="*/ 254800 w 443130"/>
                <a:gd name="connsiteY5" fmla="*/ 966968 h 2413289"/>
                <a:gd name="connsiteX6" fmla="*/ 443130 w 443130"/>
                <a:gd name="connsiteY6" fmla="*/ 966968 h 2413289"/>
                <a:gd name="connsiteX7" fmla="*/ 66469 w 443130"/>
                <a:gd name="connsiteY7" fmla="*/ 2413289 h 2413289"/>
                <a:gd name="connsiteX0" fmla="*/ 66469 w 462380"/>
                <a:gd name="connsiteY0" fmla="*/ 2413289 h 2413289"/>
                <a:gd name="connsiteX1" fmla="*/ 188330 w 462380"/>
                <a:gd name="connsiteY1" fmla="*/ 1321169 h 2413289"/>
                <a:gd name="connsiteX2" fmla="*/ 0 w 462380"/>
                <a:gd name="connsiteY2" fmla="*/ 1321169 h 2413289"/>
                <a:gd name="connsiteX3" fmla="*/ 93279 w 462380"/>
                <a:gd name="connsiteY3" fmla="*/ 0 h 2413289"/>
                <a:gd name="connsiteX4" fmla="*/ 372007 w 462380"/>
                <a:gd name="connsiteY4" fmla="*/ 0 h 2413289"/>
                <a:gd name="connsiteX5" fmla="*/ 254800 w 462380"/>
                <a:gd name="connsiteY5" fmla="*/ 966968 h 2413289"/>
                <a:gd name="connsiteX6" fmla="*/ 462380 w 462380"/>
                <a:gd name="connsiteY6" fmla="*/ 875528 h 2413289"/>
                <a:gd name="connsiteX7" fmla="*/ 66469 w 462380"/>
                <a:gd name="connsiteY7" fmla="*/ 2413289 h 2413289"/>
                <a:gd name="connsiteX0" fmla="*/ 66469 w 462380"/>
                <a:gd name="connsiteY0" fmla="*/ 2413289 h 2413289"/>
                <a:gd name="connsiteX1" fmla="*/ 226831 w 462380"/>
                <a:gd name="connsiteY1" fmla="*/ 1244167 h 2413289"/>
                <a:gd name="connsiteX2" fmla="*/ 0 w 462380"/>
                <a:gd name="connsiteY2" fmla="*/ 1321169 h 2413289"/>
                <a:gd name="connsiteX3" fmla="*/ 93279 w 462380"/>
                <a:gd name="connsiteY3" fmla="*/ 0 h 2413289"/>
                <a:gd name="connsiteX4" fmla="*/ 372007 w 462380"/>
                <a:gd name="connsiteY4" fmla="*/ 0 h 2413289"/>
                <a:gd name="connsiteX5" fmla="*/ 254800 w 462380"/>
                <a:gd name="connsiteY5" fmla="*/ 966968 h 2413289"/>
                <a:gd name="connsiteX6" fmla="*/ 462380 w 462380"/>
                <a:gd name="connsiteY6" fmla="*/ 875528 h 2413289"/>
                <a:gd name="connsiteX7" fmla="*/ 66469 w 462380"/>
                <a:gd name="connsiteY7" fmla="*/ 2413289 h 2413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2380" h="2413289">
                  <a:moveTo>
                    <a:pt x="66469" y="2413289"/>
                  </a:moveTo>
                  <a:lnTo>
                    <a:pt x="226831" y="1244167"/>
                  </a:lnTo>
                  <a:lnTo>
                    <a:pt x="0" y="1321169"/>
                  </a:lnTo>
                  <a:lnTo>
                    <a:pt x="93279" y="0"/>
                  </a:lnTo>
                  <a:lnTo>
                    <a:pt x="372007" y="0"/>
                  </a:lnTo>
                  <a:lnTo>
                    <a:pt x="254800" y="966968"/>
                  </a:lnTo>
                  <a:lnTo>
                    <a:pt x="462380" y="875528"/>
                  </a:lnTo>
                  <a:lnTo>
                    <a:pt x="66469" y="2413289"/>
                  </a:lnTo>
                  <a:close/>
                </a:path>
              </a:pathLst>
            </a:custGeom>
            <a:solidFill>
              <a:srgbClr val="D5992A"/>
            </a:solidFill>
            <a:ln w="110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8" name="Freeform 6">
              <a:extLst>
                <a:ext uri="{FF2B5EF4-FFF2-40B4-BE49-F238E27FC236}">
                  <a16:creationId xmlns:a16="http://schemas.microsoft.com/office/drawing/2014/main" id="{967FA218-B5BF-C33C-2B7E-B181EA11FB5B}"/>
                </a:ext>
              </a:extLst>
            </p:cNvPr>
            <p:cNvSpPr>
              <a:spLocks/>
            </p:cNvSpPr>
            <p:nvPr/>
          </p:nvSpPr>
          <p:spPr bwMode="auto">
            <a:xfrm rot="277635">
              <a:off x="2590609" y="1374747"/>
              <a:ext cx="5602259" cy="4108505"/>
            </a:xfrm>
            <a:custGeom>
              <a:avLst/>
              <a:gdLst>
                <a:gd name="T0" fmla="*/ 659 w 659"/>
                <a:gd name="T1" fmla="*/ 204 h 408"/>
                <a:gd name="T2" fmla="*/ 634 w 659"/>
                <a:gd name="T3" fmla="*/ 284 h 408"/>
                <a:gd name="T4" fmla="*/ 563 w 659"/>
                <a:gd name="T5" fmla="*/ 349 h 408"/>
                <a:gd name="T6" fmla="*/ 458 w 659"/>
                <a:gd name="T7" fmla="*/ 392 h 408"/>
                <a:gd name="T8" fmla="*/ 330 w 659"/>
                <a:gd name="T9" fmla="*/ 408 h 408"/>
                <a:gd name="T10" fmla="*/ 201 w 659"/>
                <a:gd name="T11" fmla="*/ 392 h 408"/>
                <a:gd name="T12" fmla="*/ 97 w 659"/>
                <a:gd name="T13" fmla="*/ 349 h 408"/>
                <a:gd name="T14" fmla="*/ 26 w 659"/>
                <a:gd name="T15" fmla="*/ 284 h 408"/>
                <a:gd name="T16" fmla="*/ 0 w 659"/>
                <a:gd name="T17" fmla="*/ 204 h 408"/>
                <a:gd name="T18" fmla="*/ 26 w 659"/>
                <a:gd name="T19" fmla="*/ 125 h 408"/>
                <a:gd name="T20" fmla="*/ 97 w 659"/>
                <a:gd name="T21" fmla="*/ 60 h 408"/>
                <a:gd name="T22" fmla="*/ 201 w 659"/>
                <a:gd name="T23" fmla="*/ 17 h 408"/>
                <a:gd name="T24" fmla="*/ 330 w 659"/>
                <a:gd name="T25" fmla="*/ 0 h 408"/>
                <a:gd name="T26" fmla="*/ 458 w 659"/>
                <a:gd name="T27" fmla="*/ 17 h 408"/>
                <a:gd name="T28" fmla="*/ 563 w 659"/>
                <a:gd name="T29" fmla="*/ 60 h 408"/>
                <a:gd name="T30" fmla="*/ 634 w 659"/>
                <a:gd name="T31" fmla="*/ 125 h 408"/>
                <a:gd name="T32" fmla="*/ 659 w 659"/>
                <a:gd name="T3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9" h="408">
                  <a:moveTo>
                    <a:pt x="659" y="204"/>
                  </a:moveTo>
                  <a:cubicBezTo>
                    <a:pt x="519" y="221"/>
                    <a:pt x="514" y="236"/>
                    <a:pt x="634" y="284"/>
                  </a:cubicBezTo>
                  <a:cubicBezTo>
                    <a:pt x="495" y="264"/>
                    <a:pt x="481" y="277"/>
                    <a:pt x="563" y="349"/>
                  </a:cubicBezTo>
                  <a:cubicBezTo>
                    <a:pt x="447" y="298"/>
                    <a:pt x="426" y="306"/>
                    <a:pt x="458" y="392"/>
                  </a:cubicBezTo>
                  <a:cubicBezTo>
                    <a:pt x="381" y="318"/>
                    <a:pt x="356" y="322"/>
                    <a:pt x="330" y="408"/>
                  </a:cubicBezTo>
                  <a:cubicBezTo>
                    <a:pt x="304" y="322"/>
                    <a:pt x="279" y="318"/>
                    <a:pt x="201" y="392"/>
                  </a:cubicBezTo>
                  <a:cubicBezTo>
                    <a:pt x="233" y="306"/>
                    <a:pt x="213" y="298"/>
                    <a:pt x="97" y="349"/>
                  </a:cubicBezTo>
                  <a:cubicBezTo>
                    <a:pt x="179" y="277"/>
                    <a:pt x="165" y="264"/>
                    <a:pt x="26" y="284"/>
                  </a:cubicBezTo>
                  <a:cubicBezTo>
                    <a:pt x="145" y="236"/>
                    <a:pt x="140" y="221"/>
                    <a:pt x="0" y="204"/>
                  </a:cubicBezTo>
                  <a:cubicBezTo>
                    <a:pt x="140" y="188"/>
                    <a:pt x="145" y="173"/>
                    <a:pt x="26" y="125"/>
                  </a:cubicBezTo>
                  <a:cubicBezTo>
                    <a:pt x="165" y="145"/>
                    <a:pt x="179" y="132"/>
                    <a:pt x="97" y="60"/>
                  </a:cubicBezTo>
                  <a:cubicBezTo>
                    <a:pt x="213" y="111"/>
                    <a:pt x="233" y="102"/>
                    <a:pt x="201" y="17"/>
                  </a:cubicBezTo>
                  <a:cubicBezTo>
                    <a:pt x="279" y="90"/>
                    <a:pt x="304" y="87"/>
                    <a:pt x="330" y="0"/>
                  </a:cubicBezTo>
                  <a:cubicBezTo>
                    <a:pt x="356" y="87"/>
                    <a:pt x="381" y="90"/>
                    <a:pt x="458" y="17"/>
                  </a:cubicBezTo>
                  <a:cubicBezTo>
                    <a:pt x="426" y="102"/>
                    <a:pt x="447" y="111"/>
                    <a:pt x="563" y="60"/>
                  </a:cubicBezTo>
                  <a:cubicBezTo>
                    <a:pt x="481" y="132"/>
                    <a:pt x="495" y="145"/>
                    <a:pt x="634" y="125"/>
                  </a:cubicBezTo>
                  <a:cubicBezTo>
                    <a:pt x="514" y="173"/>
                    <a:pt x="519" y="188"/>
                    <a:pt x="659" y="204"/>
                  </a:cubicBezTo>
                  <a:close/>
                </a:path>
              </a:pathLst>
            </a:custGeom>
            <a:solidFill>
              <a:srgbClr val="0071B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9" name="Explosion: 8 Points 2">
              <a:extLst>
                <a:ext uri="{FF2B5EF4-FFF2-40B4-BE49-F238E27FC236}">
                  <a16:creationId xmlns:a16="http://schemas.microsoft.com/office/drawing/2014/main" id="{232D68EF-FC07-DF97-BB24-8C2A07B1B0B6}"/>
                </a:ext>
              </a:extLst>
            </p:cNvPr>
            <p:cNvSpPr/>
            <p:nvPr/>
          </p:nvSpPr>
          <p:spPr>
            <a:xfrm>
              <a:off x="2878593" y="1305490"/>
              <a:ext cx="5193695" cy="4247017"/>
            </a:xfrm>
            <a:custGeom>
              <a:avLst/>
              <a:gdLst>
                <a:gd name="connsiteX0" fmla="*/ 10800 w 21600"/>
                <a:gd name="connsiteY0" fmla="*/ 5800 h 21600"/>
                <a:gd name="connsiteX1" fmla="*/ 14522 w 21600"/>
                <a:gd name="connsiteY1" fmla="*/ 0 h 21600"/>
                <a:gd name="connsiteX2" fmla="*/ 14155 w 21600"/>
                <a:gd name="connsiteY2" fmla="*/ 5325 h 21600"/>
                <a:gd name="connsiteX3" fmla="*/ 18380 w 21600"/>
                <a:gd name="connsiteY3" fmla="*/ 4457 h 21600"/>
                <a:gd name="connsiteX4" fmla="*/ 16702 w 21600"/>
                <a:gd name="connsiteY4" fmla="*/ 7315 h 21600"/>
                <a:gd name="connsiteX5" fmla="*/ 21097 w 21600"/>
                <a:gd name="connsiteY5" fmla="*/ 8137 h 21600"/>
                <a:gd name="connsiteX6" fmla="*/ 17607 w 21600"/>
                <a:gd name="connsiteY6" fmla="*/ 10475 h 21600"/>
                <a:gd name="connsiteX7" fmla="*/ 21600 w 21600"/>
                <a:gd name="connsiteY7" fmla="*/ 13290 h 21600"/>
                <a:gd name="connsiteX8" fmla="*/ 16837 w 21600"/>
                <a:gd name="connsiteY8" fmla="*/ 12942 h 21600"/>
                <a:gd name="connsiteX9" fmla="*/ 18145 w 21600"/>
                <a:gd name="connsiteY9" fmla="*/ 18095 h 21600"/>
                <a:gd name="connsiteX10" fmla="*/ 14020 w 21600"/>
                <a:gd name="connsiteY10" fmla="*/ 14457 h 21600"/>
                <a:gd name="connsiteX11" fmla="*/ 13247 w 21600"/>
                <a:gd name="connsiteY11" fmla="*/ 19737 h 21600"/>
                <a:gd name="connsiteX12" fmla="*/ 10532 w 21600"/>
                <a:gd name="connsiteY12" fmla="*/ 14935 h 21600"/>
                <a:gd name="connsiteX13" fmla="*/ 8485 w 21600"/>
                <a:gd name="connsiteY13" fmla="*/ 21600 h 21600"/>
                <a:gd name="connsiteX14" fmla="*/ 7715 w 21600"/>
                <a:gd name="connsiteY14" fmla="*/ 15627 h 21600"/>
                <a:gd name="connsiteX15" fmla="*/ 4762 w 21600"/>
                <a:gd name="connsiteY15" fmla="*/ 17617 h 21600"/>
                <a:gd name="connsiteX16" fmla="*/ 5667 w 21600"/>
                <a:gd name="connsiteY16" fmla="*/ 13937 h 21600"/>
                <a:gd name="connsiteX17" fmla="*/ 135 w 21600"/>
                <a:gd name="connsiteY17" fmla="*/ 14587 h 21600"/>
                <a:gd name="connsiteX18" fmla="*/ 3722 w 21600"/>
                <a:gd name="connsiteY18" fmla="*/ 11775 h 21600"/>
                <a:gd name="connsiteX19" fmla="*/ 0 w 21600"/>
                <a:gd name="connsiteY19" fmla="*/ 8615 h 21600"/>
                <a:gd name="connsiteX20" fmla="*/ 4627 w 21600"/>
                <a:gd name="connsiteY20" fmla="*/ 7617 h 21600"/>
                <a:gd name="connsiteX21" fmla="*/ 370 w 21600"/>
                <a:gd name="connsiteY21" fmla="*/ 2295 h 21600"/>
                <a:gd name="connsiteX22" fmla="*/ 7312 w 21600"/>
                <a:gd name="connsiteY22" fmla="*/ 6320 h 21600"/>
                <a:gd name="connsiteX23" fmla="*/ 8352 w 21600"/>
                <a:gd name="connsiteY23" fmla="*/ 2295 h 21600"/>
                <a:gd name="connsiteX24" fmla="*/ 10800 w 21600"/>
                <a:gd name="connsiteY24" fmla="*/ 5800 h 21600"/>
                <a:gd name="connsiteX0" fmla="*/ 10800 w 21634"/>
                <a:gd name="connsiteY0" fmla="*/ 5800 h 21600"/>
                <a:gd name="connsiteX1" fmla="*/ 14522 w 21634"/>
                <a:gd name="connsiteY1" fmla="*/ 0 h 21600"/>
                <a:gd name="connsiteX2" fmla="*/ 14155 w 21634"/>
                <a:gd name="connsiteY2" fmla="*/ 5325 h 21600"/>
                <a:gd name="connsiteX3" fmla="*/ 18380 w 21634"/>
                <a:gd name="connsiteY3" fmla="*/ 4457 h 21600"/>
                <a:gd name="connsiteX4" fmla="*/ 16702 w 21634"/>
                <a:gd name="connsiteY4" fmla="*/ 7315 h 21600"/>
                <a:gd name="connsiteX5" fmla="*/ 21097 w 21634"/>
                <a:gd name="connsiteY5" fmla="*/ 8137 h 21600"/>
                <a:gd name="connsiteX6" fmla="*/ 17607 w 21634"/>
                <a:gd name="connsiteY6" fmla="*/ 10475 h 21600"/>
                <a:gd name="connsiteX7" fmla="*/ 21600 w 21634"/>
                <a:gd name="connsiteY7" fmla="*/ 13290 h 21600"/>
                <a:gd name="connsiteX8" fmla="*/ 16837 w 21634"/>
                <a:gd name="connsiteY8" fmla="*/ 12942 h 21600"/>
                <a:gd name="connsiteX9" fmla="*/ 21634 w 21634"/>
                <a:gd name="connsiteY9" fmla="*/ 19745 h 21600"/>
                <a:gd name="connsiteX10" fmla="*/ 14020 w 21634"/>
                <a:gd name="connsiteY10" fmla="*/ 14457 h 21600"/>
                <a:gd name="connsiteX11" fmla="*/ 13247 w 21634"/>
                <a:gd name="connsiteY11" fmla="*/ 19737 h 21600"/>
                <a:gd name="connsiteX12" fmla="*/ 10532 w 21634"/>
                <a:gd name="connsiteY12" fmla="*/ 14935 h 21600"/>
                <a:gd name="connsiteX13" fmla="*/ 8485 w 21634"/>
                <a:gd name="connsiteY13" fmla="*/ 21600 h 21600"/>
                <a:gd name="connsiteX14" fmla="*/ 7715 w 21634"/>
                <a:gd name="connsiteY14" fmla="*/ 15627 h 21600"/>
                <a:gd name="connsiteX15" fmla="*/ 4762 w 21634"/>
                <a:gd name="connsiteY15" fmla="*/ 17617 h 21600"/>
                <a:gd name="connsiteX16" fmla="*/ 5667 w 21634"/>
                <a:gd name="connsiteY16" fmla="*/ 13937 h 21600"/>
                <a:gd name="connsiteX17" fmla="*/ 135 w 21634"/>
                <a:gd name="connsiteY17" fmla="*/ 14587 h 21600"/>
                <a:gd name="connsiteX18" fmla="*/ 3722 w 21634"/>
                <a:gd name="connsiteY18" fmla="*/ 11775 h 21600"/>
                <a:gd name="connsiteX19" fmla="*/ 0 w 21634"/>
                <a:gd name="connsiteY19" fmla="*/ 8615 h 21600"/>
                <a:gd name="connsiteX20" fmla="*/ 4627 w 21634"/>
                <a:gd name="connsiteY20" fmla="*/ 7617 h 21600"/>
                <a:gd name="connsiteX21" fmla="*/ 370 w 21634"/>
                <a:gd name="connsiteY21" fmla="*/ 2295 h 21600"/>
                <a:gd name="connsiteX22" fmla="*/ 7312 w 21634"/>
                <a:gd name="connsiteY22" fmla="*/ 6320 h 21600"/>
                <a:gd name="connsiteX23" fmla="*/ 8352 w 21634"/>
                <a:gd name="connsiteY23" fmla="*/ 2295 h 21600"/>
                <a:gd name="connsiteX24" fmla="*/ 10800 w 21634"/>
                <a:gd name="connsiteY24" fmla="*/ 580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634" h="21600">
                  <a:moveTo>
                    <a:pt x="10800" y="5800"/>
                  </a:moveTo>
                  <a:lnTo>
                    <a:pt x="14522" y="0"/>
                  </a:lnTo>
                  <a:cubicBezTo>
                    <a:pt x="14400" y="1775"/>
                    <a:pt x="14277" y="3550"/>
                    <a:pt x="14155" y="5325"/>
                  </a:cubicBezTo>
                  <a:lnTo>
                    <a:pt x="18380" y="4457"/>
                  </a:lnTo>
                  <a:lnTo>
                    <a:pt x="16702" y="7315"/>
                  </a:lnTo>
                  <a:lnTo>
                    <a:pt x="21097" y="8137"/>
                  </a:lnTo>
                  <a:lnTo>
                    <a:pt x="17607" y="10475"/>
                  </a:lnTo>
                  <a:lnTo>
                    <a:pt x="21600" y="13290"/>
                  </a:lnTo>
                  <a:lnTo>
                    <a:pt x="16837" y="12942"/>
                  </a:lnTo>
                  <a:lnTo>
                    <a:pt x="21634" y="19745"/>
                  </a:lnTo>
                  <a:lnTo>
                    <a:pt x="14020" y="14457"/>
                  </a:lnTo>
                  <a:lnTo>
                    <a:pt x="13247" y="19737"/>
                  </a:lnTo>
                  <a:lnTo>
                    <a:pt x="10532" y="14935"/>
                  </a:lnTo>
                  <a:lnTo>
                    <a:pt x="8485" y="21600"/>
                  </a:lnTo>
                  <a:cubicBezTo>
                    <a:pt x="8228" y="19609"/>
                    <a:pt x="7972" y="17618"/>
                    <a:pt x="7715" y="15627"/>
                  </a:cubicBezTo>
                  <a:lnTo>
                    <a:pt x="4762" y="17617"/>
                  </a:lnTo>
                  <a:lnTo>
                    <a:pt x="5667" y="13937"/>
                  </a:lnTo>
                  <a:lnTo>
                    <a:pt x="135" y="14587"/>
                  </a:lnTo>
                  <a:lnTo>
                    <a:pt x="3722" y="11775"/>
                  </a:lnTo>
                  <a:lnTo>
                    <a:pt x="0" y="8615"/>
                  </a:lnTo>
                  <a:lnTo>
                    <a:pt x="4627" y="7617"/>
                  </a:lnTo>
                  <a:lnTo>
                    <a:pt x="370" y="2295"/>
                  </a:lnTo>
                  <a:lnTo>
                    <a:pt x="7312" y="6320"/>
                  </a:lnTo>
                  <a:lnTo>
                    <a:pt x="8352" y="2295"/>
                  </a:lnTo>
                  <a:lnTo>
                    <a:pt x="10800" y="580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0071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0" name="Graphic 18" descr="Lightning bolt with solid fill">
              <a:extLst>
                <a:ext uri="{FF2B5EF4-FFF2-40B4-BE49-F238E27FC236}">
                  <a16:creationId xmlns:a16="http://schemas.microsoft.com/office/drawing/2014/main" id="{CDFF741E-4694-1D5B-7D1A-459809953A93}"/>
                </a:ext>
              </a:extLst>
            </p:cNvPr>
            <p:cNvSpPr>
              <a:spLocks noChangeAspect="1"/>
            </p:cNvSpPr>
            <p:nvPr/>
          </p:nvSpPr>
          <p:spPr>
            <a:xfrm rot="15844771">
              <a:off x="7921420" y="3657630"/>
              <a:ext cx="885294" cy="1371600"/>
            </a:xfrm>
            <a:custGeom>
              <a:avLst/>
              <a:gdLst>
                <a:gd name="connsiteX0" fmla="*/ 68457 w 456378"/>
                <a:gd name="connsiteY0" fmla="*/ 1152251 h 1152251"/>
                <a:gd name="connsiteX1" fmla="*/ 193961 w 456378"/>
                <a:gd name="connsiteY1" fmla="*/ 630807 h 1152251"/>
                <a:gd name="connsiteX2" fmla="*/ 0 w 456378"/>
                <a:gd name="connsiteY2" fmla="*/ 630807 h 1152251"/>
                <a:gd name="connsiteX3" fmla="*/ 96068 w 456378"/>
                <a:gd name="connsiteY3" fmla="*/ 0 h 1152251"/>
                <a:gd name="connsiteX4" fmla="*/ 383130 w 456378"/>
                <a:gd name="connsiteY4" fmla="*/ 0 h 1152251"/>
                <a:gd name="connsiteX5" fmla="*/ 262418 w 456378"/>
                <a:gd name="connsiteY5" fmla="*/ 461690 h 1152251"/>
                <a:gd name="connsiteX6" fmla="*/ 456378 w 456378"/>
                <a:gd name="connsiteY6" fmla="*/ 461690 h 1152251"/>
                <a:gd name="connsiteX7" fmla="*/ 68457 w 456378"/>
                <a:gd name="connsiteY7" fmla="*/ 1152251 h 1152251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96068 w 546444"/>
                <a:gd name="connsiteY3" fmla="*/ 187709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200295 w 546444"/>
                <a:gd name="connsiteY3" fmla="*/ 267727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293096 w 546444"/>
                <a:gd name="connsiteY3" fmla="*/ 316843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251237 w 546444"/>
                <a:gd name="connsiteY5" fmla="*/ 617330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251237 w 546444"/>
                <a:gd name="connsiteY5" fmla="*/ 617330 h 1339960"/>
                <a:gd name="connsiteX6" fmla="*/ 426456 w 546444"/>
                <a:gd name="connsiteY6" fmla="*/ 65646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251237 w 546444"/>
                <a:gd name="connsiteY5" fmla="*/ 617330 h 1339960"/>
                <a:gd name="connsiteX6" fmla="*/ 398679 w 546444"/>
                <a:gd name="connsiteY6" fmla="*/ 648445 h 1339960"/>
                <a:gd name="connsiteX7" fmla="*/ 68457 w 546444"/>
                <a:gd name="connsiteY7" fmla="*/ 1339960 h 1339960"/>
                <a:gd name="connsiteX0" fmla="*/ 44797 w 546444"/>
                <a:gd name="connsiteY0" fmla="*/ 1418850 h 1418850"/>
                <a:gd name="connsiteX1" fmla="*/ 193961 w 546444"/>
                <a:gd name="connsiteY1" fmla="*/ 818516 h 1418850"/>
                <a:gd name="connsiteX2" fmla="*/ 0 w 546444"/>
                <a:gd name="connsiteY2" fmla="*/ 818516 h 1418850"/>
                <a:gd name="connsiteX3" fmla="*/ 319749 w 546444"/>
                <a:gd name="connsiteY3" fmla="*/ 350796 h 1418850"/>
                <a:gd name="connsiteX4" fmla="*/ 546444 w 546444"/>
                <a:gd name="connsiteY4" fmla="*/ 0 h 1418850"/>
                <a:gd name="connsiteX5" fmla="*/ 251237 w 546444"/>
                <a:gd name="connsiteY5" fmla="*/ 617330 h 1418850"/>
                <a:gd name="connsiteX6" fmla="*/ 398679 w 546444"/>
                <a:gd name="connsiteY6" fmla="*/ 648445 h 1418850"/>
                <a:gd name="connsiteX7" fmla="*/ 44797 w 546444"/>
                <a:gd name="connsiteY7" fmla="*/ 1418850 h 141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6444" h="1418850">
                  <a:moveTo>
                    <a:pt x="44797" y="1418850"/>
                  </a:moveTo>
                  <a:lnTo>
                    <a:pt x="193961" y="818516"/>
                  </a:lnTo>
                  <a:lnTo>
                    <a:pt x="0" y="818516"/>
                  </a:lnTo>
                  <a:lnTo>
                    <a:pt x="319749" y="350796"/>
                  </a:lnTo>
                  <a:cubicBezTo>
                    <a:pt x="407346" y="211879"/>
                    <a:pt x="464787" y="110001"/>
                    <a:pt x="546444" y="0"/>
                  </a:cubicBezTo>
                  <a:lnTo>
                    <a:pt x="251237" y="617330"/>
                  </a:lnTo>
                  <a:lnTo>
                    <a:pt x="398679" y="648445"/>
                  </a:lnTo>
                  <a:lnTo>
                    <a:pt x="44797" y="1418850"/>
                  </a:lnTo>
                  <a:close/>
                </a:path>
              </a:pathLst>
            </a:custGeom>
            <a:solidFill>
              <a:srgbClr val="D5992A"/>
            </a:solidFill>
            <a:ln w="113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571" name="Group 570">
              <a:extLst>
                <a:ext uri="{FF2B5EF4-FFF2-40B4-BE49-F238E27FC236}">
                  <a16:creationId xmlns:a16="http://schemas.microsoft.com/office/drawing/2014/main" id="{7B66AD96-DC24-9C30-2DD0-8163E04642E5}"/>
                </a:ext>
              </a:extLst>
            </p:cNvPr>
            <p:cNvGrpSpPr/>
            <p:nvPr/>
          </p:nvGrpSpPr>
          <p:grpSpPr>
            <a:xfrm>
              <a:off x="4492824" y="289421"/>
              <a:ext cx="602358" cy="1425164"/>
              <a:chOff x="4492824" y="289421"/>
              <a:chExt cx="602358" cy="1425164"/>
            </a:xfrm>
          </p:grpSpPr>
          <p:sp>
            <p:nvSpPr>
              <p:cNvPr id="595" name="Isosceles Triangle 594">
                <a:extLst>
                  <a:ext uri="{FF2B5EF4-FFF2-40B4-BE49-F238E27FC236}">
                    <a16:creationId xmlns:a16="http://schemas.microsoft.com/office/drawing/2014/main" id="{AA25F3ED-4A4C-38BB-6B3A-11F6325A760C}"/>
                  </a:ext>
                </a:extLst>
              </p:cNvPr>
              <p:cNvSpPr/>
              <p:nvPr/>
            </p:nvSpPr>
            <p:spPr>
              <a:xfrm rot="20978935" flipV="1">
                <a:off x="4840617" y="616339"/>
                <a:ext cx="254565" cy="1098246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96" name="Star: 5 Points 595">
                <a:extLst>
                  <a:ext uri="{FF2B5EF4-FFF2-40B4-BE49-F238E27FC236}">
                    <a16:creationId xmlns:a16="http://schemas.microsoft.com/office/drawing/2014/main" id="{BC6643A3-29A9-D82E-6EF8-450AFE2CC300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4911453">
                <a:off x="4492824" y="289421"/>
                <a:ext cx="548640" cy="548640"/>
              </a:xfrm>
              <a:prstGeom prst="star5">
                <a:avLst/>
              </a:prstGeom>
              <a:solidFill>
                <a:srgbClr val="294095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572" name="Group 571">
              <a:extLst>
                <a:ext uri="{FF2B5EF4-FFF2-40B4-BE49-F238E27FC236}">
                  <a16:creationId xmlns:a16="http://schemas.microsoft.com/office/drawing/2014/main" id="{46FDDCF9-68BC-D83C-55C8-26985E42E627}"/>
                </a:ext>
              </a:extLst>
            </p:cNvPr>
            <p:cNvGrpSpPr/>
            <p:nvPr/>
          </p:nvGrpSpPr>
          <p:grpSpPr>
            <a:xfrm>
              <a:off x="6360942" y="3892018"/>
              <a:ext cx="579438" cy="1310195"/>
              <a:chOff x="6482896" y="4344136"/>
              <a:chExt cx="579438" cy="1310195"/>
            </a:xfrm>
          </p:grpSpPr>
          <p:sp>
            <p:nvSpPr>
              <p:cNvPr id="593" name="Isosceles Triangle 592">
                <a:extLst>
                  <a:ext uri="{FF2B5EF4-FFF2-40B4-BE49-F238E27FC236}">
                    <a16:creationId xmlns:a16="http://schemas.microsoft.com/office/drawing/2014/main" id="{220254B6-C653-94E8-6BAA-BD044FBE9BB6}"/>
                  </a:ext>
                </a:extLst>
              </p:cNvPr>
              <p:cNvSpPr/>
              <p:nvPr/>
            </p:nvSpPr>
            <p:spPr>
              <a:xfrm rot="9572875" flipV="1">
                <a:off x="6482896" y="4344136"/>
                <a:ext cx="202153" cy="1098246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94" name="Star: 5 Points 593">
                <a:extLst>
                  <a:ext uri="{FF2B5EF4-FFF2-40B4-BE49-F238E27FC236}">
                    <a16:creationId xmlns:a16="http://schemas.microsoft.com/office/drawing/2014/main" id="{25F26112-E8A8-C086-3B81-BA6C5A47C6B7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3822983">
                <a:off x="6605134" y="5197131"/>
                <a:ext cx="457200" cy="457200"/>
              </a:xfrm>
              <a:prstGeom prst="star5">
                <a:avLst/>
              </a:prstGeom>
              <a:solidFill>
                <a:srgbClr val="FFB464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573" name="Star: 5 Points 572">
              <a:extLst>
                <a:ext uri="{FF2B5EF4-FFF2-40B4-BE49-F238E27FC236}">
                  <a16:creationId xmlns:a16="http://schemas.microsoft.com/office/drawing/2014/main" id="{13CDA019-8692-0C8E-7992-2F6D11383B07}"/>
                </a:ext>
              </a:extLst>
            </p:cNvPr>
            <p:cNvSpPr>
              <a:spLocks noChangeAspect="1"/>
            </p:cNvSpPr>
            <p:nvPr/>
          </p:nvSpPr>
          <p:spPr>
            <a:xfrm rot="748761">
              <a:off x="6070370" y="5586890"/>
              <a:ext cx="457200" cy="457200"/>
            </a:xfrm>
            <a:prstGeom prst="star5">
              <a:avLst/>
            </a:prstGeom>
            <a:solidFill>
              <a:srgbClr val="29409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574" name="Group 573">
              <a:extLst>
                <a:ext uri="{FF2B5EF4-FFF2-40B4-BE49-F238E27FC236}">
                  <a16:creationId xmlns:a16="http://schemas.microsoft.com/office/drawing/2014/main" id="{CB4B5272-319A-D0D1-F5C5-99B96E7E06A9}"/>
                </a:ext>
              </a:extLst>
            </p:cNvPr>
            <p:cNvGrpSpPr/>
            <p:nvPr/>
          </p:nvGrpSpPr>
          <p:grpSpPr>
            <a:xfrm rot="1446628">
              <a:off x="7780294" y="2098813"/>
              <a:ext cx="545763" cy="1189983"/>
              <a:chOff x="7496446" y="2001861"/>
              <a:chExt cx="545763" cy="1189983"/>
            </a:xfrm>
          </p:grpSpPr>
          <p:sp>
            <p:nvSpPr>
              <p:cNvPr id="591" name="Isosceles Triangle 590">
                <a:extLst>
                  <a:ext uri="{FF2B5EF4-FFF2-40B4-BE49-F238E27FC236}">
                    <a16:creationId xmlns:a16="http://schemas.microsoft.com/office/drawing/2014/main" id="{BA515C18-FA2A-0889-7B1B-C749B2B28581}"/>
                  </a:ext>
                </a:extLst>
              </p:cNvPr>
              <p:cNvSpPr/>
              <p:nvPr/>
            </p:nvSpPr>
            <p:spPr>
              <a:xfrm rot="1770315" flipV="1">
                <a:off x="7496446" y="2093598"/>
                <a:ext cx="138817" cy="1098246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92" name="Star: 5 Points 591">
                <a:extLst>
                  <a:ext uri="{FF2B5EF4-FFF2-40B4-BE49-F238E27FC236}">
                    <a16:creationId xmlns:a16="http://schemas.microsoft.com/office/drawing/2014/main" id="{94BC3142-9023-ABE9-00A2-773270F669A1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3556817">
                <a:off x="7722169" y="2001861"/>
                <a:ext cx="320040" cy="320040"/>
              </a:xfrm>
              <a:prstGeom prst="star5">
                <a:avLst/>
              </a:prstGeom>
              <a:solidFill>
                <a:srgbClr val="0973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575" name="Group 574">
              <a:extLst>
                <a:ext uri="{FF2B5EF4-FFF2-40B4-BE49-F238E27FC236}">
                  <a16:creationId xmlns:a16="http://schemas.microsoft.com/office/drawing/2014/main" id="{47D66A28-D02A-B225-9386-2822FF88DE4D}"/>
                </a:ext>
              </a:extLst>
            </p:cNvPr>
            <p:cNvGrpSpPr/>
            <p:nvPr/>
          </p:nvGrpSpPr>
          <p:grpSpPr>
            <a:xfrm>
              <a:off x="2378608" y="1836778"/>
              <a:ext cx="733324" cy="1368061"/>
              <a:chOff x="3623864" y="1077716"/>
              <a:chExt cx="733324" cy="1368061"/>
            </a:xfrm>
          </p:grpSpPr>
          <p:sp>
            <p:nvSpPr>
              <p:cNvPr id="589" name="Isosceles Triangle 588">
                <a:extLst>
                  <a:ext uri="{FF2B5EF4-FFF2-40B4-BE49-F238E27FC236}">
                    <a16:creationId xmlns:a16="http://schemas.microsoft.com/office/drawing/2014/main" id="{E7B215A2-330E-8ED4-8D9C-B69987ADCE49}"/>
                  </a:ext>
                </a:extLst>
              </p:cNvPr>
              <p:cNvSpPr/>
              <p:nvPr/>
            </p:nvSpPr>
            <p:spPr>
              <a:xfrm rot="19641587" flipV="1">
                <a:off x="4127394" y="1378100"/>
                <a:ext cx="229794" cy="1067677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90" name="Star: 5 Points 589">
                <a:extLst>
                  <a:ext uri="{FF2B5EF4-FFF2-40B4-BE49-F238E27FC236}">
                    <a16:creationId xmlns:a16="http://schemas.microsoft.com/office/drawing/2014/main" id="{2A2AAB23-4035-3E78-BEB5-AFF4BBD5DC03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9655691">
                <a:off x="3623864" y="1077716"/>
                <a:ext cx="548640" cy="548640"/>
              </a:xfrm>
              <a:prstGeom prst="star5">
                <a:avLst/>
              </a:prstGeom>
              <a:solidFill>
                <a:srgbClr val="FFB464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576" name="Group 575">
              <a:extLst>
                <a:ext uri="{FF2B5EF4-FFF2-40B4-BE49-F238E27FC236}">
                  <a16:creationId xmlns:a16="http://schemas.microsoft.com/office/drawing/2014/main" id="{70593747-7CC9-1224-710B-4B5ABE7EED8C}"/>
                </a:ext>
              </a:extLst>
            </p:cNvPr>
            <p:cNvGrpSpPr/>
            <p:nvPr/>
          </p:nvGrpSpPr>
          <p:grpSpPr>
            <a:xfrm rot="13851115">
              <a:off x="2757720" y="4214058"/>
              <a:ext cx="320040" cy="980906"/>
              <a:chOff x="5075718" y="799031"/>
              <a:chExt cx="320040" cy="980906"/>
            </a:xfrm>
          </p:grpSpPr>
          <p:sp>
            <p:nvSpPr>
              <p:cNvPr id="587" name="Isosceles Triangle 586">
                <a:extLst>
                  <a:ext uri="{FF2B5EF4-FFF2-40B4-BE49-F238E27FC236}">
                    <a16:creationId xmlns:a16="http://schemas.microsoft.com/office/drawing/2014/main" id="{89D0BBB7-8C2D-AF2D-8ADF-780A627BB58F}"/>
                  </a:ext>
                </a:extLst>
              </p:cNvPr>
              <p:cNvSpPr/>
              <p:nvPr/>
            </p:nvSpPr>
            <p:spPr>
              <a:xfrm flipV="1">
                <a:off x="5170039" y="1020283"/>
                <a:ext cx="135456" cy="759654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88" name="Star: 5 Points 587">
                <a:extLst>
                  <a:ext uri="{FF2B5EF4-FFF2-40B4-BE49-F238E27FC236}">
                    <a16:creationId xmlns:a16="http://schemas.microsoft.com/office/drawing/2014/main" id="{90BAF9E0-ACDE-AF30-50D9-CFA626A2467B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3064045" flipH="1">
                <a:off x="5075718" y="799031"/>
                <a:ext cx="320040" cy="320040"/>
              </a:xfrm>
              <a:prstGeom prst="star5">
                <a:avLst/>
              </a:prstGeom>
              <a:solidFill>
                <a:srgbClr val="294095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577" name="Graphic 18" descr="Lightning bolt with solid fill">
              <a:extLst>
                <a:ext uri="{FF2B5EF4-FFF2-40B4-BE49-F238E27FC236}">
                  <a16:creationId xmlns:a16="http://schemas.microsoft.com/office/drawing/2014/main" id="{309D0AAE-BD8E-7567-CEC9-9A5036D5C678}"/>
                </a:ext>
              </a:extLst>
            </p:cNvPr>
            <p:cNvSpPr>
              <a:spLocks noChangeAspect="1"/>
            </p:cNvSpPr>
            <p:nvPr/>
          </p:nvSpPr>
          <p:spPr>
            <a:xfrm rot="6266661">
              <a:off x="3354332" y="925134"/>
              <a:ext cx="885294" cy="1371600"/>
            </a:xfrm>
            <a:custGeom>
              <a:avLst/>
              <a:gdLst>
                <a:gd name="connsiteX0" fmla="*/ 68457 w 456378"/>
                <a:gd name="connsiteY0" fmla="*/ 1152251 h 1152251"/>
                <a:gd name="connsiteX1" fmla="*/ 193961 w 456378"/>
                <a:gd name="connsiteY1" fmla="*/ 630807 h 1152251"/>
                <a:gd name="connsiteX2" fmla="*/ 0 w 456378"/>
                <a:gd name="connsiteY2" fmla="*/ 630807 h 1152251"/>
                <a:gd name="connsiteX3" fmla="*/ 96068 w 456378"/>
                <a:gd name="connsiteY3" fmla="*/ 0 h 1152251"/>
                <a:gd name="connsiteX4" fmla="*/ 383130 w 456378"/>
                <a:gd name="connsiteY4" fmla="*/ 0 h 1152251"/>
                <a:gd name="connsiteX5" fmla="*/ 262418 w 456378"/>
                <a:gd name="connsiteY5" fmla="*/ 461690 h 1152251"/>
                <a:gd name="connsiteX6" fmla="*/ 456378 w 456378"/>
                <a:gd name="connsiteY6" fmla="*/ 461690 h 1152251"/>
                <a:gd name="connsiteX7" fmla="*/ 68457 w 456378"/>
                <a:gd name="connsiteY7" fmla="*/ 1152251 h 1152251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96068 w 546444"/>
                <a:gd name="connsiteY3" fmla="*/ 187709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200295 w 546444"/>
                <a:gd name="connsiteY3" fmla="*/ 267727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293096 w 546444"/>
                <a:gd name="connsiteY3" fmla="*/ 316843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251237 w 546444"/>
                <a:gd name="connsiteY5" fmla="*/ 617330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251237 w 546444"/>
                <a:gd name="connsiteY5" fmla="*/ 617330 h 1339960"/>
                <a:gd name="connsiteX6" fmla="*/ 426456 w 546444"/>
                <a:gd name="connsiteY6" fmla="*/ 65646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251237 w 546444"/>
                <a:gd name="connsiteY5" fmla="*/ 617330 h 1339960"/>
                <a:gd name="connsiteX6" fmla="*/ 398679 w 546444"/>
                <a:gd name="connsiteY6" fmla="*/ 648445 h 1339960"/>
                <a:gd name="connsiteX7" fmla="*/ 68457 w 546444"/>
                <a:gd name="connsiteY7" fmla="*/ 1339960 h 1339960"/>
                <a:gd name="connsiteX0" fmla="*/ 44797 w 546444"/>
                <a:gd name="connsiteY0" fmla="*/ 1418850 h 1418850"/>
                <a:gd name="connsiteX1" fmla="*/ 193961 w 546444"/>
                <a:gd name="connsiteY1" fmla="*/ 818516 h 1418850"/>
                <a:gd name="connsiteX2" fmla="*/ 0 w 546444"/>
                <a:gd name="connsiteY2" fmla="*/ 818516 h 1418850"/>
                <a:gd name="connsiteX3" fmla="*/ 319749 w 546444"/>
                <a:gd name="connsiteY3" fmla="*/ 350796 h 1418850"/>
                <a:gd name="connsiteX4" fmla="*/ 546444 w 546444"/>
                <a:gd name="connsiteY4" fmla="*/ 0 h 1418850"/>
                <a:gd name="connsiteX5" fmla="*/ 251237 w 546444"/>
                <a:gd name="connsiteY5" fmla="*/ 617330 h 1418850"/>
                <a:gd name="connsiteX6" fmla="*/ 398679 w 546444"/>
                <a:gd name="connsiteY6" fmla="*/ 648445 h 1418850"/>
                <a:gd name="connsiteX7" fmla="*/ 44797 w 546444"/>
                <a:gd name="connsiteY7" fmla="*/ 1418850 h 141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6444" h="1418850">
                  <a:moveTo>
                    <a:pt x="44797" y="1418850"/>
                  </a:moveTo>
                  <a:lnTo>
                    <a:pt x="193961" y="818516"/>
                  </a:lnTo>
                  <a:lnTo>
                    <a:pt x="0" y="818516"/>
                  </a:lnTo>
                  <a:lnTo>
                    <a:pt x="319749" y="350796"/>
                  </a:lnTo>
                  <a:cubicBezTo>
                    <a:pt x="407346" y="211879"/>
                    <a:pt x="464787" y="110001"/>
                    <a:pt x="546444" y="0"/>
                  </a:cubicBezTo>
                  <a:lnTo>
                    <a:pt x="251237" y="617330"/>
                  </a:lnTo>
                  <a:lnTo>
                    <a:pt x="398679" y="648445"/>
                  </a:lnTo>
                  <a:lnTo>
                    <a:pt x="44797" y="1418850"/>
                  </a:lnTo>
                  <a:close/>
                </a:path>
              </a:pathLst>
            </a:custGeom>
            <a:solidFill>
              <a:srgbClr val="D5992A"/>
            </a:solidFill>
            <a:ln w="113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8" name="Graphic 18" descr="Lightning bolt with solid fill">
              <a:extLst>
                <a:ext uri="{FF2B5EF4-FFF2-40B4-BE49-F238E27FC236}">
                  <a16:creationId xmlns:a16="http://schemas.microsoft.com/office/drawing/2014/main" id="{257A54F4-6861-8D42-E051-8405D75F5445}"/>
                </a:ext>
              </a:extLst>
            </p:cNvPr>
            <p:cNvSpPr>
              <a:spLocks noChangeAspect="1"/>
            </p:cNvSpPr>
            <p:nvPr/>
          </p:nvSpPr>
          <p:spPr>
            <a:xfrm rot="9488634">
              <a:off x="5299483" y="4946396"/>
              <a:ext cx="697889" cy="1081250"/>
            </a:xfrm>
            <a:custGeom>
              <a:avLst/>
              <a:gdLst>
                <a:gd name="connsiteX0" fmla="*/ 68457 w 456378"/>
                <a:gd name="connsiteY0" fmla="*/ 1152251 h 1152251"/>
                <a:gd name="connsiteX1" fmla="*/ 193961 w 456378"/>
                <a:gd name="connsiteY1" fmla="*/ 630807 h 1152251"/>
                <a:gd name="connsiteX2" fmla="*/ 0 w 456378"/>
                <a:gd name="connsiteY2" fmla="*/ 630807 h 1152251"/>
                <a:gd name="connsiteX3" fmla="*/ 96068 w 456378"/>
                <a:gd name="connsiteY3" fmla="*/ 0 h 1152251"/>
                <a:gd name="connsiteX4" fmla="*/ 383130 w 456378"/>
                <a:gd name="connsiteY4" fmla="*/ 0 h 1152251"/>
                <a:gd name="connsiteX5" fmla="*/ 262418 w 456378"/>
                <a:gd name="connsiteY5" fmla="*/ 461690 h 1152251"/>
                <a:gd name="connsiteX6" fmla="*/ 456378 w 456378"/>
                <a:gd name="connsiteY6" fmla="*/ 461690 h 1152251"/>
                <a:gd name="connsiteX7" fmla="*/ 68457 w 456378"/>
                <a:gd name="connsiteY7" fmla="*/ 1152251 h 1152251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96068 w 546444"/>
                <a:gd name="connsiteY3" fmla="*/ 187709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200295 w 546444"/>
                <a:gd name="connsiteY3" fmla="*/ 267727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293096 w 546444"/>
                <a:gd name="connsiteY3" fmla="*/ 316843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251237 w 546444"/>
                <a:gd name="connsiteY5" fmla="*/ 617330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251237 w 546444"/>
                <a:gd name="connsiteY5" fmla="*/ 617330 h 1339960"/>
                <a:gd name="connsiteX6" fmla="*/ 426456 w 546444"/>
                <a:gd name="connsiteY6" fmla="*/ 65646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251237 w 546444"/>
                <a:gd name="connsiteY5" fmla="*/ 617330 h 1339960"/>
                <a:gd name="connsiteX6" fmla="*/ 398679 w 546444"/>
                <a:gd name="connsiteY6" fmla="*/ 648445 h 1339960"/>
                <a:gd name="connsiteX7" fmla="*/ 68457 w 546444"/>
                <a:gd name="connsiteY7" fmla="*/ 1339960 h 1339960"/>
                <a:gd name="connsiteX0" fmla="*/ 44797 w 546444"/>
                <a:gd name="connsiteY0" fmla="*/ 1418850 h 1418850"/>
                <a:gd name="connsiteX1" fmla="*/ 193961 w 546444"/>
                <a:gd name="connsiteY1" fmla="*/ 818516 h 1418850"/>
                <a:gd name="connsiteX2" fmla="*/ 0 w 546444"/>
                <a:gd name="connsiteY2" fmla="*/ 818516 h 1418850"/>
                <a:gd name="connsiteX3" fmla="*/ 319749 w 546444"/>
                <a:gd name="connsiteY3" fmla="*/ 350796 h 1418850"/>
                <a:gd name="connsiteX4" fmla="*/ 546444 w 546444"/>
                <a:gd name="connsiteY4" fmla="*/ 0 h 1418850"/>
                <a:gd name="connsiteX5" fmla="*/ 251237 w 546444"/>
                <a:gd name="connsiteY5" fmla="*/ 617330 h 1418850"/>
                <a:gd name="connsiteX6" fmla="*/ 398679 w 546444"/>
                <a:gd name="connsiteY6" fmla="*/ 648445 h 1418850"/>
                <a:gd name="connsiteX7" fmla="*/ 44797 w 546444"/>
                <a:gd name="connsiteY7" fmla="*/ 1418850 h 141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6444" h="1418850">
                  <a:moveTo>
                    <a:pt x="44797" y="1418850"/>
                  </a:moveTo>
                  <a:lnTo>
                    <a:pt x="193961" y="818516"/>
                  </a:lnTo>
                  <a:lnTo>
                    <a:pt x="0" y="818516"/>
                  </a:lnTo>
                  <a:lnTo>
                    <a:pt x="319749" y="350796"/>
                  </a:lnTo>
                  <a:cubicBezTo>
                    <a:pt x="407346" y="211879"/>
                    <a:pt x="464787" y="110001"/>
                    <a:pt x="546444" y="0"/>
                  </a:cubicBezTo>
                  <a:lnTo>
                    <a:pt x="251237" y="617330"/>
                  </a:lnTo>
                  <a:lnTo>
                    <a:pt x="398679" y="648445"/>
                  </a:lnTo>
                  <a:lnTo>
                    <a:pt x="44797" y="1418850"/>
                  </a:lnTo>
                  <a:close/>
                </a:path>
              </a:pathLst>
            </a:custGeom>
            <a:solidFill>
              <a:srgbClr val="D5992A"/>
            </a:solidFill>
            <a:ln w="113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579" name="Group 578">
              <a:extLst>
                <a:ext uri="{FF2B5EF4-FFF2-40B4-BE49-F238E27FC236}">
                  <a16:creationId xmlns:a16="http://schemas.microsoft.com/office/drawing/2014/main" id="{36D339DC-F2D4-6B19-E33F-222AC5F82810}"/>
                </a:ext>
              </a:extLst>
            </p:cNvPr>
            <p:cNvGrpSpPr/>
            <p:nvPr/>
          </p:nvGrpSpPr>
          <p:grpSpPr>
            <a:xfrm>
              <a:off x="4175217" y="4849411"/>
              <a:ext cx="548640" cy="1556218"/>
              <a:chOff x="4396841" y="4746175"/>
              <a:chExt cx="548640" cy="1556218"/>
            </a:xfrm>
          </p:grpSpPr>
          <p:sp>
            <p:nvSpPr>
              <p:cNvPr id="585" name="Isosceles Triangle 584">
                <a:extLst>
                  <a:ext uri="{FF2B5EF4-FFF2-40B4-BE49-F238E27FC236}">
                    <a16:creationId xmlns:a16="http://schemas.microsoft.com/office/drawing/2014/main" id="{C1AE2D13-CD57-E45F-DE04-0B1E98098193}"/>
                  </a:ext>
                </a:extLst>
              </p:cNvPr>
              <p:cNvSpPr/>
              <p:nvPr/>
            </p:nvSpPr>
            <p:spPr>
              <a:xfrm rot="11614489" flipV="1">
                <a:off x="4634146" y="4746175"/>
                <a:ext cx="286187" cy="1188182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86" name="Star: 5 Points 585">
                <a:extLst>
                  <a:ext uri="{FF2B5EF4-FFF2-40B4-BE49-F238E27FC236}">
                    <a16:creationId xmlns:a16="http://schemas.microsoft.com/office/drawing/2014/main" id="{FE21A808-C018-9C14-86E5-9AD85EB7F63B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6772714">
                <a:off x="4396841" y="5753753"/>
                <a:ext cx="548640" cy="548640"/>
              </a:xfrm>
              <a:prstGeom prst="star5">
                <a:avLst/>
              </a:prstGeom>
              <a:solidFill>
                <a:srgbClr val="0973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580" name="Group 579">
              <a:extLst>
                <a:ext uri="{FF2B5EF4-FFF2-40B4-BE49-F238E27FC236}">
                  <a16:creationId xmlns:a16="http://schemas.microsoft.com/office/drawing/2014/main" id="{8C3B0975-0C4C-C52C-60D4-3588CA5701EF}"/>
                </a:ext>
              </a:extLst>
            </p:cNvPr>
            <p:cNvGrpSpPr/>
            <p:nvPr/>
          </p:nvGrpSpPr>
          <p:grpSpPr>
            <a:xfrm>
              <a:off x="6359855" y="670210"/>
              <a:ext cx="469948" cy="1293096"/>
              <a:chOff x="6359855" y="670210"/>
              <a:chExt cx="469948" cy="1293096"/>
            </a:xfrm>
          </p:grpSpPr>
          <p:sp>
            <p:nvSpPr>
              <p:cNvPr id="583" name="Isosceles Triangle 582">
                <a:extLst>
                  <a:ext uri="{FF2B5EF4-FFF2-40B4-BE49-F238E27FC236}">
                    <a16:creationId xmlns:a16="http://schemas.microsoft.com/office/drawing/2014/main" id="{0545E2BF-3994-C622-3B13-C200A8B4C65C}"/>
                  </a:ext>
                </a:extLst>
              </p:cNvPr>
              <p:cNvSpPr/>
              <p:nvPr/>
            </p:nvSpPr>
            <p:spPr>
              <a:xfrm rot="1293701" flipV="1">
                <a:off x="6359855" y="865060"/>
                <a:ext cx="164888" cy="1098246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84" name="Star: 5 Points 583">
                <a:extLst>
                  <a:ext uri="{FF2B5EF4-FFF2-40B4-BE49-F238E27FC236}">
                    <a16:creationId xmlns:a16="http://schemas.microsoft.com/office/drawing/2014/main" id="{D7517247-ADA8-FE18-0507-27580DB37CF3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220194">
                <a:off x="6509763" y="670210"/>
                <a:ext cx="320040" cy="320040"/>
              </a:xfrm>
              <a:prstGeom prst="star5">
                <a:avLst/>
              </a:prstGeom>
              <a:solidFill>
                <a:srgbClr val="0973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581" name="Star: 5 Points 580">
              <a:extLst>
                <a:ext uri="{FF2B5EF4-FFF2-40B4-BE49-F238E27FC236}">
                  <a16:creationId xmlns:a16="http://schemas.microsoft.com/office/drawing/2014/main" id="{5AEEB31D-DB0F-6B5E-AD6F-B43F7BDF1DD0}"/>
                </a:ext>
              </a:extLst>
            </p:cNvPr>
            <p:cNvSpPr>
              <a:spLocks noChangeAspect="1"/>
            </p:cNvSpPr>
            <p:nvPr/>
          </p:nvSpPr>
          <p:spPr>
            <a:xfrm rot="6796743">
              <a:off x="7499256" y="1662071"/>
              <a:ext cx="290024" cy="290024"/>
            </a:xfrm>
            <a:prstGeom prst="star5">
              <a:avLst/>
            </a:prstGeom>
            <a:solidFill>
              <a:srgbClr val="FFB464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2" name="Star: 5 Points 581">
              <a:extLst>
                <a:ext uri="{FF2B5EF4-FFF2-40B4-BE49-F238E27FC236}">
                  <a16:creationId xmlns:a16="http://schemas.microsoft.com/office/drawing/2014/main" id="{230E5663-A322-3C43-0BCC-4B453D012EBA}"/>
                </a:ext>
              </a:extLst>
            </p:cNvPr>
            <p:cNvSpPr>
              <a:spLocks noChangeAspect="1"/>
            </p:cNvSpPr>
            <p:nvPr/>
          </p:nvSpPr>
          <p:spPr>
            <a:xfrm rot="6796743">
              <a:off x="2813387" y="3477939"/>
              <a:ext cx="290024" cy="290024"/>
            </a:xfrm>
            <a:prstGeom prst="star5">
              <a:avLst/>
            </a:prstGeom>
            <a:solidFill>
              <a:srgbClr val="0973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97" name="Group 596">
            <a:extLst>
              <a:ext uri="{FF2B5EF4-FFF2-40B4-BE49-F238E27FC236}">
                <a16:creationId xmlns:a16="http://schemas.microsoft.com/office/drawing/2014/main" id="{5B392F74-1B78-E28F-6CAB-1E945DB07657}"/>
              </a:ext>
            </a:extLst>
          </p:cNvPr>
          <p:cNvGrpSpPr/>
          <p:nvPr/>
        </p:nvGrpSpPr>
        <p:grpSpPr>
          <a:xfrm>
            <a:off x="3250226" y="5129953"/>
            <a:ext cx="1108118" cy="868074"/>
            <a:chOff x="2228850" y="7854496"/>
            <a:chExt cx="1165225" cy="912813"/>
          </a:xfrm>
        </p:grpSpPr>
        <p:sp>
          <p:nvSpPr>
            <p:cNvPr id="598" name="Freeform 14">
              <a:extLst>
                <a:ext uri="{FF2B5EF4-FFF2-40B4-BE49-F238E27FC236}">
                  <a16:creationId xmlns:a16="http://schemas.microsoft.com/office/drawing/2014/main" id="{15F7C941-9C2B-A84B-A412-6D5FDE6BF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2987" y="7968796"/>
              <a:ext cx="1081088" cy="798513"/>
            </a:xfrm>
            <a:custGeom>
              <a:avLst/>
              <a:gdLst>
                <a:gd name="T0" fmla="*/ 464 w 464"/>
                <a:gd name="T1" fmla="*/ 146 h 341"/>
                <a:gd name="T2" fmla="*/ 390 w 464"/>
                <a:gd name="T3" fmla="*/ 64 h 341"/>
                <a:gd name="T4" fmla="*/ 310 w 464"/>
                <a:gd name="T5" fmla="*/ 0 h 341"/>
                <a:gd name="T6" fmla="*/ 243 w 464"/>
                <a:gd name="T7" fmla="*/ 34 h 341"/>
                <a:gd name="T8" fmla="*/ 178 w 464"/>
                <a:gd name="T9" fmla="*/ 3 h 341"/>
                <a:gd name="T10" fmla="*/ 101 w 464"/>
                <a:gd name="T11" fmla="*/ 54 h 341"/>
                <a:gd name="T12" fmla="*/ 83 w 464"/>
                <a:gd name="T13" fmla="*/ 52 h 341"/>
                <a:gd name="T14" fmla="*/ 0 w 464"/>
                <a:gd name="T15" fmla="*/ 135 h 341"/>
                <a:gd name="T16" fmla="*/ 21 w 464"/>
                <a:gd name="T17" fmla="*/ 190 h 341"/>
                <a:gd name="T18" fmla="*/ 11 w 464"/>
                <a:gd name="T19" fmla="*/ 229 h 341"/>
                <a:gd name="T20" fmla="*/ 95 w 464"/>
                <a:gd name="T21" fmla="*/ 313 h 341"/>
                <a:gd name="T22" fmla="*/ 148 w 464"/>
                <a:gd name="T23" fmla="*/ 293 h 341"/>
                <a:gd name="T24" fmla="*/ 224 w 464"/>
                <a:gd name="T25" fmla="*/ 341 h 341"/>
                <a:gd name="T26" fmla="*/ 294 w 464"/>
                <a:gd name="T27" fmla="*/ 302 h 341"/>
                <a:gd name="T28" fmla="*/ 335 w 464"/>
                <a:gd name="T29" fmla="*/ 313 h 341"/>
                <a:gd name="T30" fmla="*/ 419 w 464"/>
                <a:gd name="T31" fmla="*/ 229 h 341"/>
                <a:gd name="T32" fmla="*/ 418 w 464"/>
                <a:gd name="T33" fmla="*/ 221 h 341"/>
                <a:gd name="T34" fmla="*/ 464 w 464"/>
                <a:gd name="T35" fmla="*/ 146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341">
                  <a:moveTo>
                    <a:pt x="464" y="146"/>
                  </a:moveTo>
                  <a:cubicBezTo>
                    <a:pt x="464" y="103"/>
                    <a:pt x="432" y="68"/>
                    <a:pt x="390" y="64"/>
                  </a:cubicBezTo>
                  <a:cubicBezTo>
                    <a:pt x="382" y="27"/>
                    <a:pt x="349" y="0"/>
                    <a:pt x="310" y="0"/>
                  </a:cubicBezTo>
                  <a:cubicBezTo>
                    <a:pt x="282" y="0"/>
                    <a:pt x="258" y="13"/>
                    <a:pt x="243" y="34"/>
                  </a:cubicBezTo>
                  <a:cubicBezTo>
                    <a:pt x="227" y="15"/>
                    <a:pt x="204" y="3"/>
                    <a:pt x="178" y="3"/>
                  </a:cubicBezTo>
                  <a:cubicBezTo>
                    <a:pt x="143" y="3"/>
                    <a:pt x="114" y="24"/>
                    <a:pt x="101" y="54"/>
                  </a:cubicBezTo>
                  <a:cubicBezTo>
                    <a:pt x="95" y="52"/>
                    <a:pt x="89" y="52"/>
                    <a:pt x="83" y="52"/>
                  </a:cubicBezTo>
                  <a:cubicBezTo>
                    <a:pt x="37" y="52"/>
                    <a:pt x="0" y="89"/>
                    <a:pt x="0" y="135"/>
                  </a:cubicBezTo>
                  <a:cubicBezTo>
                    <a:pt x="0" y="156"/>
                    <a:pt x="8" y="176"/>
                    <a:pt x="21" y="190"/>
                  </a:cubicBezTo>
                  <a:cubicBezTo>
                    <a:pt x="15" y="202"/>
                    <a:pt x="11" y="215"/>
                    <a:pt x="11" y="229"/>
                  </a:cubicBezTo>
                  <a:cubicBezTo>
                    <a:pt x="11" y="275"/>
                    <a:pt x="49" y="313"/>
                    <a:pt x="95" y="313"/>
                  </a:cubicBezTo>
                  <a:cubicBezTo>
                    <a:pt x="115" y="313"/>
                    <a:pt x="134" y="305"/>
                    <a:pt x="148" y="293"/>
                  </a:cubicBezTo>
                  <a:cubicBezTo>
                    <a:pt x="161" y="321"/>
                    <a:pt x="190" y="341"/>
                    <a:pt x="224" y="341"/>
                  </a:cubicBezTo>
                  <a:cubicBezTo>
                    <a:pt x="253" y="341"/>
                    <a:pt x="280" y="325"/>
                    <a:pt x="294" y="302"/>
                  </a:cubicBezTo>
                  <a:cubicBezTo>
                    <a:pt x="306" y="309"/>
                    <a:pt x="320" y="313"/>
                    <a:pt x="335" y="313"/>
                  </a:cubicBezTo>
                  <a:cubicBezTo>
                    <a:pt x="381" y="313"/>
                    <a:pt x="419" y="275"/>
                    <a:pt x="419" y="229"/>
                  </a:cubicBezTo>
                  <a:cubicBezTo>
                    <a:pt x="419" y="226"/>
                    <a:pt x="418" y="224"/>
                    <a:pt x="418" y="221"/>
                  </a:cubicBezTo>
                  <a:cubicBezTo>
                    <a:pt x="446" y="207"/>
                    <a:pt x="464" y="179"/>
                    <a:pt x="464" y="1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9" name="Freeform 15">
              <a:extLst>
                <a:ext uri="{FF2B5EF4-FFF2-40B4-BE49-F238E27FC236}">
                  <a16:creationId xmlns:a16="http://schemas.microsoft.com/office/drawing/2014/main" id="{0151A8E8-8F18-C48E-F90B-D169386CA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4412" y="7914821"/>
              <a:ext cx="1084263" cy="798513"/>
            </a:xfrm>
            <a:custGeom>
              <a:avLst/>
              <a:gdLst>
                <a:gd name="T0" fmla="*/ 465 w 465"/>
                <a:gd name="T1" fmla="*/ 146 h 341"/>
                <a:gd name="T2" fmla="*/ 391 w 465"/>
                <a:gd name="T3" fmla="*/ 63 h 341"/>
                <a:gd name="T4" fmla="*/ 310 w 465"/>
                <a:gd name="T5" fmla="*/ 0 h 341"/>
                <a:gd name="T6" fmla="*/ 243 w 465"/>
                <a:gd name="T7" fmla="*/ 34 h 341"/>
                <a:gd name="T8" fmla="*/ 178 w 465"/>
                <a:gd name="T9" fmla="*/ 3 h 341"/>
                <a:gd name="T10" fmla="*/ 101 w 465"/>
                <a:gd name="T11" fmla="*/ 53 h 341"/>
                <a:gd name="T12" fmla="*/ 83 w 465"/>
                <a:gd name="T13" fmla="*/ 51 h 341"/>
                <a:gd name="T14" fmla="*/ 0 w 465"/>
                <a:gd name="T15" fmla="*/ 135 h 341"/>
                <a:gd name="T16" fmla="*/ 22 w 465"/>
                <a:gd name="T17" fmla="*/ 190 h 341"/>
                <a:gd name="T18" fmla="*/ 12 w 465"/>
                <a:gd name="T19" fmla="*/ 229 h 341"/>
                <a:gd name="T20" fmla="*/ 95 w 465"/>
                <a:gd name="T21" fmla="*/ 312 h 341"/>
                <a:gd name="T22" fmla="*/ 148 w 465"/>
                <a:gd name="T23" fmla="*/ 293 h 341"/>
                <a:gd name="T24" fmla="*/ 224 w 465"/>
                <a:gd name="T25" fmla="*/ 341 h 341"/>
                <a:gd name="T26" fmla="*/ 295 w 465"/>
                <a:gd name="T27" fmla="*/ 301 h 341"/>
                <a:gd name="T28" fmla="*/ 336 w 465"/>
                <a:gd name="T29" fmla="*/ 312 h 341"/>
                <a:gd name="T30" fmla="*/ 419 w 465"/>
                <a:gd name="T31" fmla="*/ 229 h 341"/>
                <a:gd name="T32" fmla="*/ 418 w 465"/>
                <a:gd name="T33" fmla="*/ 221 h 341"/>
                <a:gd name="T34" fmla="*/ 465 w 465"/>
                <a:gd name="T35" fmla="*/ 146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5" h="341">
                  <a:moveTo>
                    <a:pt x="465" y="146"/>
                  </a:moveTo>
                  <a:cubicBezTo>
                    <a:pt x="465" y="103"/>
                    <a:pt x="432" y="68"/>
                    <a:pt x="391" y="63"/>
                  </a:cubicBezTo>
                  <a:cubicBezTo>
                    <a:pt x="382" y="27"/>
                    <a:pt x="349" y="0"/>
                    <a:pt x="310" y="0"/>
                  </a:cubicBezTo>
                  <a:cubicBezTo>
                    <a:pt x="282" y="0"/>
                    <a:pt x="258" y="13"/>
                    <a:pt x="243" y="34"/>
                  </a:cubicBezTo>
                  <a:cubicBezTo>
                    <a:pt x="228" y="15"/>
                    <a:pt x="204" y="3"/>
                    <a:pt x="178" y="3"/>
                  </a:cubicBezTo>
                  <a:cubicBezTo>
                    <a:pt x="144" y="3"/>
                    <a:pt x="114" y="24"/>
                    <a:pt x="101" y="53"/>
                  </a:cubicBezTo>
                  <a:cubicBezTo>
                    <a:pt x="96" y="52"/>
                    <a:pt x="90" y="51"/>
                    <a:pt x="83" y="51"/>
                  </a:cubicBezTo>
                  <a:cubicBezTo>
                    <a:pt x="38" y="51"/>
                    <a:pt x="0" y="89"/>
                    <a:pt x="0" y="135"/>
                  </a:cubicBezTo>
                  <a:cubicBezTo>
                    <a:pt x="0" y="156"/>
                    <a:pt x="8" y="175"/>
                    <a:pt x="22" y="190"/>
                  </a:cubicBezTo>
                  <a:cubicBezTo>
                    <a:pt x="15" y="202"/>
                    <a:pt x="12" y="215"/>
                    <a:pt x="12" y="229"/>
                  </a:cubicBezTo>
                  <a:cubicBezTo>
                    <a:pt x="12" y="275"/>
                    <a:pt x="49" y="312"/>
                    <a:pt x="95" y="312"/>
                  </a:cubicBezTo>
                  <a:cubicBezTo>
                    <a:pt x="115" y="312"/>
                    <a:pt x="134" y="305"/>
                    <a:pt x="148" y="293"/>
                  </a:cubicBezTo>
                  <a:cubicBezTo>
                    <a:pt x="162" y="321"/>
                    <a:pt x="191" y="341"/>
                    <a:pt x="224" y="341"/>
                  </a:cubicBezTo>
                  <a:cubicBezTo>
                    <a:pt x="254" y="341"/>
                    <a:pt x="280" y="325"/>
                    <a:pt x="295" y="301"/>
                  </a:cubicBezTo>
                  <a:cubicBezTo>
                    <a:pt x="307" y="308"/>
                    <a:pt x="321" y="312"/>
                    <a:pt x="336" y="312"/>
                  </a:cubicBezTo>
                  <a:cubicBezTo>
                    <a:pt x="382" y="312"/>
                    <a:pt x="419" y="275"/>
                    <a:pt x="419" y="229"/>
                  </a:cubicBezTo>
                  <a:cubicBezTo>
                    <a:pt x="419" y="226"/>
                    <a:pt x="419" y="223"/>
                    <a:pt x="418" y="221"/>
                  </a:cubicBezTo>
                  <a:cubicBezTo>
                    <a:pt x="446" y="207"/>
                    <a:pt x="465" y="179"/>
                    <a:pt x="465" y="146"/>
                  </a:cubicBezTo>
                  <a:close/>
                </a:path>
              </a:pathLst>
            </a:custGeom>
            <a:solidFill>
              <a:srgbClr val="FFFFFF"/>
            </a:solidFill>
            <a:ln w="79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0" name="Freeform 18">
              <a:extLst>
                <a:ext uri="{FF2B5EF4-FFF2-40B4-BE49-F238E27FC236}">
                  <a16:creationId xmlns:a16="http://schemas.microsoft.com/office/drawing/2014/main" id="{CC912AD5-F0B9-2380-9501-314EFE99BE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762" y="7944983"/>
              <a:ext cx="257175" cy="106363"/>
            </a:xfrm>
            <a:custGeom>
              <a:avLst/>
              <a:gdLst>
                <a:gd name="T0" fmla="*/ 0 w 110"/>
                <a:gd name="T1" fmla="*/ 45 h 45"/>
                <a:gd name="T2" fmla="*/ 2 w 110"/>
                <a:gd name="T3" fmla="*/ 40 h 45"/>
                <a:gd name="T4" fmla="*/ 10 w 110"/>
                <a:gd name="T5" fmla="*/ 27 h 45"/>
                <a:gd name="T6" fmla="*/ 17 w 110"/>
                <a:gd name="T7" fmla="*/ 19 h 45"/>
                <a:gd name="T8" fmla="*/ 26 w 110"/>
                <a:gd name="T9" fmla="*/ 12 h 45"/>
                <a:gd name="T10" fmla="*/ 36 w 110"/>
                <a:gd name="T11" fmla="*/ 5 h 45"/>
                <a:gd name="T12" fmla="*/ 49 w 110"/>
                <a:gd name="T13" fmla="*/ 1 h 45"/>
                <a:gd name="T14" fmla="*/ 62 w 110"/>
                <a:gd name="T15" fmla="*/ 0 h 45"/>
                <a:gd name="T16" fmla="*/ 68 w 110"/>
                <a:gd name="T17" fmla="*/ 1 h 45"/>
                <a:gd name="T18" fmla="*/ 74 w 110"/>
                <a:gd name="T19" fmla="*/ 2 h 45"/>
                <a:gd name="T20" fmla="*/ 80 w 110"/>
                <a:gd name="T21" fmla="*/ 4 h 45"/>
                <a:gd name="T22" fmla="*/ 85 w 110"/>
                <a:gd name="T23" fmla="*/ 6 h 45"/>
                <a:gd name="T24" fmla="*/ 94 w 110"/>
                <a:gd name="T25" fmla="*/ 11 h 45"/>
                <a:gd name="T26" fmla="*/ 97 w 110"/>
                <a:gd name="T27" fmla="*/ 14 h 45"/>
                <a:gd name="T28" fmla="*/ 101 w 110"/>
                <a:gd name="T29" fmla="*/ 16 h 45"/>
                <a:gd name="T30" fmla="*/ 106 w 110"/>
                <a:gd name="T31" fmla="*/ 20 h 45"/>
                <a:gd name="T32" fmla="*/ 110 w 110"/>
                <a:gd name="T33" fmla="*/ 24 h 45"/>
                <a:gd name="T34" fmla="*/ 105 w 110"/>
                <a:gd name="T35" fmla="*/ 22 h 45"/>
                <a:gd name="T36" fmla="*/ 99 w 110"/>
                <a:gd name="T37" fmla="*/ 19 h 45"/>
                <a:gd name="T38" fmla="*/ 92 w 110"/>
                <a:gd name="T39" fmla="*/ 15 h 45"/>
                <a:gd name="T40" fmla="*/ 87 w 110"/>
                <a:gd name="T41" fmla="*/ 14 h 45"/>
                <a:gd name="T42" fmla="*/ 83 w 110"/>
                <a:gd name="T43" fmla="*/ 12 h 45"/>
                <a:gd name="T44" fmla="*/ 78 w 110"/>
                <a:gd name="T45" fmla="*/ 10 h 45"/>
                <a:gd name="T46" fmla="*/ 72 w 110"/>
                <a:gd name="T47" fmla="*/ 9 h 45"/>
                <a:gd name="T48" fmla="*/ 67 w 110"/>
                <a:gd name="T49" fmla="*/ 8 h 45"/>
                <a:gd name="T50" fmla="*/ 61 w 110"/>
                <a:gd name="T51" fmla="*/ 8 h 45"/>
                <a:gd name="T52" fmla="*/ 50 w 110"/>
                <a:gd name="T53" fmla="*/ 9 h 45"/>
                <a:gd name="T54" fmla="*/ 39 w 110"/>
                <a:gd name="T55" fmla="*/ 12 h 45"/>
                <a:gd name="T56" fmla="*/ 29 w 110"/>
                <a:gd name="T57" fmla="*/ 17 h 45"/>
                <a:gd name="T58" fmla="*/ 21 w 110"/>
                <a:gd name="T59" fmla="*/ 23 h 45"/>
                <a:gd name="T60" fmla="*/ 14 w 110"/>
                <a:gd name="T61" fmla="*/ 30 h 45"/>
                <a:gd name="T62" fmla="*/ 4 w 110"/>
                <a:gd name="T63" fmla="*/ 41 h 45"/>
                <a:gd name="T64" fmla="*/ 0 w 110"/>
                <a:gd name="T6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" h="45">
                  <a:moveTo>
                    <a:pt x="0" y="45"/>
                  </a:moveTo>
                  <a:cubicBezTo>
                    <a:pt x="0" y="45"/>
                    <a:pt x="1" y="43"/>
                    <a:pt x="2" y="40"/>
                  </a:cubicBezTo>
                  <a:cubicBezTo>
                    <a:pt x="4" y="36"/>
                    <a:pt x="6" y="32"/>
                    <a:pt x="10" y="27"/>
                  </a:cubicBezTo>
                  <a:cubicBezTo>
                    <a:pt x="12" y="24"/>
                    <a:pt x="14" y="22"/>
                    <a:pt x="17" y="19"/>
                  </a:cubicBezTo>
                  <a:cubicBezTo>
                    <a:pt x="19" y="17"/>
                    <a:pt x="22" y="14"/>
                    <a:pt x="26" y="12"/>
                  </a:cubicBezTo>
                  <a:cubicBezTo>
                    <a:pt x="29" y="9"/>
                    <a:pt x="32" y="7"/>
                    <a:pt x="36" y="5"/>
                  </a:cubicBezTo>
                  <a:cubicBezTo>
                    <a:pt x="40" y="4"/>
                    <a:pt x="44" y="2"/>
                    <a:pt x="49" y="1"/>
                  </a:cubicBezTo>
                  <a:cubicBezTo>
                    <a:pt x="53" y="0"/>
                    <a:pt x="57" y="0"/>
                    <a:pt x="62" y="0"/>
                  </a:cubicBezTo>
                  <a:cubicBezTo>
                    <a:pt x="64" y="1"/>
                    <a:pt x="66" y="1"/>
                    <a:pt x="68" y="1"/>
                  </a:cubicBezTo>
                  <a:cubicBezTo>
                    <a:pt x="70" y="2"/>
                    <a:pt x="72" y="2"/>
                    <a:pt x="74" y="2"/>
                  </a:cubicBezTo>
                  <a:cubicBezTo>
                    <a:pt x="76" y="3"/>
                    <a:pt x="78" y="4"/>
                    <a:pt x="80" y="4"/>
                  </a:cubicBezTo>
                  <a:cubicBezTo>
                    <a:pt x="81" y="5"/>
                    <a:pt x="83" y="6"/>
                    <a:pt x="85" y="6"/>
                  </a:cubicBezTo>
                  <a:cubicBezTo>
                    <a:pt x="88" y="8"/>
                    <a:pt x="91" y="9"/>
                    <a:pt x="94" y="11"/>
                  </a:cubicBezTo>
                  <a:cubicBezTo>
                    <a:pt x="95" y="12"/>
                    <a:pt x="96" y="13"/>
                    <a:pt x="97" y="14"/>
                  </a:cubicBezTo>
                  <a:cubicBezTo>
                    <a:pt x="99" y="14"/>
                    <a:pt x="100" y="15"/>
                    <a:pt x="101" y="16"/>
                  </a:cubicBezTo>
                  <a:cubicBezTo>
                    <a:pt x="103" y="18"/>
                    <a:pt x="104" y="19"/>
                    <a:pt x="106" y="20"/>
                  </a:cubicBezTo>
                  <a:cubicBezTo>
                    <a:pt x="108" y="23"/>
                    <a:pt x="110" y="24"/>
                    <a:pt x="110" y="24"/>
                  </a:cubicBezTo>
                  <a:cubicBezTo>
                    <a:pt x="110" y="24"/>
                    <a:pt x="108" y="23"/>
                    <a:pt x="105" y="22"/>
                  </a:cubicBezTo>
                  <a:cubicBezTo>
                    <a:pt x="103" y="21"/>
                    <a:pt x="101" y="20"/>
                    <a:pt x="99" y="19"/>
                  </a:cubicBezTo>
                  <a:cubicBezTo>
                    <a:pt x="97" y="18"/>
                    <a:pt x="94" y="16"/>
                    <a:pt x="92" y="15"/>
                  </a:cubicBezTo>
                  <a:cubicBezTo>
                    <a:pt x="90" y="15"/>
                    <a:pt x="89" y="14"/>
                    <a:pt x="87" y="14"/>
                  </a:cubicBezTo>
                  <a:cubicBezTo>
                    <a:pt x="86" y="13"/>
                    <a:pt x="84" y="12"/>
                    <a:pt x="83" y="12"/>
                  </a:cubicBezTo>
                  <a:cubicBezTo>
                    <a:pt x="81" y="11"/>
                    <a:pt x="79" y="11"/>
                    <a:pt x="78" y="10"/>
                  </a:cubicBezTo>
                  <a:cubicBezTo>
                    <a:pt x="76" y="10"/>
                    <a:pt x="74" y="10"/>
                    <a:pt x="72" y="9"/>
                  </a:cubicBezTo>
                  <a:cubicBezTo>
                    <a:pt x="71" y="9"/>
                    <a:pt x="69" y="9"/>
                    <a:pt x="67" y="8"/>
                  </a:cubicBezTo>
                  <a:cubicBezTo>
                    <a:pt x="65" y="8"/>
                    <a:pt x="63" y="8"/>
                    <a:pt x="61" y="8"/>
                  </a:cubicBezTo>
                  <a:cubicBezTo>
                    <a:pt x="58" y="8"/>
                    <a:pt x="54" y="8"/>
                    <a:pt x="50" y="9"/>
                  </a:cubicBezTo>
                  <a:cubicBezTo>
                    <a:pt x="46" y="10"/>
                    <a:pt x="43" y="11"/>
                    <a:pt x="39" y="12"/>
                  </a:cubicBezTo>
                  <a:cubicBezTo>
                    <a:pt x="36" y="14"/>
                    <a:pt x="33" y="15"/>
                    <a:pt x="29" y="17"/>
                  </a:cubicBezTo>
                  <a:cubicBezTo>
                    <a:pt x="26" y="19"/>
                    <a:pt x="24" y="21"/>
                    <a:pt x="21" y="23"/>
                  </a:cubicBezTo>
                  <a:cubicBezTo>
                    <a:pt x="18" y="26"/>
                    <a:pt x="16" y="28"/>
                    <a:pt x="14" y="30"/>
                  </a:cubicBezTo>
                  <a:cubicBezTo>
                    <a:pt x="9" y="34"/>
                    <a:pt x="6" y="38"/>
                    <a:pt x="4" y="41"/>
                  </a:cubicBezTo>
                  <a:cubicBezTo>
                    <a:pt x="2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1" name="Freeform 19">
              <a:extLst>
                <a:ext uri="{FF2B5EF4-FFF2-40B4-BE49-F238E27FC236}">
                  <a16:creationId xmlns:a16="http://schemas.microsoft.com/office/drawing/2014/main" id="{2C52965E-B6D1-D5A7-8F52-43B27707D2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2112" y="7943396"/>
              <a:ext cx="184150" cy="79375"/>
            </a:xfrm>
            <a:custGeom>
              <a:avLst/>
              <a:gdLst>
                <a:gd name="T0" fmla="*/ 0 w 79"/>
                <a:gd name="T1" fmla="*/ 21 h 34"/>
                <a:gd name="T2" fmla="*/ 2 w 79"/>
                <a:gd name="T3" fmla="*/ 18 h 34"/>
                <a:gd name="T4" fmla="*/ 11 w 79"/>
                <a:gd name="T5" fmla="*/ 10 h 34"/>
                <a:gd name="T6" fmla="*/ 17 w 79"/>
                <a:gd name="T7" fmla="*/ 6 h 34"/>
                <a:gd name="T8" fmla="*/ 25 w 79"/>
                <a:gd name="T9" fmla="*/ 3 h 34"/>
                <a:gd name="T10" fmla="*/ 30 w 79"/>
                <a:gd name="T11" fmla="*/ 1 h 34"/>
                <a:gd name="T12" fmla="*/ 34 w 79"/>
                <a:gd name="T13" fmla="*/ 1 h 34"/>
                <a:gd name="T14" fmla="*/ 44 w 79"/>
                <a:gd name="T15" fmla="*/ 0 h 34"/>
                <a:gd name="T16" fmla="*/ 46 w 79"/>
                <a:gd name="T17" fmla="*/ 0 h 34"/>
                <a:gd name="T18" fmla="*/ 46 w 79"/>
                <a:gd name="T19" fmla="*/ 1 h 34"/>
                <a:gd name="T20" fmla="*/ 46 w 79"/>
                <a:gd name="T21" fmla="*/ 1 h 34"/>
                <a:gd name="T22" fmla="*/ 47 w 79"/>
                <a:gd name="T23" fmla="*/ 1 h 34"/>
                <a:gd name="T24" fmla="*/ 49 w 79"/>
                <a:gd name="T25" fmla="*/ 1 h 34"/>
                <a:gd name="T26" fmla="*/ 54 w 79"/>
                <a:gd name="T27" fmla="*/ 3 h 34"/>
                <a:gd name="T28" fmla="*/ 62 w 79"/>
                <a:gd name="T29" fmla="*/ 8 h 34"/>
                <a:gd name="T30" fmla="*/ 66 w 79"/>
                <a:gd name="T31" fmla="*/ 10 h 34"/>
                <a:gd name="T32" fmla="*/ 69 w 79"/>
                <a:gd name="T33" fmla="*/ 14 h 34"/>
                <a:gd name="T34" fmla="*/ 73 w 79"/>
                <a:gd name="T35" fmla="*/ 20 h 34"/>
                <a:gd name="T36" fmla="*/ 78 w 79"/>
                <a:gd name="T37" fmla="*/ 30 h 34"/>
                <a:gd name="T38" fmla="*/ 79 w 79"/>
                <a:gd name="T39" fmla="*/ 34 h 34"/>
                <a:gd name="T40" fmla="*/ 77 w 79"/>
                <a:gd name="T41" fmla="*/ 31 h 34"/>
                <a:gd name="T42" fmla="*/ 70 w 79"/>
                <a:gd name="T43" fmla="*/ 23 h 34"/>
                <a:gd name="T44" fmla="*/ 65 w 79"/>
                <a:gd name="T45" fmla="*/ 18 h 34"/>
                <a:gd name="T46" fmla="*/ 58 w 79"/>
                <a:gd name="T47" fmla="*/ 13 h 34"/>
                <a:gd name="T48" fmla="*/ 51 w 79"/>
                <a:gd name="T49" fmla="*/ 10 h 34"/>
                <a:gd name="T50" fmla="*/ 48 w 79"/>
                <a:gd name="T51" fmla="*/ 9 h 34"/>
                <a:gd name="T52" fmla="*/ 45 w 79"/>
                <a:gd name="T53" fmla="*/ 9 h 34"/>
                <a:gd name="T54" fmla="*/ 45 w 79"/>
                <a:gd name="T55" fmla="*/ 8 h 34"/>
                <a:gd name="T56" fmla="*/ 45 w 79"/>
                <a:gd name="T57" fmla="*/ 8 h 34"/>
                <a:gd name="T58" fmla="*/ 45 w 79"/>
                <a:gd name="T59" fmla="*/ 8 h 34"/>
                <a:gd name="T60" fmla="*/ 45 w 79"/>
                <a:gd name="T61" fmla="*/ 8 h 34"/>
                <a:gd name="T62" fmla="*/ 45 w 79"/>
                <a:gd name="T63" fmla="*/ 8 h 34"/>
                <a:gd name="T64" fmla="*/ 45 w 79"/>
                <a:gd name="T65" fmla="*/ 8 h 34"/>
                <a:gd name="T66" fmla="*/ 43 w 79"/>
                <a:gd name="T67" fmla="*/ 8 h 34"/>
                <a:gd name="T68" fmla="*/ 35 w 79"/>
                <a:gd name="T69" fmla="*/ 8 h 34"/>
                <a:gd name="T70" fmla="*/ 27 w 79"/>
                <a:gd name="T71" fmla="*/ 10 h 34"/>
                <a:gd name="T72" fmla="*/ 23 w 79"/>
                <a:gd name="T73" fmla="*/ 11 h 34"/>
                <a:gd name="T74" fmla="*/ 20 w 79"/>
                <a:gd name="T75" fmla="*/ 12 h 34"/>
                <a:gd name="T76" fmla="*/ 13 w 79"/>
                <a:gd name="T77" fmla="*/ 14 h 34"/>
                <a:gd name="T78" fmla="*/ 0 w 79"/>
                <a:gd name="T79" fmla="*/ 2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" h="34">
                  <a:moveTo>
                    <a:pt x="0" y="21"/>
                  </a:moveTo>
                  <a:cubicBezTo>
                    <a:pt x="0" y="21"/>
                    <a:pt x="0" y="20"/>
                    <a:pt x="2" y="18"/>
                  </a:cubicBezTo>
                  <a:cubicBezTo>
                    <a:pt x="4" y="16"/>
                    <a:pt x="7" y="13"/>
                    <a:pt x="11" y="10"/>
                  </a:cubicBezTo>
                  <a:cubicBezTo>
                    <a:pt x="13" y="9"/>
                    <a:pt x="15" y="7"/>
                    <a:pt x="17" y="6"/>
                  </a:cubicBezTo>
                  <a:cubicBezTo>
                    <a:pt x="20" y="5"/>
                    <a:pt x="22" y="4"/>
                    <a:pt x="25" y="3"/>
                  </a:cubicBezTo>
                  <a:cubicBezTo>
                    <a:pt x="27" y="2"/>
                    <a:pt x="28" y="2"/>
                    <a:pt x="30" y="1"/>
                  </a:cubicBezTo>
                  <a:cubicBezTo>
                    <a:pt x="31" y="1"/>
                    <a:pt x="33" y="1"/>
                    <a:pt x="34" y="1"/>
                  </a:cubicBezTo>
                  <a:cubicBezTo>
                    <a:pt x="38" y="0"/>
                    <a:pt x="41" y="0"/>
                    <a:pt x="44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51" y="1"/>
                    <a:pt x="52" y="2"/>
                    <a:pt x="54" y="3"/>
                  </a:cubicBezTo>
                  <a:cubicBezTo>
                    <a:pt x="57" y="4"/>
                    <a:pt x="60" y="6"/>
                    <a:pt x="62" y="8"/>
                  </a:cubicBezTo>
                  <a:cubicBezTo>
                    <a:pt x="64" y="9"/>
                    <a:pt x="65" y="9"/>
                    <a:pt x="66" y="10"/>
                  </a:cubicBezTo>
                  <a:cubicBezTo>
                    <a:pt x="67" y="12"/>
                    <a:pt x="68" y="13"/>
                    <a:pt x="69" y="14"/>
                  </a:cubicBezTo>
                  <a:cubicBezTo>
                    <a:pt x="71" y="16"/>
                    <a:pt x="72" y="18"/>
                    <a:pt x="73" y="20"/>
                  </a:cubicBezTo>
                  <a:cubicBezTo>
                    <a:pt x="76" y="24"/>
                    <a:pt x="77" y="28"/>
                    <a:pt x="78" y="30"/>
                  </a:cubicBezTo>
                  <a:cubicBezTo>
                    <a:pt x="79" y="33"/>
                    <a:pt x="79" y="34"/>
                    <a:pt x="79" y="34"/>
                  </a:cubicBezTo>
                  <a:cubicBezTo>
                    <a:pt x="79" y="34"/>
                    <a:pt x="78" y="33"/>
                    <a:pt x="77" y="31"/>
                  </a:cubicBezTo>
                  <a:cubicBezTo>
                    <a:pt x="75" y="29"/>
                    <a:pt x="73" y="26"/>
                    <a:pt x="70" y="23"/>
                  </a:cubicBezTo>
                  <a:cubicBezTo>
                    <a:pt x="68" y="21"/>
                    <a:pt x="66" y="19"/>
                    <a:pt x="65" y="18"/>
                  </a:cubicBezTo>
                  <a:cubicBezTo>
                    <a:pt x="63" y="16"/>
                    <a:pt x="61" y="15"/>
                    <a:pt x="58" y="13"/>
                  </a:cubicBezTo>
                  <a:cubicBezTo>
                    <a:pt x="56" y="12"/>
                    <a:pt x="54" y="11"/>
                    <a:pt x="51" y="10"/>
                  </a:cubicBezTo>
                  <a:cubicBezTo>
                    <a:pt x="50" y="10"/>
                    <a:pt x="49" y="9"/>
                    <a:pt x="48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8"/>
                    <a:pt x="45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1" y="8"/>
                    <a:pt x="38" y="8"/>
                    <a:pt x="35" y="8"/>
                  </a:cubicBezTo>
                  <a:cubicBezTo>
                    <a:pt x="33" y="8"/>
                    <a:pt x="30" y="9"/>
                    <a:pt x="27" y="10"/>
                  </a:cubicBezTo>
                  <a:cubicBezTo>
                    <a:pt x="26" y="10"/>
                    <a:pt x="25" y="10"/>
                    <a:pt x="23" y="11"/>
                  </a:cubicBezTo>
                  <a:cubicBezTo>
                    <a:pt x="22" y="11"/>
                    <a:pt x="21" y="11"/>
                    <a:pt x="20" y="12"/>
                  </a:cubicBezTo>
                  <a:cubicBezTo>
                    <a:pt x="17" y="12"/>
                    <a:pt x="15" y="13"/>
                    <a:pt x="13" y="14"/>
                  </a:cubicBezTo>
                  <a:cubicBezTo>
                    <a:pt x="5" y="18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2" name="Freeform 20">
              <a:extLst>
                <a:ext uri="{FF2B5EF4-FFF2-40B4-BE49-F238E27FC236}">
                  <a16:creationId xmlns:a16="http://schemas.microsoft.com/office/drawing/2014/main" id="{A524A5D4-7113-B48E-B180-B08624F70F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587" y="8586333"/>
              <a:ext cx="263525" cy="87313"/>
            </a:xfrm>
            <a:custGeom>
              <a:avLst/>
              <a:gdLst>
                <a:gd name="T0" fmla="*/ 0 w 113"/>
                <a:gd name="T1" fmla="*/ 0 h 37"/>
                <a:gd name="T2" fmla="*/ 4 w 113"/>
                <a:gd name="T3" fmla="*/ 4 h 37"/>
                <a:gd name="T4" fmla="*/ 15 w 113"/>
                <a:gd name="T5" fmla="*/ 14 h 37"/>
                <a:gd name="T6" fmla="*/ 23 w 113"/>
                <a:gd name="T7" fmla="*/ 19 h 37"/>
                <a:gd name="T8" fmla="*/ 32 w 113"/>
                <a:gd name="T9" fmla="*/ 24 h 37"/>
                <a:gd name="T10" fmla="*/ 43 w 113"/>
                <a:gd name="T11" fmla="*/ 28 h 37"/>
                <a:gd name="T12" fmla="*/ 54 w 113"/>
                <a:gd name="T13" fmla="*/ 29 h 37"/>
                <a:gd name="T14" fmla="*/ 60 w 113"/>
                <a:gd name="T15" fmla="*/ 29 h 37"/>
                <a:gd name="T16" fmla="*/ 66 w 113"/>
                <a:gd name="T17" fmla="*/ 28 h 37"/>
                <a:gd name="T18" fmla="*/ 77 w 113"/>
                <a:gd name="T19" fmla="*/ 25 h 37"/>
                <a:gd name="T20" fmla="*/ 87 w 113"/>
                <a:gd name="T21" fmla="*/ 21 h 37"/>
                <a:gd name="T22" fmla="*/ 95 w 113"/>
                <a:gd name="T23" fmla="*/ 16 h 37"/>
                <a:gd name="T24" fmla="*/ 102 w 113"/>
                <a:gd name="T25" fmla="*/ 12 h 37"/>
                <a:gd name="T26" fmla="*/ 108 w 113"/>
                <a:gd name="T27" fmla="*/ 8 h 37"/>
                <a:gd name="T28" fmla="*/ 113 w 113"/>
                <a:gd name="T29" fmla="*/ 5 h 37"/>
                <a:gd name="T30" fmla="*/ 109 w 113"/>
                <a:gd name="T31" fmla="*/ 9 h 37"/>
                <a:gd name="T32" fmla="*/ 104 w 113"/>
                <a:gd name="T33" fmla="*/ 14 h 37"/>
                <a:gd name="T34" fmla="*/ 98 w 113"/>
                <a:gd name="T35" fmla="*/ 20 h 37"/>
                <a:gd name="T36" fmla="*/ 90 w 113"/>
                <a:gd name="T37" fmla="*/ 26 h 37"/>
                <a:gd name="T38" fmla="*/ 79 w 113"/>
                <a:gd name="T39" fmla="*/ 32 h 37"/>
                <a:gd name="T40" fmla="*/ 67 w 113"/>
                <a:gd name="T41" fmla="*/ 36 h 37"/>
                <a:gd name="T42" fmla="*/ 61 w 113"/>
                <a:gd name="T43" fmla="*/ 37 h 37"/>
                <a:gd name="T44" fmla="*/ 54 w 113"/>
                <a:gd name="T45" fmla="*/ 37 h 37"/>
                <a:gd name="T46" fmla="*/ 41 w 113"/>
                <a:gd name="T47" fmla="*/ 35 h 37"/>
                <a:gd name="T48" fmla="*/ 29 w 113"/>
                <a:gd name="T49" fmla="*/ 31 h 37"/>
                <a:gd name="T50" fmla="*/ 12 w 113"/>
                <a:gd name="T51" fmla="*/ 17 h 37"/>
                <a:gd name="T52" fmla="*/ 3 w 113"/>
                <a:gd name="T53" fmla="*/ 5 h 37"/>
                <a:gd name="T54" fmla="*/ 0 w 113"/>
                <a:gd name="T5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3" h="37">
                  <a:moveTo>
                    <a:pt x="0" y="0"/>
                  </a:moveTo>
                  <a:cubicBezTo>
                    <a:pt x="0" y="0"/>
                    <a:pt x="1" y="1"/>
                    <a:pt x="4" y="4"/>
                  </a:cubicBezTo>
                  <a:cubicBezTo>
                    <a:pt x="6" y="6"/>
                    <a:pt x="10" y="10"/>
                    <a:pt x="15" y="14"/>
                  </a:cubicBezTo>
                  <a:cubicBezTo>
                    <a:pt x="17" y="16"/>
                    <a:pt x="20" y="18"/>
                    <a:pt x="23" y="19"/>
                  </a:cubicBezTo>
                  <a:cubicBezTo>
                    <a:pt x="26" y="21"/>
                    <a:pt x="29" y="23"/>
                    <a:pt x="32" y="24"/>
                  </a:cubicBezTo>
                  <a:cubicBezTo>
                    <a:pt x="36" y="26"/>
                    <a:pt x="39" y="27"/>
                    <a:pt x="43" y="28"/>
                  </a:cubicBezTo>
                  <a:cubicBezTo>
                    <a:pt x="47" y="29"/>
                    <a:pt x="50" y="29"/>
                    <a:pt x="54" y="29"/>
                  </a:cubicBezTo>
                  <a:cubicBezTo>
                    <a:pt x="56" y="29"/>
                    <a:pt x="58" y="29"/>
                    <a:pt x="60" y="29"/>
                  </a:cubicBezTo>
                  <a:cubicBezTo>
                    <a:pt x="62" y="29"/>
                    <a:pt x="64" y="29"/>
                    <a:pt x="66" y="28"/>
                  </a:cubicBezTo>
                  <a:cubicBezTo>
                    <a:pt x="69" y="27"/>
                    <a:pt x="73" y="27"/>
                    <a:pt x="77" y="25"/>
                  </a:cubicBezTo>
                  <a:cubicBezTo>
                    <a:pt x="80" y="24"/>
                    <a:pt x="83" y="22"/>
                    <a:pt x="87" y="21"/>
                  </a:cubicBezTo>
                  <a:cubicBezTo>
                    <a:pt x="90" y="19"/>
                    <a:pt x="93" y="18"/>
                    <a:pt x="95" y="16"/>
                  </a:cubicBezTo>
                  <a:cubicBezTo>
                    <a:pt x="98" y="15"/>
                    <a:pt x="100" y="13"/>
                    <a:pt x="102" y="12"/>
                  </a:cubicBezTo>
                  <a:cubicBezTo>
                    <a:pt x="104" y="11"/>
                    <a:pt x="106" y="9"/>
                    <a:pt x="108" y="8"/>
                  </a:cubicBezTo>
                  <a:cubicBezTo>
                    <a:pt x="111" y="6"/>
                    <a:pt x="113" y="5"/>
                    <a:pt x="113" y="5"/>
                  </a:cubicBezTo>
                  <a:cubicBezTo>
                    <a:pt x="113" y="5"/>
                    <a:pt x="111" y="7"/>
                    <a:pt x="109" y="9"/>
                  </a:cubicBezTo>
                  <a:cubicBezTo>
                    <a:pt x="108" y="11"/>
                    <a:pt x="106" y="12"/>
                    <a:pt x="104" y="14"/>
                  </a:cubicBezTo>
                  <a:cubicBezTo>
                    <a:pt x="102" y="16"/>
                    <a:pt x="100" y="18"/>
                    <a:pt x="98" y="20"/>
                  </a:cubicBezTo>
                  <a:cubicBezTo>
                    <a:pt x="95" y="22"/>
                    <a:pt x="93" y="24"/>
                    <a:pt x="90" y="26"/>
                  </a:cubicBezTo>
                  <a:cubicBezTo>
                    <a:pt x="86" y="28"/>
                    <a:pt x="83" y="30"/>
                    <a:pt x="79" y="32"/>
                  </a:cubicBezTo>
                  <a:cubicBezTo>
                    <a:pt x="76" y="33"/>
                    <a:pt x="72" y="35"/>
                    <a:pt x="67" y="36"/>
                  </a:cubicBezTo>
                  <a:cubicBezTo>
                    <a:pt x="65" y="36"/>
                    <a:pt x="63" y="37"/>
                    <a:pt x="61" y="37"/>
                  </a:cubicBezTo>
                  <a:cubicBezTo>
                    <a:pt x="59" y="37"/>
                    <a:pt x="56" y="37"/>
                    <a:pt x="54" y="37"/>
                  </a:cubicBezTo>
                  <a:cubicBezTo>
                    <a:pt x="50" y="37"/>
                    <a:pt x="45" y="36"/>
                    <a:pt x="41" y="35"/>
                  </a:cubicBezTo>
                  <a:cubicBezTo>
                    <a:pt x="37" y="34"/>
                    <a:pt x="33" y="33"/>
                    <a:pt x="29" y="31"/>
                  </a:cubicBezTo>
                  <a:cubicBezTo>
                    <a:pt x="22" y="27"/>
                    <a:pt x="16" y="22"/>
                    <a:pt x="12" y="17"/>
                  </a:cubicBezTo>
                  <a:cubicBezTo>
                    <a:pt x="7" y="13"/>
                    <a:pt x="4" y="8"/>
                    <a:pt x="3" y="5"/>
                  </a:cubicBez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3" name="Freeform 57">
              <a:extLst>
                <a:ext uri="{FF2B5EF4-FFF2-40B4-BE49-F238E27FC236}">
                  <a16:creationId xmlns:a16="http://schemas.microsoft.com/office/drawing/2014/main" id="{68927C1B-105E-52E4-E7AB-18C86F3FB3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4300" y="8071983"/>
              <a:ext cx="371475" cy="481013"/>
            </a:xfrm>
            <a:custGeom>
              <a:avLst/>
              <a:gdLst>
                <a:gd name="T0" fmla="*/ 56 w 159"/>
                <a:gd name="T1" fmla="*/ 206 h 206"/>
                <a:gd name="T2" fmla="*/ 10 w 159"/>
                <a:gd name="T3" fmla="*/ 176 h 206"/>
                <a:gd name="T4" fmla="*/ 0 w 159"/>
                <a:gd name="T5" fmla="*/ 128 h 206"/>
                <a:gd name="T6" fmla="*/ 2 w 159"/>
                <a:gd name="T7" fmla="*/ 103 h 206"/>
                <a:gd name="T8" fmla="*/ 92 w 159"/>
                <a:gd name="T9" fmla="*/ 0 h 206"/>
                <a:gd name="T10" fmla="*/ 98 w 159"/>
                <a:gd name="T11" fmla="*/ 0 h 206"/>
                <a:gd name="T12" fmla="*/ 159 w 159"/>
                <a:gd name="T13" fmla="*/ 75 h 206"/>
                <a:gd name="T14" fmla="*/ 157 w 159"/>
                <a:gd name="T15" fmla="*/ 95 h 206"/>
                <a:gd name="T16" fmla="*/ 62 w 159"/>
                <a:gd name="T17" fmla="*/ 206 h 206"/>
                <a:gd name="T18" fmla="*/ 56 w 159"/>
                <a:gd name="T19" fmla="*/ 206 h 206"/>
                <a:gd name="T20" fmla="*/ 91 w 159"/>
                <a:gd name="T21" fmla="*/ 69 h 206"/>
                <a:gd name="T22" fmla="*/ 58 w 159"/>
                <a:gd name="T23" fmla="*/ 113 h 206"/>
                <a:gd name="T24" fmla="*/ 55 w 159"/>
                <a:gd name="T25" fmla="*/ 133 h 206"/>
                <a:gd name="T26" fmla="*/ 66 w 159"/>
                <a:gd name="T27" fmla="*/ 156 h 206"/>
                <a:gd name="T28" fmla="*/ 68 w 159"/>
                <a:gd name="T29" fmla="*/ 156 h 206"/>
                <a:gd name="T30" fmla="*/ 104 w 159"/>
                <a:gd name="T31" fmla="*/ 106 h 206"/>
                <a:gd name="T32" fmla="*/ 107 w 159"/>
                <a:gd name="T33" fmla="*/ 87 h 206"/>
                <a:gd name="T34" fmla="*/ 92 w 159"/>
                <a:gd name="T35" fmla="*/ 69 h 206"/>
                <a:gd name="T36" fmla="*/ 92 w 159"/>
                <a:gd name="T37" fmla="*/ 63 h 206"/>
                <a:gd name="T38" fmla="*/ 91 w 159"/>
                <a:gd name="T39" fmla="*/ 6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9" h="206">
                  <a:moveTo>
                    <a:pt x="56" y="206"/>
                  </a:moveTo>
                  <a:cubicBezTo>
                    <a:pt x="35" y="206"/>
                    <a:pt x="19" y="196"/>
                    <a:pt x="10" y="176"/>
                  </a:cubicBezTo>
                  <a:cubicBezTo>
                    <a:pt x="3" y="162"/>
                    <a:pt x="0" y="146"/>
                    <a:pt x="0" y="128"/>
                  </a:cubicBezTo>
                  <a:cubicBezTo>
                    <a:pt x="0" y="120"/>
                    <a:pt x="1" y="112"/>
                    <a:pt x="2" y="103"/>
                  </a:cubicBezTo>
                  <a:cubicBezTo>
                    <a:pt x="9" y="58"/>
                    <a:pt x="37" y="4"/>
                    <a:pt x="92" y="0"/>
                  </a:cubicBezTo>
                  <a:cubicBezTo>
                    <a:pt x="94" y="0"/>
                    <a:pt x="96" y="0"/>
                    <a:pt x="98" y="0"/>
                  </a:cubicBezTo>
                  <a:cubicBezTo>
                    <a:pt x="135" y="0"/>
                    <a:pt x="159" y="29"/>
                    <a:pt x="159" y="75"/>
                  </a:cubicBezTo>
                  <a:cubicBezTo>
                    <a:pt x="159" y="81"/>
                    <a:pt x="158" y="88"/>
                    <a:pt x="157" y="95"/>
                  </a:cubicBezTo>
                  <a:cubicBezTo>
                    <a:pt x="149" y="146"/>
                    <a:pt x="113" y="202"/>
                    <a:pt x="62" y="206"/>
                  </a:cubicBezTo>
                  <a:cubicBezTo>
                    <a:pt x="60" y="206"/>
                    <a:pt x="58" y="206"/>
                    <a:pt x="56" y="206"/>
                  </a:cubicBezTo>
                  <a:close/>
                  <a:moveTo>
                    <a:pt x="91" y="69"/>
                  </a:moveTo>
                  <a:cubicBezTo>
                    <a:pt x="73" y="70"/>
                    <a:pt x="62" y="97"/>
                    <a:pt x="58" y="113"/>
                  </a:cubicBezTo>
                  <a:cubicBezTo>
                    <a:pt x="56" y="120"/>
                    <a:pt x="55" y="127"/>
                    <a:pt x="55" y="133"/>
                  </a:cubicBezTo>
                  <a:cubicBezTo>
                    <a:pt x="55" y="142"/>
                    <a:pt x="57" y="156"/>
                    <a:pt x="66" y="156"/>
                  </a:cubicBezTo>
                  <a:cubicBezTo>
                    <a:pt x="67" y="156"/>
                    <a:pt x="68" y="156"/>
                    <a:pt x="68" y="156"/>
                  </a:cubicBezTo>
                  <a:cubicBezTo>
                    <a:pt x="86" y="154"/>
                    <a:pt x="99" y="129"/>
                    <a:pt x="104" y="106"/>
                  </a:cubicBezTo>
                  <a:cubicBezTo>
                    <a:pt x="106" y="99"/>
                    <a:pt x="107" y="93"/>
                    <a:pt x="107" y="87"/>
                  </a:cubicBezTo>
                  <a:cubicBezTo>
                    <a:pt x="107" y="71"/>
                    <a:pt x="99" y="69"/>
                    <a:pt x="92" y="69"/>
                  </a:cubicBezTo>
                  <a:cubicBezTo>
                    <a:pt x="92" y="63"/>
                    <a:pt x="92" y="63"/>
                    <a:pt x="92" y="63"/>
                  </a:cubicBezTo>
                  <a:lnTo>
                    <a:pt x="91" y="69"/>
                  </a:lnTo>
                  <a:close/>
                </a:path>
              </a:pathLst>
            </a:custGeom>
            <a:solidFill>
              <a:srgbClr val="E8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4" name="Freeform 58">
              <a:extLst>
                <a:ext uri="{FF2B5EF4-FFF2-40B4-BE49-F238E27FC236}">
                  <a16:creationId xmlns:a16="http://schemas.microsoft.com/office/drawing/2014/main" id="{7752A500-8D3A-7899-39F4-8D93217BD9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1600" y="8057696"/>
              <a:ext cx="398463" cy="509588"/>
            </a:xfrm>
            <a:custGeom>
              <a:avLst/>
              <a:gdLst>
                <a:gd name="T0" fmla="*/ 104 w 171"/>
                <a:gd name="T1" fmla="*/ 12 h 218"/>
                <a:gd name="T2" fmla="*/ 159 w 171"/>
                <a:gd name="T3" fmla="*/ 81 h 218"/>
                <a:gd name="T4" fmla="*/ 157 w 171"/>
                <a:gd name="T5" fmla="*/ 100 h 218"/>
                <a:gd name="T6" fmla="*/ 67 w 171"/>
                <a:gd name="T7" fmla="*/ 206 h 218"/>
                <a:gd name="T8" fmla="*/ 62 w 171"/>
                <a:gd name="T9" fmla="*/ 206 h 218"/>
                <a:gd name="T10" fmla="*/ 21 w 171"/>
                <a:gd name="T11" fmla="*/ 179 h 218"/>
                <a:gd name="T12" fmla="*/ 12 w 171"/>
                <a:gd name="T13" fmla="*/ 134 h 218"/>
                <a:gd name="T14" fmla="*/ 14 w 171"/>
                <a:gd name="T15" fmla="*/ 110 h 218"/>
                <a:gd name="T16" fmla="*/ 99 w 171"/>
                <a:gd name="T17" fmla="*/ 12 h 218"/>
                <a:gd name="T18" fmla="*/ 104 w 171"/>
                <a:gd name="T19" fmla="*/ 12 h 218"/>
                <a:gd name="T20" fmla="*/ 72 w 171"/>
                <a:gd name="T21" fmla="*/ 168 h 218"/>
                <a:gd name="T22" fmla="*/ 75 w 171"/>
                <a:gd name="T23" fmla="*/ 168 h 218"/>
                <a:gd name="T24" fmla="*/ 116 w 171"/>
                <a:gd name="T25" fmla="*/ 113 h 218"/>
                <a:gd name="T26" fmla="*/ 119 w 171"/>
                <a:gd name="T27" fmla="*/ 93 h 218"/>
                <a:gd name="T28" fmla="*/ 98 w 171"/>
                <a:gd name="T29" fmla="*/ 69 h 218"/>
                <a:gd name="T30" fmla="*/ 97 w 171"/>
                <a:gd name="T31" fmla="*/ 69 h 218"/>
                <a:gd name="T32" fmla="*/ 58 w 171"/>
                <a:gd name="T33" fmla="*/ 117 h 218"/>
                <a:gd name="T34" fmla="*/ 55 w 171"/>
                <a:gd name="T35" fmla="*/ 139 h 218"/>
                <a:gd name="T36" fmla="*/ 72 w 171"/>
                <a:gd name="T37" fmla="*/ 168 h 218"/>
                <a:gd name="T38" fmla="*/ 104 w 171"/>
                <a:gd name="T39" fmla="*/ 0 h 218"/>
                <a:gd name="T40" fmla="*/ 98 w 171"/>
                <a:gd name="T41" fmla="*/ 0 h 218"/>
                <a:gd name="T42" fmla="*/ 2 w 171"/>
                <a:gd name="T43" fmla="*/ 108 h 218"/>
                <a:gd name="T44" fmla="*/ 0 w 171"/>
                <a:gd name="T45" fmla="*/ 134 h 218"/>
                <a:gd name="T46" fmla="*/ 10 w 171"/>
                <a:gd name="T47" fmla="*/ 184 h 218"/>
                <a:gd name="T48" fmla="*/ 62 w 171"/>
                <a:gd name="T49" fmla="*/ 218 h 218"/>
                <a:gd name="T50" fmla="*/ 68 w 171"/>
                <a:gd name="T51" fmla="*/ 218 h 218"/>
                <a:gd name="T52" fmla="*/ 169 w 171"/>
                <a:gd name="T53" fmla="*/ 102 h 218"/>
                <a:gd name="T54" fmla="*/ 171 w 171"/>
                <a:gd name="T55" fmla="*/ 81 h 218"/>
                <a:gd name="T56" fmla="*/ 104 w 171"/>
                <a:gd name="T57" fmla="*/ 0 h 218"/>
                <a:gd name="T58" fmla="*/ 97 w 171"/>
                <a:gd name="T59" fmla="*/ 81 h 218"/>
                <a:gd name="T60" fmla="*/ 98 w 171"/>
                <a:gd name="T61" fmla="*/ 81 h 218"/>
                <a:gd name="T62" fmla="*/ 98 w 171"/>
                <a:gd name="T63" fmla="*/ 81 h 218"/>
                <a:gd name="T64" fmla="*/ 107 w 171"/>
                <a:gd name="T65" fmla="*/ 93 h 218"/>
                <a:gd name="T66" fmla="*/ 104 w 171"/>
                <a:gd name="T67" fmla="*/ 110 h 218"/>
                <a:gd name="T68" fmla="*/ 74 w 171"/>
                <a:gd name="T69" fmla="*/ 156 h 218"/>
                <a:gd name="T70" fmla="*/ 73 w 171"/>
                <a:gd name="T71" fmla="*/ 156 h 218"/>
                <a:gd name="T72" fmla="*/ 72 w 171"/>
                <a:gd name="T73" fmla="*/ 156 h 218"/>
                <a:gd name="T74" fmla="*/ 67 w 171"/>
                <a:gd name="T75" fmla="*/ 139 h 218"/>
                <a:gd name="T76" fmla="*/ 69 w 171"/>
                <a:gd name="T77" fmla="*/ 120 h 218"/>
                <a:gd name="T78" fmla="*/ 97 w 171"/>
                <a:gd name="T79" fmla="*/ 8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1" h="218">
                  <a:moveTo>
                    <a:pt x="104" y="12"/>
                  </a:moveTo>
                  <a:cubicBezTo>
                    <a:pt x="140" y="12"/>
                    <a:pt x="159" y="42"/>
                    <a:pt x="159" y="81"/>
                  </a:cubicBezTo>
                  <a:cubicBezTo>
                    <a:pt x="159" y="87"/>
                    <a:pt x="158" y="94"/>
                    <a:pt x="157" y="100"/>
                  </a:cubicBezTo>
                  <a:cubicBezTo>
                    <a:pt x="150" y="147"/>
                    <a:pt x="116" y="202"/>
                    <a:pt x="67" y="206"/>
                  </a:cubicBezTo>
                  <a:cubicBezTo>
                    <a:pt x="66" y="206"/>
                    <a:pt x="64" y="206"/>
                    <a:pt x="62" y="206"/>
                  </a:cubicBezTo>
                  <a:cubicBezTo>
                    <a:pt x="43" y="206"/>
                    <a:pt x="29" y="197"/>
                    <a:pt x="21" y="179"/>
                  </a:cubicBezTo>
                  <a:cubicBezTo>
                    <a:pt x="15" y="166"/>
                    <a:pt x="12" y="151"/>
                    <a:pt x="12" y="134"/>
                  </a:cubicBezTo>
                  <a:cubicBezTo>
                    <a:pt x="12" y="127"/>
                    <a:pt x="13" y="119"/>
                    <a:pt x="14" y="110"/>
                  </a:cubicBezTo>
                  <a:cubicBezTo>
                    <a:pt x="22" y="63"/>
                    <a:pt x="50" y="16"/>
                    <a:pt x="99" y="12"/>
                  </a:cubicBezTo>
                  <a:cubicBezTo>
                    <a:pt x="100" y="12"/>
                    <a:pt x="102" y="12"/>
                    <a:pt x="104" y="12"/>
                  </a:cubicBezTo>
                  <a:moveTo>
                    <a:pt x="72" y="168"/>
                  </a:moveTo>
                  <a:cubicBezTo>
                    <a:pt x="73" y="168"/>
                    <a:pt x="74" y="168"/>
                    <a:pt x="75" y="168"/>
                  </a:cubicBezTo>
                  <a:cubicBezTo>
                    <a:pt x="97" y="166"/>
                    <a:pt x="111" y="135"/>
                    <a:pt x="116" y="113"/>
                  </a:cubicBezTo>
                  <a:cubicBezTo>
                    <a:pt x="118" y="105"/>
                    <a:pt x="119" y="99"/>
                    <a:pt x="119" y="93"/>
                  </a:cubicBezTo>
                  <a:cubicBezTo>
                    <a:pt x="119" y="77"/>
                    <a:pt x="112" y="69"/>
                    <a:pt x="98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76" y="70"/>
                    <a:pt x="63" y="97"/>
                    <a:pt x="58" y="117"/>
                  </a:cubicBezTo>
                  <a:cubicBezTo>
                    <a:pt x="56" y="124"/>
                    <a:pt x="55" y="132"/>
                    <a:pt x="55" y="139"/>
                  </a:cubicBezTo>
                  <a:cubicBezTo>
                    <a:pt x="55" y="154"/>
                    <a:pt x="60" y="168"/>
                    <a:pt x="72" y="168"/>
                  </a:cubicBezTo>
                  <a:moveTo>
                    <a:pt x="104" y="0"/>
                  </a:moveTo>
                  <a:cubicBezTo>
                    <a:pt x="102" y="0"/>
                    <a:pt x="100" y="0"/>
                    <a:pt x="98" y="0"/>
                  </a:cubicBezTo>
                  <a:cubicBezTo>
                    <a:pt x="40" y="4"/>
                    <a:pt x="10" y="61"/>
                    <a:pt x="2" y="108"/>
                  </a:cubicBezTo>
                  <a:cubicBezTo>
                    <a:pt x="1" y="117"/>
                    <a:pt x="0" y="126"/>
                    <a:pt x="0" y="134"/>
                  </a:cubicBezTo>
                  <a:cubicBezTo>
                    <a:pt x="0" y="153"/>
                    <a:pt x="3" y="170"/>
                    <a:pt x="10" y="184"/>
                  </a:cubicBezTo>
                  <a:cubicBezTo>
                    <a:pt x="20" y="206"/>
                    <a:pt x="38" y="218"/>
                    <a:pt x="62" y="218"/>
                  </a:cubicBezTo>
                  <a:cubicBezTo>
                    <a:pt x="64" y="218"/>
                    <a:pt x="66" y="218"/>
                    <a:pt x="68" y="218"/>
                  </a:cubicBezTo>
                  <a:cubicBezTo>
                    <a:pt x="122" y="213"/>
                    <a:pt x="161" y="155"/>
                    <a:pt x="169" y="102"/>
                  </a:cubicBezTo>
                  <a:cubicBezTo>
                    <a:pt x="170" y="95"/>
                    <a:pt x="171" y="88"/>
                    <a:pt x="171" y="81"/>
                  </a:cubicBezTo>
                  <a:cubicBezTo>
                    <a:pt x="171" y="32"/>
                    <a:pt x="144" y="0"/>
                    <a:pt x="104" y="0"/>
                  </a:cubicBezTo>
                  <a:close/>
                  <a:moveTo>
                    <a:pt x="97" y="81"/>
                  </a:moveTo>
                  <a:cubicBezTo>
                    <a:pt x="98" y="81"/>
                    <a:pt x="98" y="81"/>
                    <a:pt x="98" y="81"/>
                  </a:cubicBezTo>
                  <a:cubicBezTo>
                    <a:pt x="98" y="81"/>
                    <a:pt x="98" y="81"/>
                    <a:pt x="98" y="81"/>
                  </a:cubicBezTo>
                  <a:cubicBezTo>
                    <a:pt x="102" y="81"/>
                    <a:pt x="107" y="81"/>
                    <a:pt x="107" y="93"/>
                  </a:cubicBezTo>
                  <a:cubicBezTo>
                    <a:pt x="107" y="98"/>
                    <a:pt x="106" y="104"/>
                    <a:pt x="104" y="110"/>
                  </a:cubicBezTo>
                  <a:cubicBezTo>
                    <a:pt x="100" y="132"/>
                    <a:pt x="87" y="155"/>
                    <a:pt x="74" y="156"/>
                  </a:cubicBezTo>
                  <a:cubicBezTo>
                    <a:pt x="74" y="156"/>
                    <a:pt x="74" y="156"/>
                    <a:pt x="73" y="156"/>
                  </a:cubicBezTo>
                  <a:cubicBezTo>
                    <a:pt x="73" y="156"/>
                    <a:pt x="73" y="156"/>
                    <a:pt x="72" y="156"/>
                  </a:cubicBezTo>
                  <a:cubicBezTo>
                    <a:pt x="67" y="156"/>
                    <a:pt x="67" y="140"/>
                    <a:pt x="67" y="139"/>
                  </a:cubicBezTo>
                  <a:cubicBezTo>
                    <a:pt x="67" y="133"/>
                    <a:pt x="68" y="127"/>
                    <a:pt x="69" y="120"/>
                  </a:cubicBezTo>
                  <a:cubicBezTo>
                    <a:pt x="74" y="101"/>
                    <a:pt x="85" y="82"/>
                    <a:pt x="97" y="8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5" name="Freeform 59">
              <a:extLst>
                <a:ext uri="{FF2B5EF4-FFF2-40B4-BE49-F238E27FC236}">
                  <a16:creationId xmlns:a16="http://schemas.microsoft.com/office/drawing/2014/main" id="{657F2512-DF3A-8B95-E5A8-D30EAB4C7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1950" y="7975146"/>
              <a:ext cx="428625" cy="577850"/>
            </a:xfrm>
            <a:custGeom>
              <a:avLst/>
              <a:gdLst>
                <a:gd name="T0" fmla="*/ 150 w 184"/>
                <a:gd name="T1" fmla="*/ 247 h 247"/>
                <a:gd name="T2" fmla="*/ 149 w 184"/>
                <a:gd name="T3" fmla="*/ 247 h 247"/>
                <a:gd name="T4" fmla="*/ 69 w 184"/>
                <a:gd name="T5" fmla="*/ 235 h 247"/>
                <a:gd name="T6" fmla="*/ 46 w 184"/>
                <a:gd name="T7" fmla="*/ 234 h 247"/>
                <a:gd name="T8" fmla="*/ 7 w 184"/>
                <a:gd name="T9" fmla="*/ 236 h 247"/>
                <a:gd name="T10" fmla="*/ 7 w 184"/>
                <a:gd name="T11" fmla="*/ 236 h 247"/>
                <a:gd name="T12" fmla="*/ 2 w 184"/>
                <a:gd name="T13" fmla="*/ 234 h 247"/>
                <a:gd name="T14" fmla="*/ 1 w 184"/>
                <a:gd name="T15" fmla="*/ 228 h 247"/>
                <a:gd name="T16" fmla="*/ 21 w 184"/>
                <a:gd name="T17" fmla="*/ 181 h 247"/>
                <a:gd name="T18" fmla="*/ 25 w 184"/>
                <a:gd name="T19" fmla="*/ 177 h 247"/>
                <a:gd name="T20" fmla="*/ 29 w 184"/>
                <a:gd name="T21" fmla="*/ 176 h 247"/>
                <a:gd name="T22" fmla="*/ 37 w 184"/>
                <a:gd name="T23" fmla="*/ 156 h 247"/>
                <a:gd name="T24" fmla="*/ 110 w 184"/>
                <a:gd name="T25" fmla="*/ 8 h 247"/>
                <a:gd name="T26" fmla="*/ 114 w 184"/>
                <a:gd name="T27" fmla="*/ 5 h 247"/>
                <a:gd name="T28" fmla="*/ 115 w 184"/>
                <a:gd name="T29" fmla="*/ 5 h 247"/>
                <a:gd name="T30" fmla="*/ 147 w 184"/>
                <a:gd name="T31" fmla="*/ 0 h 247"/>
                <a:gd name="T32" fmla="*/ 170 w 184"/>
                <a:gd name="T33" fmla="*/ 2 h 247"/>
                <a:gd name="T34" fmla="*/ 174 w 184"/>
                <a:gd name="T35" fmla="*/ 5 h 247"/>
                <a:gd name="T36" fmla="*/ 174 w 184"/>
                <a:gd name="T37" fmla="*/ 11 h 247"/>
                <a:gd name="T38" fmla="*/ 116 w 184"/>
                <a:gd name="T39" fmla="*/ 155 h 247"/>
                <a:gd name="T40" fmla="*/ 109 w 184"/>
                <a:gd name="T41" fmla="*/ 169 h 247"/>
                <a:gd name="T42" fmla="*/ 173 w 184"/>
                <a:gd name="T43" fmla="*/ 175 h 247"/>
                <a:gd name="T44" fmla="*/ 179 w 184"/>
                <a:gd name="T45" fmla="*/ 176 h 247"/>
                <a:gd name="T46" fmla="*/ 183 w 184"/>
                <a:gd name="T47" fmla="*/ 180 h 247"/>
                <a:gd name="T48" fmla="*/ 183 w 184"/>
                <a:gd name="T49" fmla="*/ 185 h 247"/>
                <a:gd name="T50" fmla="*/ 156 w 184"/>
                <a:gd name="T51" fmla="*/ 243 h 247"/>
                <a:gd name="T52" fmla="*/ 150 w 184"/>
                <a:gd name="T53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4" h="247">
                  <a:moveTo>
                    <a:pt x="150" y="247"/>
                  </a:moveTo>
                  <a:cubicBezTo>
                    <a:pt x="150" y="247"/>
                    <a:pt x="150" y="247"/>
                    <a:pt x="149" y="247"/>
                  </a:cubicBezTo>
                  <a:cubicBezTo>
                    <a:pt x="113" y="241"/>
                    <a:pt x="86" y="237"/>
                    <a:pt x="69" y="235"/>
                  </a:cubicBezTo>
                  <a:cubicBezTo>
                    <a:pt x="62" y="235"/>
                    <a:pt x="54" y="234"/>
                    <a:pt x="46" y="234"/>
                  </a:cubicBezTo>
                  <a:cubicBezTo>
                    <a:pt x="34" y="234"/>
                    <a:pt x="21" y="235"/>
                    <a:pt x="7" y="236"/>
                  </a:cubicBezTo>
                  <a:cubicBezTo>
                    <a:pt x="7" y="236"/>
                    <a:pt x="7" y="236"/>
                    <a:pt x="7" y="236"/>
                  </a:cubicBezTo>
                  <a:cubicBezTo>
                    <a:pt x="5" y="236"/>
                    <a:pt x="3" y="236"/>
                    <a:pt x="2" y="234"/>
                  </a:cubicBezTo>
                  <a:cubicBezTo>
                    <a:pt x="1" y="232"/>
                    <a:pt x="0" y="230"/>
                    <a:pt x="1" y="228"/>
                  </a:cubicBezTo>
                  <a:cubicBezTo>
                    <a:pt x="21" y="181"/>
                    <a:pt x="21" y="181"/>
                    <a:pt x="21" y="181"/>
                  </a:cubicBezTo>
                  <a:cubicBezTo>
                    <a:pt x="21" y="179"/>
                    <a:pt x="23" y="177"/>
                    <a:pt x="25" y="177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31" y="170"/>
                    <a:pt x="33" y="164"/>
                    <a:pt x="37" y="156"/>
                  </a:cubicBezTo>
                  <a:cubicBezTo>
                    <a:pt x="47" y="134"/>
                    <a:pt x="80" y="57"/>
                    <a:pt x="110" y="8"/>
                  </a:cubicBezTo>
                  <a:cubicBezTo>
                    <a:pt x="111" y="7"/>
                    <a:pt x="113" y="6"/>
                    <a:pt x="114" y="5"/>
                  </a:cubicBezTo>
                  <a:cubicBezTo>
                    <a:pt x="115" y="5"/>
                    <a:pt x="115" y="5"/>
                    <a:pt x="115" y="5"/>
                  </a:cubicBezTo>
                  <a:cubicBezTo>
                    <a:pt x="131" y="2"/>
                    <a:pt x="138" y="0"/>
                    <a:pt x="147" y="0"/>
                  </a:cubicBezTo>
                  <a:cubicBezTo>
                    <a:pt x="153" y="0"/>
                    <a:pt x="159" y="1"/>
                    <a:pt x="170" y="2"/>
                  </a:cubicBezTo>
                  <a:cubicBezTo>
                    <a:pt x="171" y="3"/>
                    <a:pt x="173" y="4"/>
                    <a:pt x="174" y="5"/>
                  </a:cubicBezTo>
                  <a:cubicBezTo>
                    <a:pt x="175" y="7"/>
                    <a:pt x="175" y="9"/>
                    <a:pt x="174" y="11"/>
                  </a:cubicBezTo>
                  <a:cubicBezTo>
                    <a:pt x="154" y="54"/>
                    <a:pt x="132" y="109"/>
                    <a:pt x="116" y="155"/>
                  </a:cubicBezTo>
                  <a:cubicBezTo>
                    <a:pt x="114" y="160"/>
                    <a:pt x="112" y="165"/>
                    <a:pt x="109" y="169"/>
                  </a:cubicBezTo>
                  <a:cubicBezTo>
                    <a:pt x="128" y="169"/>
                    <a:pt x="149" y="171"/>
                    <a:pt x="173" y="175"/>
                  </a:cubicBezTo>
                  <a:cubicBezTo>
                    <a:pt x="175" y="176"/>
                    <a:pt x="177" y="176"/>
                    <a:pt x="179" y="176"/>
                  </a:cubicBezTo>
                  <a:cubicBezTo>
                    <a:pt x="180" y="177"/>
                    <a:pt x="182" y="178"/>
                    <a:pt x="183" y="180"/>
                  </a:cubicBezTo>
                  <a:cubicBezTo>
                    <a:pt x="184" y="181"/>
                    <a:pt x="184" y="183"/>
                    <a:pt x="183" y="185"/>
                  </a:cubicBezTo>
                  <a:cubicBezTo>
                    <a:pt x="156" y="243"/>
                    <a:pt x="156" y="243"/>
                    <a:pt x="156" y="243"/>
                  </a:cubicBezTo>
                  <a:cubicBezTo>
                    <a:pt x="155" y="246"/>
                    <a:pt x="152" y="247"/>
                    <a:pt x="150" y="247"/>
                  </a:cubicBezTo>
                  <a:close/>
                </a:path>
              </a:pathLst>
            </a:custGeom>
            <a:solidFill>
              <a:srgbClr val="E8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6" name="Freeform 60">
              <a:extLst>
                <a:ext uri="{FF2B5EF4-FFF2-40B4-BE49-F238E27FC236}">
                  <a16:creationId xmlns:a16="http://schemas.microsoft.com/office/drawing/2014/main" id="{76AA8F6F-E7D2-D7E0-B3BE-65AEAF765A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7662" y="7962446"/>
              <a:ext cx="457200" cy="604838"/>
            </a:xfrm>
            <a:custGeom>
              <a:avLst/>
              <a:gdLst>
                <a:gd name="T0" fmla="*/ 153 w 196"/>
                <a:gd name="T1" fmla="*/ 12 h 259"/>
                <a:gd name="T2" fmla="*/ 175 w 196"/>
                <a:gd name="T3" fmla="*/ 14 h 259"/>
                <a:gd name="T4" fmla="*/ 116 w 196"/>
                <a:gd name="T5" fmla="*/ 159 h 259"/>
                <a:gd name="T6" fmla="*/ 104 w 196"/>
                <a:gd name="T7" fmla="*/ 182 h 259"/>
                <a:gd name="T8" fmla="*/ 114 w 196"/>
                <a:gd name="T9" fmla="*/ 181 h 259"/>
                <a:gd name="T10" fmla="*/ 178 w 196"/>
                <a:gd name="T11" fmla="*/ 187 h 259"/>
                <a:gd name="T12" fmla="*/ 184 w 196"/>
                <a:gd name="T13" fmla="*/ 188 h 259"/>
                <a:gd name="T14" fmla="*/ 156 w 196"/>
                <a:gd name="T15" fmla="*/ 247 h 259"/>
                <a:gd name="T16" fmla="*/ 76 w 196"/>
                <a:gd name="T17" fmla="*/ 235 h 259"/>
                <a:gd name="T18" fmla="*/ 52 w 196"/>
                <a:gd name="T19" fmla="*/ 234 h 259"/>
                <a:gd name="T20" fmla="*/ 13 w 196"/>
                <a:gd name="T21" fmla="*/ 236 h 259"/>
                <a:gd name="T22" fmla="*/ 32 w 196"/>
                <a:gd name="T23" fmla="*/ 189 h 259"/>
                <a:gd name="T24" fmla="*/ 40 w 196"/>
                <a:gd name="T25" fmla="*/ 188 h 259"/>
                <a:gd name="T26" fmla="*/ 48 w 196"/>
                <a:gd name="T27" fmla="*/ 165 h 259"/>
                <a:gd name="T28" fmla="*/ 121 w 196"/>
                <a:gd name="T29" fmla="*/ 17 h 259"/>
                <a:gd name="T30" fmla="*/ 153 w 196"/>
                <a:gd name="T31" fmla="*/ 12 h 259"/>
                <a:gd name="T32" fmla="*/ 153 w 196"/>
                <a:gd name="T33" fmla="*/ 0 h 259"/>
                <a:gd name="T34" fmla="*/ 153 w 196"/>
                <a:gd name="T35" fmla="*/ 0 h 259"/>
                <a:gd name="T36" fmla="*/ 120 w 196"/>
                <a:gd name="T37" fmla="*/ 5 h 259"/>
                <a:gd name="T38" fmla="*/ 119 w 196"/>
                <a:gd name="T39" fmla="*/ 5 h 259"/>
                <a:gd name="T40" fmla="*/ 111 w 196"/>
                <a:gd name="T41" fmla="*/ 11 h 259"/>
                <a:gd name="T42" fmla="*/ 37 w 196"/>
                <a:gd name="T43" fmla="*/ 160 h 259"/>
                <a:gd name="T44" fmla="*/ 30 w 196"/>
                <a:gd name="T45" fmla="*/ 177 h 259"/>
                <a:gd name="T46" fmla="*/ 30 w 196"/>
                <a:gd name="T47" fmla="*/ 177 h 259"/>
                <a:gd name="T48" fmla="*/ 21 w 196"/>
                <a:gd name="T49" fmla="*/ 184 h 259"/>
                <a:gd name="T50" fmla="*/ 2 w 196"/>
                <a:gd name="T51" fmla="*/ 232 h 259"/>
                <a:gd name="T52" fmla="*/ 3 w 196"/>
                <a:gd name="T53" fmla="*/ 244 h 259"/>
                <a:gd name="T54" fmla="*/ 13 w 196"/>
                <a:gd name="T55" fmla="*/ 248 h 259"/>
                <a:gd name="T56" fmla="*/ 14 w 196"/>
                <a:gd name="T57" fmla="*/ 248 h 259"/>
                <a:gd name="T58" fmla="*/ 52 w 196"/>
                <a:gd name="T59" fmla="*/ 246 h 259"/>
                <a:gd name="T60" fmla="*/ 74 w 196"/>
                <a:gd name="T61" fmla="*/ 247 h 259"/>
                <a:gd name="T62" fmla="*/ 154 w 196"/>
                <a:gd name="T63" fmla="*/ 259 h 259"/>
                <a:gd name="T64" fmla="*/ 156 w 196"/>
                <a:gd name="T65" fmla="*/ 259 h 259"/>
                <a:gd name="T66" fmla="*/ 167 w 196"/>
                <a:gd name="T67" fmla="*/ 252 h 259"/>
                <a:gd name="T68" fmla="*/ 194 w 196"/>
                <a:gd name="T69" fmla="*/ 193 h 259"/>
                <a:gd name="T70" fmla="*/ 194 w 196"/>
                <a:gd name="T71" fmla="*/ 183 h 259"/>
                <a:gd name="T72" fmla="*/ 186 w 196"/>
                <a:gd name="T73" fmla="*/ 177 h 259"/>
                <a:gd name="T74" fmla="*/ 180 w 196"/>
                <a:gd name="T75" fmla="*/ 175 h 259"/>
                <a:gd name="T76" fmla="*/ 125 w 196"/>
                <a:gd name="T77" fmla="*/ 170 h 259"/>
                <a:gd name="T78" fmla="*/ 127 w 196"/>
                <a:gd name="T79" fmla="*/ 163 h 259"/>
                <a:gd name="T80" fmla="*/ 186 w 196"/>
                <a:gd name="T81" fmla="*/ 19 h 259"/>
                <a:gd name="T82" fmla="*/ 185 w 196"/>
                <a:gd name="T83" fmla="*/ 9 h 259"/>
                <a:gd name="T84" fmla="*/ 176 w 196"/>
                <a:gd name="T85" fmla="*/ 2 h 259"/>
                <a:gd name="T86" fmla="*/ 153 w 196"/>
                <a:gd name="T87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6" h="259">
                  <a:moveTo>
                    <a:pt x="153" y="12"/>
                  </a:moveTo>
                  <a:cubicBezTo>
                    <a:pt x="158" y="12"/>
                    <a:pt x="165" y="13"/>
                    <a:pt x="175" y="14"/>
                  </a:cubicBezTo>
                  <a:cubicBezTo>
                    <a:pt x="155" y="57"/>
                    <a:pt x="133" y="112"/>
                    <a:pt x="116" y="159"/>
                  </a:cubicBezTo>
                  <a:cubicBezTo>
                    <a:pt x="113" y="168"/>
                    <a:pt x="109" y="175"/>
                    <a:pt x="104" y="182"/>
                  </a:cubicBezTo>
                  <a:cubicBezTo>
                    <a:pt x="107" y="181"/>
                    <a:pt x="111" y="181"/>
                    <a:pt x="114" y="181"/>
                  </a:cubicBezTo>
                  <a:cubicBezTo>
                    <a:pt x="133" y="181"/>
                    <a:pt x="154" y="183"/>
                    <a:pt x="178" y="187"/>
                  </a:cubicBezTo>
                  <a:cubicBezTo>
                    <a:pt x="180" y="188"/>
                    <a:pt x="182" y="188"/>
                    <a:pt x="184" y="188"/>
                  </a:cubicBezTo>
                  <a:cubicBezTo>
                    <a:pt x="156" y="247"/>
                    <a:pt x="156" y="247"/>
                    <a:pt x="156" y="247"/>
                  </a:cubicBezTo>
                  <a:cubicBezTo>
                    <a:pt x="120" y="241"/>
                    <a:pt x="93" y="237"/>
                    <a:pt x="76" y="235"/>
                  </a:cubicBezTo>
                  <a:cubicBezTo>
                    <a:pt x="68" y="235"/>
                    <a:pt x="60" y="234"/>
                    <a:pt x="52" y="234"/>
                  </a:cubicBezTo>
                  <a:cubicBezTo>
                    <a:pt x="40" y="234"/>
                    <a:pt x="27" y="235"/>
                    <a:pt x="13" y="236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1" y="181"/>
                    <a:pt x="44" y="174"/>
                    <a:pt x="48" y="165"/>
                  </a:cubicBezTo>
                  <a:cubicBezTo>
                    <a:pt x="69" y="117"/>
                    <a:pt x="98" y="55"/>
                    <a:pt x="121" y="17"/>
                  </a:cubicBezTo>
                  <a:cubicBezTo>
                    <a:pt x="137" y="14"/>
                    <a:pt x="144" y="12"/>
                    <a:pt x="153" y="12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43" y="0"/>
                    <a:pt x="135" y="2"/>
                    <a:pt x="120" y="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16" y="6"/>
                    <a:pt x="113" y="8"/>
                    <a:pt x="111" y="11"/>
                  </a:cubicBezTo>
                  <a:cubicBezTo>
                    <a:pt x="81" y="60"/>
                    <a:pt x="47" y="137"/>
                    <a:pt x="37" y="160"/>
                  </a:cubicBezTo>
                  <a:cubicBezTo>
                    <a:pt x="34" y="166"/>
                    <a:pt x="32" y="172"/>
                    <a:pt x="30" y="177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26" y="178"/>
                    <a:pt x="23" y="180"/>
                    <a:pt x="21" y="184"/>
                  </a:cubicBezTo>
                  <a:cubicBezTo>
                    <a:pt x="2" y="232"/>
                    <a:pt x="2" y="232"/>
                    <a:pt x="2" y="232"/>
                  </a:cubicBezTo>
                  <a:cubicBezTo>
                    <a:pt x="0" y="236"/>
                    <a:pt x="1" y="240"/>
                    <a:pt x="3" y="244"/>
                  </a:cubicBezTo>
                  <a:cubicBezTo>
                    <a:pt x="5" y="247"/>
                    <a:pt x="9" y="248"/>
                    <a:pt x="13" y="248"/>
                  </a:cubicBezTo>
                  <a:cubicBezTo>
                    <a:pt x="13" y="248"/>
                    <a:pt x="14" y="248"/>
                    <a:pt x="14" y="248"/>
                  </a:cubicBezTo>
                  <a:cubicBezTo>
                    <a:pt x="28" y="247"/>
                    <a:pt x="40" y="246"/>
                    <a:pt x="52" y="246"/>
                  </a:cubicBezTo>
                  <a:cubicBezTo>
                    <a:pt x="60" y="246"/>
                    <a:pt x="68" y="246"/>
                    <a:pt x="74" y="247"/>
                  </a:cubicBezTo>
                  <a:cubicBezTo>
                    <a:pt x="92" y="249"/>
                    <a:pt x="119" y="253"/>
                    <a:pt x="154" y="259"/>
                  </a:cubicBezTo>
                  <a:cubicBezTo>
                    <a:pt x="155" y="259"/>
                    <a:pt x="156" y="259"/>
                    <a:pt x="156" y="259"/>
                  </a:cubicBezTo>
                  <a:cubicBezTo>
                    <a:pt x="161" y="259"/>
                    <a:pt x="165" y="256"/>
                    <a:pt x="167" y="252"/>
                  </a:cubicBezTo>
                  <a:cubicBezTo>
                    <a:pt x="194" y="193"/>
                    <a:pt x="194" y="193"/>
                    <a:pt x="194" y="193"/>
                  </a:cubicBezTo>
                  <a:cubicBezTo>
                    <a:pt x="196" y="190"/>
                    <a:pt x="196" y="186"/>
                    <a:pt x="194" y="183"/>
                  </a:cubicBezTo>
                  <a:cubicBezTo>
                    <a:pt x="193" y="180"/>
                    <a:pt x="189" y="177"/>
                    <a:pt x="186" y="177"/>
                  </a:cubicBezTo>
                  <a:cubicBezTo>
                    <a:pt x="184" y="176"/>
                    <a:pt x="182" y="176"/>
                    <a:pt x="180" y="175"/>
                  </a:cubicBezTo>
                  <a:cubicBezTo>
                    <a:pt x="160" y="172"/>
                    <a:pt x="141" y="170"/>
                    <a:pt x="125" y="170"/>
                  </a:cubicBezTo>
                  <a:cubicBezTo>
                    <a:pt x="126" y="167"/>
                    <a:pt x="127" y="165"/>
                    <a:pt x="127" y="163"/>
                  </a:cubicBezTo>
                  <a:cubicBezTo>
                    <a:pt x="144" y="118"/>
                    <a:pt x="166" y="63"/>
                    <a:pt x="186" y="19"/>
                  </a:cubicBezTo>
                  <a:cubicBezTo>
                    <a:pt x="187" y="16"/>
                    <a:pt x="187" y="12"/>
                    <a:pt x="185" y="9"/>
                  </a:cubicBezTo>
                  <a:cubicBezTo>
                    <a:pt x="183" y="5"/>
                    <a:pt x="180" y="3"/>
                    <a:pt x="176" y="2"/>
                  </a:cubicBezTo>
                  <a:cubicBezTo>
                    <a:pt x="166" y="1"/>
                    <a:pt x="159" y="0"/>
                    <a:pt x="15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7" name="Freeform 61">
              <a:extLst>
                <a:ext uri="{FF2B5EF4-FFF2-40B4-BE49-F238E27FC236}">
                  <a16:creationId xmlns:a16="http://schemas.microsoft.com/office/drawing/2014/main" id="{B5C57A6C-1B0F-7132-1988-B882F4C700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5537" y="7997371"/>
              <a:ext cx="365125" cy="647700"/>
            </a:xfrm>
            <a:custGeom>
              <a:avLst/>
              <a:gdLst>
                <a:gd name="T0" fmla="*/ 6 w 156"/>
                <a:gd name="T1" fmla="*/ 277 h 277"/>
                <a:gd name="T2" fmla="*/ 2 w 156"/>
                <a:gd name="T3" fmla="*/ 276 h 277"/>
                <a:gd name="T4" fmla="*/ 0 w 156"/>
                <a:gd name="T5" fmla="*/ 270 h 277"/>
                <a:gd name="T6" fmla="*/ 1 w 156"/>
                <a:gd name="T7" fmla="*/ 219 h 277"/>
                <a:gd name="T8" fmla="*/ 4 w 156"/>
                <a:gd name="T9" fmla="*/ 214 h 277"/>
                <a:gd name="T10" fmla="*/ 8 w 156"/>
                <a:gd name="T11" fmla="*/ 212 h 277"/>
                <a:gd name="T12" fmla="*/ 9 w 156"/>
                <a:gd name="T13" fmla="*/ 191 h 277"/>
                <a:gd name="T14" fmla="*/ 26 w 156"/>
                <a:gd name="T15" fmla="*/ 26 h 277"/>
                <a:gd name="T16" fmla="*/ 29 w 156"/>
                <a:gd name="T17" fmla="*/ 22 h 277"/>
                <a:gd name="T18" fmla="*/ 30 w 156"/>
                <a:gd name="T19" fmla="*/ 22 h 277"/>
                <a:gd name="T20" fmla="*/ 80 w 156"/>
                <a:gd name="T21" fmla="*/ 0 h 277"/>
                <a:gd name="T22" fmla="*/ 81 w 156"/>
                <a:gd name="T23" fmla="*/ 0 h 277"/>
                <a:gd name="T24" fmla="*/ 85 w 156"/>
                <a:gd name="T25" fmla="*/ 2 h 277"/>
                <a:gd name="T26" fmla="*/ 87 w 156"/>
                <a:gd name="T27" fmla="*/ 7 h 277"/>
                <a:gd name="T28" fmla="*/ 82 w 156"/>
                <a:gd name="T29" fmla="*/ 162 h 277"/>
                <a:gd name="T30" fmla="*/ 81 w 156"/>
                <a:gd name="T31" fmla="*/ 178 h 277"/>
                <a:gd name="T32" fmla="*/ 142 w 156"/>
                <a:gd name="T33" fmla="*/ 162 h 277"/>
                <a:gd name="T34" fmla="*/ 148 w 156"/>
                <a:gd name="T35" fmla="*/ 161 h 277"/>
                <a:gd name="T36" fmla="*/ 149 w 156"/>
                <a:gd name="T37" fmla="*/ 160 h 277"/>
                <a:gd name="T38" fmla="*/ 153 w 156"/>
                <a:gd name="T39" fmla="*/ 162 h 277"/>
                <a:gd name="T40" fmla="*/ 155 w 156"/>
                <a:gd name="T41" fmla="*/ 167 h 277"/>
                <a:gd name="T42" fmla="*/ 150 w 156"/>
                <a:gd name="T43" fmla="*/ 231 h 277"/>
                <a:gd name="T44" fmla="*/ 145 w 156"/>
                <a:gd name="T45" fmla="*/ 237 h 277"/>
                <a:gd name="T46" fmla="*/ 66 w 156"/>
                <a:gd name="T47" fmla="*/ 254 h 277"/>
                <a:gd name="T48" fmla="*/ 8 w 156"/>
                <a:gd name="T49" fmla="*/ 276 h 277"/>
                <a:gd name="T50" fmla="*/ 6 w 156"/>
                <a:gd name="T51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6" h="277">
                  <a:moveTo>
                    <a:pt x="6" y="277"/>
                  </a:moveTo>
                  <a:cubicBezTo>
                    <a:pt x="5" y="277"/>
                    <a:pt x="3" y="276"/>
                    <a:pt x="2" y="276"/>
                  </a:cubicBezTo>
                  <a:cubicBezTo>
                    <a:pt x="1" y="274"/>
                    <a:pt x="0" y="272"/>
                    <a:pt x="0" y="270"/>
                  </a:cubicBezTo>
                  <a:cubicBezTo>
                    <a:pt x="1" y="219"/>
                    <a:pt x="1" y="219"/>
                    <a:pt x="1" y="219"/>
                  </a:cubicBezTo>
                  <a:cubicBezTo>
                    <a:pt x="1" y="217"/>
                    <a:pt x="3" y="215"/>
                    <a:pt x="4" y="214"/>
                  </a:cubicBezTo>
                  <a:cubicBezTo>
                    <a:pt x="8" y="212"/>
                    <a:pt x="8" y="212"/>
                    <a:pt x="8" y="212"/>
                  </a:cubicBezTo>
                  <a:cubicBezTo>
                    <a:pt x="7" y="206"/>
                    <a:pt x="8" y="199"/>
                    <a:pt x="9" y="191"/>
                  </a:cubicBezTo>
                  <a:cubicBezTo>
                    <a:pt x="10" y="166"/>
                    <a:pt x="15" y="82"/>
                    <a:pt x="26" y="26"/>
                  </a:cubicBezTo>
                  <a:cubicBezTo>
                    <a:pt x="27" y="24"/>
                    <a:pt x="28" y="23"/>
                    <a:pt x="29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52" y="8"/>
                    <a:pt x="55" y="6"/>
                    <a:pt x="80" y="0"/>
                  </a:cubicBezTo>
                  <a:cubicBezTo>
                    <a:pt x="80" y="0"/>
                    <a:pt x="81" y="0"/>
                    <a:pt x="81" y="0"/>
                  </a:cubicBezTo>
                  <a:cubicBezTo>
                    <a:pt x="83" y="0"/>
                    <a:pt x="84" y="1"/>
                    <a:pt x="85" y="2"/>
                  </a:cubicBezTo>
                  <a:cubicBezTo>
                    <a:pt x="87" y="3"/>
                    <a:pt x="87" y="5"/>
                    <a:pt x="87" y="7"/>
                  </a:cubicBezTo>
                  <a:cubicBezTo>
                    <a:pt x="83" y="54"/>
                    <a:pt x="81" y="114"/>
                    <a:pt x="82" y="162"/>
                  </a:cubicBezTo>
                  <a:cubicBezTo>
                    <a:pt x="82" y="168"/>
                    <a:pt x="82" y="173"/>
                    <a:pt x="81" y="178"/>
                  </a:cubicBezTo>
                  <a:cubicBezTo>
                    <a:pt x="98" y="171"/>
                    <a:pt x="119" y="166"/>
                    <a:pt x="142" y="162"/>
                  </a:cubicBezTo>
                  <a:cubicBezTo>
                    <a:pt x="144" y="161"/>
                    <a:pt x="146" y="161"/>
                    <a:pt x="148" y="161"/>
                  </a:cubicBezTo>
                  <a:cubicBezTo>
                    <a:pt x="149" y="161"/>
                    <a:pt x="149" y="160"/>
                    <a:pt x="149" y="160"/>
                  </a:cubicBezTo>
                  <a:cubicBezTo>
                    <a:pt x="151" y="160"/>
                    <a:pt x="152" y="161"/>
                    <a:pt x="153" y="162"/>
                  </a:cubicBezTo>
                  <a:cubicBezTo>
                    <a:pt x="155" y="163"/>
                    <a:pt x="156" y="165"/>
                    <a:pt x="155" y="167"/>
                  </a:cubicBezTo>
                  <a:cubicBezTo>
                    <a:pt x="150" y="231"/>
                    <a:pt x="150" y="231"/>
                    <a:pt x="150" y="231"/>
                  </a:cubicBezTo>
                  <a:cubicBezTo>
                    <a:pt x="150" y="234"/>
                    <a:pt x="148" y="236"/>
                    <a:pt x="145" y="237"/>
                  </a:cubicBezTo>
                  <a:cubicBezTo>
                    <a:pt x="109" y="244"/>
                    <a:pt x="83" y="249"/>
                    <a:pt x="66" y="254"/>
                  </a:cubicBezTo>
                  <a:cubicBezTo>
                    <a:pt x="49" y="258"/>
                    <a:pt x="30" y="265"/>
                    <a:pt x="8" y="276"/>
                  </a:cubicBezTo>
                  <a:cubicBezTo>
                    <a:pt x="8" y="276"/>
                    <a:pt x="7" y="277"/>
                    <a:pt x="6" y="277"/>
                  </a:cubicBezTo>
                  <a:close/>
                </a:path>
              </a:pathLst>
            </a:custGeom>
            <a:solidFill>
              <a:srgbClr val="E8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8" name="Freeform 62">
              <a:extLst>
                <a:ext uri="{FF2B5EF4-FFF2-40B4-BE49-F238E27FC236}">
                  <a16:creationId xmlns:a16="http://schemas.microsoft.com/office/drawing/2014/main" id="{7EA64FBF-AA48-D7A7-D416-C8F0E193BB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82837" y="7983083"/>
              <a:ext cx="390525" cy="676275"/>
            </a:xfrm>
            <a:custGeom>
              <a:avLst/>
              <a:gdLst>
                <a:gd name="T0" fmla="*/ 87 w 168"/>
                <a:gd name="T1" fmla="*/ 12 h 289"/>
                <a:gd name="T2" fmla="*/ 82 w 168"/>
                <a:gd name="T3" fmla="*/ 168 h 289"/>
                <a:gd name="T4" fmla="*/ 78 w 168"/>
                <a:gd name="T5" fmla="*/ 194 h 289"/>
                <a:gd name="T6" fmla="*/ 150 w 168"/>
                <a:gd name="T7" fmla="*/ 174 h 289"/>
                <a:gd name="T8" fmla="*/ 155 w 168"/>
                <a:gd name="T9" fmla="*/ 172 h 289"/>
                <a:gd name="T10" fmla="*/ 150 w 168"/>
                <a:gd name="T11" fmla="*/ 237 h 289"/>
                <a:gd name="T12" fmla="*/ 70 w 168"/>
                <a:gd name="T13" fmla="*/ 254 h 289"/>
                <a:gd name="T14" fmla="*/ 12 w 168"/>
                <a:gd name="T15" fmla="*/ 277 h 289"/>
                <a:gd name="T16" fmla="*/ 13 w 168"/>
                <a:gd name="T17" fmla="*/ 225 h 289"/>
                <a:gd name="T18" fmla="*/ 20 w 168"/>
                <a:gd name="T19" fmla="*/ 221 h 289"/>
                <a:gd name="T20" fmla="*/ 20 w 168"/>
                <a:gd name="T21" fmla="*/ 197 h 289"/>
                <a:gd name="T22" fmla="*/ 38 w 168"/>
                <a:gd name="T23" fmla="*/ 33 h 289"/>
                <a:gd name="T24" fmla="*/ 87 w 168"/>
                <a:gd name="T25" fmla="*/ 12 h 289"/>
                <a:gd name="T26" fmla="*/ 87 w 168"/>
                <a:gd name="T27" fmla="*/ 0 h 289"/>
                <a:gd name="T28" fmla="*/ 85 w 168"/>
                <a:gd name="T29" fmla="*/ 1 h 289"/>
                <a:gd name="T30" fmla="*/ 32 w 168"/>
                <a:gd name="T31" fmla="*/ 23 h 289"/>
                <a:gd name="T32" fmla="*/ 32 w 168"/>
                <a:gd name="T33" fmla="*/ 23 h 289"/>
                <a:gd name="T34" fmla="*/ 26 w 168"/>
                <a:gd name="T35" fmla="*/ 31 h 289"/>
                <a:gd name="T36" fmla="*/ 9 w 168"/>
                <a:gd name="T37" fmla="*/ 196 h 289"/>
                <a:gd name="T38" fmla="*/ 8 w 168"/>
                <a:gd name="T39" fmla="*/ 215 h 289"/>
                <a:gd name="T40" fmla="*/ 8 w 168"/>
                <a:gd name="T41" fmla="*/ 215 h 289"/>
                <a:gd name="T42" fmla="*/ 1 w 168"/>
                <a:gd name="T43" fmla="*/ 225 h 289"/>
                <a:gd name="T44" fmla="*/ 0 w 168"/>
                <a:gd name="T45" fmla="*/ 276 h 289"/>
                <a:gd name="T46" fmla="*/ 5 w 168"/>
                <a:gd name="T47" fmla="*/ 287 h 289"/>
                <a:gd name="T48" fmla="*/ 12 w 168"/>
                <a:gd name="T49" fmla="*/ 289 h 289"/>
                <a:gd name="T50" fmla="*/ 17 w 168"/>
                <a:gd name="T51" fmla="*/ 287 h 289"/>
                <a:gd name="T52" fmla="*/ 73 w 168"/>
                <a:gd name="T53" fmla="*/ 265 h 289"/>
                <a:gd name="T54" fmla="*/ 152 w 168"/>
                <a:gd name="T55" fmla="*/ 249 h 289"/>
                <a:gd name="T56" fmla="*/ 162 w 168"/>
                <a:gd name="T57" fmla="*/ 238 h 289"/>
                <a:gd name="T58" fmla="*/ 167 w 168"/>
                <a:gd name="T59" fmla="*/ 174 h 289"/>
                <a:gd name="T60" fmla="*/ 164 w 168"/>
                <a:gd name="T61" fmla="*/ 164 h 289"/>
                <a:gd name="T62" fmla="*/ 155 w 168"/>
                <a:gd name="T63" fmla="*/ 160 h 289"/>
                <a:gd name="T64" fmla="*/ 153 w 168"/>
                <a:gd name="T65" fmla="*/ 161 h 289"/>
                <a:gd name="T66" fmla="*/ 147 w 168"/>
                <a:gd name="T67" fmla="*/ 162 h 289"/>
                <a:gd name="T68" fmla="*/ 94 w 168"/>
                <a:gd name="T69" fmla="*/ 175 h 289"/>
                <a:gd name="T70" fmla="*/ 94 w 168"/>
                <a:gd name="T71" fmla="*/ 168 h 289"/>
                <a:gd name="T72" fmla="*/ 99 w 168"/>
                <a:gd name="T73" fmla="*/ 13 h 289"/>
                <a:gd name="T74" fmla="*/ 95 w 168"/>
                <a:gd name="T75" fmla="*/ 3 h 289"/>
                <a:gd name="T76" fmla="*/ 87 w 168"/>
                <a:gd name="T7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8" h="289">
                  <a:moveTo>
                    <a:pt x="87" y="12"/>
                  </a:moveTo>
                  <a:cubicBezTo>
                    <a:pt x="84" y="59"/>
                    <a:pt x="81" y="119"/>
                    <a:pt x="82" y="168"/>
                  </a:cubicBezTo>
                  <a:cubicBezTo>
                    <a:pt x="82" y="177"/>
                    <a:pt x="81" y="186"/>
                    <a:pt x="78" y="194"/>
                  </a:cubicBezTo>
                  <a:cubicBezTo>
                    <a:pt x="98" y="186"/>
                    <a:pt x="121" y="179"/>
                    <a:pt x="150" y="174"/>
                  </a:cubicBezTo>
                  <a:cubicBezTo>
                    <a:pt x="152" y="173"/>
                    <a:pt x="153" y="173"/>
                    <a:pt x="155" y="172"/>
                  </a:cubicBezTo>
                  <a:cubicBezTo>
                    <a:pt x="150" y="237"/>
                    <a:pt x="150" y="237"/>
                    <a:pt x="150" y="237"/>
                  </a:cubicBezTo>
                  <a:cubicBezTo>
                    <a:pt x="114" y="244"/>
                    <a:pt x="88" y="250"/>
                    <a:pt x="70" y="254"/>
                  </a:cubicBezTo>
                  <a:cubicBezTo>
                    <a:pt x="53" y="258"/>
                    <a:pt x="34" y="266"/>
                    <a:pt x="12" y="277"/>
                  </a:cubicBezTo>
                  <a:cubicBezTo>
                    <a:pt x="13" y="225"/>
                    <a:pt x="13" y="225"/>
                    <a:pt x="13" y="22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19" y="215"/>
                    <a:pt x="19" y="207"/>
                    <a:pt x="20" y="197"/>
                  </a:cubicBezTo>
                  <a:cubicBezTo>
                    <a:pt x="23" y="145"/>
                    <a:pt x="29" y="77"/>
                    <a:pt x="38" y="33"/>
                  </a:cubicBezTo>
                  <a:cubicBezTo>
                    <a:pt x="61" y="19"/>
                    <a:pt x="63" y="18"/>
                    <a:pt x="87" y="12"/>
                  </a:cubicBezTo>
                  <a:moveTo>
                    <a:pt x="87" y="0"/>
                  </a:moveTo>
                  <a:cubicBezTo>
                    <a:pt x="86" y="0"/>
                    <a:pt x="85" y="0"/>
                    <a:pt x="85" y="1"/>
                  </a:cubicBezTo>
                  <a:cubicBezTo>
                    <a:pt x="59" y="6"/>
                    <a:pt x="56" y="8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29" y="25"/>
                    <a:pt x="27" y="28"/>
                    <a:pt x="26" y="31"/>
                  </a:cubicBezTo>
                  <a:cubicBezTo>
                    <a:pt x="15" y="87"/>
                    <a:pt x="10" y="171"/>
                    <a:pt x="9" y="196"/>
                  </a:cubicBezTo>
                  <a:cubicBezTo>
                    <a:pt x="8" y="203"/>
                    <a:pt x="8" y="209"/>
                    <a:pt x="8" y="215"/>
                  </a:cubicBezTo>
                  <a:cubicBezTo>
                    <a:pt x="8" y="215"/>
                    <a:pt x="8" y="215"/>
                    <a:pt x="8" y="215"/>
                  </a:cubicBezTo>
                  <a:cubicBezTo>
                    <a:pt x="4" y="217"/>
                    <a:pt x="2" y="221"/>
                    <a:pt x="1" y="225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0" y="280"/>
                    <a:pt x="2" y="284"/>
                    <a:pt x="5" y="287"/>
                  </a:cubicBezTo>
                  <a:cubicBezTo>
                    <a:pt x="7" y="288"/>
                    <a:pt x="9" y="289"/>
                    <a:pt x="12" y="289"/>
                  </a:cubicBezTo>
                  <a:cubicBezTo>
                    <a:pt x="14" y="289"/>
                    <a:pt x="15" y="288"/>
                    <a:pt x="17" y="287"/>
                  </a:cubicBezTo>
                  <a:cubicBezTo>
                    <a:pt x="38" y="277"/>
                    <a:pt x="57" y="269"/>
                    <a:pt x="73" y="265"/>
                  </a:cubicBezTo>
                  <a:cubicBezTo>
                    <a:pt x="90" y="261"/>
                    <a:pt x="117" y="256"/>
                    <a:pt x="152" y="249"/>
                  </a:cubicBezTo>
                  <a:cubicBezTo>
                    <a:pt x="157" y="248"/>
                    <a:pt x="161" y="243"/>
                    <a:pt x="162" y="238"/>
                  </a:cubicBezTo>
                  <a:cubicBezTo>
                    <a:pt x="167" y="174"/>
                    <a:pt x="167" y="174"/>
                    <a:pt x="167" y="174"/>
                  </a:cubicBezTo>
                  <a:cubicBezTo>
                    <a:pt x="168" y="170"/>
                    <a:pt x="166" y="166"/>
                    <a:pt x="164" y="164"/>
                  </a:cubicBezTo>
                  <a:cubicBezTo>
                    <a:pt x="161" y="162"/>
                    <a:pt x="158" y="160"/>
                    <a:pt x="155" y="160"/>
                  </a:cubicBezTo>
                  <a:cubicBezTo>
                    <a:pt x="155" y="160"/>
                    <a:pt x="154" y="161"/>
                    <a:pt x="153" y="161"/>
                  </a:cubicBezTo>
                  <a:cubicBezTo>
                    <a:pt x="151" y="161"/>
                    <a:pt x="149" y="161"/>
                    <a:pt x="147" y="162"/>
                  </a:cubicBezTo>
                  <a:cubicBezTo>
                    <a:pt x="128" y="165"/>
                    <a:pt x="110" y="170"/>
                    <a:pt x="94" y="175"/>
                  </a:cubicBezTo>
                  <a:cubicBezTo>
                    <a:pt x="94" y="173"/>
                    <a:pt x="94" y="170"/>
                    <a:pt x="94" y="168"/>
                  </a:cubicBezTo>
                  <a:cubicBezTo>
                    <a:pt x="93" y="120"/>
                    <a:pt x="95" y="60"/>
                    <a:pt x="99" y="13"/>
                  </a:cubicBezTo>
                  <a:cubicBezTo>
                    <a:pt x="100" y="9"/>
                    <a:pt x="98" y="6"/>
                    <a:pt x="95" y="3"/>
                  </a:cubicBezTo>
                  <a:cubicBezTo>
                    <a:pt x="93" y="1"/>
                    <a:pt x="90" y="0"/>
                    <a:pt x="8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9" name="Freeform 71">
              <a:extLst>
                <a:ext uri="{FF2B5EF4-FFF2-40B4-BE49-F238E27FC236}">
                  <a16:creationId xmlns:a16="http://schemas.microsoft.com/office/drawing/2014/main" id="{9C131BF7-53B7-CCA4-21C8-90309FC05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9200" y="7854496"/>
              <a:ext cx="349250" cy="138113"/>
            </a:xfrm>
            <a:custGeom>
              <a:avLst/>
              <a:gdLst>
                <a:gd name="T0" fmla="*/ 0 w 150"/>
                <a:gd name="T1" fmla="*/ 59 h 59"/>
                <a:gd name="T2" fmla="*/ 4 w 150"/>
                <a:gd name="T3" fmla="*/ 52 h 59"/>
                <a:gd name="T4" fmla="*/ 15 w 150"/>
                <a:gd name="T5" fmla="*/ 35 h 59"/>
                <a:gd name="T6" fmla="*/ 24 w 150"/>
                <a:gd name="T7" fmla="*/ 25 h 59"/>
                <a:gd name="T8" fmla="*/ 35 w 150"/>
                <a:gd name="T9" fmla="*/ 15 h 59"/>
                <a:gd name="T10" fmla="*/ 50 w 150"/>
                <a:gd name="T11" fmla="*/ 7 h 59"/>
                <a:gd name="T12" fmla="*/ 58 w 150"/>
                <a:gd name="T13" fmla="*/ 3 h 59"/>
                <a:gd name="T14" fmla="*/ 67 w 150"/>
                <a:gd name="T15" fmla="*/ 1 h 59"/>
                <a:gd name="T16" fmla="*/ 71 w 150"/>
                <a:gd name="T17" fmla="*/ 1 h 59"/>
                <a:gd name="T18" fmla="*/ 75 w 150"/>
                <a:gd name="T19" fmla="*/ 0 h 59"/>
                <a:gd name="T20" fmla="*/ 84 w 150"/>
                <a:gd name="T21" fmla="*/ 0 h 59"/>
                <a:gd name="T22" fmla="*/ 92 w 150"/>
                <a:gd name="T23" fmla="*/ 1 h 59"/>
                <a:gd name="T24" fmla="*/ 101 w 150"/>
                <a:gd name="T25" fmla="*/ 3 h 59"/>
                <a:gd name="T26" fmla="*/ 108 w 150"/>
                <a:gd name="T27" fmla="*/ 5 h 59"/>
                <a:gd name="T28" fmla="*/ 115 w 150"/>
                <a:gd name="T29" fmla="*/ 8 h 59"/>
                <a:gd name="T30" fmla="*/ 127 w 150"/>
                <a:gd name="T31" fmla="*/ 14 h 59"/>
                <a:gd name="T32" fmla="*/ 133 w 150"/>
                <a:gd name="T33" fmla="*/ 17 h 59"/>
                <a:gd name="T34" fmla="*/ 137 w 150"/>
                <a:gd name="T35" fmla="*/ 20 h 59"/>
                <a:gd name="T36" fmla="*/ 144 w 150"/>
                <a:gd name="T37" fmla="*/ 26 h 59"/>
                <a:gd name="T38" fmla="*/ 150 w 150"/>
                <a:gd name="T39" fmla="*/ 31 h 59"/>
                <a:gd name="T40" fmla="*/ 143 w 150"/>
                <a:gd name="T41" fmla="*/ 27 h 59"/>
                <a:gd name="T42" fmla="*/ 135 w 150"/>
                <a:gd name="T43" fmla="*/ 23 h 59"/>
                <a:gd name="T44" fmla="*/ 131 w 150"/>
                <a:gd name="T45" fmla="*/ 21 h 59"/>
                <a:gd name="T46" fmla="*/ 125 w 150"/>
                <a:gd name="T47" fmla="*/ 18 h 59"/>
                <a:gd name="T48" fmla="*/ 119 w 150"/>
                <a:gd name="T49" fmla="*/ 16 h 59"/>
                <a:gd name="T50" fmla="*/ 113 w 150"/>
                <a:gd name="T51" fmla="*/ 13 h 59"/>
                <a:gd name="T52" fmla="*/ 106 w 150"/>
                <a:gd name="T53" fmla="*/ 11 h 59"/>
                <a:gd name="T54" fmla="*/ 99 w 150"/>
                <a:gd name="T55" fmla="*/ 9 h 59"/>
                <a:gd name="T56" fmla="*/ 91 w 150"/>
                <a:gd name="T57" fmla="*/ 8 h 59"/>
                <a:gd name="T58" fmla="*/ 84 w 150"/>
                <a:gd name="T59" fmla="*/ 8 h 59"/>
                <a:gd name="T60" fmla="*/ 76 w 150"/>
                <a:gd name="T61" fmla="*/ 8 h 59"/>
                <a:gd name="T62" fmla="*/ 72 w 150"/>
                <a:gd name="T63" fmla="*/ 8 h 59"/>
                <a:gd name="T64" fmla="*/ 68 w 150"/>
                <a:gd name="T65" fmla="*/ 9 h 59"/>
                <a:gd name="T66" fmla="*/ 60 w 150"/>
                <a:gd name="T67" fmla="*/ 11 h 59"/>
                <a:gd name="T68" fmla="*/ 53 w 150"/>
                <a:gd name="T69" fmla="*/ 14 h 59"/>
                <a:gd name="T70" fmla="*/ 39 w 150"/>
                <a:gd name="T71" fmla="*/ 21 h 59"/>
                <a:gd name="T72" fmla="*/ 28 w 150"/>
                <a:gd name="T73" fmla="*/ 29 h 59"/>
                <a:gd name="T74" fmla="*/ 18 w 150"/>
                <a:gd name="T75" fmla="*/ 38 h 59"/>
                <a:gd name="T76" fmla="*/ 5 w 150"/>
                <a:gd name="T77" fmla="*/ 53 h 59"/>
                <a:gd name="T78" fmla="*/ 0 w 150"/>
                <a:gd name="T7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0" h="59">
                  <a:moveTo>
                    <a:pt x="0" y="59"/>
                  </a:moveTo>
                  <a:cubicBezTo>
                    <a:pt x="0" y="59"/>
                    <a:pt x="1" y="57"/>
                    <a:pt x="4" y="52"/>
                  </a:cubicBezTo>
                  <a:cubicBezTo>
                    <a:pt x="6" y="48"/>
                    <a:pt x="9" y="42"/>
                    <a:pt x="15" y="35"/>
                  </a:cubicBezTo>
                  <a:cubicBezTo>
                    <a:pt x="17" y="32"/>
                    <a:pt x="20" y="28"/>
                    <a:pt x="24" y="25"/>
                  </a:cubicBezTo>
                  <a:cubicBezTo>
                    <a:pt x="27" y="21"/>
                    <a:pt x="31" y="18"/>
                    <a:pt x="35" y="15"/>
                  </a:cubicBezTo>
                  <a:cubicBezTo>
                    <a:pt x="40" y="12"/>
                    <a:pt x="45" y="9"/>
                    <a:pt x="50" y="7"/>
                  </a:cubicBezTo>
                  <a:cubicBezTo>
                    <a:pt x="53" y="5"/>
                    <a:pt x="55" y="4"/>
                    <a:pt x="58" y="3"/>
                  </a:cubicBezTo>
                  <a:cubicBezTo>
                    <a:pt x="61" y="3"/>
                    <a:pt x="64" y="2"/>
                    <a:pt x="67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8" y="0"/>
                    <a:pt x="81" y="0"/>
                    <a:pt x="84" y="0"/>
                  </a:cubicBezTo>
                  <a:cubicBezTo>
                    <a:pt x="87" y="0"/>
                    <a:pt x="90" y="1"/>
                    <a:pt x="92" y="1"/>
                  </a:cubicBezTo>
                  <a:cubicBezTo>
                    <a:pt x="95" y="1"/>
                    <a:pt x="98" y="2"/>
                    <a:pt x="101" y="3"/>
                  </a:cubicBezTo>
                  <a:cubicBezTo>
                    <a:pt x="103" y="3"/>
                    <a:pt x="106" y="4"/>
                    <a:pt x="108" y="5"/>
                  </a:cubicBezTo>
                  <a:cubicBezTo>
                    <a:pt x="111" y="6"/>
                    <a:pt x="113" y="7"/>
                    <a:pt x="115" y="8"/>
                  </a:cubicBezTo>
                  <a:cubicBezTo>
                    <a:pt x="120" y="10"/>
                    <a:pt x="124" y="12"/>
                    <a:pt x="127" y="14"/>
                  </a:cubicBezTo>
                  <a:cubicBezTo>
                    <a:pt x="129" y="15"/>
                    <a:pt x="131" y="16"/>
                    <a:pt x="133" y="17"/>
                  </a:cubicBezTo>
                  <a:cubicBezTo>
                    <a:pt x="134" y="18"/>
                    <a:pt x="136" y="19"/>
                    <a:pt x="137" y="20"/>
                  </a:cubicBezTo>
                  <a:cubicBezTo>
                    <a:pt x="140" y="22"/>
                    <a:pt x="142" y="24"/>
                    <a:pt x="144" y="26"/>
                  </a:cubicBezTo>
                  <a:cubicBezTo>
                    <a:pt x="148" y="29"/>
                    <a:pt x="150" y="31"/>
                    <a:pt x="150" y="31"/>
                  </a:cubicBezTo>
                  <a:cubicBezTo>
                    <a:pt x="150" y="31"/>
                    <a:pt x="147" y="30"/>
                    <a:pt x="143" y="27"/>
                  </a:cubicBezTo>
                  <a:cubicBezTo>
                    <a:pt x="141" y="26"/>
                    <a:pt x="138" y="25"/>
                    <a:pt x="135" y="23"/>
                  </a:cubicBezTo>
                  <a:cubicBezTo>
                    <a:pt x="134" y="22"/>
                    <a:pt x="132" y="21"/>
                    <a:pt x="131" y="21"/>
                  </a:cubicBezTo>
                  <a:cubicBezTo>
                    <a:pt x="129" y="20"/>
                    <a:pt x="127" y="19"/>
                    <a:pt x="125" y="18"/>
                  </a:cubicBezTo>
                  <a:cubicBezTo>
                    <a:pt x="123" y="17"/>
                    <a:pt x="121" y="16"/>
                    <a:pt x="119" y="16"/>
                  </a:cubicBezTo>
                  <a:cubicBezTo>
                    <a:pt x="117" y="15"/>
                    <a:pt x="115" y="14"/>
                    <a:pt x="113" y="13"/>
                  </a:cubicBezTo>
                  <a:cubicBezTo>
                    <a:pt x="111" y="13"/>
                    <a:pt x="109" y="12"/>
                    <a:pt x="106" y="11"/>
                  </a:cubicBezTo>
                  <a:cubicBezTo>
                    <a:pt x="104" y="11"/>
                    <a:pt x="101" y="10"/>
                    <a:pt x="99" y="9"/>
                  </a:cubicBezTo>
                  <a:cubicBezTo>
                    <a:pt x="97" y="9"/>
                    <a:pt x="94" y="9"/>
                    <a:pt x="91" y="8"/>
                  </a:cubicBezTo>
                  <a:cubicBezTo>
                    <a:pt x="89" y="8"/>
                    <a:pt x="86" y="8"/>
                    <a:pt x="84" y="8"/>
                  </a:cubicBezTo>
                  <a:cubicBezTo>
                    <a:pt x="81" y="8"/>
                    <a:pt x="79" y="8"/>
                    <a:pt x="76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5" y="9"/>
                    <a:pt x="63" y="10"/>
                    <a:pt x="60" y="11"/>
                  </a:cubicBezTo>
                  <a:cubicBezTo>
                    <a:pt x="58" y="12"/>
                    <a:pt x="55" y="12"/>
                    <a:pt x="53" y="14"/>
                  </a:cubicBezTo>
                  <a:cubicBezTo>
                    <a:pt x="48" y="16"/>
                    <a:pt x="44" y="18"/>
                    <a:pt x="39" y="21"/>
                  </a:cubicBezTo>
                  <a:cubicBezTo>
                    <a:pt x="35" y="23"/>
                    <a:pt x="31" y="26"/>
                    <a:pt x="28" y="29"/>
                  </a:cubicBezTo>
                  <a:cubicBezTo>
                    <a:pt x="24" y="32"/>
                    <a:pt x="21" y="35"/>
                    <a:pt x="18" y="38"/>
                  </a:cubicBezTo>
                  <a:cubicBezTo>
                    <a:pt x="12" y="44"/>
                    <a:pt x="8" y="49"/>
                    <a:pt x="5" y="53"/>
                  </a:cubicBezTo>
                  <a:cubicBezTo>
                    <a:pt x="2" y="57"/>
                    <a:pt x="0" y="59"/>
                    <a:pt x="0" y="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0" name="Freeform 72">
              <a:extLst>
                <a:ext uri="{FF2B5EF4-FFF2-40B4-BE49-F238E27FC236}">
                  <a16:creationId xmlns:a16="http://schemas.microsoft.com/office/drawing/2014/main" id="{B0F816D3-F272-1808-66EB-59E04C08BB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8850" y="8375196"/>
              <a:ext cx="61913" cy="177800"/>
            </a:xfrm>
            <a:custGeom>
              <a:avLst/>
              <a:gdLst>
                <a:gd name="T0" fmla="*/ 27 w 27"/>
                <a:gd name="T1" fmla="*/ 76 h 76"/>
                <a:gd name="T2" fmla="*/ 24 w 27"/>
                <a:gd name="T3" fmla="*/ 74 h 76"/>
                <a:gd name="T4" fmla="*/ 15 w 27"/>
                <a:gd name="T5" fmla="*/ 68 h 76"/>
                <a:gd name="T6" fmla="*/ 10 w 27"/>
                <a:gd name="T7" fmla="*/ 63 h 76"/>
                <a:gd name="T8" fmla="*/ 6 w 27"/>
                <a:gd name="T9" fmla="*/ 56 h 76"/>
                <a:gd name="T10" fmla="*/ 4 w 27"/>
                <a:gd name="T11" fmla="*/ 53 h 76"/>
                <a:gd name="T12" fmla="*/ 2 w 27"/>
                <a:gd name="T13" fmla="*/ 48 h 76"/>
                <a:gd name="T14" fmla="*/ 1 w 27"/>
                <a:gd name="T15" fmla="*/ 44 h 76"/>
                <a:gd name="T16" fmla="*/ 0 w 27"/>
                <a:gd name="T17" fmla="*/ 39 h 76"/>
                <a:gd name="T18" fmla="*/ 0 w 27"/>
                <a:gd name="T19" fmla="*/ 37 h 76"/>
                <a:gd name="T20" fmla="*/ 0 w 27"/>
                <a:gd name="T21" fmla="*/ 35 h 76"/>
                <a:gd name="T22" fmla="*/ 1 w 27"/>
                <a:gd name="T23" fmla="*/ 30 h 76"/>
                <a:gd name="T24" fmla="*/ 3 w 27"/>
                <a:gd name="T25" fmla="*/ 22 h 76"/>
                <a:gd name="T26" fmla="*/ 7 w 27"/>
                <a:gd name="T27" fmla="*/ 15 h 76"/>
                <a:gd name="T28" fmla="*/ 11 w 27"/>
                <a:gd name="T29" fmla="*/ 9 h 76"/>
                <a:gd name="T30" fmla="*/ 13 w 27"/>
                <a:gd name="T31" fmla="*/ 7 h 76"/>
                <a:gd name="T32" fmla="*/ 16 w 27"/>
                <a:gd name="T33" fmla="*/ 5 h 76"/>
                <a:gd name="T34" fmla="*/ 19 w 27"/>
                <a:gd name="T35" fmla="*/ 2 h 76"/>
                <a:gd name="T36" fmla="*/ 22 w 27"/>
                <a:gd name="T37" fmla="*/ 0 h 76"/>
                <a:gd name="T38" fmla="*/ 20 w 27"/>
                <a:gd name="T39" fmla="*/ 3 h 76"/>
                <a:gd name="T40" fmla="*/ 18 w 27"/>
                <a:gd name="T41" fmla="*/ 7 h 76"/>
                <a:gd name="T42" fmla="*/ 17 w 27"/>
                <a:gd name="T43" fmla="*/ 9 h 76"/>
                <a:gd name="T44" fmla="*/ 15 w 27"/>
                <a:gd name="T45" fmla="*/ 12 h 76"/>
                <a:gd name="T46" fmla="*/ 12 w 27"/>
                <a:gd name="T47" fmla="*/ 17 h 76"/>
                <a:gd name="T48" fmla="*/ 10 w 27"/>
                <a:gd name="T49" fmla="*/ 24 h 76"/>
                <a:gd name="T50" fmla="*/ 9 w 27"/>
                <a:gd name="T51" fmla="*/ 31 h 76"/>
                <a:gd name="T52" fmla="*/ 8 w 27"/>
                <a:gd name="T53" fmla="*/ 35 h 76"/>
                <a:gd name="T54" fmla="*/ 8 w 27"/>
                <a:gd name="T55" fmla="*/ 37 h 76"/>
                <a:gd name="T56" fmla="*/ 8 w 27"/>
                <a:gd name="T57" fmla="*/ 39 h 76"/>
                <a:gd name="T58" fmla="*/ 9 w 27"/>
                <a:gd name="T59" fmla="*/ 43 h 76"/>
                <a:gd name="T60" fmla="*/ 10 w 27"/>
                <a:gd name="T61" fmla="*/ 46 h 76"/>
                <a:gd name="T62" fmla="*/ 11 w 27"/>
                <a:gd name="T63" fmla="*/ 50 h 76"/>
                <a:gd name="T64" fmla="*/ 12 w 27"/>
                <a:gd name="T65" fmla="*/ 53 h 76"/>
                <a:gd name="T66" fmla="*/ 15 w 27"/>
                <a:gd name="T67" fmla="*/ 60 h 76"/>
                <a:gd name="T68" fmla="*/ 19 w 27"/>
                <a:gd name="T69" fmla="*/ 65 h 76"/>
                <a:gd name="T70" fmla="*/ 25 w 27"/>
                <a:gd name="T71" fmla="*/ 73 h 76"/>
                <a:gd name="T72" fmla="*/ 27 w 27"/>
                <a:gd name="T7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" h="76">
                  <a:moveTo>
                    <a:pt x="27" y="76"/>
                  </a:moveTo>
                  <a:cubicBezTo>
                    <a:pt x="27" y="76"/>
                    <a:pt x="26" y="75"/>
                    <a:pt x="24" y="74"/>
                  </a:cubicBezTo>
                  <a:cubicBezTo>
                    <a:pt x="22" y="73"/>
                    <a:pt x="19" y="71"/>
                    <a:pt x="15" y="68"/>
                  </a:cubicBezTo>
                  <a:cubicBezTo>
                    <a:pt x="14" y="67"/>
                    <a:pt x="12" y="65"/>
                    <a:pt x="10" y="63"/>
                  </a:cubicBezTo>
                  <a:cubicBezTo>
                    <a:pt x="9" y="61"/>
                    <a:pt x="7" y="59"/>
                    <a:pt x="6" y="56"/>
                  </a:cubicBezTo>
                  <a:cubicBezTo>
                    <a:pt x="5" y="55"/>
                    <a:pt x="4" y="54"/>
                    <a:pt x="4" y="53"/>
                  </a:cubicBezTo>
                  <a:cubicBezTo>
                    <a:pt x="3" y="51"/>
                    <a:pt x="3" y="50"/>
                    <a:pt x="2" y="48"/>
                  </a:cubicBezTo>
                  <a:cubicBezTo>
                    <a:pt x="2" y="47"/>
                    <a:pt x="1" y="45"/>
                    <a:pt x="1" y="4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33"/>
                    <a:pt x="1" y="32"/>
                    <a:pt x="1" y="30"/>
                  </a:cubicBezTo>
                  <a:cubicBezTo>
                    <a:pt x="1" y="27"/>
                    <a:pt x="3" y="24"/>
                    <a:pt x="3" y="22"/>
                  </a:cubicBezTo>
                  <a:cubicBezTo>
                    <a:pt x="5" y="19"/>
                    <a:pt x="6" y="17"/>
                    <a:pt x="7" y="15"/>
                  </a:cubicBezTo>
                  <a:cubicBezTo>
                    <a:pt x="9" y="13"/>
                    <a:pt x="10" y="11"/>
                    <a:pt x="11" y="9"/>
                  </a:cubicBezTo>
                  <a:cubicBezTo>
                    <a:pt x="12" y="8"/>
                    <a:pt x="13" y="7"/>
                    <a:pt x="13" y="7"/>
                  </a:cubicBezTo>
                  <a:cubicBezTo>
                    <a:pt x="14" y="6"/>
                    <a:pt x="15" y="5"/>
                    <a:pt x="16" y="5"/>
                  </a:cubicBezTo>
                  <a:cubicBezTo>
                    <a:pt x="17" y="4"/>
                    <a:pt x="18" y="3"/>
                    <a:pt x="19" y="2"/>
                  </a:cubicBezTo>
                  <a:cubicBezTo>
                    <a:pt x="21" y="0"/>
                    <a:pt x="22" y="0"/>
                    <a:pt x="22" y="0"/>
                  </a:cubicBezTo>
                  <a:cubicBezTo>
                    <a:pt x="22" y="0"/>
                    <a:pt x="21" y="1"/>
                    <a:pt x="20" y="3"/>
                  </a:cubicBezTo>
                  <a:cubicBezTo>
                    <a:pt x="20" y="4"/>
                    <a:pt x="19" y="5"/>
                    <a:pt x="18" y="7"/>
                  </a:cubicBezTo>
                  <a:cubicBezTo>
                    <a:pt x="18" y="7"/>
                    <a:pt x="17" y="8"/>
                    <a:pt x="17" y="9"/>
                  </a:cubicBezTo>
                  <a:cubicBezTo>
                    <a:pt x="16" y="10"/>
                    <a:pt x="16" y="11"/>
                    <a:pt x="15" y="12"/>
                  </a:cubicBezTo>
                  <a:cubicBezTo>
                    <a:pt x="14" y="14"/>
                    <a:pt x="13" y="15"/>
                    <a:pt x="12" y="17"/>
                  </a:cubicBezTo>
                  <a:cubicBezTo>
                    <a:pt x="12" y="20"/>
                    <a:pt x="11" y="22"/>
                    <a:pt x="10" y="24"/>
                  </a:cubicBezTo>
                  <a:cubicBezTo>
                    <a:pt x="10" y="27"/>
                    <a:pt x="9" y="29"/>
                    <a:pt x="9" y="31"/>
                  </a:cubicBezTo>
                  <a:cubicBezTo>
                    <a:pt x="9" y="33"/>
                    <a:pt x="8" y="34"/>
                    <a:pt x="8" y="35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4"/>
                    <a:pt x="9" y="45"/>
                    <a:pt x="10" y="46"/>
                  </a:cubicBezTo>
                  <a:cubicBezTo>
                    <a:pt x="10" y="47"/>
                    <a:pt x="10" y="49"/>
                    <a:pt x="11" y="50"/>
                  </a:cubicBezTo>
                  <a:cubicBezTo>
                    <a:pt x="11" y="51"/>
                    <a:pt x="11" y="52"/>
                    <a:pt x="12" y="53"/>
                  </a:cubicBezTo>
                  <a:cubicBezTo>
                    <a:pt x="13" y="55"/>
                    <a:pt x="14" y="58"/>
                    <a:pt x="15" y="60"/>
                  </a:cubicBezTo>
                  <a:cubicBezTo>
                    <a:pt x="16" y="62"/>
                    <a:pt x="18" y="63"/>
                    <a:pt x="19" y="65"/>
                  </a:cubicBezTo>
                  <a:cubicBezTo>
                    <a:pt x="21" y="68"/>
                    <a:pt x="23" y="71"/>
                    <a:pt x="25" y="73"/>
                  </a:cubicBezTo>
                  <a:cubicBezTo>
                    <a:pt x="26" y="75"/>
                    <a:pt x="27" y="76"/>
                    <a:pt x="27" y="7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1" name="Freeform 73">
              <a:extLst>
                <a:ext uri="{FF2B5EF4-FFF2-40B4-BE49-F238E27FC236}">
                  <a16:creationId xmlns:a16="http://schemas.microsoft.com/office/drawing/2014/main" id="{7600C9D0-B3ED-9683-857F-C41FD58F7B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1175" y="8526008"/>
              <a:ext cx="282575" cy="228600"/>
            </a:xfrm>
            <a:custGeom>
              <a:avLst/>
              <a:gdLst>
                <a:gd name="T0" fmla="*/ 121 w 121"/>
                <a:gd name="T1" fmla="*/ 0 h 98"/>
                <a:gd name="T2" fmla="*/ 121 w 121"/>
                <a:gd name="T3" fmla="*/ 8 h 98"/>
                <a:gd name="T4" fmla="*/ 119 w 121"/>
                <a:gd name="T5" fmla="*/ 28 h 98"/>
                <a:gd name="T6" fmla="*/ 116 w 121"/>
                <a:gd name="T7" fmla="*/ 41 h 98"/>
                <a:gd name="T8" fmla="*/ 110 w 121"/>
                <a:gd name="T9" fmla="*/ 56 h 98"/>
                <a:gd name="T10" fmla="*/ 100 w 121"/>
                <a:gd name="T11" fmla="*/ 70 h 98"/>
                <a:gd name="T12" fmla="*/ 95 w 121"/>
                <a:gd name="T13" fmla="*/ 76 h 98"/>
                <a:gd name="T14" fmla="*/ 88 w 121"/>
                <a:gd name="T15" fmla="*/ 82 h 98"/>
                <a:gd name="T16" fmla="*/ 84 w 121"/>
                <a:gd name="T17" fmla="*/ 84 h 98"/>
                <a:gd name="T18" fmla="*/ 81 w 121"/>
                <a:gd name="T19" fmla="*/ 87 h 98"/>
                <a:gd name="T20" fmla="*/ 73 w 121"/>
                <a:gd name="T21" fmla="*/ 91 h 98"/>
                <a:gd name="T22" fmla="*/ 65 w 121"/>
                <a:gd name="T23" fmla="*/ 94 h 98"/>
                <a:gd name="T24" fmla="*/ 57 w 121"/>
                <a:gd name="T25" fmla="*/ 96 h 98"/>
                <a:gd name="T26" fmla="*/ 49 w 121"/>
                <a:gd name="T27" fmla="*/ 97 h 98"/>
                <a:gd name="T28" fmla="*/ 42 w 121"/>
                <a:gd name="T29" fmla="*/ 98 h 98"/>
                <a:gd name="T30" fmla="*/ 28 w 121"/>
                <a:gd name="T31" fmla="*/ 98 h 98"/>
                <a:gd name="T32" fmla="*/ 22 w 121"/>
                <a:gd name="T33" fmla="*/ 97 h 98"/>
                <a:gd name="T34" fmla="*/ 16 w 121"/>
                <a:gd name="T35" fmla="*/ 96 h 98"/>
                <a:gd name="T36" fmla="*/ 8 w 121"/>
                <a:gd name="T37" fmla="*/ 94 h 98"/>
                <a:gd name="T38" fmla="*/ 0 w 121"/>
                <a:gd name="T39" fmla="*/ 92 h 98"/>
                <a:gd name="T40" fmla="*/ 8 w 121"/>
                <a:gd name="T41" fmla="*/ 93 h 98"/>
                <a:gd name="T42" fmla="*/ 17 w 121"/>
                <a:gd name="T43" fmla="*/ 93 h 98"/>
                <a:gd name="T44" fmla="*/ 22 w 121"/>
                <a:gd name="T45" fmla="*/ 93 h 98"/>
                <a:gd name="T46" fmla="*/ 28 w 121"/>
                <a:gd name="T47" fmla="*/ 93 h 98"/>
                <a:gd name="T48" fmla="*/ 34 w 121"/>
                <a:gd name="T49" fmla="*/ 93 h 98"/>
                <a:gd name="T50" fmla="*/ 41 w 121"/>
                <a:gd name="T51" fmla="*/ 92 h 98"/>
                <a:gd name="T52" fmla="*/ 48 w 121"/>
                <a:gd name="T53" fmla="*/ 91 h 98"/>
                <a:gd name="T54" fmla="*/ 55 w 121"/>
                <a:gd name="T55" fmla="*/ 89 h 98"/>
                <a:gd name="T56" fmla="*/ 63 w 121"/>
                <a:gd name="T57" fmla="*/ 87 h 98"/>
                <a:gd name="T58" fmla="*/ 70 w 121"/>
                <a:gd name="T59" fmla="*/ 84 h 98"/>
                <a:gd name="T60" fmla="*/ 77 w 121"/>
                <a:gd name="T61" fmla="*/ 80 h 98"/>
                <a:gd name="T62" fmla="*/ 80 w 121"/>
                <a:gd name="T63" fmla="*/ 78 h 98"/>
                <a:gd name="T64" fmla="*/ 83 w 121"/>
                <a:gd name="T65" fmla="*/ 75 h 98"/>
                <a:gd name="T66" fmla="*/ 89 w 121"/>
                <a:gd name="T67" fmla="*/ 70 h 98"/>
                <a:gd name="T68" fmla="*/ 94 w 121"/>
                <a:gd name="T69" fmla="*/ 65 h 98"/>
                <a:gd name="T70" fmla="*/ 103 w 121"/>
                <a:gd name="T71" fmla="*/ 52 h 98"/>
                <a:gd name="T72" fmla="*/ 110 w 121"/>
                <a:gd name="T73" fmla="*/ 39 h 98"/>
                <a:gd name="T74" fmla="*/ 115 w 121"/>
                <a:gd name="T75" fmla="*/ 27 h 98"/>
                <a:gd name="T76" fmla="*/ 120 w 121"/>
                <a:gd name="T77" fmla="*/ 8 h 98"/>
                <a:gd name="T78" fmla="*/ 121 w 121"/>
                <a:gd name="T7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1" h="98">
                  <a:moveTo>
                    <a:pt x="121" y="0"/>
                  </a:moveTo>
                  <a:cubicBezTo>
                    <a:pt x="121" y="0"/>
                    <a:pt x="121" y="3"/>
                    <a:pt x="121" y="8"/>
                  </a:cubicBezTo>
                  <a:cubicBezTo>
                    <a:pt x="121" y="13"/>
                    <a:pt x="121" y="20"/>
                    <a:pt x="119" y="28"/>
                  </a:cubicBezTo>
                  <a:cubicBezTo>
                    <a:pt x="118" y="32"/>
                    <a:pt x="117" y="37"/>
                    <a:pt x="116" y="41"/>
                  </a:cubicBezTo>
                  <a:cubicBezTo>
                    <a:pt x="114" y="46"/>
                    <a:pt x="112" y="51"/>
                    <a:pt x="110" y="56"/>
                  </a:cubicBezTo>
                  <a:cubicBezTo>
                    <a:pt x="107" y="60"/>
                    <a:pt x="104" y="65"/>
                    <a:pt x="100" y="70"/>
                  </a:cubicBezTo>
                  <a:cubicBezTo>
                    <a:pt x="99" y="72"/>
                    <a:pt x="96" y="74"/>
                    <a:pt x="95" y="76"/>
                  </a:cubicBezTo>
                  <a:cubicBezTo>
                    <a:pt x="92" y="78"/>
                    <a:pt x="90" y="80"/>
                    <a:pt x="88" y="82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1" y="87"/>
                    <a:pt x="81" y="87"/>
                    <a:pt x="81" y="87"/>
                  </a:cubicBezTo>
                  <a:cubicBezTo>
                    <a:pt x="78" y="88"/>
                    <a:pt x="75" y="89"/>
                    <a:pt x="73" y="91"/>
                  </a:cubicBezTo>
                  <a:cubicBezTo>
                    <a:pt x="70" y="92"/>
                    <a:pt x="68" y="93"/>
                    <a:pt x="65" y="94"/>
                  </a:cubicBezTo>
                  <a:cubicBezTo>
                    <a:pt x="62" y="94"/>
                    <a:pt x="60" y="95"/>
                    <a:pt x="57" y="96"/>
                  </a:cubicBezTo>
                  <a:cubicBezTo>
                    <a:pt x="54" y="96"/>
                    <a:pt x="52" y="97"/>
                    <a:pt x="49" y="97"/>
                  </a:cubicBezTo>
                  <a:cubicBezTo>
                    <a:pt x="47" y="97"/>
                    <a:pt x="44" y="98"/>
                    <a:pt x="42" y="98"/>
                  </a:cubicBezTo>
                  <a:cubicBezTo>
                    <a:pt x="37" y="98"/>
                    <a:pt x="32" y="98"/>
                    <a:pt x="28" y="98"/>
                  </a:cubicBezTo>
                  <a:cubicBezTo>
                    <a:pt x="26" y="97"/>
                    <a:pt x="24" y="97"/>
                    <a:pt x="22" y="97"/>
                  </a:cubicBezTo>
                  <a:cubicBezTo>
                    <a:pt x="20" y="97"/>
                    <a:pt x="18" y="96"/>
                    <a:pt x="16" y="96"/>
                  </a:cubicBezTo>
                  <a:cubicBezTo>
                    <a:pt x="13" y="96"/>
                    <a:pt x="10" y="95"/>
                    <a:pt x="8" y="94"/>
                  </a:cubicBezTo>
                  <a:cubicBezTo>
                    <a:pt x="3" y="93"/>
                    <a:pt x="0" y="92"/>
                    <a:pt x="0" y="92"/>
                  </a:cubicBezTo>
                  <a:cubicBezTo>
                    <a:pt x="0" y="92"/>
                    <a:pt x="3" y="93"/>
                    <a:pt x="8" y="93"/>
                  </a:cubicBezTo>
                  <a:cubicBezTo>
                    <a:pt x="10" y="93"/>
                    <a:pt x="13" y="93"/>
                    <a:pt x="17" y="93"/>
                  </a:cubicBezTo>
                  <a:cubicBezTo>
                    <a:pt x="18" y="93"/>
                    <a:pt x="20" y="93"/>
                    <a:pt x="22" y="93"/>
                  </a:cubicBezTo>
                  <a:cubicBezTo>
                    <a:pt x="24" y="93"/>
                    <a:pt x="26" y="93"/>
                    <a:pt x="28" y="93"/>
                  </a:cubicBezTo>
                  <a:cubicBezTo>
                    <a:pt x="30" y="93"/>
                    <a:pt x="32" y="93"/>
                    <a:pt x="34" y="93"/>
                  </a:cubicBezTo>
                  <a:cubicBezTo>
                    <a:pt x="36" y="92"/>
                    <a:pt x="39" y="92"/>
                    <a:pt x="41" y="92"/>
                  </a:cubicBezTo>
                  <a:cubicBezTo>
                    <a:pt x="43" y="91"/>
                    <a:pt x="46" y="91"/>
                    <a:pt x="48" y="91"/>
                  </a:cubicBezTo>
                  <a:cubicBezTo>
                    <a:pt x="50" y="90"/>
                    <a:pt x="53" y="90"/>
                    <a:pt x="55" y="89"/>
                  </a:cubicBezTo>
                  <a:cubicBezTo>
                    <a:pt x="58" y="88"/>
                    <a:pt x="60" y="87"/>
                    <a:pt x="63" y="87"/>
                  </a:cubicBezTo>
                  <a:cubicBezTo>
                    <a:pt x="65" y="86"/>
                    <a:pt x="67" y="85"/>
                    <a:pt x="70" y="84"/>
                  </a:cubicBezTo>
                  <a:cubicBezTo>
                    <a:pt x="72" y="82"/>
                    <a:pt x="74" y="81"/>
                    <a:pt x="77" y="80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5" y="74"/>
                    <a:pt x="87" y="72"/>
                    <a:pt x="89" y="70"/>
                  </a:cubicBezTo>
                  <a:cubicBezTo>
                    <a:pt x="91" y="68"/>
                    <a:pt x="93" y="67"/>
                    <a:pt x="94" y="65"/>
                  </a:cubicBezTo>
                  <a:cubicBezTo>
                    <a:pt x="98" y="61"/>
                    <a:pt x="101" y="56"/>
                    <a:pt x="103" y="52"/>
                  </a:cubicBezTo>
                  <a:cubicBezTo>
                    <a:pt x="106" y="48"/>
                    <a:pt x="108" y="43"/>
                    <a:pt x="110" y="39"/>
                  </a:cubicBezTo>
                  <a:cubicBezTo>
                    <a:pt x="112" y="35"/>
                    <a:pt x="114" y="31"/>
                    <a:pt x="115" y="27"/>
                  </a:cubicBezTo>
                  <a:cubicBezTo>
                    <a:pt x="117" y="19"/>
                    <a:pt x="119" y="12"/>
                    <a:pt x="120" y="8"/>
                  </a:cubicBezTo>
                  <a:cubicBezTo>
                    <a:pt x="121" y="3"/>
                    <a:pt x="121" y="0"/>
                    <a:pt x="1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12" name="Group 611">
            <a:extLst>
              <a:ext uri="{FF2B5EF4-FFF2-40B4-BE49-F238E27FC236}">
                <a16:creationId xmlns:a16="http://schemas.microsoft.com/office/drawing/2014/main" id="{3C68CFCC-6AA7-BD5D-A0CA-00D48B144166}"/>
              </a:ext>
            </a:extLst>
          </p:cNvPr>
          <p:cNvGrpSpPr/>
          <p:nvPr/>
        </p:nvGrpSpPr>
        <p:grpSpPr>
          <a:xfrm>
            <a:off x="3322051" y="2667624"/>
            <a:ext cx="1123214" cy="1040182"/>
            <a:chOff x="1312863" y="3052308"/>
            <a:chExt cx="1181100" cy="1093788"/>
          </a:xfrm>
        </p:grpSpPr>
        <p:sp>
          <p:nvSpPr>
            <p:cNvPr id="613" name="Freeform 11">
              <a:extLst>
                <a:ext uri="{FF2B5EF4-FFF2-40B4-BE49-F238E27FC236}">
                  <a16:creationId xmlns:a16="http://schemas.microsoft.com/office/drawing/2014/main" id="{2768F478-356D-908D-74E9-29BC57441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1438" y="3199946"/>
              <a:ext cx="1152525" cy="946150"/>
            </a:xfrm>
            <a:custGeom>
              <a:avLst/>
              <a:gdLst>
                <a:gd name="T0" fmla="*/ 493 w 494"/>
                <a:gd name="T1" fmla="*/ 269 h 404"/>
                <a:gd name="T2" fmla="*/ 470 w 494"/>
                <a:gd name="T3" fmla="*/ 54 h 404"/>
                <a:gd name="T4" fmla="*/ 442 w 494"/>
                <a:gd name="T5" fmla="*/ 27 h 404"/>
                <a:gd name="T6" fmla="*/ 53 w 494"/>
                <a:gd name="T7" fmla="*/ 0 h 404"/>
                <a:gd name="T8" fmla="*/ 25 w 494"/>
                <a:gd name="T9" fmla="*/ 30 h 404"/>
                <a:gd name="T10" fmla="*/ 2 w 494"/>
                <a:gd name="T11" fmla="*/ 298 h 404"/>
                <a:gd name="T12" fmla="*/ 28 w 494"/>
                <a:gd name="T13" fmla="*/ 327 h 404"/>
                <a:gd name="T14" fmla="*/ 41 w 494"/>
                <a:gd name="T15" fmla="*/ 326 h 404"/>
                <a:gd name="T16" fmla="*/ 64 w 494"/>
                <a:gd name="T17" fmla="*/ 404 h 404"/>
                <a:gd name="T18" fmla="*/ 77 w 494"/>
                <a:gd name="T19" fmla="*/ 325 h 404"/>
                <a:gd name="T20" fmla="*/ 467 w 494"/>
                <a:gd name="T21" fmla="*/ 296 h 404"/>
                <a:gd name="T22" fmla="*/ 493 w 494"/>
                <a:gd name="T23" fmla="*/ 269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4" h="404">
                  <a:moveTo>
                    <a:pt x="493" y="269"/>
                  </a:moveTo>
                  <a:cubicBezTo>
                    <a:pt x="485" y="197"/>
                    <a:pt x="478" y="126"/>
                    <a:pt x="470" y="54"/>
                  </a:cubicBezTo>
                  <a:cubicBezTo>
                    <a:pt x="468" y="41"/>
                    <a:pt x="456" y="29"/>
                    <a:pt x="442" y="27"/>
                  </a:cubicBezTo>
                  <a:cubicBezTo>
                    <a:pt x="312" y="13"/>
                    <a:pt x="182" y="4"/>
                    <a:pt x="53" y="0"/>
                  </a:cubicBezTo>
                  <a:cubicBezTo>
                    <a:pt x="39" y="0"/>
                    <a:pt x="26" y="13"/>
                    <a:pt x="25" y="30"/>
                  </a:cubicBezTo>
                  <a:cubicBezTo>
                    <a:pt x="17" y="119"/>
                    <a:pt x="10" y="208"/>
                    <a:pt x="2" y="298"/>
                  </a:cubicBezTo>
                  <a:cubicBezTo>
                    <a:pt x="0" y="314"/>
                    <a:pt x="12" y="327"/>
                    <a:pt x="28" y="327"/>
                  </a:cubicBezTo>
                  <a:cubicBezTo>
                    <a:pt x="32" y="327"/>
                    <a:pt x="36" y="326"/>
                    <a:pt x="41" y="326"/>
                  </a:cubicBezTo>
                  <a:cubicBezTo>
                    <a:pt x="64" y="404"/>
                    <a:pt x="64" y="404"/>
                    <a:pt x="64" y="40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207" y="320"/>
                    <a:pt x="337" y="310"/>
                    <a:pt x="467" y="296"/>
                  </a:cubicBezTo>
                  <a:cubicBezTo>
                    <a:pt x="483" y="294"/>
                    <a:pt x="494" y="282"/>
                    <a:pt x="493" y="2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4" name="Freeform 12">
              <a:extLst>
                <a:ext uri="{FF2B5EF4-FFF2-40B4-BE49-F238E27FC236}">
                  <a16:creationId xmlns:a16="http://schemas.microsoft.com/office/drawing/2014/main" id="{5371D584-5A10-4D27-9F16-6F6F087A6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2863" y="3144383"/>
              <a:ext cx="1152525" cy="944563"/>
            </a:xfrm>
            <a:custGeom>
              <a:avLst/>
              <a:gdLst>
                <a:gd name="T0" fmla="*/ 493 w 494"/>
                <a:gd name="T1" fmla="*/ 269 h 404"/>
                <a:gd name="T2" fmla="*/ 470 w 494"/>
                <a:gd name="T3" fmla="*/ 54 h 404"/>
                <a:gd name="T4" fmla="*/ 442 w 494"/>
                <a:gd name="T5" fmla="*/ 27 h 404"/>
                <a:gd name="T6" fmla="*/ 53 w 494"/>
                <a:gd name="T7" fmla="*/ 0 h 404"/>
                <a:gd name="T8" fmla="*/ 25 w 494"/>
                <a:gd name="T9" fmla="*/ 30 h 404"/>
                <a:gd name="T10" fmla="*/ 2 w 494"/>
                <a:gd name="T11" fmla="*/ 298 h 404"/>
                <a:gd name="T12" fmla="*/ 28 w 494"/>
                <a:gd name="T13" fmla="*/ 327 h 404"/>
                <a:gd name="T14" fmla="*/ 41 w 494"/>
                <a:gd name="T15" fmla="*/ 326 h 404"/>
                <a:gd name="T16" fmla="*/ 64 w 494"/>
                <a:gd name="T17" fmla="*/ 404 h 404"/>
                <a:gd name="T18" fmla="*/ 77 w 494"/>
                <a:gd name="T19" fmla="*/ 325 h 404"/>
                <a:gd name="T20" fmla="*/ 467 w 494"/>
                <a:gd name="T21" fmla="*/ 296 h 404"/>
                <a:gd name="T22" fmla="*/ 493 w 494"/>
                <a:gd name="T23" fmla="*/ 269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4" h="404">
                  <a:moveTo>
                    <a:pt x="493" y="269"/>
                  </a:moveTo>
                  <a:cubicBezTo>
                    <a:pt x="485" y="197"/>
                    <a:pt x="478" y="126"/>
                    <a:pt x="470" y="54"/>
                  </a:cubicBezTo>
                  <a:cubicBezTo>
                    <a:pt x="468" y="41"/>
                    <a:pt x="456" y="29"/>
                    <a:pt x="442" y="27"/>
                  </a:cubicBezTo>
                  <a:cubicBezTo>
                    <a:pt x="312" y="13"/>
                    <a:pt x="182" y="4"/>
                    <a:pt x="53" y="0"/>
                  </a:cubicBezTo>
                  <a:cubicBezTo>
                    <a:pt x="39" y="0"/>
                    <a:pt x="26" y="13"/>
                    <a:pt x="25" y="30"/>
                  </a:cubicBezTo>
                  <a:cubicBezTo>
                    <a:pt x="17" y="119"/>
                    <a:pt x="10" y="208"/>
                    <a:pt x="2" y="298"/>
                  </a:cubicBezTo>
                  <a:cubicBezTo>
                    <a:pt x="0" y="314"/>
                    <a:pt x="12" y="327"/>
                    <a:pt x="28" y="327"/>
                  </a:cubicBezTo>
                  <a:cubicBezTo>
                    <a:pt x="32" y="327"/>
                    <a:pt x="36" y="326"/>
                    <a:pt x="41" y="326"/>
                  </a:cubicBezTo>
                  <a:cubicBezTo>
                    <a:pt x="64" y="404"/>
                    <a:pt x="64" y="404"/>
                    <a:pt x="64" y="40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207" y="320"/>
                    <a:pt x="337" y="310"/>
                    <a:pt x="467" y="296"/>
                  </a:cubicBezTo>
                  <a:cubicBezTo>
                    <a:pt x="483" y="294"/>
                    <a:pt x="494" y="282"/>
                    <a:pt x="493" y="269"/>
                  </a:cubicBezTo>
                  <a:close/>
                </a:path>
              </a:pathLst>
            </a:custGeom>
            <a:solidFill>
              <a:srgbClr val="FFFFFF"/>
            </a:solidFill>
            <a:ln w="79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5" name="Freeform 44">
              <a:extLst>
                <a:ext uri="{FF2B5EF4-FFF2-40B4-BE49-F238E27FC236}">
                  <a16:creationId xmlns:a16="http://schemas.microsoft.com/office/drawing/2014/main" id="{C47373A4-9876-1E2B-8B94-3482F22C97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0038" y="3052308"/>
              <a:ext cx="336550" cy="596900"/>
            </a:xfrm>
            <a:custGeom>
              <a:avLst/>
              <a:gdLst>
                <a:gd name="T0" fmla="*/ 42 w 144"/>
                <a:gd name="T1" fmla="*/ 197 h 255"/>
                <a:gd name="T2" fmla="*/ 61 w 144"/>
                <a:gd name="T3" fmla="*/ 200 h 255"/>
                <a:gd name="T4" fmla="*/ 71 w 144"/>
                <a:gd name="T5" fmla="*/ 216 h 255"/>
                <a:gd name="T6" fmla="*/ 56 w 144"/>
                <a:gd name="T7" fmla="*/ 243 h 255"/>
                <a:gd name="T8" fmla="*/ 30 w 144"/>
                <a:gd name="T9" fmla="*/ 254 h 255"/>
                <a:gd name="T10" fmla="*/ 10 w 144"/>
                <a:gd name="T11" fmla="*/ 252 h 255"/>
                <a:gd name="T12" fmla="*/ 0 w 144"/>
                <a:gd name="T13" fmla="*/ 236 h 255"/>
                <a:gd name="T14" fmla="*/ 15 w 144"/>
                <a:gd name="T15" fmla="*/ 209 h 255"/>
                <a:gd name="T16" fmla="*/ 42 w 144"/>
                <a:gd name="T17" fmla="*/ 197 h 255"/>
                <a:gd name="T18" fmla="*/ 77 w 144"/>
                <a:gd name="T19" fmla="*/ 0 h 255"/>
                <a:gd name="T20" fmla="*/ 144 w 144"/>
                <a:gd name="T21" fmla="*/ 11 h 255"/>
                <a:gd name="T22" fmla="*/ 105 w 144"/>
                <a:gd name="T23" fmla="*/ 85 h 255"/>
                <a:gd name="T24" fmla="*/ 75 w 144"/>
                <a:gd name="T25" fmla="*/ 164 h 255"/>
                <a:gd name="T26" fmla="*/ 31 w 144"/>
                <a:gd name="T27" fmla="*/ 162 h 255"/>
                <a:gd name="T28" fmla="*/ 77 w 144"/>
                <a:gd name="T2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4" h="255">
                  <a:moveTo>
                    <a:pt x="42" y="197"/>
                  </a:moveTo>
                  <a:cubicBezTo>
                    <a:pt x="49" y="196"/>
                    <a:pt x="55" y="197"/>
                    <a:pt x="61" y="200"/>
                  </a:cubicBezTo>
                  <a:cubicBezTo>
                    <a:pt x="68" y="204"/>
                    <a:pt x="71" y="209"/>
                    <a:pt x="71" y="216"/>
                  </a:cubicBezTo>
                  <a:cubicBezTo>
                    <a:pt x="71" y="226"/>
                    <a:pt x="66" y="235"/>
                    <a:pt x="56" y="243"/>
                  </a:cubicBezTo>
                  <a:cubicBezTo>
                    <a:pt x="48" y="249"/>
                    <a:pt x="39" y="253"/>
                    <a:pt x="30" y="254"/>
                  </a:cubicBezTo>
                  <a:cubicBezTo>
                    <a:pt x="22" y="255"/>
                    <a:pt x="15" y="254"/>
                    <a:pt x="10" y="252"/>
                  </a:cubicBezTo>
                  <a:cubicBezTo>
                    <a:pt x="3" y="248"/>
                    <a:pt x="0" y="243"/>
                    <a:pt x="0" y="236"/>
                  </a:cubicBezTo>
                  <a:cubicBezTo>
                    <a:pt x="0" y="226"/>
                    <a:pt x="5" y="217"/>
                    <a:pt x="15" y="209"/>
                  </a:cubicBezTo>
                  <a:cubicBezTo>
                    <a:pt x="23" y="202"/>
                    <a:pt x="32" y="198"/>
                    <a:pt x="42" y="197"/>
                  </a:cubicBezTo>
                  <a:close/>
                  <a:moveTo>
                    <a:pt x="77" y="0"/>
                  </a:moveTo>
                  <a:cubicBezTo>
                    <a:pt x="144" y="11"/>
                    <a:pt x="144" y="11"/>
                    <a:pt x="144" y="11"/>
                  </a:cubicBezTo>
                  <a:cubicBezTo>
                    <a:pt x="126" y="43"/>
                    <a:pt x="113" y="67"/>
                    <a:pt x="105" y="85"/>
                  </a:cubicBezTo>
                  <a:cubicBezTo>
                    <a:pt x="94" y="109"/>
                    <a:pt x="84" y="136"/>
                    <a:pt x="75" y="164"/>
                  </a:cubicBezTo>
                  <a:cubicBezTo>
                    <a:pt x="31" y="162"/>
                    <a:pt x="31" y="162"/>
                    <a:pt x="31" y="162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0090F3"/>
            </a:solidFill>
            <a:ln w="2698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6" name="Freeform 45">
              <a:extLst>
                <a:ext uri="{FF2B5EF4-FFF2-40B4-BE49-F238E27FC236}">
                  <a16:creationId xmlns:a16="http://schemas.microsoft.com/office/drawing/2014/main" id="{A606C4DC-EBFD-01E9-ED4D-5794E5EE96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3052308"/>
              <a:ext cx="333375" cy="596900"/>
            </a:xfrm>
            <a:custGeom>
              <a:avLst/>
              <a:gdLst>
                <a:gd name="T0" fmla="*/ 42 w 143"/>
                <a:gd name="T1" fmla="*/ 197 h 255"/>
                <a:gd name="T2" fmla="*/ 61 w 143"/>
                <a:gd name="T3" fmla="*/ 200 h 255"/>
                <a:gd name="T4" fmla="*/ 71 w 143"/>
                <a:gd name="T5" fmla="*/ 216 h 255"/>
                <a:gd name="T6" fmla="*/ 56 w 143"/>
                <a:gd name="T7" fmla="*/ 243 h 255"/>
                <a:gd name="T8" fmla="*/ 30 w 143"/>
                <a:gd name="T9" fmla="*/ 254 h 255"/>
                <a:gd name="T10" fmla="*/ 10 w 143"/>
                <a:gd name="T11" fmla="*/ 252 h 255"/>
                <a:gd name="T12" fmla="*/ 0 w 143"/>
                <a:gd name="T13" fmla="*/ 236 h 255"/>
                <a:gd name="T14" fmla="*/ 15 w 143"/>
                <a:gd name="T15" fmla="*/ 209 h 255"/>
                <a:gd name="T16" fmla="*/ 42 w 143"/>
                <a:gd name="T17" fmla="*/ 197 h 255"/>
                <a:gd name="T18" fmla="*/ 77 w 143"/>
                <a:gd name="T19" fmla="*/ 0 h 255"/>
                <a:gd name="T20" fmla="*/ 143 w 143"/>
                <a:gd name="T21" fmla="*/ 11 h 255"/>
                <a:gd name="T22" fmla="*/ 105 w 143"/>
                <a:gd name="T23" fmla="*/ 85 h 255"/>
                <a:gd name="T24" fmla="*/ 75 w 143"/>
                <a:gd name="T25" fmla="*/ 164 h 255"/>
                <a:gd name="T26" fmla="*/ 31 w 143"/>
                <a:gd name="T27" fmla="*/ 162 h 255"/>
                <a:gd name="T28" fmla="*/ 77 w 143"/>
                <a:gd name="T2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3" h="255">
                  <a:moveTo>
                    <a:pt x="42" y="197"/>
                  </a:moveTo>
                  <a:cubicBezTo>
                    <a:pt x="49" y="196"/>
                    <a:pt x="55" y="197"/>
                    <a:pt x="61" y="200"/>
                  </a:cubicBezTo>
                  <a:cubicBezTo>
                    <a:pt x="68" y="204"/>
                    <a:pt x="71" y="209"/>
                    <a:pt x="71" y="216"/>
                  </a:cubicBezTo>
                  <a:cubicBezTo>
                    <a:pt x="71" y="226"/>
                    <a:pt x="66" y="235"/>
                    <a:pt x="56" y="243"/>
                  </a:cubicBezTo>
                  <a:cubicBezTo>
                    <a:pt x="48" y="249"/>
                    <a:pt x="39" y="253"/>
                    <a:pt x="30" y="254"/>
                  </a:cubicBezTo>
                  <a:cubicBezTo>
                    <a:pt x="22" y="255"/>
                    <a:pt x="15" y="254"/>
                    <a:pt x="10" y="252"/>
                  </a:cubicBezTo>
                  <a:cubicBezTo>
                    <a:pt x="3" y="248"/>
                    <a:pt x="0" y="243"/>
                    <a:pt x="0" y="236"/>
                  </a:cubicBezTo>
                  <a:cubicBezTo>
                    <a:pt x="0" y="226"/>
                    <a:pt x="5" y="217"/>
                    <a:pt x="15" y="209"/>
                  </a:cubicBezTo>
                  <a:cubicBezTo>
                    <a:pt x="23" y="202"/>
                    <a:pt x="32" y="198"/>
                    <a:pt x="42" y="197"/>
                  </a:cubicBezTo>
                  <a:close/>
                  <a:moveTo>
                    <a:pt x="77" y="0"/>
                  </a:moveTo>
                  <a:cubicBezTo>
                    <a:pt x="143" y="11"/>
                    <a:pt x="143" y="11"/>
                    <a:pt x="143" y="11"/>
                  </a:cubicBezTo>
                  <a:cubicBezTo>
                    <a:pt x="126" y="43"/>
                    <a:pt x="113" y="67"/>
                    <a:pt x="105" y="85"/>
                  </a:cubicBezTo>
                  <a:cubicBezTo>
                    <a:pt x="94" y="109"/>
                    <a:pt x="84" y="136"/>
                    <a:pt x="75" y="164"/>
                  </a:cubicBezTo>
                  <a:cubicBezTo>
                    <a:pt x="31" y="162"/>
                    <a:pt x="31" y="162"/>
                    <a:pt x="31" y="162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0090F3"/>
            </a:solidFill>
            <a:ln w="2698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7" name="Freeform 46">
              <a:extLst>
                <a:ext uri="{FF2B5EF4-FFF2-40B4-BE49-F238E27FC236}">
                  <a16:creationId xmlns:a16="http://schemas.microsoft.com/office/drawing/2014/main" id="{A28A91CD-74CC-7D6A-29BE-B009B57C09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2951" y="3052308"/>
              <a:ext cx="333375" cy="596900"/>
            </a:xfrm>
            <a:custGeom>
              <a:avLst/>
              <a:gdLst>
                <a:gd name="T0" fmla="*/ 42 w 143"/>
                <a:gd name="T1" fmla="*/ 197 h 255"/>
                <a:gd name="T2" fmla="*/ 61 w 143"/>
                <a:gd name="T3" fmla="*/ 200 h 255"/>
                <a:gd name="T4" fmla="*/ 71 w 143"/>
                <a:gd name="T5" fmla="*/ 216 h 255"/>
                <a:gd name="T6" fmla="*/ 56 w 143"/>
                <a:gd name="T7" fmla="*/ 243 h 255"/>
                <a:gd name="T8" fmla="*/ 29 w 143"/>
                <a:gd name="T9" fmla="*/ 254 h 255"/>
                <a:gd name="T10" fmla="*/ 10 w 143"/>
                <a:gd name="T11" fmla="*/ 252 h 255"/>
                <a:gd name="T12" fmla="*/ 0 w 143"/>
                <a:gd name="T13" fmla="*/ 236 h 255"/>
                <a:gd name="T14" fmla="*/ 15 w 143"/>
                <a:gd name="T15" fmla="*/ 209 h 255"/>
                <a:gd name="T16" fmla="*/ 42 w 143"/>
                <a:gd name="T17" fmla="*/ 197 h 255"/>
                <a:gd name="T18" fmla="*/ 77 w 143"/>
                <a:gd name="T19" fmla="*/ 0 h 255"/>
                <a:gd name="T20" fmla="*/ 143 w 143"/>
                <a:gd name="T21" fmla="*/ 11 h 255"/>
                <a:gd name="T22" fmla="*/ 105 w 143"/>
                <a:gd name="T23" fmla="*/ 85 h 255"/>
                <a:gd name="T24" fmla="*/ 75 w 143"/>
                <a:gd name="T25" fmla="*/ 164 h 255"/>
                <a:gd name="T26" fmla="*/ 31 w 143"/>
                <a:gd name="T27" fmla="*/ 162 h 255"/>
                <a:gd name="T28" fmla="*/ 77 w 143"/>
                <a:gd name="T2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3" h="255">
                  <a:moveTo>
                    <a:pt x="42" y="197"/>
                  </a:moveTo>
                  <a:cubicBezTo>
                    <a:pt x="49" y="196"/>
                    <a:pt x="55" y="197"/>
                    <a:pt x="61" y="200"/>
                  </a:cubicBezTo>
                  <a:cubicBezTo>
                    <a:pt x="68" y="204"/>
                    <a:pt x="71" y="209"/>
                    <a:pt x="71" y="216"/>
                  </a:cubicBezTo>
                  <a:cubicBezTo>
                    <a:pt x="71" y="226"/>
                    <a:pt x="66" y="235"/>
                    <a:pt x="56" y="243"/>
                  </a:cubicBezTo>
                  <a:cubicBezTo>
                    <a:pt x="48" y="249"/>
                    <a:pt x="39" y="253"/>
                    <a:pt x="29" y="254"/>
                  </a:cubicBezTo>
                  <a:cubicBezTo>
                    <a:pt x="22" y="255"/>
                    <a:pt x="15" y="254"/>
                    <a:pt x="10" y="252"/>
                  </a:cubicBezTo>
                  <a:cubicBezTo>
                    <a:pt x="3" y="248"/>
                    <a:pt x="0" y="243"/>
                    <a:pt x="0" y="236"/>
                  </a:cubicBezTo>
                  <a:cubicBezTo>
                    <a:pt x="0" y="226"/>
                    <a:pt x="5" y="217"/>
                    <a:pt x="15" y="209"/>
                  </a:cubicBezTo>
                  <a:cubicBezTo>
                    <a:pt x="23" y="202"/>
                    <a:pt x="32" y="198"/>
                    <a:pt x="42" y="197"/>
                  </a:cubicBezTo>
                  <a:close/>
                  <a:moveTo>
                    <a:pt x="77" y="0"/>
                  </a:moveTo>
                  <a:cubicBezTo>
                    <a:pt x="143" y="11"/>
                    <a:pt x="143" y="11"/>
                    <a:pt x="143" y="11"/>
                  </a:cubicBezTo>
                  <a:cubicBezTo>
                    <a:pt x="126" y="43"/>
                    <a:pt x="113" y="67"/>
                    <a:pt x="105" y="85"/>
                  </a:cubicBezTo>
                  <a:cubicBezTo>
                    <a:pt x="94" y="109"/>
                    <a:pt x="84" y="136"/>
                    <a:pt x="75" y="164"/>
                  </a:cubicBezTo>
                  <a:cubicBezTo>
                    <a:pt x="31" y="162"/>
                    <a:pt x="31" y="162"/>
                    <a:pt x="31" y="162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0090F3"/>
            </a:solidFill>
            <a:ln w="2698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18" name="Group 617">
            <a:extLst>
              <a:ext uri="{FF2B5EF4-FFF2-40B4-BE49-F238E27FC236}">
                <a16:creationId xmlns:a16="http://schemas.microsoft.com/office/drawing/2014/main" id="{0C50C3AE-ADB7-27CB-96E0-1E1880DB4D19}"/>
              </a:ext>
            </a:extLst>
          </p:cNvPr>
          <p:cNvGrpSpPr/>
          <p:nvPr/>
        </p:nvGrpSpPr>
        <p:grpSpPr>
          <a:xfrm>
            <a:off x="2008460" y="2695794"/>
            <a:ext cx="1275694" cy="1417604"/>
            <a:chOff x="9155112" y="7802108"/>
            <a:chExt cx="1341438" cy="1490663"/>
          </a:xfrm>
        </p:grpSpPr>
        <p:sp>
          <p:nvSpPr>
            <p:cNvPr id="619" name="Freeform 9">
              <a:extLst>
                <a:ext uri="{FF2B5EF4-FFF2-40B4-BE49-F238E27FC236}">
                  <a16:creationId xmlns:a16="http://schemas.microsoft.com/office/drawing/2014/main" id="{EC5A643E-96FE-20C3-A159-259D6A1B381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8137" y="7868783"/>
              <a:ext cx="1035050" cy="1423988"/>
            </a:xfrm>
            <a:custGeom>
              <a:avLst/>
              <a:gdLst>
                <a:gd name="T0" fmla="*/ 444 w 444"/>
                <a:gd name="T1" fmla="*/ 222 h 609"/>
                <a:gd name="T2" fmla="*/ 222 w 444"/>
                <a:gd name="T3" fmla="*/ 0 h 609"/>
                <a:gd name="T4" fmla="*/ 0 w 444"/>
                <a:gd name="T5" fmla="*/ 222 h 609"/>
                <a:gd name="T6" fmla="*/ 220 w 444"/>
                <a:gd name="T7" fmla="*/ 444 h 609"/>
                <a:gd name="T8" fmla="*/ 303 w 444"/>
                <a:gd name="T9" fmla="*/ 427 h 609"/>
                <a:gd name="T10" fmla="*/ 303 w 444"/>
                <a:gd name="T11" fmla="*/ 427 h 609"/>
                <a:gd name="T12" fmla="*/ 305 w 444"/>
                <a:gd name="T13" fmla="*/ 550 h 609"/>
                <a:gd name="T14" fmla="*/ 361 w 444"/>
                <a:gd name="T15" fmla="*/ 395 h 609"/>
                <a:gd name="T16" fmla="*/ 361 w 444"/>
                <a:gd name="T17" fmla="*/ 395 h 609"/>
                <a:gd name="T18" fmla="*/ 444 w 444"/>
                <a:gd name="T19" fmla="*/ 222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609">
                  <a:moveTo>
                    <a:pt x="444" y="222"/>
                  </a:moveTo>
                  <a:cubicBezTo>
                    <a:pt x="444" y="99"/>
                    <a:pt x="345" y="0"/>
                    <a:pt x="222" y="0"/>
                  </a:cubicBezTo>
                  <a:cubicBezTo>
                    <a:pt x="100" y="0"/>
                    <a:pt x="0" y="99"/>
                    <a:pt x="0" y="222"/>
                  </a:cubicBezTo>
                  <a:cubicBezTo>
                    <a:pt x="0" y="345"/>
                    <a:pt x="97" y="444"/>
                    <a:pt x="220" y="444"/>
                  </a:cubicBezTo>
                  <a:cubicBezTo>
                    <a:pt x="250" y="444"/>
                    <a:pt x="279" y="438"/>
                    <a:pt x="303" y="427"/>
                  </a:cubicBezTo>
                  <a:cubicBezTo>
                    <a:pt x="303" y="427"/>
                    <a:pt x="303" y="427"/>
                    <a:pt x="303" y="427"/>
                  </a:cubicBezTo>
                  <a:cubicBezTo>
                    <a:pt x="303" y="427"/>
                    <a:pt x="343" y="491"/>
                    <a:pt x="305" y="550"/>
                  </a:cubicBezTo>
                  <a:cubicBezTo>
                    <a:pt x="268" y="609"/>
                    <a:pt x="396" y="462"/>
                    <a:pt x="361" y="395"/>
                  </a:cubicBezTo>
                  <a:cubicBezTo>
                    <a:pt x="361" y="395"/>
                    <a:pt x="361" y="395"/>
                    <a:pt x="361" y="395"/>
                  </a:cubicBezTo>
                  <a:cubicBezTo>
                    <a:pt x="412" y="354"/>
                    <a:pt x="444" y="292"/>
                    <a:pt x="444" y="2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0" name="Freeform 10">
              <a:extLst>
                <a:ext uri="{FF2B5EF4-FFF2-40B4-BE49-F238E27FC236}">
                  <a16:creationId xmlns:a16="http://schemas.microsoft.com/office/drawing/2014/main" id="{294785DE-3D93-C0A4-711E-53ACC1122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4800" y="7802108"/>
              <a:ext cx="1035050" cy="1425575"/>
            </a:xfrm>
            <a:custGeom>
              <a:avLst/>
              <a:gdLst>
                <a:gd name="T0" fmla="*/ 444 w 444"/>
                <a:gd name="T1" fmla="*/ 222 h 609"/>
                <a:gd name="T2" fmla="*/ 222 w 444"/>
                <a:gd name="T3" fmla="*/ 0 h 609"/>
                <a:gd name="T4" fmla="*/ 0 w 444"/>
                <a:gd name="T5" fmla="*/ 222 h 609"/>
                <a:gd name="T6" fmla="*/ 218 w 444"/>
                <a:gd name="T7" fmla="*/ 444 h 609"/>
                <a:gd name="T8" fmla="*/ 299 w 444"/>
                <a:gd name="T9" fmla="*/ 427 h 609"/>
                <a:gd name="T10" fmla="*/ 299 w 444"/>
                <a:gd name="T11" fmla="*/ 427 h 609"/>
                <a:gd name="T12" fmla="*/ 303 w 444"/>
                <a:gd name="T13" fmla="*/ 550 h 609"/>
                <a:gd name="T14" fmla="*/ 360 w 444"/>
                <a:gd name="T15" fmla="*/ 395 h 609"/>
                <a:gd name="T16" fmla="*/ 361 w 444"/>
                <a:gd name="T17" fmla="*/ 395 h 609"/>
                <a:gd name="T18" fmla="*/ 444 w 444"/>
                <a:gd name="T19" fmla="*/ 222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609">
                  <a:moveTo>
                    <a:pt x="444" y="222"/>
                  </a:moveTo>
                  <a:cubicBezTo>
                    <a:pt x="444" y="99"/>
                    <a:pt x="345" y="0"/>
                    <a:pt x="222" y="0"/>
                  </a:cubicBezTo>
                  <a:cubicBezTo>
                    <a:pt x="100" y="0"/>
                    <a:pt x="0" y="99"/>
                    <a:pt x="0" y="222"/>
                  </a:cubicBezTo>
                  <a:cubicBezTo>
                    <a:pt x="0" y="344"/>
                    <a:pt x="95" y="444"/>
                    <a:pt x="218" y="444"/>
                  </a:cubicBezTo>
                  <a:cubicBezTo>
                    <a:pt x="248" y="444"/>
                    <a:pt x="275" y="438"/>
                    <a:pt x="299" y="427"/>
                  </a:cubicBezTo>
                  <a:cubicBezTo>
                    <a:pt x="299" y="427"/>
                    <a:pt x="299" y="427"/>
                    <a:pt x="299" y="427"/>
                  </a:cubicBezTo>
                  <a:cubicBezTo>
                    <a:pt x="299" y="427"/>
                    <a:pt x="341" y="491"/>
                    <a:pt x="303" y="550"/>
                  </a:cubicBezTo>
                  <a:cubicBezTo>
                    <a:pt x="266" y="609"/>
                    <a:pt x="395" y="462"/>
                    <a:pt x="360" y="395"/>
                  </a:cubicBezTo>
                  <a:cubicBezTo>
                    <a:pt x="360" y="395"/>
                    <a:pt x="361" y="395"/>
                    <a:pt x="361" y="395"/>
                  </a:cubicBezTo>
                  <a:cubicBezTo>
                    <a:pt x="411" y="354"/>
                    <a:pt x="444" y="292"/>
                    <a:pt x="444" y="222"/>
                  </a:cubicBezTo>
                  <a:close/>
                </a:path>
              </a:pathLst>
            </a:custGeom>
            <a:solidFill>
              <a:srgbClr val="0090F3"/>
            </a:solidFill>
            <a:ln w="2698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1" name="Freeform 30">
              <a:extLst>
                <a:ext uri="{FF2B5EF4-FFF2-40B4-BE49-F238E27FC236}">
                  <a16:creationId xmlns:a16="http://schemas.microsoft.com/office/drawing/2014/main" id="{147DE552-9950-2CAC-447E-E8A93216E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8012" y="8038646"/>
              <a:ext cx="368300" cy="598488"/>
            </a:xfrm>
            <a:custGeom>
              <a:avLst/>
              <a:gdLst>
                <a:gd name="T0" fmla="*/ 39 w 158"/>
                <a:gd name="T1" fmla="*/ 17 h 256"/>
                <a:gd name="T2" fmla="*/ 158 w 158"/>
                <a:gd name="T3" fmla="*/ 0 h 256"/>
                <a:gd name="T4" fmla="*/ 152 w 158"/>
                <a:gd name="T5" fmla="*/ 74 h 256"/>
                <a:gd name="T6" fmla="*/ 146 w 158"/>
                <a:gd name="T7" fmla="*/ 74 h 256"/>
                <a:gd name="T8" fmla="*/ 96 w 158"/>
                <a:gd name="T9" fmla="*/ 80 h 256"/>
                <a:gd name="T10" fmla="*/ 93 w 158"/>
                <a:gd name="T11" fmla="*/ 92 h 256"/>
                <a:gd name="T12" fmla="*/ 92 w 158"/>
                <a:gd name="T13" fmla="*/ 97 h 256"/>
                <a:gd name="T14" fmla="*/ 140 w 158"/>
                <a:gd name="T15" fmla="*/ 87 h 256"/>
                <a:gd name="T16" fmla="*/ 136 w 158"/>
                <a:gd name="T17" fmla="*/ 147 h 256"/>
                <a:gd name="T18" fmla="*/ 130 w 158"/>
                <a:gd name="T19" fmla="*/ 148 h 256"/>
                <a:gd name="T20" fmla="*/ 80 w 158"/>
                <a:gd name="T21" fmla="*/ 157 h 256"/>
                <a:gd name="T22" fmla="*/ 79 w 158"/>
                <a:gd name="T23" fmla="*/ 164 h 256"/>
                <a:gd name="T24" fmla="*/ 79 w 158"/>
                <a:gd name="T25" fmla="*/ 165 h 256"/>
                <a:gd name="T26" fmla="*/ 135 w 158"/>
                <a:gd name="T27" fmla="*/ 157 h 256"/>
                <a:gd name="T28" fmla="*/ 130 w 158"/>
                <a:gd name="T29" fmla="*/ 231 h 256"/>
                <a:gd name="T30" fmla="*/ 123 w 158"/>
                <a:gd name="T31" fmla="*/ 232 h 256"/>
                <a:gd name="T32" fmla="*/ 12 w 158"/>
                <a:gd name="T33" fmla="*/ 253 h 256"/>
                <a:gd name="T34" fmla="*/ 0 w 158"/>
                <a:gd name="T35" fmla="*/ 256 h 256"/>
                <a:gd name="T36" fmla="*/ 39 w 158"/>
                <a:gd name="T37" fmla="*/ 1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8" h="256">
                  <a:moveTo>
                    <a:pt x="39" y="17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52" y="74"/>
                    <a:pt x="152" y="74"/>
                    <a:pt x="152" y="74"/>
                  </a:cubicBezTo>
                  <a:cubicBezTo>
                    <a:pt x="146" y="74"/>
                    <a:pt x="146" y="74"/>
                    <a:pt x="146" y="74"/>
                  </a:cubicBezTo>
                  <a:cubicBezTo>
                    <a:pt x="128" y="76"/>
                    <a:pt x="111" y="78"/>
                    <a:pt x="96" y="80"/>
                  </a:cubicBezTo>
                  <a:cubicBezTo>
                    <a:pt x="95" y="84"/>
                    <a:pt x="94" y="88"/>
                    <a:pt x="93" y="92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140" y="87"/>
                    <a:pt x="140" y="87"/>
                    <a:pt x="140" y="87"/>
                  </a:cubicBezTo>
                  <a:cubicBezTo>
                    <a:pt x="136" y="147"/>
                    <a:pt x="136" y="147"/>
                    <a:pt x="136" y="147"/>
                  </a:cubicBezTo>
                  <a:cubicBezTo>
                    <a:pt x="130" y="148"/>
                    <a:pt x="130" y="148"/>
                    <a:pt x="130" y="148"/>
                  </a:cubicBezTo>
                  <a:cubicBezTo>
                    <a:pt x="109" y="151"/>
                    <a:pt x="93" y="154"/>
                    <a:pt x="80" y="157"/>
                  </a:cubicBezTo>
                  <a:cubicBezTo>
                    <a:pt x="80" y="160"/>
                    <a:pt x="79" y="162"/>
                    <a:pt x="79" y="164"/>
                  </a:cubicBezTo>
                  <a:cubicBezTo>
                    <a:pt x="79" y="165"/>
                    <a:pt x="79" y="165"/>
                    <a:pt x="79" y="165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23" y="232"/>
                    <a:pt x="123" y="232"/>
                    <a:pt x="123" y="232"/>
                  </a:cubicBezTo>
                  <a:cubicBezTo>
                    <a:pt x="94" y="234"/>
                    <a:pt x="56" y="241"/>
                    <a:pt x="12" y="253"/>
                  </a:cubicBezTo>
                  <a:cubicBezTo>
                    <a:pt x="0" y="256"/>
                    <a:pt x="0" y="256"/>
                    <a:pt x="0" y="256"/>
                  </a:cubicBezTo>
                  <a:lnTo>
                    <a:pt x="39" y="17"/>
                  </a:lnTo>
                  <a:close/>
                </a:path>
              </a:pathLst>
            </a:custGeom>
            <a:solidFill>
              <a:srgbClr val="39B0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2" name="Freeform 31">
              <a:extLst>
                <a:ext uri="{FF2B5EF4-FFF2-40B4-BE49-F238E27FC236}">
                  <a16:creationId xmlns:a16="http://schemas.microsoft.com/office/drawing/2014/main" id="{A7556E3C-0ACF-B3AC-6541-20F5DDA35F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74200" y="8016421"/>
              <a:ext cx="411163" cy="647700"/>
            </a:xfrm>
            <a:custGeom>
              <a:avLst/>
              <a:gdLst>
                <a:gd name="T0" fmla="*/ 159 w 176"/>
                <a:gd name="T1" fmla="*/ 19 h 277"/>
                <a:gd name="T2" fmla="*/ 155 w 176"/>
                <a:gd name="T3" fmla="*/ 76 h 277"/>
                <a:gd name="T4" fmla="*/ 99 w 176"/>
                <a:gd name="T5" fmla="*/ 83 h 277"/>
                <a:gd name="T6" fmla="*/ 95 w 176"/>
                <a:gd name="T7" fmla="*/ 101 h 277"/>
                <a:gd name="T8" fmla="*/ 92 w 176"/>
                <a:gd name="T9" fmla="*/ 118 h 277"/>
                <a:gd name="T10" fmla="*/ 141 w 176"/>
                <a:gd name="T11" fmla="*/ 107 h 277"/>
                <a:gd name="T12" fmla="*/ 138 w 176"/>
                <a:gd name="T13" fmla="*/ 150 h 277"/>
                <a:gd name="T14" fmla="*/ 83 w 176"/>
                <a:gd name="T15" fmla="*/ 161 h 277"/>
                <a:gd name="T16" fmla="*/ 81 w 176"/>
                <a:gd name="T17" fmla="*/ 173 h 277"/>
                <a:gd name="T18" fmla="*/ 79 w 176"/>
                <a:gd name="T19" fmla="*/ 185 h 277"/>
                <a:gd name="T20" fmla="*/ 136 w 176"/>
                <a:gd name="T21" fmla="*/ 177 h 277"/>
                <a:gd name="T22" fmla="*/ 132 w 176"/>
                <a:gd name="T23" fmla="*/ 234 h 277"/>
                <a:gd name="T24" fmla="*/ 20 w 176"/>
                <a:gd name="T25" fmla="*/ 255 h 277"/>
                <a:gd name="T26" fmla="*/ 56 w 176"/>
                <a:gd name="T27" fmla="*/ 34 h 277"/>
                <a:gd name="T28" fmla="*/ 159 w 176"/>
                <a:gd name="T29" fmla="*/ 19 h 277"/>
                <a:gd name="T30" fmla="*/ 176 w 176"/>
                <a:gd name="T31" fmla="*/ 0 h 277"/>
                <a:gd name="T32" fmla="*/ 157 w 176"/>
                <a:gd name="T33" fmla="*/ 3 h 277"/>
                <a:gd name="T34" fmla="*/ 54 w 176"/>
                <a:gd name="T35" fmla="*/ 18 h 277"/>
                <a:gd name="T36" fmla="*/ 42 w 176"/>
                <a:gd name="T37" fmla="*/ 20 h 277"/>
                <a:gd name="T38" fmla="*/ 41 w 176"/>
                <a:gd name="T39" fmla="*/ 32 h 277"/>
                <a:gd name="T40" fmla="*/ 4 w 176"/>
                <a:gd name="T41" fmla="*/ 253 h 277"/>
                <a:gd name="T42" fmla="*/ 0 w 176"/>
                <a:gd name="T43" fmla="*/ 277 h 277"/>
                <a:gd name="T44" fmla="*/ 24 w 176"/>
                <a:gd name="T45" fmla="*/ 271 h 277"/>
                <a:gd name="T46" fmla="*/ 133 w 176"/>
                <a:gd name="T47" fmla="*/ 250 h 277"/>
                <a:gd name="T48" fmla="*/ 147 w 176"/>
                <a:gd name="T49" fmla="*/ 249 h 277"/>
                <a:gd name="T50" fmla="*/ 148 w 176"/>
                <a:gd name="T51" fmla="*/ 235 h 277"/>
                <a:gd name="T52" fmla="*/ 152 w 176"/>
                <a:gd name="T53" fmla="*/ 178 h 277"/>
                <a:gd name="T54" fmla="*/ 153 w 176"/>
                <a:gd name="T55" fmla="*/ 163 h 277"/>
                <a:gd name="T56" fmla="*/ 153 w 176"/>
                <a:gd name="T57" fmla="*/ 163 h 277"/>
                <a:gd name="T58" fmla="*/ 154 w 176"/>
                <a:gd name="T59" fmla="*/ 151 h 277"/>
                <a:gd name="T60" fmla="*/ 157 w 176"/>
                <a:gd name="T61" fmla="*/ 108 h 277"/>
                <a:gd name="T62" fmla="*/ 158 w 176"/>
                <a:gd name="T63" fmla="*/ 92 h 277"/>
                <a:gd name="T64" fmla="*/ 170 w 176"/>
                <a:gd name="T65" fmla="*/ 91 h 277"/>
                <a:gd name="T66" fmla="*/ 171 w 176"/>
                <a:gd name="T67" fmla="*/ 78 h 277"/>
                <a:gd name="T68" fmla="*/ 175 w 176"/>
                <a:gd name="T69" fmla="*/ 20 h 277"/>
                <a:gd name="T70" fmla="*/ 176 w 176"/>
                <a:gd name="T71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6" h="277">
                  <a:moveTo>
                    <a:pt x="159" y="19"/>
                  </a:moveTo>
                  <a:cubicBezTo>
                    <a:pt x="155" y="76"/>
                    <a:pt x="155" y="76"/>
                    <a:pt x="155" y="76"/>
                  </a:cubicBezTo>
                  <a:cubicBezTo>
                    <a:pt x="135" y="78"/>
                    <a:pt x="116" y="80"/>
                    <a:pt x="99" y="83"/>
                  </a:cubicBezTo>
                  <a:cubicBezTo>
                    <a:pt x="98" y="89"/>
                    <a:pt x="96" y="95"/>
                    <a:pt x="95" y="101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141" y="107"/>
                    <a:pt x="141" y="107"/>
                    <a:pt x="141" y="107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115" y="154"/>
                    <a:pt x="97" y="158"/>
                    <a:pt x="83" y="161"/>
                  </a:cubicBezTo>
                  <a:cubicBezTo>
                    <a:pt x="82" y="165"/>
                    <a:pt x="82" y="169"/>
                    <a:pt x="81" y="173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136" y="177"/>
                    <a:pt x="136" y="177"/>
                    <a:pt x="136" y="177"/>
                  </a:cubicBezTo>
                  <a:cubicBezTo>
                    <a:pt x="132" y="234"/>
                    <a:pt x="132" y="234"/>
                    <a:pt x="132" y="234"/>
                  </a:cubicBezTo>
                  <a:cubicBezTo>
                    <a:pt x="103" y="236"/>
                    <a:pt x="65" y="244"/>
                    <a:pt x="20" y="255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159" y="19"/>
                    <a:pt x="159" y="19"/>
                    <a:pt x="159" y="19"/>
                  </a:cubicBezTo>
                  <a:moveTo>
                    <a:pt x="176" y="0"/>
                  </a:moveTo>
                  <a:cubicBezTo>
                    <a:pt x="157" y="3"/>
                    <a:pt x="157" y="3"/>
                    <a:pt x="157" y="3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" y="253"/>
                    <a:pt x="4" y="253"/>
                    <a:pt x="4" y="253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24" y="271"/>
                    <a:pt x="24" y="271"/>
                    <a:pt x="24" y="271"/>
                  </a:cubicBezTo>
                  <a:cubicBezTo>
                    <a:pt x="68" y="259"/>
                    <a:pt x="105" y="252"/>
                    <a:pt x="133" y="250"/>
                  </a:cubicBezTo>
                  <a:cubicBezTo>
                    <a:pt x="147" y="249"/>
                    <a:pt x="147" y="249"/>
                    <a:pt x="147" y="249"/>
                  </a:cubicBezTo>
                  <a:cubicBezTo>
                    <a:pt x="148" y="235"/>
                    <a:pt x="148" y="235"/>
                    <a:pt x="148" y="235"/>
                  </a:cubicBezTo>
                  <a:cubicBezTo>
                    <a:pt x="152" y="178"/>
                    <a:pt x="152" y="178"/>
                    <a:pt x="152" y="178"/>
                  </a:cubicBezTo>
                  <a:cubicBezTo>
                    <a:pt x="153" y="163"/>
                    <a:pt x="153" y="163"/>
                    <a:pt x="153" y="163"/>
                  </a:cubicBezTo>
                  <a:cubicBezTo>
                    <a:pt x="153" y="163"/>
                    <a:pt x="153" y="163"/>
                    <a:pt x="153" y="163"/>
                  </a:cubicBezTo>
                  <a:cubicBezTo>
                    <a:pt x="154" y="151"/>
                    <a:pt x="154" y="151"/>
                    <a:pt x="154" y="151"/>
                  </a:cubicBezTo>
                  <a:cubicBezTo>
                    <a:pt x="157" y="108"/>
                    <a:pt x="157" y="108"/>
                    <a:pt x="157" y="108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70" y="91"/>
                    <a:pt x="170" y="91"/>
                    <a:pt x="170" y="91"/>
                  </a:cubicBezTo>
                  <a:cubicBezTo>
                    <a:pt x="171" y="78"/>
                    <a:pt x="171" y="78"/>
                    <a:pt x="171" y="78"/>
                  </a:cubicBezTo>
                  <a:cubicBezTo>
                    <a:pt x="175" y="20"/>
                    <a:pt x="175" y="20"/>
                    <a:pt x="175" y="20"/>
                  </a:cubicBezTo>
                  <a:cubicBezTo>
                    <a:pt x="176" y="0"/>
                    <a:pt x="176" y="0"/>
                    <a:pt x="17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3" name="Freeform 32">
              <a:extLst>
                <a:ext uri="{FF2B5EF4-FFF2-40B4-BE49-F238E27FC236}">
                  <a16:creationId xmlns:a16="http://schemas.microsoft.com/office/drawing/2014/main" id="{C52A1963-C233-7956-2D6E-051BF1F792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80587" y="8052933"/>
              <a:ext cx="374650" cy="592138"/>
            </a:xfrm>
            <a:custGeom>
              <a:avLst/>
              <a:gdLst>
                <a:gd name="T0" fmla="*/ 46 w 161"/>
                <a:gd name="T1" fmla="*/ 253 h 253"/>
                <a:gd name="T2" fmla="*/ 10 w 161"/>
                <a:gd name="T3" fmla="*/ 243 h 253"/>
                <a:gd name="T4" fmla="*/ 4 w 161"/>
                <a:gd name="T5" fmla="*/ 240 h 253"/>
                <a:gd name="T6" fmla="*/ 7 w 161"/>
                <a:gd name="T7" fmla="*/ 233 h 253"/>
                <a:gd name="T8" fmla="*/ 32 w 161"/>
                <a:gd name="T9" fmla="*/ 178 h 253"/>
                <a:gd name="T10" fmla="*/ 34 w 161"/>
                <a:gd name="T11" fmla="*/ 173 h 253"/>
                <a:gd name="T12" fmla="*/ 15 w 161"/>
                <a:gd name="T13" fmla="*/ 168 h 253"/>
                <a:gd name="T14" fmla="*/ 2 w 161"/>
                <a:gd name="T15" fmla="*/ 135 h 253"/>
                <a:gd name="T16" fmla="*/ 48 w 161"/>
                <a:gd name="T17" fmla="*/ 51 h 253"/>
                <a:gd name="T18" fmla="*/ 124 w 161"/>
                <a:gd name="T19" fmla="*/ 0 h 253"/>
                <a:gd name="T20" fmla="*/ 127 w 161"/>
                <a:gd name="T21" fmla="*/ 0 h 253"/>
                <a:gd name="T22" fmla="*/ 161 w 161"/>
                <a:gd name="T23" fmla="*/ 52 h 253"/>
                <a:gd name="T24" fmla="*/ 160 w 161"/>
                <a:gd name="T25" fmla="*/ 77 h 253"/>
                <a:gd name="T26" fmla="*/ 159 w 161"/>
                <a:gd name="T27" fmla="*/ 82 h 253"/>
                <a:gd name="T28" fmla="*/ 155 w 161"/>
                <a:gd name="T29" fmla="*/ 83 h 253"/>
                <a:gd name="T30" fmla="*/ 131 w 161"/>
                <a:gd name="T31" fmla="*/ 92 h 253"/>
                <a:gd name="T32" fmla="*/ 97 w 161"/>
                <a:gd name="T33" fmla="*/ 105 h 253"/>
                <a:gd name="T34" fmla="*/ 97 w 161"/>
                <a:gd name="T35" fmla="*/ 94 h 253"/>
                <a:gd name="T36" fmla="*/ 97 w 161"/>
                <a:gd name="T37" fmla="*/ 87 h 253"/>
                <a:gd name="T38" fmla="*/ 81 w 161"/>
                <a:gd name="T39" fmla="*/ 97 h 253"/>
                <a:gd name="T40" fmla="*/ 76 w 161"/>
                <a:gd name="T41" fmla="*/ 108 h 253"/>
                <a:gd name="T42" fmla="*/ 79 w 161"/>
                <a:gd name="T43" fmla="*/ 109 h 253"/>
                <a:gd name="T44" fmla="*/ 93 w 161"/>
                <a:gd name="T45" fmla="*/ 107 h 253"/>
                <a:gd name="T46" fmla="*/ 118 w 161"/>
                <a:gd name="T47" fmla="*/ 104 h 253"/>
                <a:gd name="T48" fmla="*/ 156 w 161"/>
                <a:gd name="T49" fmla="*/ 128 h 253"/>
                <a:gd name="T50" fmla="*/ 158 w 161"/>
                <a:gd name="T51" fmla="*/ 142 h 253"/>
                <a:gd name="T52" fmla="*/ 142 w 161"/>
                <a:gd name="T53" fmla="*/ 188 h 253"/>
                <a:gd name="T54" fmla="*/ 85 w 161"/>
                <a:gd name="T55" fmla="*/ 241 h 253"/>
                <a:gd name="T56" fmla="*/ 46 w 161"/>
                <a:gd name="T57" fmla="*/ 253 h 253"/>
                <a:gd name="T58" fmla="*/ 43 w 161"/>
                <a:gd name="T59" fmla="*/ 175 h 253"/>
                <a:gd name="T60" fmla="*/ 60 w 161"/>
                <a:gd name="T61" fmla="*/ 180 h 253"/>
                <a:gd name="T62" fmla="*/ 68 w 161"/>
                <a:gd name="T63" fmla="*/ 179 h 253"/>
                <a:gd name="T64" fmla="*/ 84 w 161"/>
                <a:gd name="T65" fmla="*/ 173 h 253"/>
                <a:gd name="T66" fmla="*/ 92 w 161"/>
                <a:gd name="T67" fmla="*/ 167 h 253"/>
                <a:gd name="T68" fmla="*/ 88 w 161"/>
                <a:gd name="T69" fmla="*/ 166 h 253"/>
                <a:gd name="T70" fmla="*/ 64 w 161"/>
                <a:gd name="T71" fmla="*/ 170 h 253"/>
                <a:gd name="T72" fmla="*/ 41 w 161"/>
                <a:gd name="T73" fmla="*/ 173 h 253"/>
                <a:gd name="T74" fmla="*/ 43 w 161"/>
                <a:gd name="T75" fmla="*/ 17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1" h="253">
                  <a:moveTo>
                    <a:pt x="46" y="253"/>
                  </a:moveTo>
                  <a:cubicBezTo>
                    <a:pt x="33" y="253"/>
                    <a:pt x="22" y="250"/>
                    <a:pt x="10" y="243"/>
                  </a:cubicBezTo>
                  <a:cubicBezTo>
                    <a:pt x="4" y="240"/>
                    <a:pt x="4" y="240"/>
                    <a:pt x="4" y="240"/>
                  </a:cubicBezTo>
                  <a:cubicBezTo>
                    <a:pt x="7" y="233"/>
                    <a:pt x="7" y="233"/>
                    <a:pt x="7" y="233"/>
                  </a:cubicBezTo>
                  <a:cubicBezTo>
                    <a:pt x="12" y="221"/>
                    <a:pt x="20" y="202"/>
                    <a:pt x="32" y="178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26" y="173"/>
                    <a:pt x="20" y="171"/>
                    <a:pt x="15" y="168"/>
                  </a:cubicBezTo>
                  <a:cubicBezTo>
                    <a:pt x="8" y="163"/>
                    <a:pt x="0" y="153"/>
                    <a:pt x="2" y="135"/>
                  </a:cubicBezTo>
                  <a:cubicBezTo>
                    <a:pt x="5" y="110"/>
                    <a:pt x="20" y="83"/>
                    <a:pt x="48" y="51"/>
                  </a:cubicBezTo>
                  <a:cubicBezTo>
                    <a:pt x="77" y="19"/>
                    <a:pt x="102" y="2"/>
                    <a:pt x="124" y="0"/>
                  </a:cubicBezTo>
                  <a:cubicBezTo>
                    <a:pt x="125" y="0"/>
                    <a:pt x="126" y="0"/>
                    <a:pt x="127" y="0"/>
                  </a:cubicBezTo>
                  <a:cubicBezTo>
                    <a:pt x="143" y="0"/>
                    <a:pt x="161" y="9"/>
                    <a:pt x="161" y="52"/>
                  </a:cubicBezTo>
                  <a:cubicBezTo>
                    <a:pt x="161" y="59"/>
                    <a:pt x="161" y="67"/>
                    <a:pt x="160" y="77"/>
                  </a:cubicBezTo>
                  <a:cubicBezTo>
                    <a:pt x="159" y="82"/>
                    <a:pt x="159" y="82"/>
                    <a:pt x="159" y="82"/>
                  </a:cubicBezTo>
                  <a:cubicBezTo>
                    <a:pt x="155" y="83"/>
                    <a:pt x="155" y="83"/>
                    <a:pt x="155" y="83"/>
                  </a:cubicBezTo>
                  <a:cubicBezTo>
                    <a:pt x="148" y="86"/>
                    <a:pt x="140" y="89"/>
                    <a:pt x="131" y="92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97" y="94"/>
                    <a:pt x="97" y="94"/>
                    <a:pt x="97" y="94"/>
                  </a:cubicBezTo>
                  <a:cubicBezTo>
                    <a:pt x="97" y="90"/>
                    <a:pt x="97" y="88"/>
                    <a:pt x="97" y="87"/>
                  </a:cubicBezTo>
                  <a:cubicBezTo>
                    <a:pt x="92" y="88"/>
                    <a:pt x="86" y="91"/>
                    <a:pt x="81" y="97"/>
                  </a:cubicBezTo>
                  <a:cubicBezTo>
                    <a:pt x="77" y="101"/>
                    <a:pt x="76" y="105"/>
                    <a:pt x="76" y="108"/>
                  </a:cubicBezTo>
                  <a:cubicBezTo>
                    <a:pt x="76" y="108"/>
                    <a:pt x="78" y="109"/>
                    <a:pt x="79" y="109"/>
                  </a:cubicBezTo>
                  <a:cubicBezTo>
                    <a:pt x="83" y="109"/>
                    <a:pt x="87" y="108"/>
                    <a:pt x="93" y="107"/>
                  </a:cubicBezTo>
                  <a:cubicBezTo>
                    <a:pt x="103" y="105"/>
                    <a:pt x="111" y="104"/>
                    <a:pt x="118" y="104"/>
                  </a:cubicBezTo>
                  <a:cubicBezTo>
                    <a:pt x="145" y="104"/>
                    <a:pt x="154" y="117"/>
                    <a:pt x="156" y="128"/>
                  </a:cubicBezTo>
                  <a:cubicBezTo>
                    <a:pt x="157" y="132"/>
                    <a:pt x="158" y="137"/>
                    <a:pt x="158" y="142"/>
                  </a:cubicBezTo>
                  <a:cubicBezTo>
                    <a:pt x="158" y="156"/>
                    <a:pt x="152" y="172"/>
                    <a:pt x="142" y="188"/>
                  </a:cubicBezTo>
                  <a:cubicBezTo>
                    <a:pt x="128" y="209"/>
                    <a:pt x="109" y="227"/>
                    <a:pt x="85" y="241"/>
                  </a:cubicBezTo>
                  <a:cubicBezTo>
                    <a:pt x="72" y="249"/>
                    <a:pt x="59" y="253"/>
                    <a:pt x="46" y="253"/>
                  </a:cubicBezTo>
                  <a:close/>
                  <a:moveTo>
                    <a:pt x="43" y="175"/>
                  </a:moveTo>
                  <a:cubicBezTo>
                    <a:pt x="49" y="179"/>
                    <a:pt x="54" y="180"/>
                    <a:pt x="60" y="180"/>
                  </a:cubicBezTo>
                  <a:cubicBezTo>
                    <a:pt x="62" y="180"/>
                    <a:pt x="65" y="180"/>
                    <a:pt x="68" y="179"/>
                  </a:cubicBezTo>
                  <a:cubicBezTo>
                    <a:pt x="74" y="178"/>
                    <a:pt x="79" y="175"/>
                    <a:pt x="84" y="173"/>
                  </a:cubicBezTo>
                  <a:cubicBezTo>
                    <a:pt x="90" y="170"/>
                    <a:pt x="91" y="168"/>
                    <a:pt x="92" y="167"/>
                  </a:cubicBezTo>
                  <a:cubicBezTo>
                    <a:pt x="91" y="166"/>
                    <a:pt x="90" y="166"/>
                    <a:pt x="88" y="166"/>
                  </a:cubicBezTo>
                  <a:cubicBezTo>
                    <a:pt x="83" y="166"/>
                    <a:pt x="75" y="167"/>
                    <a:pt x="64" y="170"/>
                  </a:cubicBezTo>
                  <a:cubicBezTo>
                    <a:pt x="54" y="172"/>
                    <a:pt x="47" y="173"/>
                    <a:pt x="41" y="173"/>
                  </a:cubicBezTo>
                  <a:lnTo>
                    <a:pt x="43" y="175"/>
                  </a:lnTo>
                  <a:close/>
                </a:path>
              </a:pathLst>
            </a:custGeom>
            <a:solidFill>
              <a:srgbClr val="39B0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4" name="Freeform 33">
              <a:extLst>
                <a:ext uri="{FF2B5EF4-FFF2-40B4-BE49-F238E27FC236}">
                  <a16:creationId xmlns:a16="http://schemas.microsoft.com/office/drawing/2014/main" id="{D20D10B4-A7C0-4898-5353-67407FDAD8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61537" y="8033883"/>
              <a:ext cx="412750" cy="630238"/>
            </a:xfrm>
            <a:custGeom>
              <a:avLst/>
              <a:gdLst>
                <a:gd name="T0" fmla="*/ 135 w 177"/>
                <a:gd name="T1" fmla="*/ 16 h 269"/>
                <a:gd name="T2" fmla="*/ 161 w 177"/>
                <a:gd name="T3" fmla="*/ 60 h 269"/>
                <a:gd name="T4" fmla="*/ 160 w 177"/>
                <a:gd name="T5" fmla="*/ 84 h 269"/>
                <a:gd name="T6" fmla="*/ 136 w 177"/>
                <a:gd name="T7" fmla="*/ 93 h 269"/>
                <a:gd name="T8" fmla="*/ 113 w 177"/>
                <a:gd name="T9" fmla="*/ 102 h 269"/>
                <a:gd name="T10" fmla="*/ 105 w 177"/>
                <a:gd name="T11" fmla="*/ 87 h 269"/>
                <a:gd name="T12" fmla="*/ 83 w 177"/>
                <a:gd name="T13" fmla="*/ 100 h 269"/>
                <a:gd name="T14" fmla="*/ 76 w 177"/>
                <a:gd name="T15" fmla="*/ 119 h 269"/>
                <a:gd name="T16" fmla="*/ 87 w 177"/>
                <a:gd name="T17" fmla="*/ 125 h 269"/>
                <a:gd name="T18" fmla="*/ 103 w 177"/>
                <a:gd name="T19" fmla="*/ 123 h 269"/>
                <a:gd name="T20" fmla="*/ 126 w 177"/>
                <a:gd name="T21" fmla="*/ 120 h 269"/>
                <a:gd name="T22" fmla="*/ 157 w 177"/>
                <a:gd name="T23" fmla="*/ 138 h 269"/>
                <a:gd name="T24" fmla="*/ 158 w 177"/>
                <a:gd name="T25" fmla="*/ 150 h 269"/>
                <a:gd name="T26" fmla="*/ 143 w 177"/>
                <a:gd name="T27" fmla="*/ 192 h 269"/>
                <a:gd name="T28" fmla="*/ 89 w 177"/>
                <a:gd name="T29" fmla="*/ 242 h 269"/>
                <a:gd name="T30" fmla="*/ 54 w 177"/>
                <a:gd name="T31" fmla="*/ 253 h 269"/>
                <a:gd name="T32" fmla="*/ 22 w 177"/>
                <a:gd name="T33" fmla="*/ 244 h 269"/>
                <a:gd name="T34" fmla="*/ 47 w 177"/>
                <a:gd name="T35" fmla="*/ 190 h 269"/>
                <a:gd name="T36" fmla="*/ 68 w 177"/>
                <a:gd name="T37" fmla="*/ 196 h 269"/>
                <a:gd name="T38" fmla="*/ 78 w 177"/>
                <a:gd name="T39" fmla="*/ 195 h 269"/>
                <a:gd name="T40" fmla="*/ 96 w 177"/>
                <a:gd name="T41" fmla="*/ 188 h 269"/>
                <a:gd name="T42" fmla="*/ 108 w 177"/>
                <a:gd name="T43" fmla="*/ 174 h 269"/>
                <a:gd name="T44" fmla="*/ 96 w 177"/>
                <a:gd name="T45" fmla="*/ 166 h 269"/>
                <a:gd name="T46" fmla="*/ 71 w 177"/>
                <a:gd name="T47" fmla="*/ 170 h 269"/>
                <a:gd name="T48" fmla="*/ 46 w 177"/>
                <a:gd name="T49" fmla="*/ 173 h 269"/>
                <a:gd name="T50" fmla="*/ 28 w 177"/>
                <a:gd name="T51" fmla="*/ 169 h 269"/>
                <a:gd name="T52" fmla="*/ 18 w 177"/>
                <a:gd name="T53" fmla="*/ 144 h 269"/>
                <a:gd name="T54" fmla="*/ 62 w 177"/>
                <a:gd name="T55" fmla="*/ 65 h 269"/>
                <a:gd name="T56" fmla="*/ 133 w 177"/>
                <a:gd name="T57" fmla="*/ 16 h 269"/>
                <a:gd name="T58" fmla="*/ 135 w 177"/>
                <a:gd name="T59" fmla="*/ 16 h 269"/>
                <a:gd name="T60" fmla="*/ 135 w 177"/>
                <a:gd name="T61" fmla="*/ 0 h 269"/>
                <a:gd name="T62" fmla="*/ 135 w 177"/>
                <a:gd name="T63" fmla="*/ 0 h 269"/>
                <a:gd name="T64" fmla="*/ 132 w 177"/>
                <a:gd name="T65" fmla="*/ 0 h 269"/>
                <a:gd name="T66" fmla="*/ 50 w 177"/>
                <a:gd name="T67" fmla="*/ 54 h 269"/>
                <a:gd name="T68" fmla="*/ 2 w 177"/>
                <a:gd name="T69" fmla="*/ 142 h 269"/>
                <a:gd name="T70" fmla="*/ 19 w 177"/>
                <a:gd name="T71" fmla="*/ 182 h 269"/>
                <a:gd name="T72" fmla="*/ 30 w 177"/>
                <a:gd name="T73" fmla="*/ 187 h 269"/>
                <a:gd name="T74" fmla="*/ 7 w 177"/>
                <a:gd name="T75" fmla="*/ 238 h 269"/>
                <a:gd name="T76" fmla="*/ 2 w 177"/>
                <a:gd name="T77" fmla="*/ 251 h 269"/>
                <a:gd name="T78" fmla="*/ 14 w 177"/>
                <a:gd name="T79" fmla="*/ 258 h 269"/>
                <a:gd name="T80" fmla="*/ 54 w 177"/>
                <a:gd name="T81" fmla="*/ 269 h 269"/>
                <a:gd name="T82" fmla="*/ 97 w 177"/>
                <a:gd name="T83" fmla="*/ 256 h 269"/>
                <a:gd name="T84" fmla="*/ 156 w 177"/>
                <a:gd name="T85" fmla="*/ 201 h 269"/>
                <a:gd name="T86" fmla="*/ 174 w 177"/>
                <a:gd name="T87" fmla="*/ 150 h 269"/>
                <a:gd name="T88" fmla="*/ 172 w 177"/>
                <a:gd name="T89" fmla="*/ 134 h 269"/>
                <a:gd name="T90" fmla="*/ 172 w 177"/>
                <a:gd name="T91" fmla="*/ 134 h 269"/>
                <a:gd name="T92" fmla="*/ 172 w 177"/>
                <a:gd name="T93" fmla="*/ 134 h 269"/>
                <a:gd name="T94" fmla="*/ 145 w 177"/>
                <a:gd name="T95" fmla="*/ 107 h 269"/>
                <a:gd name="T96" fmla="*/ 166 w 177"/>
                <a:gd name="T97" fmla="*/ 99 h 269"/>
                <a:gd name="T98" fmla="*/ 175 w 177"/>
                <a:gd name="T99" fmla="*/ 95 h 269"/>
                <a:gd name="T100" fmla="*/ 176 w 177"/>
                <a:gd name="T101" fmla="*/ 86 h 269"/>
                <a:gd name="T102" fmla="*/ 177 w 177"/>
                <a:gd name="T103" fmla="*/ 60 h 269"/>
                <a:gd name="T104" fmla="*/ 135 w 177"/>
                <a:gd name="T105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7" h="269">
                  <a:moveTo>
                    <a:pt x="135" y="16"/>
                  </a:moveTo>
                  <a:cubicBezTo>
                    <a:pt x="153" y="16"/>
                    <a:pt x="161" y="31"/>
                    <a:pt x="161" y="60"/>
                  </a:cubicBezTo>
                  <a:cubicBezTo>
                    <a:pt x="161" y="67"/>
                    <a:pt x="161" y="75"/>
                    <a:pt x="160" y="84"/>
                  </a:cubicBezTo>
                  <a:cubicBezTo>
                    <a:pt x="153" y="86"/>
                    <a:pt x="145" y="89"/>
                    <a:pt x="136" y="93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3" y="92"/>
                    <a:pt x="111" y="87"/>
                    <a:pt x="105" y="87"/>
                  </a:cubicBezTo>
                  <a:cubicBezTo>
                    <a:pt x="98" y="87"/>
                    <a:pt x="90" y="92"/>
                    <a:pt x="83" y="100"/>
                  </a:cubicBezTo>
                  <a:cubicBezTo>
                    <a:pt x="77" y="107"/>
                    <a:pt x="75" y="113"/>
                    <a:pt x="76" y="119"/>
                  </a:cubicBezTo>
                  <a:cubicBezTo>
                    <a:pt x="76" y="123"/>
                    <a:pt x="80" y="125"/>
                    <a:pt x="87" y="125"/>
                  </a:cubicBezTo>
                  <a:cubicBezTo>
                    <a:pt x="91" y="125"/>
                    <a:pt x="96" y="124"/>
                    <a:pt x="103" y="123"/>
                  </a:cubicBezTo>
                  <a:cubicBezTo>
                    <a:pt x="112" y="121"/>
                    <a:pt x="120" y="120"/>
                    <a:pt x="126" y="120"/>
                  </a:cubicBezTo>
                  <a:cubicBezTo>
                    <a:pt x="144" y="120"/>
                    <a:pt x="154" y="126"/>
                    <a:pt x="157" y="138"/>
                  </a:cubicBezTo>
                  <a:cubicBezTo>
                    <a:pt x="157" y="142"/>
                    <a:pt x="158" y="145"/>
                    <a:pt x="158" y="150"/>
                  </a:cubicBezTo>
                  <a:cubicBezTo>
                    <a:pt x="158" y="163"/>
                    <a:pt x="153" y="177"/>
                    <a:pt x="143" y="192"/>
                  </a:cubicBezTo>
                  <a:cubicBezTo>
                    <a:pt x="130" y="212"/>
                    <a:pt x="112" y="229"/>
                    <a:pt x="89" y="242"/>
                  </a:cubicBezTo>
                  <a:cubicBezTo>
                    <a:pt x="77" y="250"/>
                    <a:pt x="65" y="253"/>
                    <a:pt x="54" y="253"/>
                  </a:cubicBezTo>
                  <a:cubicBezTo>
                    <a:pt x="43" y="253"/>
                    <a:pt x="32" y="250"/>
                    <a:pt x="22" y="244"/>
                  </a:cubicBezTo>
                  <a:cubicBezTo>
                    <a:pt x="27" y="232"/>
                    <a:pt x="35" y="214"/>
                    <a:pt x="47" y="190"/>
                  </a:cubicBezTo>
                  <a:cubicBezTo>
                    <a:pt x="53" y="194"/>
                    <a:pt x="60" y="196"/>
                    <a:pt x="68" y="196"/>
                  </a:cubicBezTo>
                  <a:cubicBezTo>
                    <a:pt x="71" y="196"/>
                    <a:pt x="74" y="196"/>
                    <a:pt x="78" y="195"/>
                  </a:cubicBezTo>
                  <a:cubicBezTo>
                    <a:pt x="84" y="193"/>
                    <a:pt x="90" y="191"/>
                    <a:pt x="96" y="188"/>
                  </a:cubicBezTo>
                  <a:cubicBezTo>
                    <a:pt x="104" y="183"/>
                    <a:pt x="108" y="179"/>
                    <a:pt x="108" y="174"/>
                  </a:cubicBezTo>
                  <a:cubicBezTo>
                    <a:pt x="108" y="169"/>
                    <a:pt x="104" y="166"/>
                    <a:pt x="96" y="166"/>
                  </a:cubicBezTo>
                  <a:cubicBezTo>
                    <a:pt x="90" y="166"/>
                    <a:pt x="82" y="167"/>
                    <a:pt x="71" y="170"/>
                  </a:cubicBezTo>
                  <a:cubicBezTo>
                    <a:pt x="60" y="172"/>
                    <a:pt x="51" y="173"/>
                    <a:pt x="46" y="173"/>
                  </a:cubicBezTo>
                  <a:cubicBezTo>
                    <a:pt x="38" y="173"/>
                    <a:pt x="32" y="172"/>
                    <a:pt x="28" y="169"/>
                  </a:cubicBezTo>
                  <a:cubicBezTo>
                    <a:pt x="20" y="164"/>
                    <a:pt x="17" y="155"/>
                    <a:pt x="18" y="144"/>
                  </a:cubicBezTo>
                  <a:cubicBezTo>
                    <a:pt x="21" y="121"/>
                    <a:pt x="35" y="95"/>
                    <a:pt x="62" y="65"/>
                  </a:cubicBezTo>
                  <a:cubicBezTo>
                    <a:pt x="89" y="34"/>
                    <a:pt x="113" y="18"/>
                    <a:pt x="133" y="16"/>
                  </a:cubicBezTo>
                  <a:cubicBezTo>
                    <a:pt x="134" y="16"/>
                    <a:pt x="134" y="16"/>
                    <a:pt x="135" y="16"/>
                  </a:cubicBezTo>
                  <a:moveTo>
                    <a:pt x="135" y="0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34" y="0"/>
                    <a:pt x="133" y="0"/>
                    <a:pt x="132" y="0"/>
                  </a:cubicBezTo>
                  <a:cubicBezTo>
                    <a:pt x="107" y="2"/>
                    <a:pt x="81" y="20"/>
                    <a:pt x="50" y="54"/>
                  </a:cubicBezTo>
                  <a:cubicBezTo>
                    <a:pt x="21" y="87"/>
                    <a:pt x="5" y="116"/>
                    <a:pt x="2" y="142"/>
                  </a:cubicBezTo>
                  <a:cubicBezTo>
                    <a:pt x="0" y="159"/>
                    <a:pt x="6" y="173"/>
                    <a:pt x="19" y="182"/>
                  </a:cubicBezTo>
                  <a:cubicBezTo>
                    <a:pt x="22" y="184"/>
                    <a:pt x="26" y="186"/>
                    <a:pt x="30" y="187"/>
                  </a:cubicBezTo>
                  <a:cubicBezTo>
                    <a:pt x="20" y="209"/>
                    <a:pt x="12" y="226"/>
                    <a:pt x="7" y="238"/>
                  </a:cubicBezTo>
                  <a:cubicBezTo>
                    <a:pt x="2" y="251"/>
                    <a:pt x="2" y="251"/>
                    <a:pt x="2" y="251"/>
                  </a:cubicBezTo>
                  <a:cubicBezTo>
                    <a:pt x="14" y="258"/>
                    <a:pt x="14" y="258"/>
                    <a:pt x="14" y="258"/>
                  </a:cubicBezTo>
                  <a:cubicBezTo>
                    <a:pt x="27" y="265"/>
                    <a:pt x="40" y="269"/>
                    <a:pt x="54" y="269"/>
                  </a:cubicBezTo>
                  <a:cubicBezTo>
                    <a:pt x="68" y="269"/>
                    <a:pt x="83" y="265"/>
                    <a:pt x="97" y="256"/>
                  </a:cubicBezTo>
                  <a:cubicBezTo>
                    <a:pt x="123" y="241"/>
                    <a:pt x="142" y="223"/>
                    <a:pt x="156" y="201"/>
                  </a:cubicBezTo>
                  <a:cubicBezTo>
                    <a:pt x="168" y="183"/>
                    <a:pt x="174" y="166"/>
                    <a:pt x="174" y="150"/>
                  </a:cubicBezTo>
                  <a:cubicBezTo>
                    <a:pt x="174" y="144"/>
                    <a:pt x="173" y="139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0" y="125"/>
                    <a:pt x="164" y="112"/>
                    <a:pt x="145" y="107"/>
                  </a:cubicBezTo>
                  <a:cubicBezTo>
                    <a:pt x="153" y="104"/>
                    <a:pt x="160" y="101"/>
                    <a:pt x="166" y="99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76" y="86"/>
                    <a:pt x="176" y="86"/>
                    <a:pt x="176" y="86"/>
                  </a:cubicBezTo>
                  <a:cubicBezTo>
                    <a:pt x="177" y="76"/>
                    <a:pt x="177" y="67"/>
                    <a:pt x="177" y="60"/>
                  </a:cubicBezTo>
                  <a:cubicBezTo>
                    <a:pt x="177" y="8"/>
                    <a:pt x="151" y="0"/>
                    <a:pt x="1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5" name="Freeform 34">
              <a:extLst>
                <a:ext uri="{FF2B5EF4-FFF2-40B4-BE49-F238E27FC236}">
                  <a16:creationId xmlns:a16="http://schemas.microsoft.com/office/drawing/2014/main" id="{2B6F5690-3A36-12E3-7C77-7EB243F36A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94912" y="8024358"/>
              <a:ext cx="373063" cy="620713"/>
            </a:xfrm>
            <a:custGeom>
              <a:avLst/>
              <a:gdLst>
                <a:gd name="T0" fmla="*/ 30 w 160"/>
                <a:gd name="T1" fmla="*/ 265 h 265"/>
                <a:gd name="T2" fmla="*/ 14 w 160"/>
                <a:gd name="T3" fmla="*/ 261 h 265"/>
                <a:gd name="T4" fmla="*/ 0 w 160"/>
                <a:gd name="T5" fmla="*/ 238 h 265"/>
                <a:gd name="T6" fmla="*/ 17 w 160"/>
                <a:gd name="T7" fmla="*/ 206 h 265"/>
                <a:gd name="T8" fmla="*/ 47 w 160"/>
                <a:gd name="T9" fmla="*/ 193 h 265"/>
                <a:gd name="T10" fmla="*/ 53 w 160"/>
                <a:gd name="T11" fmla="*/ 192 h 265"/>
                <a:gd name="T12" fmla="*/ 71 w 160"/>
                <a:gd name="T13" fmla="*/ 197 h 265"/>
                <a:gd name="T14" fmla="*/ 85 w 160"/>
                <a:gd name="T15" fmla="*/ 219 h 265"/>
                <a:gd name="T16" fmla="*/ 67 w 160"/>
                <a:gd name="T17" fmla="*/ 251 h 265"/>
                <a:gd name="T18" fmla="*/ 37 w 160"/>
                <a:gd name="T19" fmla="*/ 264 h 265"/>
                <a:gd name="T20" fmla="*/ 30 w 160"/>
                <a:gd name="T21" fmla="*/ 265 h 265"/>
                <a:gd name="T22" fmla="*/ 27 w 160"/>
                <a:gd name="T23" fmla="*/ 174 h 265"/>
                <a:gd name="T24" fmla="*/ 77 w 160"/>
                <a:gd name="T25" fmla="*/ 0 h 265"/>
                <a:gd name="T26" fmla="*/ 160 w 160"/>
                <a:gd name="T27" fmla="*/ 14 h 265"/>
                <a:gd name="T28" fmla="*/ 154 w 160"/>
                <a:gd name="T29" fmla="*/ 24 h 265"/>
                <a:gd name="T30" fmla="*/ 117 w 160"/>
                <a:gd name="T31" fmla="*/ 95 h 265"/>
                <a:gd name="T32" fmla="*/ 88 w 160"/>
                <a:gd name="T33" fmla="*/ 171 h 265"/>
                <a:gd name="T34" fmla="*/ 87 w 160"/>
                <a:gd name="T35" fmla="*/ 177 h 265"/>
                <a:gd name="T36" fmla="*/ 27 w 160"/>
                <a:gd name="T37" fmla="*/ 174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265">
                  <a:moveTo>
                    <a:pt x="30" y="265"/>
                  </a:moveTo>
                  <a:cubicBezTo>
                    <a:pt x="24" y="265"/>
                    <a:pt x="19" y="263"/>
                    <a:pt x="14" y="261"/>
                  </a:cubicBezTo>
                  <a:cubicBezTo>
                    <a:pt x="4" y="256"/>
                    <a:pt x="0" y="248"/>
                    <a:pt x="0" y="238"/>
                  </a:cubicBezTo>
                  <a:cubicBezTo>
                    <a:pt x="0" y="226"/>
                    <a:pt x="5" y="216"/>
                    <a:pt x="17" y="206"/>
                  </a:cubicBezTo>
                  <a:cubicBezTo>
                    <a:pt x="26" y="199"/>
                    <a:pt x="36" y="194"/>
                    <a:pt x="47" y="193"/>
                  </a:cubicBezTo>
                  <a:cubicBezTo>
                    <a:pt x="49" y="192"/>
                    <a:pt x="51" y="192"/>
                    <a:pt x="53" y="192"/>
                  </a:cubicBezTo>
                  <a:cubicBezTo>
                    <a:pt x="60" y="192"/>
                    <a:pt x="66" y="194"/>
                    <a:pt x="71" y="197"/>
                  </a:cubicBezTo>
                  <a:cubicBezTo>
                    <a:pt x="80" y="201"/>
                    <a:pt x="85" y="209"/>
                    <a:pt x="85" y="219"/>
                  </a:cubicBezTo>
                  <a:cubicBezTo>
                    <a:pt x="85" y="231"/>
                    <a:pt x="79" y="242"/>
                    <a:pt x="67" y="251"/>
                  </a:cubicBezTo>
                  <a:cubicBezTo>
                    <a:pt x="58" y="258"/>
                    <a:pt x="48" y="263"/>
                    <a:pt x="37" y="264"/>
                  </a:cubicBezTo>
                  <a:cubicBezTo>
                    <a:pt x="35" y="264"/>
                    <a:pt x="33" y="265"/>
                    <a:pt x="30" y="265"/>
                  </a:cubicBezTo>
                  <a:close/>
                  <a:moveTo>
                    <a:pt x="27" y="174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160" y="14"/>
                    <a:pt x="160" y="14"/>
                    <a:pt x="160" y="14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37" y="54"/>
                    <a:pt x="125" y="78"/>
                    <a:pt x="117" y="95"/>
                  </a:cubicBezTo>
                  <a:cubicBezTo>
                    <a:pt x="106" y="118"/>
                    <a:pt x="97" y="144"/>
                    <a:pt x="88" y="171"/>
                  </a:cubicBezTo>
                  <a:cubicBezTo>
                    <a:pt x="87" y="177"/>
                    <a:pt x="87" y="177"/>
                    <a:pt x="87" y="177"/>
                  </a:cubicBezTo>
                  <a:lnTo>
                    <a:pt x="27" y="174"/>
                  </a:lnTo>
                  <a:close/>
                </a:path>
              </a:pathLst>
            </a:custGeom>
            <a:solidFill>
              <a:srgbClr val="39B0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6" name="Freeform 35">
              <a:extLst>
                <a:ext uri="{FF2B5EF4-FFF2-40B4-BE49-F238E27FC236}">
                  <a16:creationId xmlns:a16="http://schemas.microsoft.com/office/drawing/2014/main" id="{57223072-7DF3-FD0F-4E71-327ED812EA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75862" y="8003721"/>
              <a:ext cx="420688" cy="660400"/>
            </a:xfrm>
            <a:custGeom>
              <a:avLst/>
              <a:gdLst>
                <a:gd name="T0" fmla="*/ 91 w 180"/>
                <a:gd name="T1" fmla="*/ 18 h 282"/>
                <a:gd name="T2" fmla="*/ 155 w 180"/>
                <a:gd name="T3" fmla="*/ 29 h 282"/>
                <a:gd name="T4" fmla="*/ 118 w 180"/>
                <a:gd name="T5" fmla="*/ 101 h 282"/>
                <a:gd name="T6" fmla="*/ 89 w 180"/>
                <a:gd name="T7" fmla="*/ 177 h 282"/>
                <a:gd name="T8" fmla="*/ 46 w 180"/>
                <a:gd name="T9" fmla="*/ 175 h 282"/>
                <a:gd name="T10" fmla="*/ 91 w 180"/>
                <a:gd name="T11" fmla="*/ 18 h 282"/>
                <a:gd name="T12" fmla="*/ 61 w 180"/>
                <a:gd name="T13" fmla="*/ 209 h 282"/>
                <a:gd name="T14" fmla="*/ 75 w 180"/>
                <a:gd name="T15" fmla="*/ 213 h 282"/>
                <a:gd name="T16" fmla="*/ 85 w 180"/>
                <a:gd name="T17" fmla="*/ 228 h 282"/>
                <a:gd name="T18" fmla="*/ 70 w 180"/>
                <a:gd name="T19" fmla="*/ 254 h 282"/>
                <a:gd name="T20" fmla="*/ 44 w 180"/>
                <a:gd name="T21" fmla="*/ 265 h 282"/>
                <a:gd name="T22" fmla="*/ 38 w 180"/>
                <a:gd name="T23" fmla="*/ 266 h 282"/>
                <a:gd name="T24" fmla="*/ 25 w 180"/>
                <a:gd name="T25" fmla="*/ 263 h 282"/>
                <a:gd name="T26" fmla="*/ 16 w 180"/>
                <a:gd name="T27" fmla="*/ 247 h 282"/>
                <a:gd name="T28" fmla="*/ 30 w 180"/>
                <a:gd name="T29" fmla="*/ 221 h 282"/>
                <a:gd name="T30" fmla="*/ 56 w 180"/>
                <a:gd name="T31" fmla="*/ 210 h 282"/>
                <a:gd name="T32" fmla="*/ 61 w 180"/>
                <a:gd name="T33" fmla="*/ 209 h 282"/>
                <a:gd name="T34" fmla="*/ 79 w 180"/>
                <a:gd name="T35" fmla="*/ 0 h 282"/>
                <a:gd name="T36" fmla="*/ 75 w 180"/>
                <a:gd name="T37" fmla="*/ 14 h 282"/>
                <a:gd name="T38" fmla="*/ 30 w 180"/>
                <a:gd name="T39" fmla="*/ 171 h 282"/>
                <a:gd name="T40" fmla="*/ 25 w 180"/>
                <a:gd name="T41" fmla="*/ 191 h 282"/>
                <a:gd name="T42" fmla="*/ 45 w 180"/>
                <a:gd name="T43" fmla="*/ 191 h 282"/>
                <a:gd name="T44" fmla="*/ 88 w 180"/>
                <a:gd name="T45" fmla="*/ 193 h 282"/>
                <a:gd name="T46" fmla="*/ 100 w 180"/>
                <a:gd name="T47" fmla="*/ 194 h 282"/>
                <a:gd name="T48" fmla="*/ 104 w 180"/>
                <a:gd name="T49" fmla="*/ 182 h 282"/>
                <a:gd name="T50" fmla="*/ 132 w 180"/>
                <a:gd name="T51" fmla="*/ 107 h 282"/>
                <a:gd name="T52" fmla="*/ 169 w 180"/>
                <a:gd name="T53" fmla="*/ 37 h 282"/>
                <a:gd name="T54" fmla="*/ 180 w 180"/>
                <a:gd name="T55" fmla="*/ 17 h 282"/>
                <a:gd name="T56" fmla="*/ 158 w 180"/>
                <a:gd name="T57" fmla="*/ 13 h 282"/>
                <a:gd name="T58" fmla="*/ 94 w 180"/>
                <a:gd name="T59" fmla="*/ 2 h 282"/>
                <a:gd name="T60" fmla="*/ 79 w 180"/>
                <a:gd name="T61" fmla="*/ 0 h 282"/>
                <a:gd name="T62" fmla="*/ 61 w 180"/>
                <a:gd name="T63" fmla="*/ 193 h 282"/>
                <a:gd name="T64" fmla="*/ 54 w 180"/>
                <a:gd name="T65" fmla="*/ 194 h 282"/>
                <a:gd name="T66" fmla="*/ 20 w 180"/>
                <a:gd name="T67" fmla="*/ 209 h 282"/>
                <a:gd name="T68" fmla="*/ 0 w 180"/>
                <a:gd name="T69" fmla="*/ 247 h 282"/>
                <a:gd name="T70" fmla="*/ 18 w 180"/>
                <a:gd name="T71" fmla="*/ 277 h 282"/>
                <a:gd name="T72" fmla="*/ 38 w 180"/>
                <a:gd name="T73" fmla="*/ 282 h 282"/>
                <a:gd name="T74" fmla="*/ 47 w 180"/>
                <a:gd name="T75" fmla="*/ 281 h 282"/>
                <a:gd name="T76" fmla="*/ 80 w 180"/>
                <a:gd name="T77" fmla="*/ 267 h 282"/>
                <a:gd name="T78" fmla="*/ 101 w 180"/>
                <a:gd name="T79" fmla="*/ 228 h 282"/>
                <a:gd name="T80" fmla="*/ 83 w 180"/>
                <a:gd name="T81" fmla="*/ 199 h 282"/>
                <a:gd name="T82" fmla="*/ 61 w 180"/>
                <a:gd name="T83" fmla="*/ 193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0" h="282">
                  <a:moveTo>
                    <a:pt x="91" y="18"/>
                  </a:moveTo>
                  <a:cubicBezTo>
                    <a:pt x="155" y="29"/>
                    <a:pt x="155" y="29"/>
                    <a:pt x="155" y="29"/>
                  </a:cubicBezTo>
                  <a:cubicBezTo>
                    <a:pt x="138" y="59"/>
                    <a:pt x="126" y="83"/>
                    <a:pt x="118" y="101"/>
                  </a:cubicBezTo>
                  <a:cubicBezTo>
                    <a:pt x="107" y="124"/>
                    <a:pt x="97" y="150"/>
                    <a:pt x="89" y="177"/>
                  </a:cubicBezTo>
                  <a:cubicBezTo>
                    <a:pt x="46" y="175"/>
                    <a:pt x="46" y="175"/>
                    <a:pt x="46" y="175"/>
                  </a:cubicBezTo>
                  <a:cubicBezTo>
                    <a:pt x="91" y="18"/>
                    <a:pt x="91" y="18"/>
                    <a:pt x="91" y="18"/>
                  </a:cubicBezTo>
                  <a:moveTo>
                    <a:pt x="61" y="209"/>
                  </a:moveTo>
                  <a:cubicBezTo>
                    <a:pt x="66" y="209"/>
                    <a:pt x="71" y="210"/>
                    <a:pt x="75" y="213"/>
                  </a:cubicBezTo>
                  <a:cubicBezTo>
                    <a:pt x="82" y="216"/>
                    <a:pt x="85" y="221"/>
                    <a:pt x="85" y="228"/>
                  </a:cubicBezTo>
                  <a:cubicBezTo>
                    <a:pt x="85" y="238"/>
                    <a:pt x="80" y="246"/>
                    <a:pt x="70" y="254"/>
                  </a:cubicBezTo>
                  <a:cubicBezTo>
                    <a:pt x="62" y="260"/>
                    <a:pt x="54" y="264"/>
                    <a:pt x="44" y="265"/>
                  </a:cubicBezTo>
                  <a:cubicBezTo>
                    <a:pt x="42" y="265"/>
                    <a:pt x="40" y="266"/>
                    <a:pt x="38" y="266"/>
                  </a:cubicBezTo>
                  <a:cubicBezTo>
                    <a:pt x="33" y="266"/>
                    <a:pt x="29" y="265"/>
                    <a:pt x="25" y="263"/>
                  </a:cubicBezTo>
                  <a:cubicBezTo>
                    <a:pt x="19" y="259"/>
                    <a:pt x="16" y="254"/>
                    <a:pt x="16" y="247"/>
                  </a:cubicBezTo>
                  <a:cubicBezTo>
                    <a:pt x="16" y="238"/>
                    <a:pt x="20" y="229"/>
                    <a:pt x="30" y="221"/>
                  </a:cubicBezTo>
                  <a:cubicBezTo>
                    <a:pt x="38" y="215"/>
                    <a:pt x="47" y="211"/>
                    <a:pt x="56" y="210"/>
                  </a:cubicBezTo>
                  <a:cubicBezTo>
                    <a:pt x="58" y="209"/>
                    <a:pt x="60" y="209"/>
                    <a:pt x="61" y="209"/>
                  </a:cubicBezTo>
                  <a:moveTo>
                    <a:pt x="79" y="0"/>
                  </a:moveTo>
                  <a:cubicBezTo>
                    <a:pt x="75" y="14"/>
                    <a:pt x="75" y="14"/>
                    <a:pt x="75" y="14"/>
                  </a:cubicBezTo>
                  <a:cubicBezTo>
                    <a:pt x="30" y="171"/>
                    <a:pt x="30" y="171"/>
                    <a:pt x="30" y="171"/>
                  </a:cubicBezTo>
                  <a:cubicBezTo>
                    <a:pt x="25" y="191"/>
                    <a:pt x="25" y="191"/>
                    <a:pt x="25" y="191"/>
                  </a:cubicBezTo>
                  <a:cubicBezTo>
                    <a:pt x="45" y="191"/>
                    <a:pt x="45" y="191"/>
                    <a:pt x="45" y="191"/>
                  </a:cubicBezTo>
                  <a:cubicBezTo>
                    <a:pt x="88" y="193"/>
                    <a:pt x="88" y="193"/>
                    <a:pt x="88" y="193"/>
                  </a:cubicBezTo>
                  <a:cubicBezTo>
                    <a:pt x="100" y="194"/>
                    <a:pt x="100" y="194"/>
                    <a:pt x="100" y="194"/>
                  </a:cubicBezTo>
                  <a:cubicBezTo>
                    <a:pt x="104" y="182"/>
                    <a:pt x="104" y="182"/>
                    <a:pt x="104" y="182"/>
                  </a:cubicBezTo>
                  <a:cubicBezTo>
                    <a:pt x="112" y="155"/>
                    <a:pt x="122" y="130"/>
                    <a:pt x="132" y="107"/>
                  </a:cubicBezTo>
                  <a:cubicBezTo>
                    <a:pt x="140" y="91"/>
                    <a:pt x="152" y="67"/>
                    <a:pt x="169" y="3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79" y="0"/>
                    <a:pt x="79" y="0"/>
                    <a:pt x="79" y="0"/>
                  </a:cubicBezTo>
                  <a:close/>
                  <a:moveTo>
                    <a:pt x="61" y="193"/>
                  </a:moveTo>
                  <a:cubicBezTo>
                    <a:pt x="59" y="193"/>
                    <a:pt x="56" y="194"/>
                    <a:pt x="54" y="194"/>
                  </a:cubicBezTo>
                  <a:cubicBezTo>
                    <a:pt x="42" y="195"/>
                    <a:pt x="30" y="200"/>
                    <a:pt x="20" y="209"/>
                  </a:cubicBezTo>
                  <a:cubicBezTo>
                    <a:pt x="6" y="220"/>
                    <a:pt x="0" y="233"/>
                    <a:pt x="0" y="247"/>
                  </a:cubicBezTo>
                  <a:cubicBezTo>
                    <a:pt x="0" y="260"/>
                    <a:pt x="6" y="271"/>
                    <a:pt x="18" y="277"/>
                  </a:cubicBezTo>
                  <a:cubicBezTo>
                    <a:pt x="24" y="280"/>
                    <a:pt x="31" y="282"/>
                    <a:pt x="38" y="282"/>
                  </a:cubicBezTo>
                  <a:cubicBezTo>
                    <a:pt x="41" y="282"/>
                    <a:pt x="44" y="281"/>
                    <a:pt x="47" y="281"/>
                  </a:cubicBezTo>
                  <a:cubicBezTo>
                    <a:pt x="59" y="279"/>
                    <a:pt x="70" y="275"/>
                    <a:pt x="80" y="267"/>
                  </a:cubicBezTo>
                  <a:cubicBezTo>
                    <a:pt x="97" y="253"/>
                    <a:pt x="101" y="238"/>
                    <a:pt x="101" y="228"/>
                  </a:cubicBezTo>
                  <a:cubicBezTo>
                    <a:pt x="101" y="215"/>
                    <a:pt x="94" y="205"/>
                    <a:pt x="83" y="199"/>
                  </a:cubicBezTo>
                  <a:cubicBezTo>
                    <a:pt x="76" y="195"/>
                    <a:pt x="69" y="193"/>
                    <a:pt x="61" y="19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7" name="Freeform 36">
              <a:extLst>
                <a:ext uri="{FF2B5EF4-FFF2-40B4-BE49-F238E27FC236}">
                  <a16:creationId xmlns:a16="http://schemas.microsoft.com/office/drawing/2014/main" id="{BA8C5CF6-B188-EA00-D6B0-D92D6B9C41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5275" y="7959271"/>
              <a:ext cx="544513" cy="763588"/>
            </a:xfrm>
            <a:custGeom>
              <a:avLst/>
              <a:gdLst>
                <a:gd name="T0" fmla="*/ 0 w 233"/>
                <a:gd name="T1" fmla="*/ 320 h 326"/>
                <a:gd name="T2" fmla="*/ 48 w 233"/>
                <a:gd name="T3" fmla="*/ 218 h 326"/>
                <a:gd name="T4" fmla="*/ 12 w 233"/>
                <a:gd name="T5" fmla="*/ 46 h 326"/>
                <a:gd name="T6" fmla="*/ 112 w 233"/>
                <a:gd name="T7" fmla="*/ 0 h 326"/>
                <a:gd name="T8" fmla="*/ 111 w 233"/>
                <a:gd name="T9" fmla="*/ 13 h 326"/>
                <a:gd name="T10" fmla="*/ 109 w 233"/>
                <a:gd name="T11" fmla="*/ 61 h 326"/>
                <a:gd name="T12" fmla="*/ 110 w 233"/>
                <a:gd name="T13" fmla="*/ 89 h 326"/>
                <a:gd name="T14" fmla="*/ 148 w 233"/>
                <a:gd name="T15" fmla="*/ 8 h 326"/>
                <a:gd name="T16" fmla="*/ 233 w 233"/>
                <a:gd name="T17" fmla="*/ 23 h 326"/>
                <a:gd name="T18" fmla="*/ 227 w 233"/>
                <a:gd name="T19" fmla="*/ 33 h 326"/>
                <a:gd name="T20" fmla="*/ 84 w 233"/>
                <a:gd name="T21" fmla="*/ 320 h 326"/>
                <a:gd name="T22" fmla="*/ 82 w 233"/>
                <a:gd name="T23" fmla="*/ 326 h 326"/>
                <a:gd name="T24" fmla="*/ 0 w 233"/>
                <a:gd name="T25" fmla="*/ 32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3" h="326">
                  <a:moveTo>
                    <a:pt x="0" y="320"/>
                  </a:moveTo>
                  <a:cubicBezTo>
                    <a:pt x="48" y="218"/>
                    <a:pt x="48" y="218"/>
                    <a:pt x="48" y="218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0" y="26"/>
                    <a:pt x="110" y="42"/>
                    <a:pt x="109" y="61"/>
                  </a:cubicBezTo>
                  <a:cubicBezTo>
                    <a:pt x="109" y="70"/>
                    <a:pt x="109" y="80"/>
                    <a:pt x="110" y="8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167" y="138"/>
                    <a:pt x="119" y="235"/>
                    <a:pt x="84" y="320"/>
                  </a:cubicBezTo>
                  <a:cubicBezTo>
                    <a:pt x="82" y="326"/>
                    <a:pt x="82" y="326"/>
                    <a:pt x="82" y="326"/>
                  </a:cubicBezTo>
                  <a:lnTo>
                    <a:pt x="0" y="320"/>
                  </a:lnTo>
                  <a:close/>
                </a:path>
              </a:pathLst>
            </a:custGeom>
            <a:solidFill>
              <a:srgbClr val="39B0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8" name="Freeform 37">
              <a:extLst>
                <a:ext uri="{FF2B5EF4-FFF2-40B4-BE49-F238E27FC236}">
                  <a16:creationId xmlns:a16="http://schemas.microsoft.com/office/drawing/2014/main" id="{5B9C108F-82AC-FC2B-005B-66552118CB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55112" y="7929108"/>
              <a:ext cx="604838" cy="811213"/>
            </a:xfrm>
            <a:custGeom>
              <a:avLst/>
              <a:gdLst>
                <a:gd name="T0" fmla="*/ 116 w 259"/>
                <a:gd name="T1" fmla="*/ 26 h 347"/>
                <a:gd name="T2" fmla="*/ 114 w 259"/>
                <a:gd name="T3" fmla="*/ 74 h 347"/>
                <a:gd name="T4" fmla="*/ 117 w 259"/>
                <a:gd name="T5" fmla="*/ 132 h 347"/>
                <a:gd name="T6" fmla="*/ 166 w 259"/>
                <a:gd name="T7" fmla="*/ 30 h 347"/>
                <a:gd name="T8" fmla="*/ 233 w 259"/>
                <a:gd name="T9" fmla="*/ 42 h 347"/>
                <a:gd name="T10" fmla="*/ 90 w 259"/>
                <a:gd name="T11" fmla="*/ 330 h 347"/>
                <a:gd name="T12" fmla="*/ 25 w 259"/>
                <a:gd name="T13" fmla="*/ 326 h 347"/>
                <a:gd name="T14" fmla="*/ 70 w 259"/>
                <a:gd name="T15" fmla="*/ 232 h 347"/>
                <a:gd name="T16" fmla="*/ 34 w 259"/>
                <a:gd name="T17" fmla="*/ 64 h 347"/>
                <a:gd name="T18" fmla="*/ 116 w 259"/>
                <a:gd name="T19" fmla="*/ 26 h 347"/>
                <a:gd name="T20" fmla="*/ 134 w 259"/>
                <a:gd name="T21" fmla="*/ 0 h 347"/>
                <a:gd name="T22" fmla="*/ 109 w 259"/>
                <a:gd name="T23" fmla="*/ 11 h 347"/>
                <a:gd name="T24" fmla="*/ 28 w 259"/>
                <a:gd name="T25" fmla="*/ 49 h 347"/>
                <a:gd name="T26" fmla="*/ 16 w 259"/>
                <a:gd name="T27" fmla="*/ 54 h 347"/>
                <a:gd name="T28" fmla="*/ 19 w 259"/>
                <a:gd name="T29" fmla="*/ 67 h 347"/>
                <a:gd name="T30" fmla="*/ 53 w 259"/>
                <a:gd name="T31" fmla="*/ 230 h 347"/>
                <a:gd name="T32" fmla="*/ 11 w 259"/>
                <a:gd name="T33" fmla="*/ 319 h 347"/>
                <a:gd name="T34" fmla="*/ 0 w 259"/>
                <a:gd name="T35" fmla="*/ 341 h 347"/>
                <a:gd name="T36" fmla="*/ 24 w 259"/>
                <a:gd name="T37" fmla="*/ 342 h 347"/>
                <a:gd name="T38" fmla="*/ 89 w 259"/>
                <a:gd name="T39" fmla="*/ 346 h 347"/>
                <a:gd name="T40" fmla="*/ 100 w 259"/>
                <a:gd name="T41" fmla="*/ 347 h 347"/>
                <a:gd name="T42" fmla="*/ 104 w 259"/>
                <a:gd name="T43" fmla="*/ 336 h 347"/>
                <a:gd name="T44" fmla="*/ 247 w 259"/>
                <a:gd name="T45" fmla="*/ 50 h 347"/>
                <a:gd name="T46" fmla="*/ 259 w 259"/>
                <a:gd name="T47" fmla="*/ 30 h 347"/>
                <a:gd name="T48" fmla="*/ 236 w 259"/>
                <a:gd name="T49" fmla="*/ 26 h 347"/>
                <a:gd name="T50" fmla="*/ 168 w 259"/>
                <a:gd name="T51" fmla="*/ 15 h 347"/>
                <a:gd name="T52" fmla="*/ 156 w 259"/>
                <a:gd name="T53" fmla="*/ 13 h 347"/>
                <a:gd name="T54" fmla="*/ 151 w 259"/>
                <a:gd name="T55" fmla="*/ 24 h 347"/>
                <a:gd name="T56" fmla="*/ 131 w 259"/>
                <a:gd name="T57" fmla="*/ 67 h 347"/>
                <a:gd name="T58" fmla="*/ 132 w 259"/>
                <a:gd name="T59" fmla="*/ 27 h 347"/>
                <a:gd name="T60" fmla="*/ 134 w 259"/>
                <a:gd name="T61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9" h="347">
                  <a:moveTo>
                    <a:pt x="116" y="26"/>
                  </a:moveTo>
                  <a:cubicBezTo>
                    <a:pt x="115" y="39"/>
                    <a:pt x="115" y="55"/>
                    <a:pt x="114" y="74"/>
                  </a:cubicBezTo>
                  <a:cubicBezTo>
                    <a:pt x="114" y="93"/>
                    <a:pt x="115" y="113"/>
                    <a:pt x="117" y="132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233" y="42"/>
                    <a:pt x="233" y="42"/>
                    <a:pt x="233" y="42"/>
                  </a:cubicBezTo>
                  <a:cubicBezTo>
                    <a:pt x="173" y="148"/>
                    <a:pt x="125" y="244"/>
                    <a:pt x="90" y="330"/>
                  </a:cubicBezTo>
                  <a:cubicBezTo>
                    <a:pt x="25" y="326"/>
                    <a:pt x="25" y="326"/>
                    <a:pt x="25" y="326"/>
                  </a:cubicBezTo>
                  <a:cubicBezTo>
                    <a:pt x="70" y="232"/>
                    <a:pt x="70" y="232"/>
                    <a:pt x="70" y="232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116" y="26"/>
                    <a:pt x="116" y="26"/>
                    <a:pt x="116" y="26"/>
                  </a:cubicBezTo>
                  <a:moveTo>
                    <a:pt x="134" y="0"/>
                  </a:moveTo>
                  <a:cubicBezTo>
                    <a:pt x="109" y="11"/>
                    <a:pt x="109" y="11"/>
                    <a:pt x="109" y="11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53" y="230"/>
                    <a:pt x="53" y="230"/>
                    <a:pt x="53" y="230"/>
                  </a:cubicBezTo>
                  <a:cubicBezTo>
                    <a:pt x="11" y="319"/>
                    <a:pt x="11" y="319"/>
                    <a:pt x="11" y="319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24" y="342"/>
                    <a:pt x="24" y="342"/>
                    <a:pt x="24" y="342"/>
                  </a:cubicBezTo>
                  <a:cubicBezTo>
                    <a:pt x="89" y="346"/>
                    <a:pt x="89" y="346"/>
                    <a:pt x="89" y="346"/>
                  </a:cubicBezTo>
                  <a:cubicBezTo>
                    <a:pt x="100" y="347"/>
                    <a:pt x="100" y="347"/>
                    <a:pt x="100" y="347"/>
                  </a:cubicBezTo>
                  <a:cubicBezTo>
                    <a:pt x="104" y="336"/>
                    <a:pt x="104" y="336"/>
                    <a:pt x="104" y="336"/>
                  </a:cubicBezTo>
                  <a:cubicBezTo>
                    <a:pt x="139" y="251"/>
                    <a:pt x="187" y="155"/>
                    <a:pt x="247" y="50"/>
                  </a:cubicBezTo>
                  <a:cubicBezTo>
                    <a:pt x="259" y="30"/>
                    <a:pt x="259" y="30"/>
                    <a:pt x="259" y="30"/>
                  </a:cubicBezTo>
                  <a:cubicBezTo>
                    <a:pt x="236" y="26"/>
                    <a:pt x="236" y="26"/>
                    <a:pt x="236" y="26"/>
                  </a:cubicBezTo>
                  <a:cubicBezTo>
                    <a:pt x="168" y="15"/>
                    <a:pt x="168" y="15"/>
                    <a:pt x="168" y="15"/>
                  </a:cubicBezTo>
                  <a:cubicBezTo>
                    <a:pt x="156" y="13"/>
                    <a:pt x="156" y="13"/>
                    <a:pt x="156" y="13"/>
                  </a:cubicBezTo>
                  <a:cubicBezTo>
                    <a:pt x="151" y="24"/>
                    <a:pt x="151" y="24"/>
                    <a:pt x="151" y="24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51"/>
                    <a:pt x="131" y="38"/>
                    <a:pt x="132" y="27"/>
                  </a:cubicBezTo>
                  <a:cubicBezTo>
                    <a:pt x="134" y="0"/>
                    <a:pt x="134" y="0"/>
                    <a:pt x="13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29" name="Group 628">
            <a:extLst>
              <a:ext uri="{FF2B5EF4-FFF2-40B4-BE49-F238E27FC236}">
                <a16:creationId xmlns:a16="http://schemas.microsoft.com/office/drawing/2014/main" id="{CBBD8916-42FA-DB69-AE61-472B2853DDBF}"/>
              </a:ext>
            </a:extLst>
          </p:cNvPr>
          <p:cNvGrpSpPr/>
          <p:nvPr/>
        </p:nvGrpSpPr>
        <p:grpSpPr>
          <a:xfrm>
            <a:off x="269304" y="2360354"/>
            <a:ext cx="1799558" cy="951110"/>
            <a:chOff x="7064375" y="7992608"/>
            <a:chExt cx="1892300" cy="1000126"/>
          </a:xfrm>
        </p:grpSpPr>
        <p:sp>
          <p:nvSpPr>
            <p:cNvPr id="630" name="Freeform 6">
              <a:extLst>
                <a:ext uri="{FF2B5EF4-FFF2-40B4-BE49-F238E27FC236}">
                  <a16:creationId xmlns:a16="http://schemas.microsoft.com/office/drawing/2014/main" id="{FED2D298-1AFF-643F-A22A-10B528F2505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3425" y="8038646"/>
              <a:ext cx="1535113" cy="954088"/>
            </a:xfrm>
            <a:custGeom>
              <a:avLst/>
              <a:gdLst>
                <a:gd name="T0" fmla="*/ 659 w 659"/>
                <a:gd name="T1" fmla="*/ 204 h 408"/>
                <a:gd name="T2" fmla="*/ 634 w 659"/>
                <a:gd name="T3" fmla="*/ 284 h 408"/>
                <a:gd name="T4" fmla="*/ 563 w 659"/>
                <a:gd name="T5" fmla="*/ 349 h 408"/>
                <a:gd name="T6" fmla="*/ 458 w 659"/>
                <a:gd name="T7" fmla="*/ 392 h 408"/>
                <a:gd name="T8" fmla="*/ 330 w 659"/>
                <a:gd name="T9" fmla="*/ 408 h 408"/>
                <a:gd name="T10" fmla="*/ 201 w 659"/>
                <a:gd name="T11" fmla="*/ 392 h 408"/>
                <a:gd name="T12" fmla="*/ 97 w 659"/>
                <a:gd name="T13" fmla="*/ 349 h 408"/>
                <a:gd name="T14" fmla="*/ 26 w 659"/>
                <a:gd name="T15" fmla="*/ 284 h 408"/>
                <a:gd name="T16" fmla="*/ 0 w 659"/>
                <a:gd name="T17" fmla="*/ 204 h 408"/>
                <a:gd name="T18" fmla="*/ 26 w 659"/>
                <a:gd name="T19" fmla="*/ 125 h 408"/>
                <a:gd name="T20" fmla="*/ 97 w 659"/>
                <a:gd name="T21" fmla="*/ 60 h 408"/>
                <a:gd name="T22" fmla="*/ 201 w 659"/>
                <a:gd name="T23" fmla="*/ 17 h 408"/>
                <a:gd name="T24" fmla="*/ 330 w 659"/>
                <a:gd name="T25" fmla="*/ 0 h 408"/>
                <a:gd name="T26" fmla="*/ 458 w 659"/>
                <a:gd name="T27" fmla="*/ 17 h 408"/>
                <a:gd name="T28" fmla="*/ 563 w 659"/>
                <a:gd name="T29" fmla="*/ 60 h 408"/>
                <a:gd name="T30" fmla="*/ 634 w 659"/>
                <a:gd name="T31" fmla="*/ 125 h 408"/>
                <a:gd name="T32" fmla="*/ 659 w 659"/>
                <a:gd name="T3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9" h="408">
                  <a:moveTo>
                    <a:pt x="659" y="204"/>
                  </a:moveTo>
                  <a:cubicBezTo>
                    <a:pt x="519" y="221"/>
                    <a:pt x="514" y="236"/>
                    <a:pt x="634" y="284"/>
                  </a:cubicBezTo>
                  <a:cubicBezTo>
                    <a:pt x="495" y="264"/>
                    <a:pt x="481" y="277"/>
                    <a:pt x="563" y="349"/>
                  </a:cubicBezTo>
                  <a:cubicBezTo>
                    <a:pt x="447" y="298"/>
                    <a:pt x="426" y="306"/>
                    <a:pt x="458" y="392"/>
                  </a:cubicBezTo>
                  <a:cubicBezTo>
                    <a:pt x="381" y="318"/>
                    <a:pt x="356" y="322"/>
                    <a:pt x="330" y="408"/>
                  </a:cubicBezTo>
                  <a:cubicBezTo>
                    <a:pt x="304" y="322"/>
                    <a:pt x="279" y="318"/>
                    <a:pt x="201" y="392"/>
                  </a:cubicBezTo>
                  <a:cubicBezTo>
                    <a:pt x="233" y="306"/>
                    <a:pt x="213" y="298"/>
                    <a:pt x="97" y="349"/>
                  </a:cubicBezTo>
                  <a:cubicBezTo>
                    <a:pt x="179" y="277"/>
                    <a:pt x="165" y="264"/>
                    <a:pt x="26" y="284"/>
                  </a:cubicBezTo>
                  <a:cubicBezTo>
                    <a:pt x="145" y="236"/>
                    <a:pt x="140" y="221"/>
                    <a:pt x="0" y="204"/>
                  </a:cubicBezTo>
                  <a:cubicBezTo>
                    <a:pt x="140" y="188"/>
                    <a:pt x="145" y="173"/>
                    <a:pt x="26" y="125"/>
                  </a:cubicBezTo>
                  <a:cubicBezTo>
                    <a:pt x="165" y="145"/>
                    <a:pt x="179" y="132"/>
                    <a:pt x="97" y="60"/>
                  </a:cubicBezTo>
                  <a:cubicBezTo>
                    <a:pt x="213" y="111"/>
                    <a:pt x="233" y="102"/>
                    <a:pt x="201" y="17"/>
                  </a:cubicBezTo>
                  <a:cubicBezTo>
                    <a:pt x="279" y="90"/>
                    <a:pt x="304" y="87"/>
                    <a:pt x="330" y="0"/>
                  </a:cubicBezTo>
                  <a:cubicBezTo>
                    <a:pt x="356" y="87"/>
                    <a:pt x="381" y="90"/>
                    <a:pt x="458" y="17"/>
                  </a:cubicBezTo>
                  <a:cubicBezTo>
                    <a:pt x="426" y="102"/>
                    <a:pt x="447" y="111"/>
                    <a:pt x="563" y="60"/>
                  </a:cubicBezTo>
                  <a:cubicBezTo>
                    <a:pt x="481" y="132"/>
                    <a:pt x="495" y="145"/>
                    <a:pt x="634" y="125"/>
                  </a:cubicBezTo>
                  <a:cubicBezTo>
                    <a:pt x="514" y="173"/>
                    <a:pt x="519" y="188"/>
                    <a:pt x="659" y="20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1" name="Freeform 7">
              <a:extLst>
                <a:ext uri="{FF2B5EF4-FFF2-40B4-BE49-F238E27FC236}">
                  <a16:creationId xmlns:a16="http://schemas.microsoft.com/office/drawing/2014/main" id="{447BA00E-DC9B-27BD-4311-34AE782A2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4375" y="7992608"/>
              <a:ext cx="1536700" cy="954088"/>
            </a:xfrm>
            <a:custGeom>
              <a:avLst/>
              <a:gdLst>
                <a:gd name="T0" fmla="*/ 659 w 659"/>
                <a:gd name="T1" fmla="*/ 204 h 408"/>
                <a:gd name="T2" fmla="*/ 634 w 659"/>
                <a:gd name="T3" fmla="*/ 284 h 408"/>
                <a:gd name="T4" fmla="*/ 563 w 659"/>
                <a:gd name="T5" fmla="*/ 349 h 408"/>
                <a:gd name="T6" fmla="*/ 458 w 659"/>
                <a:gd name="T7" fmla="*/ 392 h 408"/>
                <a:gd name="T8" fmla="*/ 330 w 659"/>
                <a:gd name="T9" fmla="*/ 408 h 408"/>
                <a:gd name="T10" fmla="*/ 201 w 659"/>
                <a:gd name="T11" fmla="*/ 392 h 408"/>
                <a:gd name="T12" fmla="*/ 97 w 659"/>
                <a:gd name="T13" fmla="*/ 349 h 408"/>
                <a:gd name="T14" fmla="*/ 26 w 659"/>
                <a:gd name="T15" fmla="*/ 284 h 408"/>
                <a:gd name="T16" fmla="*/ 0 w 659"/>
                <a:gd name="T17" fmla="*/ 204 h 408"/>
                <a:gd name="T18" fmla="*/ 26 w 659"/>
                <a:gd name="T19" fmla="*/ 125 h 408"/>
                <a:gd name="T20" fmla="*/ 97 w 659"/>
                <a:gd name="T21" fmla="*/ 60 h 408"/>
                <a:gd name="T22" fmla="*/ 201 w 659"/>
                <a:gd name="T23" fmla="*/ 17 h 408"/>
                <a:gd name="T24" fmla="*/ 330 w 659"/>
                <a:gd name="T25" fmla="*/ 0 h 408"/>
                <a:gd name="T26" fmla="*/ 458 w 659"/>
                <a:gd name="T27" fmla="*/ 17 h 408"/>
                <a:gd name="T28" fmla="*/ 563 w 659"/>
                <a:gd name="T29" fmla="*/ 60 h 408"/>
                <a:gd name="T30" fmla="*/ 634 w 659"/>
                <a:gd name="T31" fmla="*/ 125 h 408"/>
                <a:gd name="T32" fmla="*/ 659 w 659"/>
                <a:gd name="T3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9" h="408">
                  <a:moveTo>
                    <a:pt x="659" y="204"/>
                  </a:moveTo>
                  <a:cubicBezTo>
                    <a:pt x="519" y="221"/>
                    <a:pt x="514" y="236"/>
                    <a:pt x="634" y="284"/>
                  </a:cubicBezTo>
                  <a:cubicBezTo>
                    <a:pt x="495" y="264"/>
                    <a:pt x="481" y="277"/>
                    <a:pt x="563" y="349"/>
                  </a:cubicBezTo>
                  <a:cubicBezTo>
                    <a:pt x="447" y="298"/>
                    <a:pt x="426" y="306"/>
                    <a:pt x="458" y="392"/>
                  </a:cubicBezTo>
                  <a:cubicBezTo>
                    <a:pt x="381" y="318"/>
                    <a:pt x="356" y="322"/>
                    <a:pt x="330" y="408"/>
                  </a:cubicBezTo>
                  <a:cubicBezTo>
                    <a:pt x="304" y="322"/>
                    <a:pt x="279" y="318"/>
                    <a:pt x="201" y="392"/>
                  </a:cubicBezTo>
                  <a:cubicBezTo>
                    <a:pt x="233" y="306"/>
                    <a:pt x="213" y="298"/>
                    <a:pt x="97" y="349"/>
                  </a:cubicBezTo>
                  <a:cubicBezTo>
                    <a:pt x="179" y="277"/>
                    <a:pt x="165" y="264"/>
                    <a:pt x="26" y="284"/>
                  </a:cubicBezTo>
                  <a:cubicBezTo>
                    <a:pt x="145" y="236"/>
                    <a:pt x="140" y="221"/>
                    <a:pt x="0" y="204"/>
                  </a:cubicBezTo>
                  <a:cubicBezTo>
                    <a:pt x="140" y="188"/>
                    <a:pt x="145" y="173"/>
                    <a:pt x="26" y="125"/>
                  </a:cubicBezTo>
                  <a:cubicBezTo>
                    <a:pt x="165" y="145"/>
                    <a:pt x="179" y="132"/>
                    <a:pt x="97" y="60"/>
                  </a:cubicBezTo>
                  <a:cubicBezTo>
                    <a:pt x="213" y="111"/>
                    <a:pt x="233" y="102"/>
                    <a:pt x="201" y="17"/>
                  </a:cubicBezTo>
                  <a:cubicBezTo>
                    <a:pt x="279" y="90"/>
                    <a:pt x="304" y="87"/>
                    <a:pt x="330" y="0"/>
                  </a:cubicBezTo>
                  <a:cubicBezTo>
                    <a:pt x="356" y="87"/>
                    <a:pt x="381" y="90"/>
                    <a:pt x="458" y="17"/>
                  </a:cubicBezTo>
                  <a:cubicBezTo>
                    <a:pt x="426" y="102"/>
                    <a:pt x="447" y="111"/>
                    <a:pt x="563" y="60"/>
                  </a:cubicBezTo>
                  <a:cubicBezTo>
                    <a:pt x="481" y="132"/>
                    <a:pt x="495" y="145"/>
                    <a:pt x="634" y="125"/>
                  </a:cubicBezTo>
                  <a:cubicBezTo>
                    <a:pt x="514" y="173"/>
                    <a:pt x="519" y="188"/>
                    <a:pt x="659" y="204"/>
                  </a:cubicBezTo>
                  <a:close/>
                </a:path>
              </a:pathLst>
            </a:custGeom>
            <a:solidFill>
              <a:srgbClr val="FF1002"/>
            </a:solidFill>
            <a:ln w="174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2" name="Freeform 21">
              <a:extLst>
                <a:ext uri="{FF2B5EF4-FFF2-40B4-BE49-F238E27FC236}">
                  <a16:creationId xmlns:a16="http://schemas.microsoft.com/office/drawing/2014/main" id="{84519812-288F-8B26-184D-64D5CB5201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4012" y="8275183"/>
              <a:ext cx="528638" cy="444500"/>
            </a:xfrm>
            <a:custGeom>
              <a:avLst/>
              <a:gdLst>
                <a:gd name="T0" fmla="*/ 110 w 227"/>
                <a:gd name="T1" fmla="*/ 190 h 190"/>
                <a:gd name="T2" fmla="*/ 97 w 227"/>
                <a:gd name="T3" fmla="*/ 189 h 190"/>
                <a:gd name="T4" fmla="*/ 88 w 227"/>
                <a:gd name="T5" fmla="*/ 148 h 190"/>
                <a:gd name="T6" fmla="*/ 88 w 227"/>
                <a:gd name="T7" fmla="*/ 147 h 190"/>
                <a:gd name="T8" fmla="*/ 88 w 227"/>
                <a:gd name="T9" fmla="*/ 134 h 190"/>
                <a:gd name="T10" fmla="*/ 89 w 227"/>
                <a:gd name="T11" fmla="*/ 116 h 190"/>
                <a:gd name="T12" fmla="*/ 64 w 227"/>
                <a:gd name="T13" fmla="*/ 173 h 190"/>
                <a:gd name="T14" fmla="*/ 60 w 227"/>
                <a:gd name="T15" fmla="*/ 176 h 190"/>
                <a:gd name="T16" fmla="*/ 6 w 227"/>
                <a:gd name="T17" fmla="*/ 184 h 190"/>
                <a:gd name="T18" fmla="*/ 1 w 227"/>
                <a:gd name="T19" fmla="*/ 181 h 190"/>
                <a:gd name="T20" fmla="*/ 1 w 227"/>
                <a:gd name="T21" fmla="*/ 175 h 190"/>
                <a:gd name="T22" fmla="*/ 44 w 227"/>
                <a:gd name="T23" fmla="*/ 98 h 190"/>
                <a:gd name="T24" fmla="*/ 72 w 227"/>
                <a:gd name="T25" fmla="*/ 20 h 190"/>
                <a:gd name="T26" fmla="*/ 76 w 227"/>
                <a:gd name="T27" fmla="*/ 16 h 190"/>
                <a:gd name="T28" fmla="*/ 135 w 227"/>
                <a:gd name="T29" fmla="*/ 1 h 190"/>
                <a:gd name="T30" fmla="*/ 136 w 227"/>
                <a:gd name="T31" fmla="*/ 1 h 190"/>
                <a:gd name="T32" fmla="*/ 140 w 227"/>
                <a:gd name="T33" fmla="*/ 2 h 190"/>
                <a:gd name="T34" fmla="*/ 142 w 227"/>
                <a:gd name="T35" fmla="*/ 7 h 190"/>
                <a:gd name="T36" fmla="*/ 142 w 227"/>
                <a:gd name="T37" fmla="*/ 10 h 190"/>
                <a:gd name="T38" fmla="*/ 138 w 227"/>
                <a:gd name="T39" fmla="*/ 56 h 190"/>
                <a:gd name="T40" fmla="*/ 148 w 227"/>
                <a:gd name="T41" fmla="*/ 18 h 190"/>
                <a:gd name="T42" fmla="*/ 153 w 227"/>
                <a:gd name="T43" fmla="*/ 13 h 190"/>
                <a:gd name="T44" fmla="*/ 210 w 227"/>
                <a:gd name="T45" fmla="*/ 0 h 190"/>
                <a:gd name="T46" fmla="*/ 211 w 227"/>
                <a:gd name="T47" fmla="*/ 0 h 190"/>
                <a:gd name="T48" fmla="*/ 215 w 227"/>
                <a:gd name="T49" fmla="*/ 1 h 190"/>
                <a:gd name="T50" fmla="*/ 217 w 227"/>
                <a:gd name="T51" fmla="*/ 6 h 190"/>
                <a:gd name="T52" fmla="*/ 213 w 227"/>
                <a:gd name="T53" fmla="*/ 66 h 190"/>
                <a:gd name="T54" fmla="*/ 215 w 227"/>
                <a:gd name="T55" fmla="*/ 100 h 190"/>
                <a:gd name="T56" fmla="*/ 227 w 227"/>
                <a:gd name="T57" fmla="*/ 162 h 190"/>
                <a:gd name="T58" fmla="*/ 224 w 227"/>
                <a:gd name="T59" fmla="*/ 168 h 190"/>
                <a:gd name="T60" fmla="*/ 171 w 227"/>
                <a:gd name="T61" fmla="*/ 184 h 190"/>
                <a:gd name="T62" fmla="*/ 170 w 227"/>
                <a:gd name="T63" fmla="*/ 184 h 190"/>
                <a:gd name="T64" fmla="*/ 169 w 227"/>
                <a:gd name="T65" fmla="*/ 184 h 190"/>
                <a:gd name="T66" fmla="*/ 161 w 227"/>
                <a:gd name="T67" fmla="*/ 157 h 190"/>
                <a:gd name="T68" fmla="*/ 162 w 227"/>
                <a:gd name="T69" fmla="*/ 140 h 190"/>
                <a:gd name="T70" fmla="*/ 163 w 227"/>
                <a:gd name="T71" fmla="*/ 108 h 190"/>
                <a:gd name="T72" fmla="*/ 153 w 227"/>
                <a:gd name="T73" fmla="*/ 170 h 190"/>
                <a:gd name="T74" fmla="*/ 148 w 227"/>
                <a:gd name="T75" fmla="*/ 176 h 190"/>
                <a:gd name="T76" fmla="*/ 137 w 227"/>
                <a:gd name="T77" fmla="*/ 182 h 190"/>
                <a:gd name="T78" fmla="*/ 125 w 227"/>
                <a:gd name="T79" fmla="*/ 188 h 190"/>
                <a:gd name="T80" fmla="*/ 110 w 227"/>
                <a:gd name="T8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7" h="190">
                  <a:moveTo>
                    <a:pt x="110" y="190"/>
                  </a:moveTo>
                  <a:cubicBezTo>
                    <a:pt x="106" y="190"/>
                    <a:pt x="102" y="190"/>
                    <a:pt x="97" y="189"/>
                  </a:cubicBezTo>
                  <a:cubicBezTo>
                    <a:pt x="90" y="188"/>
                    <a:pt x="89" y="183"/>
                    <a:pt x="88" y="148"/>
                  </a:cubicBezTo>
                  <a:cubicBezTo>
                    <a:pt x="88" y="147"/>
                    <a:pt x="88" y="147"/>
                    <a:pt x="88" y="147"/>
                  </a:cubicBezTo>
                  <a:cubicBezTo>
                    <a:pt x="88" y="143"/>
                    <a:pt x="88" y="138"/>
                    <a:pt x="88" y="134"/>
                  </a:cubicBezTo>
                  <a:cubicBezTo>
                    <a:pt x="88" y="128"/>
                    <a:pt x="88" y="122"/>
                    <a:pt x="89" y="116"/>
                  </a:cubicBezTo>
                  <a:cubicBezTo>
                    <a:pt x="80" y="137"/>
                    <a:pt x="71" y="159"/>
                    <a:pt x="64" y="173"/>
                  </a:cubicBezTo>
                  <a:cubicBezTo>
                    <a:pt x="63" y="175"/>
                    <a:pt x="62" y="176"/>
                    <a:pt x="60" y="176"/>
                  </a:cubicBezTo>
                  <a:cubicBezTo>
                    <a:pt x="49" y="179"/>
                    <a:pt x="22" y="184"/>
                    <a:pt x="6" y="184"/>
                  </a:cubicBezTo>
                  <a:cubicBezTo>
                    <a:pt x="4" y="184"/>
                    <a:pt x="2" y="183"/>
                    <a:pt x="1" y="181"/>
                  </a:cubicBezTo>
                  <a:cubicBezTo>
                    <a:pt x="0" y="179"/>
                    <a:pt x="0" y="177"/>
                    <a:pt x="1" y="175"/>
                  </a:cubicBezTo>
                  <a:cubicBezTo>
                    <a:pt x="17" y="148"/>
                    <a:pt x="32" y="122"/>
                    <a:pt x="44" y="98"/>
                  </a:cubicBezTo>
                  <a:cubicBezTo>
                    <a:pt x="57" y="74"/>
                    <a:pt x="66" y="48"/>
                    <a:pt x="72" y="20"/>
                  </a:cubicBezTo>
                  <a:cubicBezTo>
                    <a:pt x="72" y="18"/>
                    <a:pt x="74" y="16"/>
                    <a:pt x="76" y="16"/>
                  </a:cubicBezTo>
                  <a:cubicBezTo>
                    <a:pt x="135" y="1"/>
                    <a:pt x="135" y="1"/>
                    <a:pt x="135" y="1"/>
                  </a:cubicBezTo>
                  <a:cubicBezTo>
                    <a:pt x="135" y="1"/>
                    <a:pt x="136" y="1"/>
                    <a:pt x="136" y="1"/>
                  </a:cubicBezTo>
                  <a:cubicBezTo>
                    <a:pt x="138" y="1"/>
                    <a:pt x="139" y="1"/>
                    <a:pt x="140" y="2"/>
                  </a:cubicBezTo>
                  <a:cubicBezTo>
                    <a:pt x="142" y="3"/>
                    <a:pt x="142" y="5"/>
                    <a:pt x="142" y="7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40" y="23"/>
                    <a:pt x="139" y="40"/>
                    <a:pt x="138" y="56"/>
                  </a:cubicBezTo>
                  <a:cubicBezTo>
                    <a:pt x="142" y="42"/>
                    <a:pt x="146" y="28"/>
                    <a:pt x="148" y="18"/>
                  </a:cubicBezTo>
                  <a:cubicBezTo>
                    <a:pt x="149" y="16"/>
                    <a:pt x="150" y="14"/>
                    <a:pt x="153" y="13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1" y="0"/>
                    <a:pt x="211" y="0"/>
                  </a:cubicBezTo>
                  <a:cubicBezTo>
                    <a:pt x="213" y="0"/>
                    <a:pt x="214" y="0"/>
                    <a:pt x="215" y="1"/>
                  </a:cubicBezTo>
                  <a:cubicBezTo>
                    <a:pt x="217" y="2"/>
                    <a:pt x="217" y="4"/>
                    <a:pt x="217" y="6"/>
                  </a:cubicBezTo>
                  <a:cubicBezTo>
                    <a:pt x="215" y="29"/>
                    <a:pt x="213" y="49"/>
                    <a:pt x="213" y="66"/>
                  </a:cubicBezTo>
                  <a:cubicBezTo>
                    <a:pt x="213" y="79"/>
                    <a:pt x="214" y="90"/>
                    <a:pt x="215" y="100"/>
                  </a:cubicBezTo>
                  <a:cubicBezTo>
                    <a:pt x="219" y="122"/>
                    <a:pt x="223" y="143"/>
                    <a:pt x="227" y="162"/>
                  </a:cubicBezTo>
                  <a:cubicBezTo>
                    <a:pt x="227" y="164"/>
                    <a:pt x="226" y="167"/>
                    <a:pt x="224" y="168"/>
                  </a:cubicBezTo>
                  <a:cubicBezTo>
                    <a:pt x="212" y="175"/>
                    <a:pt x="194" y="180"/>
                    <a:pt x="171" y="184"/>
                  </a:cubicBezTo>
                  <a:cubicBezTo>
                    <a:pt x="171" y="184"/>
                    <a:pt x="170" y="184"/>
                    <a:pt x="170" y="184"/>
                  </a:cubicBezTo>
                  <a:cubicBezTo>
                    <a:pt x="170" y="184"/>
                    <a:pt x="170" y="184"/>
                    <a:pt x="169" y="184"/>
                  </a:cubicBezTo>
                  <a:cubicBezTo>
                    <a:pt x="163" y="183"/>
                    <a:pt x="161" y="175"/>
                    <a:pt x="161" y="157"/>
                  </a:cubicBezTo>
                  <a:cubicBezTo>
                    <a:pt x="161" y="152"/>
                    <a:pt x="162" y="147"/>
                    <a:pt x="162" y="140"/>
                  </a:cubicBezTo>
                  <a:cubicBezTo>
                    <a:pt x="162" y="130"/>
                    <a:pt x="163" y="119"/>
                    <a:pt x="163" y="108"/>
                  </a:cubicBezTo>
                  <a:cubicBezTo>
                    <a:pt x="157" y="129"/>
                    <a:pt x="152" y="151"/>
                    <a:pt x="153" y="170"/>
                  </a:cubicBezTo>
                  <a:cubicBezTo>
                    <a:pt x="153" y="173"/>
                    <a:pt x="151" y="175"/>
                    <a:pt x="148" y="176"/>
                  </a:cubicBezTo>
                  <a:cubicBezTo>
                    <a:pt x="145" y="177"/>
                    <a:pt x="141" y="179"/>
                    <a:pt x="137" y="182"/>
                  </a:cubicBezTo>
                  <a:cubicBezTo>
                    <a:pt x="133" y="184"/>
                    <a:pt x="129" y="186"/>
                    <a:pt x="125" y="188"/>
                  </a:cubicBezTo>
                  <a:cubicBezTo>
                    <a:pt x="120" y="190"/>
                    <a:pt x="116" y="190"/>
                    <a:pt x="110" y="190"/>
                  </a:cubicBezTo>
                  <a:close/>
                </a:path>
              </a:pathLst>
            </a:custGeom>
            <a:solidFill>
              <a:srgbClr val="FF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3" name="Freeform 22">
              <a:extLst>
                <a:ext uri="{FF2B5EF4-FFF2-40B4-BE49-F238E27FC236}">
                  <a16:creationId xmlns:a16="http://schemas.microsoft.com/office/drawing/2014/main" id="{164C978C-3F54-49B8-CDFD-84C9004A3F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59725" y="8260896"/>
              <a:ext cx="558800" cy="473075"/>
            </a:xfrm>
            <a:custGeom>
              <a:avLst/>
              <a:gdLst>
                <a:gd name="T0" fmla="*/ 217 w 240"/>
                <a:gd name="T1" fmla="*/ 12 h 202"/>
                <a:gd name="T2" fmla="*/ 213 w 240"/>
                <a:gd name="T3" fmla="*/ 72 h 202"/>
                <a:gd name="T4" fmla="*/ 227 w 240"/>
                <a:gd name="T5" fmla="*/ 169 h 202"/>
                <a:gd name="T6" fmla="*/ 173 w 240"/>
                <a:gd name="T7" fmla="*/ 163 h 202"/>
                <a:gd name="T8" fmla="*/ 179 w 240"/>
                <a:gd name="T9" fmla="*/ 66 h 202"/>
                <a:gd name="T10" fmla="*/ 129 w 240"/>
                <a:gd name="T11" fmla="*/ 188 h 202"/>
                <a:gd name="T12" fmla="*/ 104 w 240"/>
                <a:gd name="T13" fmla="*/ 189 h 202"/>
                <a:gd name="T14" fmla="*/ 100 w 240"/>
                <a:gd name="T15" fmla="*/ 140 h 202"/>
                <a:gd name="T16" fmla="*/ 64 w 240"/>
                <a:gd name="T17" fmla="*/ 176 h 202"/>
                <a:gd name="T18" fmla="*/ 56 w 240"/>
                <a:gd name="T19" fmla="*/ 107 h 202"/>
                <a:gd name="T20" fmla="*/ 142 w 240"/>
                <a:gd name="T21" fmla="*/ 13 h 202"/>
                <a:gd name="T22" fmla="*/ 135 w 240"/>
                <a:gd name="T23" fmla="*/ 113 h 202"/>
                <a:gd name="T24" fmla="*/ 217 w 240"/>
                <a:gd name="T25" fmla="*/ 12 h 202"/>
                <a:gd name="T26" fmla="*/ 142 w 240"/>
                <a:gd name="T27" fmla="*/ 13 h 202"/>
                <a:gd name="T28" fmla="*/ 217 w 240"/>
                <a:gd name="T29" fmla="*/ 0 h 202"/>
                <a:gd name="T30" fmla="*/ 157 w 240"/>
                <a:gd name="T31" fmla="*/ 13 h 202"/>
                <a:gd name="T32" fmla="*/ 154 w 240"/>
                <a:gd name="T33" fmla="*/ 14 h 202"/>
                <a:gd name="T34" fmla="*/ 142 w 240"/>
                <a:gd name="T35" fmla="*/ 1 h 202"/>
                <a:gd name="T36" fmla="*/ 142 w 240"/>
                <a:gd name="T37" fmla="*/ 1 h 202"/>
                <a:gd name="T38" fmla="*/ 81 w 240"/>
                <a:gd name="T39" fmla="*/ 16 h 202"/>
                <a:gd name="T40" fmla="*/ 45 w 240"/>
                <a:gd name="T41" fmla="*/ 101 h 202"/>
                <a:gd name="T42" fmla="*/ 2 w 240"/>
                <a:gd name="T43" fmla="*/ 190 h 202"/>
                <a:gd name="T44" fmla="*/ 68 w 240"/>
                <a:gd name="T45" fmla="*/ 188 h 202"/>
                <a:gd name="T46" fmla="*/ 88 w 240"/>
                <a:gd name="T47" fmla="*/ 153 h 202"/>
                <a:gd name="T48" fmla="*/ 89 w 240"/>
                <a:gd name="T49" fmla="*/ 180 h 202"/>
                <a:gd name="T50" fmla="*/ 116 w 240"/>
                <a:gd name="T51" fmla="*/ 202 h 202"/>
                <a:gd name="T52" fmla="*/ 146 w 240"/>
                <a:gd name="T53" fmla="*/ 193 h 202"/>
                <a:gd name="T54" fmla="*/ 163 w 240"/>
                <a:gd name="T55" fmla="*/ 183 h 202"/>
                <a:gd name="T56" fmla="*/ 176 w 240"/>
                <a:gd name="T57" fmla="*/ 196 h 202"/>
                <a:gd name="T58" fmla="*/ 233 w 240"/>
                <a:gd name="T59" fmla="*/ 179 h 202"/>
                <a:gd name="T60" fmla="*/ 227 w 240"/>
                <a:gd name="T61" fmla="*/ 105 h 202"/>
                <a:gd name="T62" fmla="*/ 229 w 240"/>
                <a:gd name="T63" fmla="*/ 13 h 202"/>
                <a:gd name="T64" fmla="*/ 217 w 240"/>
                <a:gd name="T6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202">
                  <a:moveTo>
                    <a:pt x="217" y="12"/>
                  </a:moveTo>
                  <a:cubicBezTo>
                    <a:pt x="217" y="12"/>
                    <a:pt x="217" y="12"/>
                    <a:pt x="217" y="12"/>
                  </a:cubicBezTo>
                  <a:moveTo>
                    <a:pt x="217" y="12"/>
                  </a:moveTo>
                  <a:cubicBezTo>
                    <a:pt x="215" y="35"/>
                    <a:pt x="213" y="55"/>
                    <a:pt x="213" y="72"/>
                  </a:cubicBezTo>
                  <a:cubicBezTo>
                    <a:pt x="213" y="86"/>
                    <a:pt x="214" y="97"/>
                    <a:pt x="216" y="107"/>
                  </a:cubicBezTo>
                  <a:cubicBezTo>
                    <a:pt x="219" y="129"/>
                    <a:pt x="223" y="150"/>
                    <a:pt x="227" y="169"/>
                  </a:cubicBezTo>
                  <a:cubicBezTo>
                    <a:pt x="215" y="175"/>
                    <a:pt x="199" y="180"/>
                    <a:pt x="176" y="184"/>
                  </a:cubicBezTo>
                  <a:cubicBezTo>
                    <a:pt x="174" y="184"/>
                    <a:pt x="173" y="177"/>
                    <a:pt x="173" y="163"/>
                  </a:cubicBezTo>
                  <a:cubicBezTo>
                    <a:pt x="173" y="158"/>
                    <a:pt x="174" y="153"/>
                    <a:pt x="174" y="147"/>
                  </a:cubicBezTo>
                  <a:cubicBezTo>
                    <a:pt x="175" y="122"/>
                    <a:pt x="176" y="95"/>
                    <a:pt x="179" y="66"/>
                  </a:cubicBezTo>
                  <a:cubicBezTo>
                    <a:pt x="170" y="93"/>
                    <a:pt x="151" y="140"/>
                    <a:pt x="153" y="176"/>
                  </a:cubicBezTo>
                  <a:cubicBezTo>
                    <a:pt x="145" y="178"/>
                    <a:pt x="137" y="185"/>
                    <a:pt x="129" y="188"/>
                  </a:cubicBezTo>
                  <a:cubicBezTo>
                    <a:pt x="125" y="190"/>
                    <a:pt x="121" y="190"/>
                    <a:pt x="116" y="190"/>
                  </a:cubicBezTo>
                  <a:cubicBezTo>
                    <a:pt x="112" y="190"/>
                    <a:pt x="108" y="190"/>
                    <a:pt x="104" y="189"/>
                  </a:cubicBezTo>
                  <a:cubicBezTo>
                    <a:pt x="101" y="189"/>
                    <a:pt x="101" y="174"/>
                    <a:pt x="100" y="153"/>
                  </a:cubicBezTo>
                  <a:cubicBezTo>
                    <a:pt x="100" y="149"/>
                    <a:pt x="100" y="144"/>
                    <a:pt x="100" y="140"/>
                  </a:cubicBezTo>
                  <a:cubicBezTo>
                    <a:pt x="100" y="122"/>
                    <a:pt x="101" y="103"/>
                    <a:pt x="103" y="82"/>
                  </a:cubicBezTo>
                  <a:cubicBezTo>
                    <a:pt x="93" y="109"/>
                    <a:pt x="77" y="153"/>
                    <a:pt x="64" y="176"/>
                  </a:cubicBezTo>
                  <a:cubicBezTo>
                    <a:pt x="53" y="180"/>
                    <a:pt x="27" y="184"/>
                    <a:pt x="12" y="184"/>
                  </a:cubicBezTo>
                  <a:cubicBezTo>
                    <a:pt x="28" y="157"/>
                    <a:pt x="43" y="131"/>
                    <a:pt x="56" y="107"/>
                  </a:cubicBezTo>
                  <a:cubicBezTo>
                    <a:pt x="68" y="82"/>
                    <a:pt x="78" y="56"/>
                    <a:pt x="84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0" y="34"/>
                    <a:pt x="136" y="66"/>
                    <a:pt x="136" y="91"/>
                  </a:cubicBezTo>
                  <a:cubicBezTo>
                    <a:pt x="136" y="95"/>
                    <a:pt x="135" y="110"/>
                    <a:pt x="135" y="113"/>
                  </a:cubicBezTo>
                  <a:cubicBezTo>
                    <a:pt x="143" y="84"/>
                    <a:pt x="155" y="47"/>
                    <a:pt x="160" y="25"/>
                  </a:cubicBezTo>
                  <a:cubicBezTo>
                    <a:pt x="217" y="12"/>
                    <a:pt x="217" y="12"/>
                    <a:pt x="217" y="12"/>
                  </a:cubicBezTo>
                  <a:moveTo>
                    <a:pt x="142" y="13"/>
                  </a:moveTo>
                  <a:cubicBezTo>
                    <a:pt x="142" y="13"/>
                    <a:pt x="142" y="13"/>
                    <a:pt x="142" y="13"/>
                  </a:cubicBezTo>
                  <a:moveTo>
                    <a:pt x="217" y="0"/>
                  </a:moveTo>
                  <a:cubicBezTo>
                    <a:pt x="217" y="0"/>
                    <a:pt x="217" y="0"/>
                    <a:pt x="217" y="0"/>
                  </a:cubicBezTo>
                  <a:cubicBezTo>
                    <a:pt x="216" y="0"/>
                    <a:pt x="215" y="0"/>
                    <a:pt x="214" y="0"/>
                  </a:cubicBezTo>
                  <a:cubicBezTo>
                    <a:pt x="157" y="13"/>
                    <a:pt x="157" y="13"/>
                    <a:pt x="157" y="13"/>
                  </a:cubicBezTo>
                  <a:cubicBezTo>
                    <a:pt x="156" y="14"/>
                    <a:pt x="155" y="14"/>
                    <a:pt x="154" y="15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4" y="14"/>
                    <a:pt x="154" y="13"/>
                    <a:pt x="154" y="13"/>
                  </a:cubicBezTo>
                  <a:cubicBezTo>
                    <a:pt x="154" y="6"/>
                    <a:pt x="149" y="1"/>
                    <a:pt x="142" y="1"/>
                  </a:cubicBezTo>
                  <a:cubicBezTo>
                    <a:pt x="142" y="1"/>
                    <a:pt x="142" y="1"/>
                    <a:pt x="142" y="1"/>
                  </a:cubicBezTo>
                  <a:cubicBezTo>
                    <a:pt x="142" y="1"/>
                    <a:pt x="142" y="1"/>
                    <a:pt x="142" y="1"/>
                  </a:cubicBezTo>
                  <a:cubicBezTo>
                    <a:pt x="141" y="1"/>
                    <a:pt x="140" y="1"/>
                    <a:pt x="139" y="1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76" y="17"/>
                    <a:pt x="73" y="21"/>
                    <a:pt x="72" y="25"/>
                  </a:cubicBezTo>
                  <a:cubicBezTo>
                    <a:pt x="66" y="52"/>
                    <a:pt x="57" y="77"/>
                    <a:pt x="45" y="101"/>
                  </a:cubicBezTo>
                  <a:cubicBezTo>
                    <a:pt x="32" y="125"/>
                    <a:pt x="18" y="151"/>
                    <a:pt x="2" y="178"/>
                  </a:cubicBezTo>
                  <a:cubicBezTo>
                    <a:pt x="0" y="182"/>
                    <a:pt x="0" y="186"/>
                    <a:pt x="2" y="190"/>
                  </a:cubicBezTo>
                  <a:cubicBezTo>
                    <a:pt x="4" y="194"/>
                    <a:pt x="8" y="196"/>
                    <a:pt x="12" y="196"/>
                  </a:cubicBezTo>
                  <a:cubicBezTo>
                    <a:pt x="27" y="196"/>
                    <a:pt x="55" y="192"/>
                    <a:pt x="68" y="188"/>
                  </a:cubicBezTo>
                  <a:cubicBezTo>
                    <a:pt x="71" y="187"/>
                    <a:pt x="73" y="185"/>
                    <a:pt x="75" y="182"/>
                  </a:cubicBezTo>
                  <a:cubicBezTo>
                    <a:pt x="79" y="174"/>
                    <a:pt x="84" y="164"/>
                    <a:pt x="88" y="153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9" y="164"/>
                    <a:pt x="89" y="173"/>
                    <a:pt x="89" y="180"/>
                  </a:cubicBezTo>
                  <a:cubicBezTo>
                    <a:pt x="90" y="188"/>
                    <a:pt x="91" y="200"/>
                    <a:pt x="102" y="201"/>
                  </a:cubicBezTo>
                  <a:cubicBezTo>
                    <a:pt x="108" y="202"/>
                    <a:pt x="112" y="202"/>
                    <a:pt x="116" y="202"/>
                  </a:cubicBezTo>
                  <a:cubicBezTo>
                    <a:pt x="122" y="202"/>
                    <a:pt x="128" y="201"/>
                    <a:pt x="133" y="200"/>
                  </a:cubicBezTo>
                  <a:cubicBezTo>
                    <a:pt x="138" y="198"/>
                    <a:pt x="142" y="195"/>
                    <a:pt x="146" y="193"/>
                  </a:cubicBezTo>
                  <a:cubicBezTo>
                    <a:pt x="150" y="190"/>
                    <a:pt x="153" y="188"/>
                    <a:pt x="156" y="188"/>
                  </a:cubicBezTo>
                  <a:cubicBezTo>
                    <a:pt x="159" y="187"/>
                    <a:pt x="161" y="185"/>
                    <a:pt x="163" y="183"/>
                  </a:cubicBezTo>
                  <a:cubicBezTo>
                    <a:pt x="164" y="190"/>
                    <a:pt x="167" y="195"/>
                    <a:pt x="175" y="196"/>
                  </a:cubicBezTo>
                  <a:cubicBezTo>
                    <a:pt x="175" y="196"/>
                    <a:pt x="176" y="196"/>
                    <a:pt x="176" y="196"/>
                  </a:cubicBezTo>
                  <a:cubicBezTo>
                    <a:pt x="177" y="196"/>
                    <a:pt x="177" y="196"/>
                    <a:pt x="178" y="196"/>
                  </a:cubicBezTo>
                  <a:cubicBezTo>
                    <a:pt x="202" y="192"/>
                    <a:pt x="220" y="187"/>
                    <a:pt x="233" y="179"/>
                  </a:cubicBezTo>
                  <a:cubicBezTo>
                    <a:pt x="237" y="177"/>
                    <a:pt x="240" y="171"/>
                    <a:pt x="238" y="166"/>
                  </a:cubicBezTo>
                  <a:cubicBezTo>
                    <a:pt x="235" y="148"/>
                    <a:pt x="231" y="127"/>
                    <a:pt x="227" y="105"/>
                  </a:cubicBezTo>
                  <a:cubicBezTo>
                    <a:pt x="226" y="96"/>
                    <a:pt x="225" y="85"/>
                    <a:pt x="225" y="72"/>
                  </a:cubicBezTo>
                  <a:cubicBezTo>
                    <a:pt x="225" y="56"/>
                    <a:pt x="227" y="36"/>
                    <a:pt x="229" y="13"/>
                  </a:cubicBezTo>
                  <a:cubicBezTo>
                    <a:pt x="229" y="13"/>
                    <a:pt x="229" y="12"/>
                    <a:pt x="229" y="12"/>
                  </a:cubicBezTo>
                  <a:cubicBezTo>
                    <a:pt x="229" y="5"/>
                    <a:pt x="224" y="0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4" name="Freeform 23">
              <a:extLst>
                <a:ext uri="{FF2B5EF4-FFF2-40B4-BE49-F238E27FC236}">
                  <a16:creationId xmlns:a16="http://schemas.microsoft.com/office/drawing/2014/main" id="{43FBE7C7-8CA4-2E83-9A24-A94C14D8FB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81900" y="8313283"/>
              <a:ext cx="282575" cy="361950"/>
            </a:xfrm>
            <a:custGeom>
              <a:avLst/>
              <a:gdLst>
                <a:gd name="T0" fmla="*/ 43 w 121"/>
                <a:gd name="T1" fmla="*/ 155 h 155"/>
                <a:gd name="T2" fmla="*/ 7 w 121"/>
                <a:gd name="T3" fmla="*/ 132 h 155"/>
                <a:gd name="T4" fmla="*/ 0 w 121"/>
                <a:gd name="T5" fmla="*/ 97 h 155"/>
                <a:gd name="T6" fmla="*/ 24 w 121"/>
                <a:gd name="T7" fmla="*/ 24 h 155"/>
                <a:gd name="T8" fmla="*/ 70 w 121"/>
                <a:gd name="T9" fmla="*/ 0 h 155"/>
                <a:gd name="T10" fmla="*/ 73 w 121"/>
                <a:gd name="T11" fmla="*/ 0 h 155"/>
                <a:gd name="T12" fmla="*/ 121 w 121"/>
                <a:gd name="T13" fmla="*/ 56 h 155"/>
                <a:gd name="T14" fmla="*/ 120 w 121"/>
                <a:gd name="T15" fmla="*/ 72 h 155"/>
                <a:gd name="T16" fmla="*/ 47 w 121"/>
                <a:gd name="T17" fmla="*/ 155 h 155"/>
                <a:gd name="T18" fmla="*/ 43 w 121"/>
                <a:gd name="T19" fmla="*/ 155 h 155"/>
                <a:gd name="T20" fmla="*/ 70 w 121"/>
                <a:gd name="T21" fmla="*/ 54 h 155"/>
                <a:gd name="T22" fmla="*/ 46 w 121"/>
                <a:gd name="T23" fmla="*/ 85 h 155"/>
                <a:gd name="T24" fmla="*/ 44 w 121"/>
                <a:gd name="T25" fmla="*/ 100 h 155"/>
                <a:gd name="T26" fmla="*/ 51 w 121"/>
                <a:gd name="T27" fmla="*/ 115 h 155"/>
                <a:gd name="T28" fmla="*/ 52 w 121"/>
                <a:gd name="T29" fmla="*/ 115 h 155"/>
                <a:gd name="T30" fmla="*/ 78 w 121"/>
                <a:gd name="T31" fmla="*/ 79 h 155"/>
                <a:gd name="T32" fmla="*/ 79 w 121"/>
                <a:gd name="T33" fmla="*/ 66 h 155"/>
                <a:gd name="T34" fmla="*/ 70 w 121"/>
                <a:gd name="T35" fmla="*/ 54 h 155"/>
                <a:gd name="T36" fmla="*/ 70 w 121"/>
                <a:gd name="T37" fmla="*/ 48 h 155"/>
                <a:gd name="T38" fmla="*/ 70 w 121"/>
                <a:gd name="T39" fmla="*/ 5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1" h="155">
                  <a:moveTo>
                    <a:pt x="43" y="155"/>
                  </a:moveTo>
                  <a:cubicBezTo>
                    <a:pt x="26" y="155"/>
                    <a:pt x="14" y="147"/>
                    <a:pt x="7" y="132"/>
                  </a:cubicBezTo>
                  <a:cubicBezTo>
                    <a:pt x="2" y="122"/>
                    <a:pt x="0" y="110"/>
                    <a:pt x="0" y="97"/>
                  </a:cubicBezTo>
                  <a:cubicBezTo>
                    <a:pt x="0" y="68"/>
                    <a:pt x="12" y="39"/>
                    <a:pt x="24" y="24"/>
                  </a:cubicBezTo>
                  <a:cubicBezTo>
                    <a:pt x="36" y="9"/>
                    <a:pt x="52" y="1"/>
                    <a:pt x="70" y="0"/>
                  </a:cubicBezTo>
                  <a:cubicBezTo>
                    <a:pt x="71" y="0"/>
                    <a:pt x="72" y="0"/>
                    <a:pt x="73" y="0"/>
                  </a:cubicBezTo>
                  <a:cubicBezTo>
                    <a:pt x="102" y="0"/>
                    <a:pt x="121" y="22"/>
                    <a:pt x="121" y="56"/>
                  </a:cubicBezTo>
                  <a:cubicBezTo>
                    <a:pt x="121" y="61"/>
                    <a:pt x="121" y="67"/>
                    <a:pt x="120" y="72"/>
                  </a:cubicBezTo>
                  <a:cubicBezTo>
                    <a:pt x="113" y="111"/>
                    <a:pt x="86" y="153"/>
                    <a:pt x="47" y="155"/>
                  </a:cubicBezTo>
                  <a:cubicBezTo>
                    <a:pt x="46" y="155"/>
                    <a:pt x="44" y="155"/>
                    <a:pt x="43" y="155"/>
                  </a:cubicBezTo>
                  <a:close/>
                  <a:moveTo>
                    <a:pt x="70" y="54"/>
                  </a:moveTo>
                  <a:cubicBezTo>
                    <a:pt x="57" y="54"/>
                    <a:pt x="48" y="74"/>
                    <a:pt x="46" y="85"/>
                  </a:cubicBezTo>
                  <a:cubicBezTo>
                    <a:pt x="44" y="90"/>
                    <a:pt x="44" y="95"/>
                    <a:pt x="44" y="100"/>
                  </a:cubicBezTo>
                  <a:cubicBezTo>
                    <a:pt x="44" y="106"/>
                    <a:pt x="45" y="115"/>
                    <a:pt x="51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64" y="114"/>
                    <a:pt x="74" y="96"/>
                    <a:pt x="78" y="79"/>
                  </a:cubicBezTo>
                  <a:cubicBezTo>
                    <a:pt x="79" y="74"/>
                    <a:pt x="79" y="70"/>
                    <a:pt x="79" y="66"/>
                  </a:cubicBezTo>
                  <a:cubicBezTo>
                    <a:pt x="79" y="55"/>
                    <a:pt x="75" y="54"/>
                    <a:pt x="70" y="54"/>
                  </a:cubicBezTo>
                  <a:cubicBezTo>
                    <a:pt x="70" y="48"/>
                    <a:pt x="70" y="48"/>
                    <a:pt x="70" y="48"/>
                  </a:cubicBezTo>
                  <a:lnTo>
                    <a:pt x="70" y="54"/>
                  </a:lnTo>
                  <a:close/>
                </a:path>
              </a:pathLst>
            </a:custGeom>
            <a:solidFill>
              <a:srgbClr val="FF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5" name="Freeform 24">
              <a:extLst>
                <a:ext uri="{FF2B5EF4-FFF2-40B4-BE49-F238E27FC236}">
                  <a16:creationId xmlns:a16="http://schemas.microsoft.com/office/drawing/2014/main" id="{21B8E4C1-7C4C-31F0-1303-6CECC13D09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67612" y="8298996"/>
              <a:ext cx="309563" cy="390525"/>
            </a:xfrm>
            <a:custGeom>
              <a:avLst/>
              <a:gdLst>
                <a:gd name="T0" fmla="*/ 79 w 133"/>
                <a:gd name="T1" fmla="*/ 12 h 167"/>
                <a:gd name="T2" fmla="*/ 121 w 133"/>
                <a:gd name="T3" fmla="*/ 62 h 167"/>
                <a:gd name="T4" fmla="*/ 120 w 133"/>
                <a:gd name="T5" fmla="*/ 77 h 167"/>
                <a:gd name="T6" fmla="*/ 53 w 133"/>
                <a:gd name="T7" fmla="*/ 155 h 167"/>
                <a:gd name="T8" fmla="*/ 49 w 133"/>
                <a:gd name="T9" fmla="*/ 155 h 167"/>
                <a:gd name="T10" fmla="*/ 18 w 133"/>
                <a:gd name="T11" fmla="*/ 136 h 167"/>
                <a:gd name="T12" fmla="*/ 12 w 133"/>
                <a:gd name="T13" fmla="*/ 103 h 167"/>
                <a:gd name="T14" fmla="*/ 35 w 133"/>
                <a:gd name="T15" fmla="*/ 34 h 167"/>
                <a:gd name="T16" fmla="*/ 76 w 133"/>
                <a:gd name="T17" fmla="*/ 12 h 167"/>
                <a:gd name="T18" fmla="*/ 79 w 133"/>
                <a:gd name="T19" fmla="*/ 12 h 167"/>
                <a:gd name="T20" fmla="*/ 57 w 133"/>
                <a:gd name="T21" fmla="*/ 127 h 167"/>
                <a:gd name="T22" fmla="*/ 58 w 133"/>
                <a:gd name="T23" fmla="*/ 127 h 167"/>
                <a:gd name="T24" fmla="*/ 90 w 133"/>
                <a:gd name="T25" fmla="*/ 86 h 167"/>
                <a:gd name="T26" fmla="*/ 91 w 133"/>
                <a:gd name="T27" fmla="*/ 72 h 167"/>
                <a:gd name="T28" fmla="*/ 76 w 133"/>
                <a:gd name="T29" fmla="*/ 54 h 167"/>
                <a:gd name="T30" fmla="*/ 75 w 133"/>
                <a:gd name="T31" fmla="*/ 54 h 167"/>
                <a:gd name="T32" fmla="*/ 46 w 133"/>
                <a:gd name="T33" fmla="*/ 90 h 167"/>
                <a:gd name="T34" fmla="*/ 44 w 133"/>
                <a:gd name="T35" fmla="*/ 106 h 167"/>
                <a:gd name="T36" fmla="*/ 57 w 133"/>
                <a:gd name="T37" fmla="*/ 127 h 167"/>
                <a:gd name="T38" fmla="*/ 79 w 133"/>
                <a:gd name="T39" fmla="*/ 0 h 167"/>
                <a:gd name="T40" fmla="*/ 76 w 133"/>
                <a:gd name="T41" fmla="*/ 0 h 167"/>
                <a:gd name="T42" fmla="*/ 26 w 133"/>
                <a:gd name="T43" fmla="*/ 26 h 167"/>
                <a:gd name="T44" fmla="*/ 0 w 133"/>
                <a:gd name="T45" fmla="*/ 103 h 167"/>
                <a:gd name="T46" fmla="*/ 7 w 133"/>
                <a:gd name="T47" fmla="*/ 141 h 167"/>
                <a:gd name="T48" fmla="*/ 49 w 133"/>
                <a:gd name="T49" fmla="*/ 167 h 167"/>
                <a:gd name="T50" fmla="*/ 54 w 133"/>
                <a:gd name="T51" fmla="*/ 167 h 167"/>
                <a:gd name="T52" fmla="*/ 132 w 133"/>
                <a:gd name="T53" fmla="*/ 79 h 167"/>
                <a:gd name="T54" fmla="*/ 133 w 133"/>
                <a:gd name="T55" fmla="*/ 62 h 167"/>
                <a:gd name="T56" fmla="*/ 79 w 133"/>
                <a:gd name="T57" fmla="*/ 0 h 167"/>
                <a:gd name="T58" fmla="*/ 57 w 133"/>
                <a:gd name="T59" fmla="*/ 115 h 167"/>
                <a:gd name="T60" fmla="*/ 56 w 133"/>
                <a:gd name="T61" fmla="*/ 106 h 167"/>
                <a:gd name="T62" fmla="*/ 57 w 133"/>
                <a:gd name="T63" fmla="*/ 93 h 167"/>
                <a:gd name="T64" fmla="*/ 75 w 133"/>
                <a:gd name="T65" fmla="*/ 66 h 167"/>
                <a:gd name="T66" fmla="*/ 76 w 133"/>
                <a:gd name="T67" fmla="*/ 66 h 167"/>
                <a:gd name="T68" fmla="*/ 78 w 133"/>
                <a:gd name="T69" fmla="*/ 66 h 167"/>
                <a:gd name="T70" fmla="*/ 78 w 133"/>
                <a:gd name="T71" fmla="*/ 66 h 167"/>
                <a:gd name="T72" fmla="*/ 79 w 133"/>
                <a:gd name="T73" fmla="*/ 72 h 167"/>
                <a:gd name="T74" fmla="*/ 78 w 133"/>
                <a:gd name="T75" fmla="*/ 83 h 167"/>
                <a:gd name="T76" fmla="*/ 57 w 133"/>
                <a:gd name="T77" fmla="*/ 115 h 167"/>
                <a:gd name="T78" fmla="*/ 57 w 133"/>
                <a:gd name="T79" fmla="*/ 11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3" h="167">
                  <a:moveTo>
                    <a:pt x="79" y="12"/>
                  </a:moveTo>
                  <a:cubicBezTo>
                    <a:pt x="107" y="12"/>
                    <a:pt x="121" y="33"/>
                    <a:pt x="121" y="62"/>
                  </a:cubicBezTo>
                  <a:cubicBezTo>
                    <a:pt x="121" y="67"/>
                    <a:pt x="121" y="72"/>
                    <a:pt x="120" y="77"/>
                  </a:cubicBezTo>
                  <a:cubicBezTo>
                    <a:pt x="114" y="112"/>
                    <a:pt x="89" y="153"/>
                    <a:pt x="53" y="155"/>
                  </a:cubicBezTo>
                  <a:cubicBezTo>
                    <a:pt x="52" y="155"/>
                    <a:pt x="50" y="155"/>
                    <a:pt x="49" y="155"/>
                  </a:cubicBezTo>
                  <a:cubicBezTo>
                    <a:pt x="35" y="155"/>
                    <a:pt x="24" y="149"/>
                    <a:pt x="18" y="136"/>
                  </a:cubicBezTo>
                  <a:cubicBezTo>
                    <a:pt x="14" y="126"/>
                    <a:pt x="12" y="114"/>
                    <a:pt x="12" y="103"/>
                  </a:cubicBezTo>
                  <a:cubicBezTo>
                    <a:pt x="12" y="77"/>
                    <a:pt x="22" y="49"/>
                    <a:pt x="35" y="34"/>
                  </a:cubicBezTo>
                  <a:cubicBezTo>
                    <a:pt x="46" y="20"/>
                    <a:pt x="60" y="13"/>
                    <a:pt x="76" y="12"/>
                  </a:cubicBezTo>
                  <a:cubicBezTo>
                    <a:pt x="77" y="12"/>
                    <a:pt x="78" y="12"/>
                    <a:pt x="79" y="12"/>
                  </a:cubicBezTo>
                  <a:moveTo>
                    <a:pt x="57" y="127"/>
                  </a:moveTo>
                  <a:cubicBezTo>
                    <a:pt x="58" y="127"/>
                    <a:pt x="58" y="127"/>
                    <a:pt x="58" y="127"/>
                  </a:cubicBezTo>
                  <a:cubicBezTo>
                    <a:pt x="75" y="126"/>
                    <a:pt x="85" y="103"/>
                    <a:pt x="90" y="86"/>
                  </a:cubicBezTo>
                  <a:cubicBezTo>
                    <a:pt x="91" y="81"/>
                    <a:pt x="91" y="76"/>
                    <a:pt x="91" y="72"/>
                  </a:cubicBezTo>
                  <a:cubicBezTo>
                    <a:pt x="91" y="60"/>
                    <a:pt x="86" y="54"/>
                    <a:pt x="76" y="54"/>
                  </a:cubicBezTo>
                  <a:cubicBezTo>
                    <a:pt x="76" y="54"/>
                    <a:pt x="76" y="54"/>
                    <a:pt x="75" y="54"/>
                  </a:cubicBezTo>
                  <a:cubicBezTo>
                    <a:pt x="59" y="54"/>
                    <a:pt x="50" y="75"/>
                    <a:pt x="46" y="90"/>
                  </a:cubicBezTo>
                  <a:cubicBezTo>
                    <a:pt x="45" y="95"/>
                    <a:pt x="44" y="101"/>
                    <a:pt x="44" y="106"/>
                  </a:cubicBezTo>
                  <a:cubicBezTo>
                    <a:pt x="44" y="117"/>
                    <a:pt x="47" y="127"/>
                    <a:pt x="57" y="127"/>
                  </a:cubicBezTo>
                  <a:moveTo>
                    <a:pt x="79" y="0"/>
                  </a:moveTo>
                  <a:cubicBezTo>
                    <a:pt x="78" y="0"/>
                    <a:pt x="77" y="0"/>
                    <a:pt x="76" y="0"/>
                  </a:cubicBezTo>
                  <a:cubicBezTo>
                    <a:pt x="56" y="1"/>
                    <a:pt x="39" y="10"/>
                    <a:pt x="26" y="26"/>
                  </a:cubicBezTo>
                  <a:cubicBezTo>
                    <a:pt x="10" y="46"/>
                    <a:pt x="0" y="76"/>
                    <a:pt x="0" y="103"/>
                  </a:cubicBezTo>
                  <a:cubicBezTo>
                    <a:pt x="0" y="117"/>
                    <a:pt x="2" y="130"/>
                    <a:pt x="7" y="141"/>
                  </a:cubicBezTo>
                  <a:cubicBezTo>
                    <a:pt x="15" y="158"/>
                    <a:pt x="30" y="167"/>
                    <a:pt x="49" y="167"/>
                  </a:cubicBezTo>
                  <a:cubicBezTo>
                    <a:pt x="50" y="167"/>
                    <a:pt x="52" y="167"/>
                    <a:pt x="54" y="167"/>
                  </a:cubicBezTo>
                  <a:cubicBezTo>
                    <a:pt x="95" y="165"/>
                    <a:pt x="125" y="120"/>
                    <a:pt x="132" y="79"/>
                  </a:cubicBezTo>
                  <a:cubicBezTo>
                    <a:pt x="133" y="73"/>
                    <a:pt x="133" y="68"/>
                    <a:pt x="133" y="62"/>
                  </a:cubicBezTo>
                  <a:cubicBezTo>
                    <a:pt x="133" y="25"/>
                    <a:pt x="112" y="0"/>
                    <a:pt x="79" y="0"/>
                  </a:cubicBezTo>
                  <a:close/>
                  <a:moveTo>
                    <a:pt x="57" y="115"/>
                  </a:moveTo>
                  <a:cubicBezTo>
                    <a:pt x="57" y="114"/>
                    <a:pt x="56" y="111"/>
                    <a:pt x="56" y="106"/>
                  </a:cubicBezTo>
                  <a:cubicBezTo>
                    <a:pt x="56" y="102"/>
                    <a:pt x="56" y="97"/>
                    <a:pt x="57" y="93"/>
                  </a:cubicBezTo>
                  <a:cubicBezTo>
                    <a:pt x="61" y="80"/>
                    <a:pt x="68" y="66"/>
                    <a:pt x="75" y="66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8"/>
                    <a:pt x="79" y="72"/>
                  </a:cubicBezTo>
                  <a:cubicBezTo>
                    <a:pt x="79" y="75"/>
                    <a:pt x="79" y="79"/>
                    <a:pt x="78" y="83"/>
                  </a:cubicBezTo>
                  <a:cubicBezTo>
                    <a:pt x="74" y="101"/>
                    <a:pt x="65" y="114"/>
                    <a:pt x="57" y="115"/>
                  </a:cubicBezTo>
                  <a:cubicBezTo>
                    <a:pt x="57" y="115"/>
                    <a:pt x="57" y="115"/>
                    <a:pt x="57" y="1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6" name="Freeform 38">
              <a:extLst>
                <a:ext uri="{FF2B5EF4-FFF2-40B4-BE49-F238E27FC236}">
                  <a16:creationId xmlns:a16="http://schemas.microsoft.com/office/drawing/2014/main" id="{76776FB4-4578-E407-817F-11CDBA93C6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65975" y="8211683"/>
              <a:ext cx="504825" cy="571500"/>
            </a:xfrm>
            <a:custGeom>
              <a:avLst/>
              <a:gdLst>
                <a:gd name="T0" fmla="*/ 41 w 216"/>
                <a:gd name="T1" fmla="*/ 244 h 244"/>
                <a:gd name="T2" fmla="*/ 34 w 216"/>
                <a:gd name="T3" fmla="*/ 244 h 244"/>
                <a:gd name="T4" fmla="*/ 3 w 216"/>
                <a:gd name="T5" fmla="*/ 239 h 244"/>
                <a:gd name="T6" fmla="*/ 0 w 216"/>
                <a:gd name="T7" fmla="*/ 232 h 244"/>
                <a:gd name="T8" fmla="*/ 4 w 216"/>
                <a:gd name="T9" fmla="*/ 205 h 244"/>
                <a:gd name="T10" fmla="*/ 17 w 216"/>
                <a:gd name="T11" fmla="*/ 173 h 244"/>
                <a:gd name="T12" fmla="*/ 20 w 216"/>
                <a:gd name="T13" fmla="*/ 172 h 244"/>
                <a:gd name="T14" fmla="*/ 20 w 216"/>
                <a:gd name="T15" fmla="*/ 170 h 244"/>
                <a:gd name="T16" fmla="*/ 20 w 216"/>
                <a:gd name="T17" fmla="*/ 168 h 244"/>
                <a:gd name="T18" fmla="*/ 45 w 216"/>
                <a:gd name="T19" fmla="*/ 79 h 244"/>
                <a:gd name="T20" fmla="*/ 47 w 216"/>
                <a:gd name="T21" fmla="*/ 72 h 244"/>
                <a:gd name="T22" fmla="*/ 50 w 216"/>
                <a:gd name="T23" fmla="*/ 63 h 244"/>
                <a:gd name="T24" fmla="*/ 44 w 216"/>
                <a:gd name="T25" fmla="*/ 64 h 244"/>
                <a:gd name="T26" fmla="*/ 43 w 216"/>
                <a:gd name="T27" fmla="*/ 64 h 244"/>
                <a:gd name="T28" fmla="*/ 40 w 216"/>
                <a:gd name="T29" fmla="*/ 63 h 244"/>
                <a:gd name="T30" fmla="*/ 37 w 216"/>
                <a:gd name="T31" fmla="*/ 59 h 244"/>
                <a:gd name="T32" fmla="*/ 37 w 216"/>
                <a:gd name="T33" fmla="*/ 53 h 244"/>
                <a:gd name="T34" fmla="*/ 47 w 216"/>
                <a:gd name="T35" fmla="*/ 19 h 244"/>
                <a:gd name="T36" fmla="*/ 51 w 216"/>
                <a:gd name="T37" fmla="*/ 15 h 244"/>
                <a:gd name="T38" fmla="*/ 53 w 216"/>
                <a:gd name="T39" fmla="*/ 15 h 244"/>
                <a:gd name="T40" fmla="*/ 149 w 216"/>
                <a:gd name="T41" fmla="*/ 0 h 244"/>
                <a:gd name="T42" fmla="*/ 155 w 216"/>
                <a:gd name="T43" fmla="*/ 0 h 244"/>
                <a:gd name="T44" fmla="*/ 209 w 216"/>
                <a:gd name="T45" fmla="*/ 33 h 244"/>
                <a:gd name="T46" fmla="*/ 209 w 216"/>
                <a:gd name="T47" fmla="*/ 34 h 244"/>
                <a:gd name="T48" fmla="*/ 214 w 216"/>
                <a:gd name="T49" fmla="*/ 55 h 244"/>
                <a:gd name="T50" fmla="*/ 189 w 216"/>
                <a:gd name="T51" fmla="*/ 104 h 244"/>
                <a:gd name="T52" fmla="*/ 216 w 216"/>
                <a:gd name="T53" fmla="*/ 147 h 244"/>
                <a:gd name="T54" fmla="*/ 214 w 216"/>
                <a:gd name="T55" fmla="*/ 166 h 244"/>
                <a:gd name="T56" fmla="*/ 147 w 216"/>
                <a:gd name="T57" fmla="*/ 228 h 244"/>
                <a:gd name="T58" fmla="*/ 41 w 216"/>
                <a:gd name="T59" fmla="*/ 244 h 244"/>
                <a:gd name="T60" fmla="*/ 98 w 216"/>
                <a:gd name="T61" fmla="*/ 136 h 244"/>
                <a:gd name="T62" fmla="*/ 93 w 216"/>
                <a:gd name="T63" fmla="*/ 170 h 244"/>
                <a:gd name="T64" fmla="*/ 142 w 216"/>
                <a:gd name="T65" fmla="*/ 147 h 244"/>
                <a:gd name="T66" fmla="*/ 143 w 216"/>
                <a:gd name="T67" fmla="*/ 144 h 244"/>
                <a:gd name="T68" fmla="*/ 121 w 216"/>
                <a:gd name="T69" fmla="*/ 133 h 244"/>
                <a:gd name="T70" fmla="*/ 98 w 216"/>
                <a:gd name="T71" fmla="*/ 136 h 244"/>
                <a:gd name="T72" fmla="*/ 114 w 216"/>
                <a:gd name="T73" fmla="*/ 57 h 244"/>
                <a:gd name="T74" fmla="*/ 104 w 216"/>
                <a:gd name="T75" fmla="*/ 96 h 244"/>
                <a:gd name="T76" fmla="*/ 128 w 216"/>
                <a:gd name="T77" fmla="*/ 92 h 244"/>
                <a:gd name="T78" fmla="*/ 142 w 216"/>
                <a:gd name="T79" fmla="*/ 77 h 244"/>
                <a:gd name="T80" fmla="*/ 142 w 216"/>
                <a:gd name="T81" fmla="*/ 75 h 244"/>
                <a:gd name="T82" fmla="*/ 114 w 216"/>
                <a:gd name="T83" fmla="*/ 5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6" h="244">
                  <a:moveTo>
                    <a:pt x="41" y="244"/>
                  </a:moveTo>
                  <a:cubicBezTo>
                    <a:pt x="38" y="244"/>
                    <a:pt x="36" y="244"/>
                    <a:pt x="34" y="244"/>
                  </a:cubicBezTo>
                  <a:cubicBezTo>
                    <a:pt x="13" y="243"/>
                    <a:pt x="6" y="241"/>
                    <a:pt x="3" y="239"/>
                  </a:cubicBezTo>
                  <a:cubicBezTo>
                    <a:pt x="0" y="236"/>
                    <a:pt x="0" y="233"/>
                    <a:pt x="0" y="232"/>
                  </a:cubicBezTo>
                  <a:cubicBezTo>
                    <a:pt x="0" y="229"/>
                    <a:pt x="0" y="223"/>
                    <a:pt x="4" y="205"/>
                  </a:cubicBezTo>
                  <a:cubicBezTo>
                    <a:pt x="8" y="179"/>
                    <a:pt x="12" y="174"/>
                    <a:pt x="17" y="173"/>
                  </a:cubicBezTo>
                  <a:cubicBezTo>
                    <a:pt x="18" y="172"/>
                    <a:pt x="19" y="172"/>
                    <a:pt x="20" y="172"/>
                  </a:cubicBezTo>
                  <a:cubicBezTo>
                    <a:pt x="20" y="171"/>
                    <a:pt x="20" y="170"/>
                    <a:pt x="20" y="170"/>
                  </a:cubicBezTo>
                  <a:cubicBezTo>
                    <a:pt x="20" y="169"/>
                    <a:pt x="20" y="168"/>
                    <a:pt x="20" y="168"/>
                  </a:cubicBezTo>
                  <a:cubicBezTo>
                    <a:pt x="26" y="135"/>
                    <a:pt x="36" y="107"/>
                    <a:pt x="45" y="79"/>
                  </a:cubicBezTo>
                  <a:cubicBezTo>
                    <a:pt x="47" y="72"/>
                    <a:pt x="47" y="72"/>
                    <a:pt x="47" y="72"/>
                  </a:cubicBezTo>
                  <a:cubicBezTo>
                    <a:pt x="47" y="69"/>
                    <a:pt x="49" y="66"/>
                    <a:pt x="50" y="63"/>
                  </a:cubicBezTo>
                  <a:cubicBezTo>
                    <a:pt x="48" y="64"/>
                    <a:pt x="46" y="64"/>
                    <a:pt x="44" y="64"/>
                  </a:cubicBezTo>
                  <a:cubicBezTo>
                    <a:pt x="44" y="64"/>
                    <a:pt x="44" y="64"/>
                    <a:pt x="43" y="64"/>
                  </a:cubicBezTo>
                  <a:cubicBezTo>
                    <a:pt x="42" y="64"/>
                    <a:pt x="41" y="64"/>
                    <a:pt x="40" y="63"/>
                  </a:cubicBezTo>
                  <a:cubicBezTo>
                    <a:pt x="38" y="62"/>
                    <a:pt x="38" y="61"/>
                    <a:pt x="37" y="59"/>
                  </a:cubicBezTo>
                  <a:cubicBezTo>
                    <a:pt x="37" y="57"/>
                    <a:pt x="37" y="55"/>
                    <a:pt x="37" y="53"/>
                  </a:cubicBezTo>
                  <a:cubicBezTo>
                    <a:pt x="37" y="40"/>
                    <a:pt x="41" y="31"/>
                    <a:pt x="47" y="19"/>
                  </a:cubicBezTo>
                  <a:cubicBezTo>
                    <a:pt x="48" y="17"/>
                    <a:pt x="49" y="16"/>
                    <a:pt x="51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76" y="10"/>
                    <a:pt x="119" y="0"/>
                    <a:pt x="149" y="0"/>
                  </a:cubicBezTo>
                  <a:cubicBezTo>
                    <a:pt x="151" y="0"/>
                    <a:pt x="153" y="0"/>
                    <a:pt x="155" y="0"/>
                  </a:cubicBezTo>
                  <a:cubicBezTo>
                    <a:pt x="178" y="1"/>
                    <a:pt x="200" y="18"/>
                    <a:pt x="209" y="33"/>
                  </a:cubicBezTo>
                  <a:cubicBezTo>
                    <a:pt x="209" y="33"/>
                    <a:pt x="209" y="33"/>
                    <a:pt x="209" y="34"/>
                  </a:cubicBezTo>
                  <a:cubicBezTo>
                    <a:pt x="212" y="40"/>
                    <a:pt x="214" y="48"/>
                    <a:pt x="214" y="55"/>
                  </a:cubicBezTo>
                  <a:cubicBezTo>
                    <a:pt x="214" y="77"/>
                    <a:pt x="199" y="95"/>
                    <a:pt x="189" y="104"/>
                  </a:cubicBezTo>
                  <a:cubicBezTo>
                    <a:pt x="204" y="112"/>
                    <a:pt x="216" y="124"/>
                    <a:pt x="216" y="147"/>
                  </a:cubicBezTo>
                  <a:cubicBezTo>
                    <a:pt x="216" y="152"/>
                    <a:pt x="215" y="159"/>
                    <a:pt x="214" y="166"/>
                  </a:cubicBezTo>
                  <a:cubicBezTo>
                    <a:pt x="206" y="198"/>
                    <a:pt x="186" y="216"/>
                    <a:pt x="147" y="228"/>
                  </a:cubicBezTo>
                  <a:cubicBezTo>
                    <a:pt x="114" y="238"/>
                    <a:pt x="75" y="244"/>
                    <a:pt x="41" y="244"/>
                  </a:cubicBezTo>
                  <a:close/>
                  <a:moveTo>
                    <a:pt x="98" y="136"/>
                  </a:moveTo>
                  <a:cubicBezTo>
                    <a:pt x="96" y="147"/>
                    <a:pt x="95" y="158"/>
                    <a:pt x="93" y="170"/>
                  </a:cubicBezTo>
                  <a:cubicBezTo>
                    <a:pt x="115" y="168"/>
                    <a:pt x="138" y="163"/>
                    <a:pt x="142" y="147"/>
                  </a:cubicBezTo>
                  <a:cubicBezTo>
                    <a:pt x="143" y="146"/>
                    <a:pt x="143" y="145"/>
                    <a:pt x="143" y="144"/>
                  </a:cubicBezTo>
                  <a:cubicBezTo>
                    <a:pt x="143" y="135"/>
                    <a:pt x="131" y="133"/>
                    <a:pt x="121" y="133"/>
                  </a:cubicBezTo>
                  <a:cubicBezTo>
                    <a:pt x="114" y="133"/>
                    <a:pt x="106" y="134"/>
                    <a:pt x="98" y="136"/>
                  </a:cubicBezTo>
                  <a:close/>
                  <a:moveTo>
                    <a:pt x="114" y="57"/>
                  </a:moveTo>
                  <a:cubicBezTo>
                    <a:pt x="110" y="69"/>
                    <a:pt x="107" y="82"/>
                    <a:pt x="104" y="96"/>
                  </a:cubicBezTo>
                  <a:cubicBezTo>
                    <a:pt x="112" y="95"/>
                    <a:pt x="120" y="94"/>
                    <a:pt x="128" y="92"/>
                  </a:cubicBezTo>
                  <a:cubicBezTo>
                    <a:pt x="137" y="90"/>
                    <a:pt x="141" y="85"/>
                    <a:pt x="142" y="77"/>
                  </a:cubicBezTo>
                  <a:cubicBezTo>
                    <a:pt x="142" y="77"/>
                    <a:pt x="142" y="76"/>
                    <a:pt x="142" y="75"/>
                  </a:cubicBezTo>
                  <a:cubicBezTo>
                    <a:pt x="142" y="71"/>
                    <a:pt x="142" y="58"/>
                    <a:pt x="114" y="57"/>
                  </a:cubicBezTo>
                  <a:close/>
                </a:path>
              </a:pathLst>
            </a:custGeom>
            <a:solidFill>
              <a:srgbClr val="FF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7" name="Freeform 39">
              <a:extLst>
                <a:ext uri="{FF2B5EF4-FFF2-40B4-BE49-F238E27FC236}">
                  <a16:creationId xmlns:a16="http://schemas.microsoft.com/office/drawing/2014/main" id="{D3E37817-CEAF-CC9E-83D2-90B9BD0B20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53275" y="8197396"/>
              <a:ext cx="530225" cy="600075"/>
            </a:xfrm>
            <a:custGeom>
              <a:avLst/>
              <a:gdLst>
                <a:gd name="T0" fmla="*/ 161 w 228"/>
                <a:gd name="T1" fmla="*/ 12 h 256"/>
                <a:gd name="T2" fmla="*/ 214 w 228"/>
                <a:gd name="T3" fmla="*/ 61 h 256"/>
                <a:gd name="T4" fmla="*/ 216 w 228"/>
                <a:gd name="T5" fmla="*/ 153 h 256"/>
                <a:gd name="T6" fmla="*/ 152 w 228"/>
                <a:gd name="T7" fmla="*/ 228 h 256"/>
                <a:gd name="T8" fmla="*/ 40 w 228"/>
                <a:gd name="T9" fmla="*/ 244 h 256"/>
                <a:gd name="T10" fmla="*/ 12 w 228"/>
                <a:gd name="T11" fmla="*/ 238 h 256"/>
                <a:gd name="T12" fmla="*/ 24 w 228"/>
                <a:gd name="T13" fmla="*/ 184 h 256"/>
                <a:gd name="T14" fmla="*/ 32 w 228"/>
                <a:gd name="T15" fmla="*/ 176 h 256"/>
                <a:gd name="T16" fmla="*/ 58 w 228"/>
                <a:gd name="T17" fmla="*/ 79 h 256"/>
                <a:gd name="T18" fmla="*/ 49 w 228"/>
                <a:gd name="T19" fmla="*/ 64 h 256"/>
                <a:gd name="T20" fmla="*/ 58 w 228"/>
                <a:gd name="T21" fmla="*/ 27 h 256"/>
                <a:gd name="T22" fmla="*/ 103 w 228"/>
                <a:gd name="T23" fmla="*/ 109 h 256"/>
                <a:gd name="T24" fmla="*/ 154 w 228"/>
                <a:gd name="T25" fmla="*/ 84 h 256"/>
                <a:gd name="T26" fmla="*/ 115 w 228"/>
                <a:gd name="T27" fmla="*/ 57 h 256"/>
                <a:gd name="T28" fmla="*/ 92 w 228"/>
                <a:gd name="T29" fmla="*/ 183 h 256"/>
                <a:gd name="T30" fmla="*/ 155 w 228"/>
                <a:gd name="T31" fmla="*/ 150 h 256"/>
                <a:gd name="T32" fmla="*/ 99 w 228"/>
                <a:gd name="T33" fmla="*/ 137 h 256"/>
                <a:gd name="T34" fmla="*/ 155 w 228"/>
                <a:gd name="T35" fmla="*/ 0 h 256"/>
                <a:gd name="T36" fmla="*/ 56 w 228"/>
                <a:gd name="T37" fmla="*/ 16 h 256"/>
                <a:gd name="T38" fmla="*/ 37 w 228"/>
                <a:gd name="T39" fmla="*/ 59 h 256"/>
                <a:gd name="T40" fmla="*/ 42 w 228"/>
                <a:gd name="T41" fmla="*/ 74 h 256"/>
                <a:gd name="T42" fmla="*/ 45 w 228"/>
                <a:gd name="T43" fmla="*/ 83 h 256"/>
                <a:gd name="T44" fmla="*/ 20 w 228"/>
                <a:gd name="T45" fmla="*/ 173 h 256"/>
                <a:gd name="T46" fmla="*/ 0 w 228"/>
                <a:gd name="T47" fmla="*/ 238 h 256"/>
                <a:gd name="T48" fmla="*/ 40 w 228"/>
                <a:gd name="T49" fmla="*/ 256 h 256"/>
                <a:gd name="T50" fmla="*/ 155 w 228"/>
                <a:gd name="T51" fmla="*/ 240 h 256"/>
                <a:gd name="T52" fmla="*/ 228 w 228"/>
                <a:gd name="T53" fmla="*/ 153 h 256"/>
                <a:gd name="T54" fmla="*/ 226 w 228"/>
                <a:gd name="T55" fmla="*/ 61 h 256"/>
                <a:gd name="T56" fmla="*/ 220 w 228"/>
                <a:gd name="T57" fmla="*/ 36 h 256"/>
                <a:gd name="T58" fmla="*/ 155 w 228"/>
                <a:gd name="T59" fmla="*/ 0 h 256"/>
                <a:gd name="T60" fmla="*/ 124 w 228"/>
                <a:gd name="T61" fmla="*/ 69 h 256"/>
                <a:gd name="T62" fmla="*/ 142 w 228"/>
                <a:gd name="T63" fmla="*/ 83 h 256"/>
                <a:gd name="T64" fmla="*/ 117 w 228"/>
                <a:gd name="T65" fmla="*/ 95 h 256"/>
                <a:gd name="T66" fmla="*/ 127 w 228"/>
                <a:gd name="T67" fmla="*/ 145 h 256"/>
                <a:gd name="T68" fmla="*/ 143 w 228"/>
                <a:gd name="T69" fmla="*/ 152 h 256"/>
                <a:gd name="T70" fmla="*/ 109 w 228"/>
                <a:gd name="T71" fmla="*/ 14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8" h="256">
                  <a:moveTo>
                    <a:pt x="155" y="12"/>
                  </a:moveTo>
                  <a:cubicBezTo>
                    <a:pt x="157" y="12"/>
                    <a:pt x="159" y="12"/>
                    <a:pt x="161" y="12"/>
                  </a:cubicBezTo>
                  <a:cubicBezTo>
                    <a:pt x="181" y="13"/>
                    <a:pt x="202" y="28"/>
                    <a:pt x="210" y="42"/>
                  </a:cubicBezTo>
                  <a:cubicBezTo>
                    <a:pt x="213" y="48"/>
                    <a:pt x="214" y="55"/>
                    <a:pt x="214" y="61"/>
                  </a:cubicBezTo>
                  <a:cubicBezTo>
                    <a:pt x="214" y="82"/>
                    <a:pt x="198" y="101"/>
                    <a:pt x="185" y="112"/>
                  </a:cubicBezTo>
                  <a:cubicBezTo>
                    <a:pt x="204" y="120"/>
                    <a:pt x="216" y="131"/>
                    <a:pt x="216" y="153"/>
                  </a:cubicBezTo>
                  <a:cubicBezTo>
                    <a:pt x="216" y="158"/>
                    <a:pt x="215" y="164"/>
                    <a:pt x="214" y="170"/>
                  </a:cubicBezTo>
                  <a:cubicBezTo>
                    <a:pt x="206" y="203"/>
                    <a:pt x="185" y="218"/>
                    <a:pt x="152" y="228"/>
                  </a:cubicBezTo>
                  <a:cubicBezTo>
                    <a:pt x="121" y="237"/>
                    <a:pt x="83" y="244"/>
                    <a:pt x="47" y="244"/>
                  </a:cubicBezTo>
                  <a:cubicBezTo>
                    <a:pt x="44" y="244"/>
                    <a:pt x="42" y="244"/>
                    <a:pt x="40" y="244"/>
                  </a:cubicBezTo>
                  <a:cubicBezTo>
                    <a:pt x="24" y="243"/>
                    <a:pt x="15" y="242"/>
                    <a:pt x="12" y="240"/>
                  </a:cubicBezTo>
                  <a:cubicBezTo>
                    <a:pt x="12" y="240"/>
                    <a:pt x="12" y="239"/>
                    <a:pt x="12" y="238"/>
                  </a:cubicBezTo>
                  <a:cubicBezTo>
                    <a:pt x="12" y="234"/>
                    <a:pt x="13" y="225"/>
                    <a:pt x="15" y="212"/>
                  </a:cubicBezTo>
                  <a:cubicBezTo>
                    <a:pt x="19" y="194"/>
                    <a:pt x="22" y="185"/>
                    <a:pt x="24" y="184"/>
                  </a:cubicBezTo>
                  <a:cubicBezTo>
                    <a:pt x="27" y="184"/>
                    <a:pt x="33" y="183"/>
                    <a:pt x="41" y="183"/>
                  </a:cubicBezTo>
                  <a:cubicBezTo>
                    <a:pt x="35" y="182"/>
                    <a:pt x="32" y="179"/>
                    <a:pt x="32" y="176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8" y="140"/>
                    <a:pt x="49" y="110"/>
                    <a:pt x="58" y="79"/>
                  </a:cubicBezTo>
                  <a:cubicBezTo>
                    <a:pt x="60" y="72"/>
                    <a:pt x="65" y="66"/>
                    <a:pt x="73" y="60"/>
                  </a:cubicBezTo>
                  <a:cubicBezTo>
                    <a:pt x="63" y="62"/>
                    <a:pt x="55" y="64"/>
                    <a:pt x="49" y="64"/>
                  </a:cubicBezTo>
                  <a:cubicBezTo>
                    <a:pt x="49" y="62"/>
                    <a:pt x="49" y="60"/>
                    <a:pt x="49" y="59"/>
                  </a:cubicBezTo>
                  <a:cubicBezTo>
                    <a:pt x="49" y="47"/>
                    <a:pt x="53" y="39"/>
                    <a:pt x="58" y="27"/>
                  </a:cubicBezTo>
                  <a:cubicBezTo>
                    <a:pt x="82" y="22"/>
                    <a:pt x="125" y="12"/>
                    <a:pt x="155" y="12"/>
                  </a:cubicBezTo>
                  <a:moveTo>
                    <a:pt x="103" y="109"/>
                  </a:moveTo>
                  <a:cubicBezTo>
                    <a:pt x="113" y="108"/>
                    <a:pt x="124" y="106"/>
                    <a:pt x="135" y="104"/>
                  </a:cubicBezTo>
                  <a:cubicBezTo>
                    <a:pt x="146" y="101"/>
                    <a:pt x="153" y="94"/>
                    <a:pt x="154" y="84"/>
                  </a:cubicBezTo>
                  <a:cubicBezTo>
                    <a:pt x="154" y="83"/>
                    <a:pt x="154" y="82"/>
                    <a:pt x="154" y="81"/>
                  </a:cubicBezTo>
                  <a:cubicBezTo>
                    <a:pt x="154" y="62"/>
                    <a:pt x="136" y="57"/>
                    <a:pt x="115" y="57"/>
                  </a:cubicBezTo>
                  <a:cubicBezTo>
                    <a:pt x="110" y="72"/>
                    <a:pt x="106" y="90"/>
                    <a:pt x="103" y="109"/>
                  </a:cubicBezTo>
                  <a:moveTo>
                    <a:pt x="92" y="183"/>
                  </a:moveTo>
                  <a:cubicBezTo>
                    <a:pt x="118" y="181"/>
                    <a:pt x="148" y="176"/>
                    <a:pt x="154" y="155"/>
                  </a:cubicBezTo>
                  <a:cubicBezTo>
                    <a:pt x="155" y="153"/>
                    <a:pt x="155" y="151"/>
                    <a:pt x="155" y="150"/>
                  </a:cubicBezTo>
                  <a:cubicBezTo>
                    <a:pt x="155" y="137"/>
                    <a:pt x="142" y="133"/>
                    <a:pt x="127" y="133"/>
                  </a:cubicBezTo>
                  <a:cubicBezTo>
                    <a:pt x="118" y="133"/>
                    <a:pt x="107" y="135"/>
                    <a:pt x="99" y="137"/>
                  </a:cubicBezTo>
                  <a:cubicBezTo>
                    <a:pt x="96" y="151"/>
                    <a:pt x="94" y="167"/>
                    <a:pt x="92" y="183"/>
                  </a:cubicBezTo>
                  <a:moveTo>
                    <a:pt x="155" y="0"/>
                  </a:moveTo>
                  <a:cubicBezTo>
                    <a:pt x="125" y="0"/>
                    <a:pt x="83" y="9"/>
                    <a:pt x="58" y="15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2" y="16"/>
                    <a:pt x="49" y="19"/>
                    <a:pt x="48" y="22"/>
                  </a:cubicBezTo>
                  <a:cubicBezTo>
                    <a:pt x="42" y="35"/>
                    <a:pt x="37" y="45"/>
                    <a:pt x="37" y="59"/>
                  </a:cubicBezTo>
                  <a:cubicBezTo>
                    <a:pt x="37" y="61"/>
                    <a:pt x="37" y="63"/>
                    <a:pt x="38" y="66"/>
                  </a:cubicBezTo>
                  <a:cubicBezTo>
                    <a:pt x="38" y="69"/>
                    <a:pt x="40" y="72"/>
                    <a:pt x="42" y="74"/>
                  </a:cubicBezTo>
                  <a:cubicBezTo>
                    <a:pt x="44" y="75"/>
                    <a:pt x="45" y="76"/>
                    <a:pt x="47" y="76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36" y="111"/>
                    <a:pt x="26" y="140"/>
                    <a:pt x="20" y="172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12" y="176"/>
                    <a:pt x="8" y="185"/>
                    <a:pt x="4" y="210"/>
                  </a:cubicBezTo>
                  <a:cubicBezTo>
                    <a:pt x="0" y="228"/>
                    <a:pt x="0" y="234"/>
                    <a:pt x="0" y="238"/>
                  </a:cubicBezTo>
                  <a:cubicBezTo>
                    <a:pt x="0" y="243"/>
                    <a:pt x="2" y="247"/>
                    <a:pt x="5" y="249"/>
                  </a:cubicBezTo>
                  <a:cubicBezTo>
                    <a:pt x="10" y="253"/>
                    <a:pt x="17" y="255"/>
                    <a:pt x="40" y="256"/>
                  </a:cubicBezTo>
                  <a:cubicBezTo>
                    <a:pt x="42" y="256"/>
                    <a:pt x="44" y="256"/>
                    <a:pt x="47" y="256"/>
                  </a:cubicBezTo>
                  <a:cubicBezTo>
                    <a:pt x="81" y="256"/>
                    <a:pt x="121" y="250"/>
                    <a:pt x="155" y="240"/>
                  </a:cubicBezTo>
                  <a:cubicBezTo>
                    <a:pt x="182" y="232"/>
                    <a:pt x="215" y="217"/>
                    <a:pt x="225" y="173"/>
                  </a:cubicBezTo>
                  <a:cubicBezTo>
                    <a:pt x="227" y="166"/>
                    <a:pt x="228" y="159"/>
                    <a:pt x="228" y="153"/>
                  </a:cubicBezTo>
                  <a:cubicBezTo>
                    <a:pt x="228" y="131"/>
                    <a:pt x="218" y="118"/>
                    <a:pt x="205" y="109"/>
                  </a:cubicBezTo>
                  <a:cubicBezTo>
                    <a:pt x="215" y="98"/>
                    <a:pt x="226" y="81"/>
                    <a:pt x="226" y="61"/>
                  </a:cubicBezTo>
                  <a:cubicBezTo>
                    <a:pt x="226" y="53"/>
                    <a:pt x="224" y="45"/>
                    <a:pt x="221" y="37"/>
                  </a:cubicBezTo>
                  <a:cubicBezTo>
                    <a:pt x="221" y="37"/>
                    <a:pt x="220" y="37"/>
                    <a:pt x="220" y="36"/>
                  </a:cubicBezTo>
                  <a:cubicBezTo>
                    <a:pt x="211" y="19"/>
                    <a:pt x="187" y="1"/>
                    <a:pt x="161" y="0"/>
                  </a:cubicBezTo>
                  <a:cubicBezTo>
                    <a:pt x="159" y="0"/>
                    <a:pt x="157" y="0"/>
                    <a:pt x="155" y="0"/>
                  </a:cubicBezTo>
                  <a:close/>
                  <a:moveTo>
                    <a:pt x="117" y="95"/>
                  </a:moveTo>
                  <a:cubicBezTo>
                    <a:pt x="119" y="86"/>
                    <a:pt x="122" y="77"/>
                    <a:pt x="124" y="69"/>
                  </a:cubicBezTo>
                  <a:cubicBezTo>
                    <a:pt x="142" y="71"/>
                    <a:pt x="142" y="78"/>
                    <a:pt x="142" y="81"/>
                  </a:cubicBezTo>
                  <a:cubicBezTo>
                    <a:pt x="142" y="82"/>
                    <a:pt x="142" y="82"/>
                    <a:pt x="142" y="83"/>
                  </a:cubicBezTo>
                  <a:cubicBezTo>
                    <a:pt x="141" y="87"/>
                    <a:pt x="139" y="90"/>
                    <a:pt x="132" y="92"/>
                  </a:cubicBezTo>
                  <a:cubicBezTo>
                    <a:pt x="127" y="93"/>
                    <a:pt x="122" y="94"/>
                    <a:pt x="117" y="95"/>
                  </a:cubicBezTo>
                  <a:close/>
                  <a:moveTo>
                    <a:pt x="109" y="147"/>
                  </a:moveTo>
                  <a:cubicBezTo>
                    <a:pt x="115" y="146"/>
                    <a:pt x="122" y="145"/>
                    <a:pt x="127" y="145"/>
                  </a:cubicBezTo>
                  <a:cubicBezTo>
                    <a:pt x="132" y="145"/>
                    <a:pt x="143" y="146"/>
                    <a:pt x="143" y="150"/>
                  </a:cubicBezTo>
                  <a:cubicBezTo>
                    <a:pt x="143" y="150"/>
                    <a:pt x="143" y="151"/>
                    <a:pt x="143" y="152"/>
                  </a:cubicBezTo>
                  <a:cubicBezTo>
                    <a:pt x="140" y="161"/>
                    <a:pt x="127" y="167"/>
                    <a:pt x="106" y="169"/>
                  </a:cubicBezTo>
                  <a:cubicBezTo>
                    <a:pt x="107" y="162"/>
                    <a:pt x="108" y="154"/>
                    <a:pt x="109" y="14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8" name="Freeform 40">
              <a:extLst>
                <a:ext uri="{FF2B5EF4-FFF2-40B4-BE49-F238E27FC236}">
                  <a16:creationId xmlns:a16="http://schemas.microsoft.com/office/drawing/2014/main" id="{627AC7E7-E27F-B160-D428-94379472B6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35900" y="8295821"/>
              <a:ext cx="304800" cy="395288"/>
            </a:xfrm>
            <a:custGeom>
              <a:avLst/>
              <a:gdLst>
                <a:gd name="T0" fmla="*/ 46 w 131"/>
                <a:gd name="T1" fmla="*/ 169 h 169"/>
                <a:gd name="T2" fmla="*/ 7 w 131"/>
                <a:gd name="T3" fmla="*/ 144 h 169"/>
                <a:gd name="T4" fmla="*/ 0 w 131"/>
                <a:gd name="T5" fmla="*/ 106 h 169"/>
                <a:gd name="T6" fmla="*/ 26 w 131"/>
                <a:gd name="T7" fmla="*/ 27 h 169"/>
                <a:gd name="T8" fmla="*/ 76 w 131"/>
                <a:gd name="T9" fmla="*/ 1 h 169"/>
                <a:gd name="T10" fmla="*/ 79 w 131"/>
                <a:gd name="T11" fmla="*/ 0 h 169"/>
                <a:gd name="T12" fmla="*/ 131 w 131"/>
                <a:gd name="T13" fmla="*/ 61 h 169"/>
                <a:gd name="T14" fmla="*/ 129 w 131"/>
                <a:gd name="T15" fmla="*/ 79 h 169"/>
                <a:gd name="T16" fmla="*/ 51 w 131"/>
                <a:gd name="T17" fmla="*/ 168 h 169"/>
                <a:gd name="T18" fmla="*/ 46 w 131"/>
                <a:gd name="T19" fmla="*/ 169 h 169"/>
                <a:gd name="T20" fmla="*/ 75 w 131"/>
                <a:gd name="T21" fmla="*/ 58 h 169"/>
                <a:gd name="T22" fmla="*/ 49 w 131"/>
                <a:gd name="T23" fmla="*/ 93 h 169"/>
                <a:gd name="T24" fmla="*/ 47 w 131"/>
                <a:gd name="T25" fmla="*/ 109 h 169"/>
                <a:gd name="T26" fmla="*/ 55 w 131"/>
                <a:gd name="T27" fmla="*/ 126 h 169"/>
                <a:gd name="T28" fmla="*/ 56 w 131"/>
                <a:gd name="T29" fmla="*/ 126 h 169"/>
                <a:gd name="T30" fmla="*/ 84 w 131"/>
                <a:gd name="T31" fmla="*/ 86 h 169"/>
                <a:gd name="T32" fmla="*/ 86 w 131"/>
                <a:gd name="T33" fmla="*/ 72 h 169"/>
                <a:gd name="T34" fmla="*/ 75 w 131"/>
                <a:gd name="T35" fmla="*/ 58 h 169"/>
                <a:gd name="T36" fmla="*/ 75 w 131"/>
                <a:gd name="T37" fmla="*/ 52 h 169"/>
                <a:gd name="T38" fmla="*/ 75 w 131"/>
                <a:gd name="T39" fmla="*/ 5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1" h="169">
                  <a:moveTo>
                    <a:pt x="46" y="169"/>
                  </a:moveTo>
                  <a:cubicBezTo>
                    <a:pt x="28" y="169"/>
                    <a:pt x="15" y="160"/>
                    <a:pt x="7" y="144"/>
                  </a:cubicBezTo>
                  <a:cubicBezTo>
                    <a:pt x="2" y="132"/>
                    <a:pt x="0" y="120"/>
                    <a:pt x="0" y="106"/>
                  </a:cubicBezTo>
                  <a:cubicBezTo>
                    <a:pt x="0" y="74"/>
                    <a:pt x="13" y="43"/>
                    <a:pt x="26" y="27"/>
                  </a:cubicBezTo>
                  <a:cubicBezTo>
                    <a:pt x="39" y="11"/>
                    <a:pt x="56" y="2"/>
                    <a:pt x="76" y="1"/>
                  </a:cubicBezTo>
                  <a:cubicBezTo>
                    <a:pt x="77" y="0"/>
                    <a:pt x="78" y="0"/>
                    <a:pt x="79" y="0"/>
                  </a:cubicBezTo>
                  <a:cubicBezTo>
                    <a:pt x="110" y="0"/>
                    <a:pt x="131" y="24"/>
                    <a:pt x="131" y="61"/>
                  </a:cubicBezTo>
                  <a:cubicBezTo>
                    <a:pt x="131" y="67"/>
                    <a:pt x="130" y="73"/>
                    <a:pt x="129" y="79"/>
                  </a:cubicBezTo>
                  <a:cubicBezTo>
                    <a:pt x="122" y="121"/>
                    <a:pt x="92" y="166"/>
                    <a:pt x="51" y="168"/>
                  </a:cubicBezTo>
                  <a:cubicBezTo>
                    <a:pt x="49" y="169"/>
                    <a:pt x="48" y="169"/>
                    <a:pt x="46" y="169"/>
                  </a:cubicBezTo>
                  <a:close/>
                  <a:moveTo>
                    <a:pt x="75" y="58"/>
                  </a:moveTo>
                  <a:cubicBezTo>
                    <a:pt x="61" y="58"/>
                    <a:pt x="52" y="80"/>
                    <a:pt x="49" y="93"/>
                  </a:cubicBezTo>
                  <a:cubicBezTo>
                    <a:pt x="47" y="98"/>
                    <a:pt x="47" y="104"/>
                    <a:pt x="47" y="109"/>
                  </a:cubicBezTo>
                  <a:cubicBezTo>
                    <a:pt x="47" y="115"/>
                    <a:pt x="48" y="126"/>
                    <a:pt x="55" y="126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70" y="125"/>
                    <a:pt x="80" y="103"/>
                    <a:pt x="84" y="86"/>
                  </a:cubicBezTo>
                  <a:cubicBezTo>
                    <a:pt x="85" y="81"/>
                    <a:pt x="86" y="76"/>
                    <a:pt x="86" y="72"/>
                  </a:cubicBezTo>
                  <a:cubicBezTo>
                    <a:pt x="86" y="59"/>
                    <a:pt x="81" y="58"/>
                    <a:pt x="75" y="58"/>
                  </a:cubicBezTo>
                  <a:cubicBezTo>
                    <a:pt x="75" y="52"/>
                    <a:pt x="75" y="52"/>
                    <a:pt x="75" y="52"/>
                  </a:cubicBezTo>
                  <a:lnTo>
                    <a:pt x="75" y="58"/>
                  </a:lnTo>
                  <a:close/>
                </a:path>
              </a:pathLst>
            </a:custGeom>
            <a:solidFill>
              <a:srgbClr val="FF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9" name="Freeform 41">
              <a:extLst>
                <a:ext uri="{FF2B5EF4-FFF2-40B4-BE49-F238E27FC236}">
                  <a16:creationId xmlns:a16="http://schemas.microsoft.com/office/drawing/2014/main" id="{A4C7F49A-C024-2B81-BEA1-214189BB6F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1612" y="8283121"/>
              <a:ext cx="333375" cy="422275"/>
            </a:xfrm>
            <a:custGeom>
              <a:avLst/>
              <a:gdLst>
                <a:gd name="T0" fmla="*/ 85 w 143"/>
                <a:gd name="T1" fmla="*/ 12 h 181"/>
                <a:gd name="T2" fmla="*/ 131 w 143"/>
                <a:gd name="T3" fmla="*/ 67 h 181"/>
                <a:gd name="T4" fmla="*/ 129 w 143"/>
                <a:gd name="T5" fmla="*/ 84 h 181"/>
                <a:gd name="T6" fmla="*/ 56 w 143"/>
                <a:gd name="T7" fmla="*/ 168 h 181"/>
                <a:gd name="T8" fmla="*/ 52 w 143"/>
                <a:gd name="T9" fmla="*/ 169 h 181"/>
                <a:gd name="T10" fmla="*/ 19 w 143"/>
                <a:gd name="T11" fmla="*/ 147 h 181"/>
                <a:gd name="T12" fmla="*/ 12 w 143"/>
                <a:gd name="T13" fmla="*/ 112 h 181"/>
                <a:gd name="T14" fmla="*/ 37 w 143"/>
                <a:gd name="T15" fmla="*/ 37 h 181"/>
                <a:gd name="T16" fmla="*/ 82 w 143"/>
                <a:gd name="T17" fmla="*/ 13 h 181"/>
                <a:gd name="T18" fmla="*/ 85 w 143"/>
                <a:gd name="T19" fmla="*/ 12 h 181"/>
                <a:gd name="T20" fmla="*/ 61 w 143"/>
                <a:gd name="T21" fmla="*/ 138 h 181"/>
                <a:gd name="T22" fmla="*/ 62 w 143"/>
                <a:gd name="T23" fmla="*/ 138 h 181"/>
                <a:gd name="T24" fmla="*/ 96 w 143"/>
                <a:gd name="T25" fmla="*/ 93 h 181"/>
                <a:gd name="T26" fmla="*/ 98 w 143"/>
                <a:gd name="T27" fmla="*/ 78 h 181"/>
                <a:gd name="T28" fmla="*/ 81 w 143"/>
                <a:gd name="T29" fmla="*/ 58 h 181"/>
                <a:gd name="T30" fmla="*/ 81 w 143"/>
                <a:gd name="T31" fmla="*/ 58 h 181"/>
                <a:gd name="T32" fmla="*/ 49 w 143"/>
                <a:gd name="T33" fmla="*/ 97 h 181"/>
                <a:gd name="T34" fmla="*/ 47 w 143"/>
                <a:gd name="T35" fmla="*/ 115 h 181"/>
                <a:gd name="T36" fmla="*/ 61 w 143"/>
                <a:gd name="T37" fmla="*/ 138 h 181"/>
                <a:gd name="T38" fmla="*/ 85 w 143"/>
                <a:gd name="T39" fmla="*/ 0 h 181"/>
                <a:gd name="T40" fmla="*/ 81 w 143"/>
                <a:gd name="T41" fmla="*/ 1 h 181"/>
                <a:gd name="T42" fmla="*/ 28 w 143"/>
                <a:gd name="T43" fmla="*/ 29 h 181"/>
                <a:gd name="T44" fmla="*/ 0 w 143"/>
                <a:gd name="T45" fmla="*/ 112 h 181"/>
                <a:gd name="T46" fmla="*/ 8 w 143"/>
                <a:gd name="T47" fmla="*/ 152 h 181"/>
                <a:gd name="T48" fmla="*/ 52 w 143"/>
                <a:gd name="T49" fmla="*/ 181 h 181"/>
                <a:gd name="T50" fmla="*/ 57 w 143"/>
                <a:gd name="T51" fmla="*/ 180 h 181"/>
                <a:gd name="T52" fmla="*/ 141 w 143"/>
                <a:gd name="T53" fmla="*/ 86 h 181"/>
                <a:gd name="T54" fmla="*/ 143 w 143"/>
                <a:gd name="T55" fmla="*/ 67 h 181"/>
                <a:gd name="T56" fmla="*/ 85 w 143"/>
                <a:gd name="T57" fmla="*/ 0 h 181"/>
                <a:gd name="T58" fmla="*/ 61 w 143"/>
                <a:gd name="T59" fmla="*/ 126 h 181"/>
                <a:gd name="T60" fmla="*/ 61 w 143"/>
                <a:gd name="T61" fmla="*/ 126 h 181"/>
                <a:gd name="T62" fmla="*/ 59 w 143"/>
                <a:gd name="T63" fmla="*/ 115 h 181"/>
                <a:gd name="T64" fmla="*/ 60 w 143"/>
                <a:gd name="T65" fmla="*/ 100 h 181"/>
                <a:gd name="T66" fmla="*/ 81 w 143"/>
                <a:gd name="T67" fmla="*/ 70 h 181"/>
                <a:gd name="T68" fmla="*/ 81 w 143"/>
                <a:gd name="T69" fmla="*/ 70 h 181"/>
                <a:gd name="T70" fmla="*/ 86 w 143"/>
                <a:gd name="T71" fmla="*/ 78 h 181"/>
                <a:gd name="T72" fmla="*/ 85 w 143"/>
                <a:gd name="T73" fmla="*/ 91 h 181"/>
                <a:gd name="T74" fmla="*/ 61 w 143"/>
                <a:gd name="T75" fmla="*/ 126 h 181"/>
                <a:gd name="T76" fmla="*/ 61 w 143"/>
                <a:gd name="T77" fmla="*/ 12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3" h="181">
                  <a:moveTo>
                    <a:pt x="85" y="12"/>
                  </a:moveTo>
                  <a:cubicBezTo>
                    <a:pt x="115" y="12"/>
                    <a:pt x="131" y="36"/>
                    <a:pt x="131" y="67"/>
                  </a:cubicBezTo>
                  <a:cubicBezTo>
                    <a:pt x="131" y="73"/>
                    <a:pt x="130" y="78"/>
                    <a:pt x="129" y="84"/>
                  </a:cubicBezTo>
                  <a:cubicBezTo>
                    <a:pt x="123" y="121"/>
                    <a:pt x="96" y="166"/>
                    <a:pt x="56" y="168"/>
                  </a:cubicBezTo>
                  <a:cubicBezTo>
                    <a:pt x="55" y="169"/>
                    <a:pt x="54" y="169"/>
                    <a:pt x="52" y="169"/>
                  </a:cubicBezTo>
                  <a:cubicBezTo>
                    <a:pt x="36" y="169"/>
                    <a:pt x="25" y="161"/>
                    <a:pt x="19" y="147"/>
                  </a:cubicBezTo>
                  <a:cubicBezTo>
                    <a:pt x="14" y="136"/>
                    <a:pt x="12" y="124"/>
                    <a:pt x="12" y="112"/>
                  </a:cubicBezTo>
                  <a:cubicBezTo>
                    <a:pt x="12" y="83"/>
                    <a:pt x="23" y="53"/>
                    <a:pt x="37" y="37"/>
                  </a:cubicBezTo>
                  <a:cubicBezTo>
                    <a:pt x="49" y="22"/>
                    <a:pt x="64" y="14"/>
                    <a:pt x="82" y="13"/>
                  </a:cubicBezTo>
                  <a:cubicBezTo>
                    <a:pt x="83" y="12"/>
                    <a:pt x="84" y="12"/>
                    <a:pt x="85" y="12"/>
                  </a:cubicBezTo>
                  <a:moveTo>
                    <a:pt x="61" y="138"/>
                  </a:moveTo>
                  <a:cubicBezTo>
                    <a:pt x="62" y="138"/>
                    <a:pt x="62" y="138"/>
                    <a:pt x="62" y="138"/>
                  </a:cubicBezTo>
                  <a:cubicBezTo>
                    <a:pt x="81" y="136"/>
                    <a:pt x="92" y="112"/>
                    <a:pt x="96" y="93"/>
                  </a:cubicBezTo>
                  <a:cubicBezTo>
                    <a:pt x="97" y="87"/>
                    <a:pt x="98" y="82"/>
                    <a:pt x="98" y="78"/>
                  </a:cubicBezTo>
                  <a:cubicBezTo>
                    <a:pt x="98" y="65"/>
                    <a:pt x="92" y="58"/>
                    <a:pt x="81" y="58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63" y="58"/>
                    <a:pt x="53" y="81"/>
                    <a:pt x="49" y="97"/>
                  </a:cubicBezTo>
                  <a:cubicBezTo>
                    <a:pt x="47" y="103"/>
                    <a:pt x="47" y="109"/>
                    <a:pt x="47" y="115"/>
                  </a:cubicBezTo>
                  <a:cubicBezTo>
                    <a:pt x="47" y="127"/>
                    <a:pt x="50" y="138"/>
                    <a:pt x="61" y="138"/>
                  </a:cubicBezTo>
                  <a:moveTo>
                    <a:pt x="85" y="0"/>
                  </a:moveTo>
                  <a:cubicBezTo>
                    <a:pt x="84" y="0"/>
                    <a:pt x="83" y="0"/>
                    <a:pt x="81" y="1"/>
                  </a:cubicBezTo>
                  <a:cubicBezTo>
                    <a:pt x="60" y="2"/>
                    <a:pt x="42" y="12"/>
                    <a:pt x="28" y="29"/>
                  </a:cubicBezTo>
                  <a:cubicBezTo>
                    <a:pt x="14" y="46"/>
                    <a:pt x="0" y="79"/>
                    <a:pt x="0" y="112"/>
                  </a:cubicBezTo>
                  <a:cubicBezTo>
                    <a:pt x="0" y="127"/>
                    <a:pt x="2" y="140"/>
                    <a:pt x="8" y="152"/>
                  </a:cubicBezTo>
                  <a:cubicBezTo>
                    <a:pt x="16" y="171"/>
                    <a:pt x="32" y="181"/>
                    <a:pt x="52" y="181"/>
                  </a:cubicBezTo>
                  <a:cubicBezTo>
                    <a:pt x="54" y="181"/>
                    <a:pt x="56" y="181"/>
                    <a:pt x="57" y="180"/>
                  </a:cubicBezTo>
                  <a:cubicBezTo>
                    <a:pt x="102" y="178"/>
                    <a:pt x="133" y="130"/>
                    <a:pt x="141" y="86"/>
                  </a:cubicBezTo>
                  <a:cubicBezTo>
                    <a:pt x="142" y="79"/>
                    <a:pt x="143" y="73"/>
                    <a:pt x="143" y="67"/>
                  </a:cubicBezTo>
                  <a:cubicBezTo>
                    <a:pt x="143" y="27"/>
                    <a:pt x="120" y="0"/>
                    <a:pt x="85" y="0"/>
                  </a:cubicBezTo>
                  <a:close/>
                  <a:moveTo>
                    <a:pt x="61" y="126"/>
                  </a:moveTo>
                  <a:cubicBezTo>
                    <a:pt x="61" y="126"/>
                    <a:pt x="61" y="126"/>
                    <a:pt x="61" y="126"/>
                  </a:cubicBezTo>
                  <a:cubicBezTo>
                    <a:pt x="60" y="126"/>
                    <a:pt x="59" y="123"/>
                    <a:pt x="59" y="115"/>
                  </a:cubicBezTo>
                  <a:cubicBezTo>
                    <a:pt x="59" y="110"/>
                    <a:pt x="59" y="105"/>
                    <a:pt x="60" y="100"/>
                  </a:cubicBezTo>
                  <a:cubicBezTo>
                    <a:pt x="64" y="86"/>
                    <a:pt x="72" y="70"/>
                    <a:pt x="81" y="70"/>
                  </a:cubicBezTo>
                  <a:cubicBezTo>
                    <a:pt x="81" y="70"/>
                    <a:pt x="81" y="70"/>
                    <a:pt x="81" y="70"/>
                  </a:cubicBezTo>
                  <a:cubicBezTo>
                    <a:pt x="84" y="70"/>
                    <a:pt x="86" y="70"/>
                    <a:pt x="86" y="78"/>
                  </a:cubicBezTo>
                  <a:cubicBezTo>
                    <a:pt x="86" y="82"/>
                    <a:pt x="86" y="86"/>
                    <a:pt x="85" y="91"/>
                  </a:cubicBezTo>
                  <a:cubicBezTo>
                    <a:pt x="80" y="107"/>
                    <a:pt x="71" y="125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0" name="Freeform 42">
              <a:extLst>
                <a:ext uri="{FF2B5EF4-FFF2-40B4-BE49-F238E27FC236}">
                  <a16:creationId xmlns:a16="http://schemas.microsoft.com/office/drawing/2014/main" id="{B1972117-BA23-EE7D-3107-B801C32419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97900" y="8171996"/>
              <a:ext cx="342900" cy="650875"/>
            </a:xfrm>
            <a:custGeom>
              <a:avLst/>
              <a:gdLst>
                <a:gd name="T0" fmla="*/ 45 w 147"/>
                <a:gd name="T1" fmla="*/ 278 h 278"/>
                <a:gd name="T2" fmla="*/ 0 w 147"/>
                <a:gd name="T3" fmla="*/ 242 h 278"/>
                <a:gd name="T4" fmla="*/ 1 w 147"/>
                <a:gd name="T5" fmla="*/ 233 h 278"/>
                <a:gd name="T6" fmla="*/ 63 w 147"/>
                <a:gd name="T7" fmla="*/ 191 h 278"/>
                <a:gd name="T8" fmla="*/ 107 w 147"/>
                <a:gd name="T9" fmla="*/ 226 h 278"/>
                <a:gd name="T10" fmla="*/ 106 w 147"/>
                <a:gd name="T11" fmla="*/ 235 h 278"/>
                <a:gd name="T12" fmla="*/ 45 w 147"/>
                <a:gd name="T13" fmla="*/ 278 h 278"/>
                <a:gd name="T14" fmla="*/ 18 w 147"/>
                <a:gd name="T15" fmla="*/ 188 h 278"/>
                <a:gd name="T16" fmla="*/ 13 w 147"/>
                <a:gd name="T17" fmla="*/ 186 h 278"/>
                <a:gd name="T18" fmla="*/ 12 w 147"/>
                <a:gd name="T19" fmla="*/ 181 h 278"/>
                <a:gd name="T20" fmla="*/ 54 w 147"/>
                <a:gd name="T21" fmla="*/ 14 h 278"/>
                <a:gd name="T22" fmla="*/ 58 w 147"/>
                <a:gd name="T23" fmla="*/ 10 h 278"/>
                <a:gd name="T24" fmla="*/ 106 w 147"/>
                <a:gd name="T25" fmla="*/ 2 h 278"/>
                <a:gd name="T26" fmla="*/ 140 w 147"/>
                <a:gd name="T27" fmla="*/ 0 h 278"/>
                <a:gd name="T28" fmla="*/ 141 w 147"/>
                <a:gd name="T29" fmla="*/ 0 h 278"/>
                <a:gd name="T30" fmla="*/ 146 w 147"/>
                <a:gd name="T31" fmla="*/ 2 h 278"/>
                <a:gd name="T32" fmla="*/ 147 w 147"/>
                <a:gd name="T33" fmla="*/ 8 h 278"/>
                <a:gd name="T34" fmla="*/ 111 w 147"/>
                <a:gd name="T35" fmla="*/ 172 h 278"/>
                <a:gd name="T36" fmla="*/ 106 w 147"/>
                <a:gd name="T37" fmla="*/ 177 h 278"/>
                <a:gd name="T38" fmla="*/ 18 w 147"/>
                <a:gd name="T39" fmla="*/ 188 h 278"/>
                <a:gd name="T40" fmla="*/ 18 w 147"/>
                <a:gd name="T41" fmla="*/ 18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7" h="278">
                  <a:moveTo>
                    <a:pt x="45" y="278"/>
                  </a:moveTo>
                  <a:cubicBezTo>
                    <a:pt x="19" y="278"/>
                    <a:pt x="0" y="263"/>
                    <a:pt x="0" y="242"/>
                  </a:cubicBezTo>
                  <a:cubicBezTo>
                    <a:pt x="0" y="239"/>
                    <a:pt x="1" y="236"/>
                    <a:pt x="1" y="233"/>
                  </a:cubicBezTo>
                  <a:cubicBezTo>
                    <a:pt x="6" y="208"/>
                    <a:pt x="32" y="191"/>
                    <a:pt x="63" y="191"/>
                  </a:cubicBezTo>
                  <a:cubicBezTo>
                    <a:pt x="89" y="191"/>
                    <a:pt x="107" y="205"/>
                    <a:pt x="107" y="226"/>
                  </a:cubicBezTo>
                  <a:cubicBezTo>
                    <a:pt x="107" y="229"/>
                    <a:pt x="107" y="232"/>
                    <a:pt x="106" y="235"/>
                  </a:cubicBezTo>
                  <a:cubicBezTo>
                    <a:pt x="100" y="259"/>
                    <a:pt x="73" y="278"/>
                    <a:pt x="45" y="278"/>
                  </a:cubicBezTo>
                  <a:close/>
                  <a:moveTo>
                    <a:pt x="18" y="188"/>
                  </a:moveTo>
                  <a:cubicBezTo>
                    <a:pt x="16" y="188"/>
                    <a:pt x="14" y="187"/>
                    <a:pt x="13" y="186"/>
                  </a:cubicBezTo>
                  <a:cubicBezTo>
                    <a:pt x="12" y="185"/>
                    <a:pt x="11" y="183"/>
                    <a:pt x="12" y="181"/>
                  </a:cubicBezTo>
                  <a:cubicBezTo>
                    <a:pt x="20" y="134"/>
                    <a:pt x="39" y="52"/>
                    <a:pt x="54" y="14"/>
                  </a:cubicBezTo>
                  <a:cubicBezTo>
                    <a:pt x="55" y="12"/>
                    <a:pt x="56" y="11"/>
                    <a:pt x="58" y="10"/>
                  </a:cubicBezTo>
                  <a:cubicBezTo>
                    <a:pt x="74" y="6"/>
                    <a:pt x="90" y="3"/>
                    <a:pt x="106" y="2"/>
                  </a:cubicBezTo>
                  <a:cubicBezTo>
                    <a:pt x="121" y="2"/>
                    <a:pt x="133" y="1"/>
                    <a:pt x="140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3" y="0"/>
                    <a:pt x="144" y="1"/>
                    <a:pt x="146" y="2"/>
                  </a:cubicBezTo>
                  <a:cubicBezTo>
                    <a:pt x="147" y="4"/>
                    <a:pt x="147" y="6"/>
                    <a:pt x="147" y="8"/>
                  </a:cubicBezTo>
                  <a:cubicBezTo>
                    <a:pt x="134" y="49"/>
                    <a:pt x="118" y="124"/>
                    <a:pt x="111" y="172"/>
                  </a:cubicBezTo>
                  <a:cubicBezTo>
                    <a:pt x="111" y="175"/>
                    <a:pt x="108" y="177"/>
                    <a:pt x="106" y="177"/>
                  </a:cubicBezTo>
                  <a:cubicBezTo>
                    <a:pt x="18" y="188"/>
                    <a:pt x="18" y="188"/>
                    <a:pt x="18" y="188"/>
                  </a:cubicBezTo>
                  <a:cubicBezTo>
                    <a:pt x="18" y="188"/>
                    <a:pt x="18" y="188"/>
                    <a:pt x="18" y="188"/>
                  </a:cubicBezTo>
                  <a:close/>
                </a:path>
              </a:pathLst>
            </a:custGeom>
            <a:solidFill>
              <a:srgbClr val="FF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1" name="Freeform 43">
              <a:extLst>
                <a:ext uri="{FF2B5EF4-FFF2-40B4-BE49-F238E27FC236}">
                  <a16:creationId xmlns:a16="http://schemas.microsoft.com/office/drawing/2014/main" id="{7174BC74-C2E7-A812-C3E9-AEE9BC3540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83612" y="8157708"/>
              <a:ext cx="373063" cy="679450"/>
            </a:xfrm>
            <a:custGeom>
              <a:avLst/>
              <a:gdLst>
                <a:gd name="T0" fmla="*/ 147 w 160"/>
                <a:gd name="T1" fmla="*/ 12 h 290"/>
                <a:gd name="T2" fmla="*/ 111 w 160"/>
                <a:gd name="T3" fmla="*/ 178 h 290"/>
                <a:gd name="T4" fmla="*/ 24 w 160"/>
                <a:gd name="T5" fmla="*/ 188 h 290"/>
                <a:gd name="T6" fmla="*/ 66 w 160"/>
                <a:gd name="T7" fmla="*/ 22 h 290"/>
                <a:gd name="T8" fmla="*/ 112 w 160"/>
                <a:gd name="T9" fmla="*/ 14 h 290"/>
                <a:gd name="T10" fmla="*/ 147 w 160"/>
                <a:gd name="T11" fmla="*/ 12 h 290"/>
                <a:gd name="T12" fmla="*/ 69 w 160"/>
                <a:gd name="T13" fmla="*/ 203 h 290"/>
                <a:gd name="T14" fmla="*/ 107 w 160"/>
                <a:gd name="T15" fmla="*/ 232 h 290"/>
                <a:gd name="T16" fmla="*/ 106 w 160"/>
                <a:gd name="T17" fmla="*/ 240 h 290"/>
                <a:gd name="T18" fmla="*/ 51 w 160"/>
                <a:gd name="T19" fmla="*/ 278 h 290"/>
                <a:gd name="T20" fmla="*/ 12 w 160"/>
                <a:gd name="T21" fmla="*/ 248 h 290"/>
                <a:gd name="T22" fmla="*/ 13 w 160"/>
                <a:gd name="T23" fmla="*/ 240 h 290"/>
                <a:gd name="T24" fmla="*/ 69 w 160"/>
                <a:gd name="T25" fmla="*/ 203 h 290"/>
                <a:gd name="T26" fmla="*/ 147 w 160"/>
                <a:gd name="T27" fmla="*/ 0 h 290"/>
                <a:gd name="T28" fmla="*/ 146 w 160"/>
                <a:gd name="T29" fmla="*/ 0 h 290"/>
                <a:gd name="T30" fmla="*/ 111 w 160"/>
                <a:gd name="T31" fmla="*/ 2 h 290"/>
                <a:gd name="T32" fmla="*/ 63 w 160"/>
                <a:gd name="T33" fmla="*/ 11 h 290"/>
                <a:gd name="T34" fmla="*/ 55 w 160"/>
                <a:gd name="T35" fmla="*/ 18 h 290"/>
                <a:gd name="T36" fmla="*/ 12 w 160"/>
                <a:gd name="T37" fmla="*/ 186 h 290"/>
                <a:gd name="T38" fmla="*/ 15 w 160"/>
                <a:gd name="T39" fmla="*/ 196 h 290"/>
                <a:gd name="T40" fmla="*/ 24 w 160"/>
                <a:gd name="T41" fmla="*/ 200 h 290"/>
                <a:gd name="T42" fmla="*/ 25 w 160"/>
                <a:gd name="T43" fmla="*/ 200 h 290"/>
                <a:gd name="T44" fmla="*/ 33 w 160"/>
                <a:gd name="T45" fmla="*/ 199 h 290"/>
                <a:gd name="T46" fmla="*/ 2 w 160"/>
                <a:gd name="T47" fmla="*/ 238 h 290"/>
                <a:gd name="T48" fmla="*/ 0 w 160"/>
                <a:gd name="T49" fmla="*/ 248 h 290"/>
                <a:gd name="T50" fmla="*/ 51 w 160"/>
                <a:gd name="T51" fmla="*/ 290 h 290"/>
                <a:gd name="T52" fmla="*/ 118 w 160"/>
                <a:gd name="T53" fmla="*/ 243 h 290"/>
                <a:gd name="T54" fmla="*/ 119 w 160"/>
                <a:gd name="T55" fmla="*/ 232 h 290"/>
                <a:gd name="T56" fmla="*/ 85 w 160"/>
                <a:gd name="T57" fmla="*/ 193 h 290"/>
                <a:gd name="T58" fmla="*/ 112 w 160"/>
                <a:gd name="T59" fmla="*/ 189 h 290"/>
                <a:gd name="T60" fmla="*/ 123 w 160"/>
                <a:gd name="T61" fmla="*/ 179 h 290"/>
                <a:gd name="T62" fmla="*/ 158 w 160"/>
                <a:gd name="T63" fmla="*/ 16 h 290"/>
                <a:gd name="T64" fmla="*/ 156 w 160"/>
                <a:gd name="T65" fmla="*/ 5 h 290"/>
                <a:gd name="T66" fmla="*/ 147 w 160"/>
                <a:gd name="T67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0" h="290">
                  <a:moveTo>
                    <a:pt x="147" y="12"/>
                  </a:moveTo>
                  <a:cubicBezTo>
                    <a:pt x="133" y="55"/>
                    <a:pt x="118" y="131"/>
                    <a:pt x="111" y="17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32" y="142"/>
                    <a:pt x="51" y="59"/>
                    <a:pt x="66" y="22"/>
                  </a:cubicBezTo>
                  <a:cubicBezTo>
                    <a:pt x="81" y="18"/>
                    <a:pt x="96" y="15"/>
                    <a:pt x="112" y="14"/>
                  </a:cubicBezTo>
                  <a:cubicBezTo>
                    <a:pt x="127" y="13"/>
                    <a:pt x="139" y="13"/>
                    <a:pt x="147" y="12"/>
                  </a:cubicBezTo>
                  <a:moveTo>
                    <a:pt x="69" y="203"/>
                  </a:moveTo>
                  <a:cubicBezTo>
                    <a:pt x="89" y="203"/>
                    <a:pt x="107" y="213"/>
                    <a:pt x="107" y="232"/>
                  </a:cubicBezTo>
                  <a:cubicBezTo>
                    <a:pt x="107" y="235"/>
                    <a:pt x="107" y="237"/>
                    <a:pt x="106" y="240"/>
                  </a:cubicBezTo>
                  <a:cubicBezTo>
                    <a:pt x="101" y="261"/>
                    <a:pt x="76" y="278"/>
                    <a:pt x="51" y="278"/>
                  </a:cubicBezTo>
                  <a:cubicBezTo>
                    <a:pt x="30" y="278"/>
                    <a:pt x="12" y="267"/>
                    <a:pt x="12" y="248"/>
                  </a:cubicBezTo>
                  <a:cubicBezTo>
                    <a:pt x="12" y="245"/>
                    <a:pt x="13" y="243"/>
                    <a:pt x="13" y="240"/>
                  </a:cubicBezTo>
                  <a:cubicBezTo>
                    <a:pt x="18" y="218"/>
                    <a:pt x="42" y="203"/>
                    <a:pt x="69" y="203"/>
                  </a:cubicBezTo>
                  <a:moveTo>
                    <a:pt x="147" y="0"/>
                  </a:moveTo>
                  <a:cubicBezTo>
                    <a:pt x="147" y="0"/>
                    <a:pt x="146" y="0"/>
                    <a:pt x="146" y="0"/>
                  </a:cubicBezTo>
                  <a:cubicBezTo>
                    <a:pt x="138" y="1"/>
                    <a:pt x="126" y="2"/>
                    <a:pt x="111" y="2"/>
                  </a:cubicBezTo>
                  <a:cubicBezTo>
                    <a:pt x="95" y="3"/>
                    <a:pt x="79" y="6"/>
                    <a:pt x="63" y="11"/>
                  </a:cubicBezTo>
                  <a:cubicBezTo>
                    <a:pt x="59" y="12"/>
                    <a:pt x="56" y="14"/>
                    <a:pt x="55" y="18"/>
                  </a:cubicBezTo>
                  <a:cubicBezTo>
                    <a:pt x="39" y="56"/>
                    <a:pt x="20" y="139"/>
                    <a:pt x="12" y="186"/>
                  </a:cubicBezTo>
                  <a:cubicBezTo>
                    <a:pt x="11" y="190"/>
                    <a:pt x="12" y="193"/>
                    <a:pt x="15" y="196"/>
                  </a:cubicBezTo>
                  <a:cubicBezTo>
                    <a:pt x="17" y="199"/>
                    <a:pt x="20" y="200"/>
                    <a:pt x="24" y="200"/>
                  </a:cubicBezTo>
                  <a:cubicBezTo>
                    <a:pt x="24" y="200"/>
                    <a:pt x="25" y="200"/>
                    <a:pt x="25" y="200"/>
                  </a:cubicBezTo>
                  <a:cubicBezTo>
                    <a:pt x="33" y="199"/>
                    <a:pt x="33" y="199"/>
                    <a:pt x="33" y="199"/>
                  </a:cubicBezTo>
                  <a:cubicBezTo>
                    <a:pt x="17" y="207"/>
                    <a:pt x="5" y="221"/>
                    <a:pt x="2" y="238"/>
                  </a:cubicBezTo>
                  <a:cubicBezTo>
                    <a:pt x="1" y="241"/>
                    <a:pt x="0" y="244"/>
                    <a:pt x="0" y="248"/>
                  </a:cubicBezTo>
                  <a:cubicBezTo>
                    <a:pt x="0" y="272"/>
                    <a:pt x="21" y="290"/>
                    <a:pt x="51" y="290"/>
                  </a:cubicBezTo>
                  <a:cubicBezTo>
                    <a:pt x="81" y="290"/>
                    <a:pt x="112" y="269"/>
                    <a:pt x="118" y="243"/>
                  </a:cubicBezTo>
                  <a:cubicBezTo>
                    <a:pt x="119" y="239"/>
                    <a:pt x="119" y="236"/>
                    <a:pt x="119" y="232"/>
                  </a:cubicBezTo>
                  <a:cubicBezTo>
                    <a:pt x="119" y="213"/>
                    <a:pt x="106" y="198"/>
                    <a:pt x="85" y="193"/>
                  </a:cubicBezTo>
                  <a:cubicBezTo>
                    <a:pt x="112" y="189"/>
                    <a:pt x="112" y="189"/>
                    <a:pt x="112" y="189"/>
                  </a:cubicBezTo>
                  <a:cubicBezTo>
                    <a:pt x="118" y="189"/>
                    <a:pt x="122" y="185"/>
                    <a:pt x="123" y="179"/>
                  </a:cubicBezTo>
                  <a:cubicBezTo>
                    <a:pt x="130" y="131"/>
                    <a:pt x="145" y="57"/>
                    <a:pt x="158" y="16"/>
                  </a:cubicBezTo>
                  <a:cubicBezTo>
                    <a:pt x="160" y="12"/>
                    <a:pt x="159" y="8"/>
                    <a:pt x="156" y="5"/>
                  </a:cubicBezTo>
                  <a:cubicBezTo>
                    <a:pt x="154" y="2"/>
                    <a:pt x="151" y="0"/>
                    <a:pt x="14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42" name="Group 641">
            <a:extLst>
              <a:ext uri="{FF2B5EF4-FFF2-40B4-BE49-F238E27FC236}">
                <a16:creationId xmlns:a16="http://schemas.microsoft.com/office/drawing/2014/main" id="{DD6EE004-465C-D18B-727D-413CA2F364A6}"/>
              </a:ext>
            </a:extLst>
          </p:cNvPr>
          <p:cNvGrpSpPr/>
          <p:nvPr/>
        </p:nvGrpSpPr>
        <p:grpSpPr>
          <a:xfrm>
            <a:off x="87510" y="3491473"/>
            <a:ext cx="1722564" cy="1070374"/>
            <a:chOff x="5326793" y="3374151"/>
            <a:chExt cx="1722564" cy="1070374"/>
          </a:xfrm>
        </p:grpSpPr>
        <p:sp>
          <p:nvSpPr>
            <p:cNvPr id="643" name="Freeform 5">
              <a:extLst>
                <a:ext uri="{FF2B5EF4-FFF2-40B4-BE49-F238E27FC236}">
                  <a16:creationId xmlns:a16="http://schemas.microsoft.com/office/drawing/2014/main" id="{8CB7089E-3476-D6BC-A0E3-334C886526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6793" y="3374151"/>
              <a:ext cx="1722564" cy="1070374"/>
            </a:xfrm>
            <a:custGeom>
              <a:avLst/>
              <a:gdLst>
                <a:gd name="T0" fmla="*/ 777 w 777"/>
                <a:gd name="T1" fmla="*/ 240 h 481"/>
                <a:gd name="T2" fmla="*/ 747 w 777"/>
                <a:gd name="T3" fmla="*/ 334 h 481"/>
                <a:gd name="T4" fmla="*/ 663 w 777"/>
                <a:gd name="T5" fmla="*/ 410 h 481"/>
                <a:gd name="T6" fmla="*/ 540 w 777"/>
                <a:gd name="T7" fmla="*/ 462 h 481"/>
                <a:gd name="T8" fmla="*/ 389 w 777"/>
                <a:gd name="T9" fmla="*/ 481 h 481"/>
                <a:gd name="T10" fmla="*/ 237 w 777"/>
                <a:gd name="T11" fmla="*/ 462 h 481"/>
                <a:gd name="T12" fmla="*/ 114 w 777"/>
                <a:gd name="T13" fmla="*/ 410 h 481"/>
                <a:gd name="T14" fmla="*/ 31 w 777"/>
                <a:gd name="T15" fmla="*/ 334 h 481"/>
                <a:gd name="T16" fmla="*/ 0 w 777"/>
                <a:gd name="T17" fmla="*/ 240 h 481"/>
                <a:gd name="T18" fmla="*/ 31 w 777"/>
                <a:gd name="T19" fmla="*/ 147 h 481"/>
                <a:gd name="T20" fmla="*/ 114 w 777"/>
                <a:gd name="T21" fmla="*/ 70 h 481"/>
                <a:gd name="T22" fmla="*/ 237 w 777"/>
                <a:gd name="T23" fmla="*/ 19 h 481"/>
                <a:gd name="T24" fmla="*/ 389 w 777"/>
                <a:gd name="T25" fmla="*/ 0 h 481"/>
                <a:gd name="T26" fmla="*/ 540 w 777"/>
                <a:gd name="T27" fmla="*/ 19 h 481"/>
                <a:gd name="T28" fmla="*/ 663 w 777"/>
                <a:gd name="T29" fmla="*/ 70 h 481"/>
                <a:gd name="T30" fmla="*/ 747 w 777"/>
                <a:gd name="T31" fmla="*/ 147 h 481"/>
                <a:gd name="T32" fmla="*/ 777 w 777"/>
                <a:gd name="T33" fmla="*/ 24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7" h="481">
                  <a:moveTo>
                    <a:pt x="777" y="240"/>
                  </a:moveTo>
                  <a:cubicBezTo>
                    <a:pt x="612" y="259"/>
                    <a:pt x="606" y="278"/>
                    <a:pt x="747" y="334"/>
                  </a:cubicBezTo>
                  <a:cubicBezTo>
                    <a:pt x="583" y="311"/>
                    <a:pt x="567" y="326"/>
                    <a:pt x="663" y="410"/>
                  </a:cubicBezTo>
                  <a:cubicBezTo>
                    <a:pt x="526" y="351"/>
                    <a:pt x="502" y="361"/>
                    <a:pt x="540" y="462"/>
                  </a:cubicBezTo>
                  <a:cubicBezTo>
                    <a:pt x="449" y="375"/>
                    <a:pt x="420" y="379"/>
                    <a:pt x="389" y="481"/>
                  </a:cubicBezTo>
                  <a:cubicBezTo>
                    <a:pt x="358" y="379"/>
                    <a:pt x="328" y="375"/>
                    <a:pt x="237" y="462"/>
                  </a:cubicBezTo>
                  <a:cubicBezTo>
                    <a:pt x="275" y="361"/>
                    <a:pt x="251" y="351"/>
                    <a:pt x="114" y="410"/>
                  </a:cubicBezTo>
                  <a:cubicBezTo>
                    <a:pt x="211" y="326"/>
                    <a:pt x="194" y="311"/>
                    <a:pt x="31" y="334"/>
                  </a:cubicBezTo>
                  <a:cubicBezTo>
                    <a:pt x="172" y="278"/>
                    <a:pt x="165" y="259"/>
                    <a:pt x="0" y="240"/>
                  </a:cubicBezTo>
                  <a:cubicBezTo>
                    <a:pt x="165" y="221"/>
                    <a:pt x="172" y="203"/>
                    <a:pt x="31" y="147"/>
                  </a:cubicBezTo>
                  <a:cubicBezTo>
                    <a:pt x="194" y="170"/>
                    <a:pt x="211" y="155"/>
                    <a:pt x="114" y="70"/>
                  </a:cubicBezTo>
                  <a:cubicBezTo>
                    <a:pt x="251" y="130"/>
                    <a:pt x="275" y="120"/>
                    <a:pt x="237" y="19"/>
                  </a:cubicBezTo>
                  <a:cubicBezTo>
                    <a:pt x="328" y="106"/>
                    <a:pt x="358" y="102"/>
                    <a:pt x="389" y="0"/>
                  </a:cubicBezTo>
                  <a:cubicBezTo>
                    <a:pt x="420" y="102"/>
                    <a:pt x="449" y="106"/>
                    <a:pt x="540" y="19"/>
                  </a:cubicBezTo>
                  <a:cubicBezTo>
                    <a:pt x="502" y="120"/>
                    <a:pt x="526" y="130"/>
                    <a:pt x="663" y="70"/>
                  </a:cubicBezTo>
                  <a:cubicBezTo>
                    <a:pt x="567" y="155"/>
                    <a:pt x="583" y="170"/>
                    <a:pt x="747" y="147"/>
                  </a:cubicBezTo>
                  <a:cubicBezTo>
                    <a:pt x="606" y="203"/>
                    <a:pt x="612" y="221"/>
                    <a:pt x="777" y="240"/>
                  </a:cubicBezTo>
                  <a:close/>
                </a:path>
              </a:pathLst>
            </a:custGeom>
            <a:solidFill>
              <a:srgbClr val="FF1002"/>
            </a:solidFill>
            <a:ln w="79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4" name="Freeform 16">
              <a:extLst>
                <a:ext uri="{FF2B5EF4-FFF2-40B4-BE49-F238E27FC236}">
                  <a16:creationId xmlns:a16="http://schemas.microsoft.com/office/drawing/2014/main" id="{777BE3B7-A7D6-ADC7-B0BF-54ECFFC330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7957" y="3487378"/>
              <a:ext cx="1360237" cy="843920"/>
            </a:xfrm>
            <a:custGeom>
              <a:avLst/>
              <a:gdLst>
                <a:gd name="T0" fmla="*/ 613 w 613"/>
                <a:gd name="T1" fmla="*/ 189 h 379"/>
                <a:gd name="T2" fmla="*/ 589 w 613"/>
                <a:gd name="T3" fmla="*/ 263 h 379"/>
                <a:gd name="T4" fmla="*/ 523 w 613"/>
                <a:gd name="T5" fmla="*/ 323 h 379"/>
                <a:gd name="T6" fmla="*/ 426 w 613"/>
                <a:gd name="T7" fmla="*/ 364 h 379"/>
                <a:gd name="T8" fmla="*/ 307 w 613"/>
                <a:gd name="T9" fmla="*/ 379 h 379"/>
                <a:gd name="T10" fmla="*/ 187 w 613"/>
                <a:gd name="T11" fmla="*/ 364 h 379"/>
                <a:gd name="T12" fmla="*/ 90 w 613"/>
                <a:gd name="T13" fmla="*/ 323 h 379"/>
                <a:gd name="T14" fmla="*/ 24 w 613"/>
                <a:gd name="T15" fmla="*/ 263 h 379"/>
                <a:gd name="T16" fmla="*/ 0 w 613"/>
                <a:gd name="T17" fmla="*/ 189 h 379"/>
                <a:gd name="T18" fmla="*/ 24 w 613"/>
                <a:gd name="T19" fmla="*/ 116 h 379"/>
                <a:gd name="T20" fmla="*/ 90 w 613"/>
                <a:gd name="T21" fmla="*/ 55 h 379"/>
                <a:gd name="T22" fmla="*/ 187 w 613"/>
                <a:gd name="T23" fmla="*/ 15 h 379"/>
                <a:gd name="T24" fmla="*/ 307 w 613"/>
                <a:gd name="T25" fmla="*/ 0 h 379"/>
                <a:gd name="T26" fmla="*/ 426 w 613"/>
                <a:gd name="T27" fmla="*/ 15 h 379"/>
                <a:gd name="T28" fmla="*/ 523 w 613"/>
                <a:gd name="T29" fmla="*/ 55 h 379"/>
                <a:gd name="T30" fmla="*/ 589 w 613"/>
                <a:gd name="T31" fmla="*/ 116 h 379"/>
                <a:gd name="T32" fmla="*/ 613 w 613"/>
                <a:gd name="T33" fmla="*/ 18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3" h="379">
                  <a:moveTo>
                    <a:pt x="613" y="189"/>
                  </a:moveTo>
                  <a:cubicBezTo>
                    <a:pt x="483" y="204"/>
                    <a:pt x="478" y="219"/>
                    <a:pt x="589" y="263"/>
                  </a:cubicBezTo>
                  <a:cubicBezTo>
                    <a:pt x="460" y="245"/>
                    <a:pt x="447" y="257"/>
                    <a:pt x="523" y="323"/>
                  </a:cubicBezTo>
                  <a:cubicBezTo>
                    <a:pt x="415" y="276"/>
                    <a:pt x="396" y="284"/>
                    <a:pt x="426" y="364"/>
                  </a:cubicBezTo>
                  <a:cubicBezTo>
                    <a:pt x="354" y="295"/>
                    <a:pt x="331" y="298"/>
                    <a:pt x="307" y="379"/>
                  </a:cubicBezTo>
                  <a:cubicBezTo>
                    <a:pt x="282" y="298"/>
                    <a:pt x="259" y="295"/>
                    <a:pt x="187" y="364"/>
                  </a:cubicBezTo>
                  <a:cubicBezTo>
                    <a:pt x="217" y="284"/>
                    <a:pt x="198" y="276"/>
                    <a:pt x="90" y="323"/>
                  </a:cubicBezTo>
                  <a:cubicBezTo>
                    <a:pt x="166" y="257"/>
                    <a:pt x="153" y="245"/>
                    <a:pt x="24" y="263"/>
                  </a:cubicBezTo>
                  <a:cubicBezTo>
                    <a:pt x="136" y="219"/>
                    <a:pt x="131" y="204"/>
                    <a:pt x="0" y="189"/>
                  </a:cubicBezTo>
                  <a:cubicBezTo>
                    <a:pt x="131" y="174"/>
                    <a:pt x="136" y="160"/>
                    <a:pt x="24" y="116"/>
                  </a:cubicBezTo>
                  <a:cubicBezTo>
                    <a:pt x="153" y="134"/>
                    <a:pt x="166" y="122"/>
                    <a:pt x="90" y="55"/>
                  </a:cubicBezTo>
                  <a:cubicBezTo>
                    <a:pt x="198" y="103"/>
                    <a:pt x="217" y="95"/>
                    <a:pt x="187" y="15"/>
                  </a:cubicBezTo>
                  <a:cubicBezTo>
                    <a:pt x="259" y="84"/>
                    <a:pt x="282" y="81"/>
                    <a:pt x="307" y="0"/>
                  </a:cubicBezTo>
                  <a:cubicBezTo>
                    <a:pt x="331" y="81"/>
                    <a:pt x="354" y="84"/>
                    <a:pt x="426" y="15"/>
                  </a:cubicBezTo>
                  <a:cubicBezTo>
                    <a:pt x="396" y="95"/>
                    <a:pt x="415" y="103"/>
                    <a:pt x="523" y="55"/>
                  </a:cubicBezTo>
                  <a:cubicBezTo>
                    <a:pt x="447" y="122"/>
                    <a:pt x="460" y="134"/>
                    <a:pt x="589" y="116"/>
                  </a:cubicBezTo>
                  <a:cubicBezTo>
                    <a:pt x="478" y="160"/>
                    <a:pt x="483" y="174"/>
                    <a:pt x="613" y="189"/>
                  </a:cubicBezTo>
                  <a:close/>
                </a:path>
              </a:pathLst>
            </a:custGeom>
            <a:solidFill>
              <a:srgbClr val="FA7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5" name="Freeform 17">
              <a:extLst>
                <a:ext uri="{FF2B5EF4-FFF2-40B4-BE49-F238E27FC236}">
                  <a16:creationId xmlns:a16="http://schemas.microsoft.com/office/drawing/2014/main" id="{4BDC07CE-B53B-B32D-BD57-8A9F7732DD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7957" y="3487378"/>
              <a:ext cx="1360237" cy="843920"/>
            </a:xfrm>
            <a:custGeom>
              <a:avLst/>
              <a:gdLst>
                <a:gd name="T0" fmla="*/ 613 w 613"/>
                <a:gd name="T1" fmla="*/ 189 h 379"/>
                <a:gd name="T2" fmla="*/ 589 w 613"/>
                <a:gd name="T3" fmla="*/ 263 h 379"/>
                <a:gd name="T4" fmla="*/ 523 w 613"/>
                <a:gd name="T5" fmla="*/ 323 h 379"/>
                <a:gd name="T6" fmla="*/ 426 w 613"/>
                <a:gd name="T7" fmla="*/ 364 h 379"/>
                <a:gd name="T8" fmla="*/ 307 w 613"/>
                <a:gd name="T9" fmla="*/ 379 h 379"/>
                <a:gd name="T10" fmla="*/ 187 w 613"/>
                <a:gd name="T11" fmla="*/ 364 h 379"/>
                <a:gd name="T12" fmla="*/ 90 w 613"/>
                <a:gd name="T13" fmla="*/ 323 h 379"/>
                <a:gd name="T14" fmla="*/ 24 w 613"/>
                <a:gd name="T15" fmla="*/ 263 h 379"/>
                <a:gd name="T16" fmla="*/ 0 w 613"/>
                <a:gd name="T17" fmla="*/ 189 h 379"/>
                <a:gd name="T18" fmla="*/ 24 w 613"/>
                <a:gd name="T19" fmla="*/ 116 h 379"/>
                <a:gd name="T20" fmla="*/ 90 w 613"/>
                <a:gd name="T21" fmla="*/ 55 h 379"/>
                <a:gd name="T22" fmla="*/ 187 w 613"/>
                <a:gd name="T23" fmla="*/ 15 h 379"/>
                <a:gd name="T24" fmla="*/ 307 w 613"/>
                <a:gd name="T25" fmla="*/ 0 h 379"/>
                <a:gd name="T26" fmla="*/ 426 w 613"/>
                <a:gd name="T27" fmla="*/ 15 h 379"/>
                <a:gd name="T28" fmla="*/ 523 w 613"/>
                <a:gd name="T29" fmla="*/ 55 h 379"/>
                <a:gd name="T30" fmla="*/ 589 w 613"/>
                <a:gd name="T31" fmla="*/ 116 h 379"/>
                <a:gd name="T32" fmla="*/ 613 w 613"/>
                <a:gd name="T33" fmla="*/ 18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3" h="379">
                  <a:moveTo>
                    <a:pt x="613" y="189"/>
                  </a:moveTo>
                  <a:cubicBezTo>
                    <a:pt x="483" y="204"/>
                    <a:pt x="478" y="219"/>
                    <a:pt x="589" y="263"/>
                  </a:cubicBezTo>
                  <a:cubicBezTo>
                    <a:pt x="460" y="245"/>
                    <a:pt x="447" y="257"/>
                    <a:pt x="523" y="323"/>
                  </a:cubicBezTo>
                  <a:cubicBezTo>
                    <a:pt x="415" y="276"/>
                    <a:pt x="396" y="284"/>
                    <a:pt x="426" y="364"/>
                  </a:cubicBezTo>
                  <a:cubicBezTo>
                    <a:pt x="354" y="295"/>
                    <a:pt x="331" y="298"/>
                    <a:pt x="307" y="379"/>
                  </a:cubicBezTo>
                  <a:cubicBezTo>
                    <a:pt x="282" y="298"/>
                    <a:pt x="259" y="295"/>
                    <a:pt x="187" y="364"/>
                  </a:cubicBezTo>
                  <a:cubicBezTo>
                    <a:pt x="217" y="284"/>
                    <a:pt x="198" y="276"/>
                    <a:pt x="90" y="323"/>
                  </a:cubicBezTo>
                  <a:cubicBezTo>
                    <a:pt x="166" y="257"/>
                    <a:pt x="153" y="245"/>
                    <a:pt x="24" y="263"/>
                  </a:cubicBezTo>
                  <a:cubicBezTo>
                    <a:pt x="136" y="219"/>
                    <a:pt x="131" y="204"/>
                    <a:pt x="0" y="189"/>
                  </a:cubicBezTo>
                  <a:cubicBezTo>
                    <a:pt x="131" y="174"/>
                    <a:pt x="136" y="160"/>
                    <a:pt x="24" y="116"/>
                  </a:cubicBezTo>
                  <a:cubicBezTo>
                    <a:pt x="153" y="134"/>
                    <a:pt x="166" y="122"/>
                    <a:pt x="90" y="55"/>
                  </a:cubicBezTo>
                  <a:cubicBezTo>
                    <a:pt x="198" y="103"/>
                    <a:pt x="217" y="95"/>
                    <a:pt x="187" y="15"/>
                  </a:cubicBezTo>
                  <a:cubicBezTo>
                    <a:pt x="259" y="84"/>
                    <a:pt x="282" y="81"/>
                    <a:pt x="307" y="0"/>
                  </a:cubicBezTo>
                  <a:cubicBezTo>
                    <a:pt x="331" y="81"/>
                    <a:pt x="354" y="84"/>
                    <a:pt x="426" y="15"/>
                  </a:cubicBezTo>
                  <a:cubicBezTo>
                    <a:pt x="396" y="95"/>
                    <a:pt x="415" y="103"/>
                    <a:pt x="523" y="55"/>
                  </a:cubicBezTo>
                  <a:cubicBezTo>
                    <a:pt x="447" y="122"/>
                    <a:pt x="460" y="134"/>
                    <a:pt x="589" y="116"/>
                  </a:cubicBezTo>
                  <a:cubicBezTo>
                    <a:pt x="478" y="160"/>
                    <a:pt x="483" y="174"/>
                    <a:pt x="613" y="189"/>
                  </a:cubicBezTo>
                  <a:close/>
                </a:path>
              </a:pathLst>
            </a:custGeom>
            <a:noFill/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6" name="Freeform 63">
              <a:extLst>
                <a:ext uri="{FF2B5EF4-FFF2-40B4-BE49-F238E27FC236}">
                  <a16:creationId xmlns:a16="http://schemas.microsoft.com/office/drawing/2014/main" id="{33E55EF5-B637-1CC9-6F1E-6D31A08145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1849" y="3694206"/>
              <a:ext cx="437812" cy="403089"/>
            </a:xfrm>
            <a:custGeom>
              <a:avLst/>
              <a:gdLst>
                <a:gd name="T0" fmla="*/ 68 w 198"/>
                <a:gd name="T1" fmla="*/ 180 h 181"/>
                <a:gd name="T2" fmla="*/ 61 w 198"/>
                <a:gd name="T3" fmla="*/ 177 h 181"/>
                <a:gd name="T4" fmla="*/ 60 w 198"/>
                <a:gd name="T5" fmla="*/ 172 h 181"/>
                <a:gd name="T6" fmla="*/ 57 w 198"/>
                <a:gd name="T7" fmla="*/ 172 h 181"/>
                <a:gd name="T8" fmla="*/ 9 w 198"/>
                <a:gd name="T9" fmla="*/ 172 h 181"/>
                <a:gd name="T10" fmla="*/ 2 w 198"/>
                <a:gd name="T11" fmla="*/ 169 h 181"/>
                <a:gd name="T12" fmla="*/ 1 w 198"/>
                <a:gd name="T13" fmla="*/ 162 h 181"/>
                <a:gd name="T14" fmla="*/ 38 w 198"/>
                <a:gd name="T15" fmla="*/ 14 h 181"/>
                <a:gd name="T16" fmla="*/ 46 w 198"/>
                <a:gd name="T17" fmla="*/ 8 h 181"/>
                <a:gd name="T18" fmla="*/ 89 w 198"/>
                <a:gd name="T19" fmla="*/ 7 h 181"/>
                <a:gd name="T20" fmla="*/ 95 w 198"/>
                <a:gd name="T21" fmla="*/ 10 h 181"/>
                <a:gd name="T22" fmla="*/ 97 w 198"/>
                <a:gd name="T23" fmla="*/ 17 h 181"/>
                <a:gd name="T24" fmla="*/ 95 w 198"/>
                <a:gd name="T25" fmla="*/ 22 h 181"/>
                <a:gd name="T26" fmla="*/ 103 w 198"/>
                <a:gd name="T27" fmla="*/ 5 h 181"/>
                <a:gd name="T28" fmla="*/ 111 w 198"/>
                <a:gd name="T29" fmla="*/ 0 h 181"/>
                <a:gd name="T30" fmla="*/ 134 w 198"/>
                <a:gd name="T31" fmla="*/ 1 h 181"/>
                <a:gd name="T32" fmla="*/ 140 w 198"/>
                <a:gd name="T33" fmla="*/ 4 h 181"/>
                <a:gd name="T34" fmla="*/ 141 w 198"/>
                <a:gd name="T35" fmla="*/ 11 h 181"/>
                <a:gd name="T36" fmla="*/ 135 w 198"/>
                <a:gd name="T37" fmla="*/ 32 h 181"/>
                <a:gd name="T38" fmla="*/ 139 w 198"/>
                <a:gd name="T39" fmla="*/ 24 h 181"/>
                <a:gd name="T40" fmla="*/ 146 w 198"/>
                <a:gd name="T41" fmla="*/ 19 h 181"/>
                <a:gd name="T42" fmla="*/ 190 w 198"/>
                <a:gd name="T43" fmla="*/ 20 h 181"/>
                <a:gd name="T44" fmla="*/ 196 w 198"/>
                <a:gd name="T45" fmla="*/ 25 h 181"/>
                <a:gd name="T46" fmla="*/ 196 w 198"/>
                <a:gd name="T47" fmla="*/ 33 h 181"/>
                <a:gd name="T48" fmla="*/ 126 w 198"/>
                <a:gd name="T49" fmla="*/ 176 h 181"/>
                <a:gd name="T50" fmla="*/ 118 w 198"/>
                <a:gd name="T51" fmla="*/ 181 h 181"/>
                <a:gd name="T52" fmla="*/ 68 w 198"/>
                <a:gd name="T53" fmla="*/ 18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8" h="181">
                  <a:moveTo>
                    <a:pt x="68" y="180"/>
                  </a:moveTo>
                  <a:cubicBezTo>
                    <a:pt x="65" y="180"/>
                    <a:pt x="63" y="179"/>
                    <a:pt x="61" y="177"/>
                  </a:cubicBezTo>
                  <a:cubicBezTo>
                    <a:pt x="60" y="176"/>
                    <a:pt x="60" y="174"/>
                    <a:pt x="60" y="172"/>
                  </a:cubicBezTo>
                  <a:cubicBezTo>
                    <a:pt x="59" y="172"/>
                    <a:pt x="58" y="172"/>
                    <a:pt x="57" y="172"/>
                  </a:cubicBezTo>
                  <a:cubicBezTo>
                    <a:pt x="57" y="172"/>
                    <a:pt x="9" y="172"/>
                    <a:pt x="9" y="172"/>
                  </a:cubicBezTo>
                  <a:cubicBezTo>
                    <a:pt x="6" y="172"/>
                    <a:pt x="4" y="171"/>
                    <a:pt x="2" y="169"/>
                  </a:cubicBezTo>
                  <a:cubicBezTo>
                    <a:pt x="1" y="167"/>
                    <a:pt x="0" y="164"/>
                    <a:pt x="1" y="162"/>
                  </a:cubicBezTo>
                  <a:cubicBezTo>
                    <a:pt x="18" y="109"/>
                    <a:pt x="30" y="60"/>
                    <a:pt x="38" y="14"/>
                  </a:cubicBezTo>
                  <a:cubicBezTo>
                    <a:pt x="39" y="11"/>
                    <a:pt x="42" y="8"/>
                    <a:pt x="46" y="8"/>
                  </a:cubicBezTo>
                  <a:cubicBezTo>
                    <a:pt x="46" y="8"/>
                    <a:pt x="89" y="7"/>
                    <a:pt x="89" y="7"/>
                  </a:cubicBezTo>
                  <a:cubicBezTo>
                    <a:pt x="91" y="7"/>
                    <a:pt x="94" y="8"/>
                    <a:pt x="95" y="10"/>
                  </a:cubicBezTo>
                  <a:cubicBezTo>
                    <a:pt x="97" y="12"/>
                    <a:pt x="97" y="15"/>
                    <a:pt x="97" y="17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5" y="2"/>
                    <a:pt x="108" y="0"/>
                    <a:pt x="111" y="0"/>
                  </a:cubicBezTo>
                  <a:cubicBezTo>
                    <a:pt x="111" y="0"/>
                    <a:pt x="134" y="1"/>
                    <a:pt x="134" y="1"/>
                  </a:cubicBezTo>
                  <a:cubicBezTo>
                    <a:pt x="136" y="1"/>
                    <a:pt x="139" y="2"/>
                    <a:pt x="140" y="4"/>
                  </a:cubicBezTo>
                  <a:cubicBezTo>
                    <a:pt x="141" y="6"/>
                    <a:pt x="142" y="9"/>
                    <a:pt x="141" y="11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40" y="21"/>
                    <a:pt x="143" y="19"/>
                    <a:pt x="146" y="19"/>
                  </a:cubicBezTo>
                  <a:cubicBezTo>
                    <a:pt x="146" y="19"/>
                    <a:pt x="190" y="20"/>
                    <a:pt x="190" y="20"/>
                  </a:cubicBezTo>
                  <a:cubicBezTo>
                    <a:pt x="192" y="21"/>
                    <a:pt x="195" y="22"/>
                    <a:pt x="196" y="25"/>
                  </a:cubicBezTo>
                  <a:cubicBezTo>
                    <a:pt x="198" y="27"/>
                    <a:pt x="198" y="30"/>
                    <a:pt x="196" y="33"/>
                  </a:cubicBezTo>
                  <a:cubicBezTo>
                    <a:pt x="168" y="80"/>
                    <a:pt x="144" y="129"/>
                    <a:pt x="126" y="176"/>
                  </a:cubicBezTo>
                  <a:cubicBezTo>
                    <a:pt x="124" y="179"/>
                    <a:pt x="122" y="181"/>
                    <a:pt x="118" y="181"/>
                  </a:cubicBezTo>
                  <a:cubicBezTo>
                    <a:pt x="118" y="181"/>
                    <a:pt x="68" y="180"/>
                    <a:pt x="68" y="180"/>
                  </a:cubicBezTo>
                  <a:close/>
                </a:path>
              </a:pathLst>
            </a:custGeom>
            <a:solidFill>
              <a:srgbClr val="F7E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7" name="Freeform 64">
              <a:extLst>
                <a:ext uri="{FF2B5EF4-FFF2-40B4-BE49-F238E27FC236}">
                  <a16:creationId xmlns:a16="http://schemas.microsoft.com/office/drawing/2014/main" id="{46A10905-7AED-4D04-537F-064FD00237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3733" y="3676090"/>
              <a:ext cx="474045" cy="439322"/>
            </a:xfrm>
            <a:custGeom>
              <a:avLst/>
              <a:gdLst>
                <a:gd name="T0" fmla="*/ 119 w 214"/>
                <a:gd name="T1" fmla="*/ 16 h 197"/>
                <a:gd name="T2" fmla="*/ 141 w 214"/>
                <a:gd name="T3" fmla="*/ 17 h 197"/>
                <a:gd name="T4" fmla="*/ 102 w 214"/>
                <a:gd name="T5" fmla="*/ 149 h 197"/>
                <a:gd name="T6" fmla="*/ 154 w 214"/>
                <a:gd name="T7" fmla="*/ 35 h 197"/>
                <a:gd name="T8" fmla="*/ 197 w 214"/>
                <a:gd name="T9" fmla="*/ 36 h 197"/>
                <a:gd name="T10" fmla="*/ 126 w 214"/>
                <a:gd name="T11" fmla="*/ 181 h 197"/>
                <a:gd name="T12" fmla="*/ 76 w 214"/>
                <a:gd name="T13" fmla="*/ 180 h 197"/>
                <a:gd name="T14" fmla="*/ 98 w 214"/>
                <a:gd name="T15" fmla="*/ 102 h 197"/>
                <a:gd name="T16" fmla="*/ 65 w 214"/>
                <a:gd name="T17" fmla="*/ 172 h 197"/>
                <a:gd name="T18" fmla="*/ 17 w 214"/>
                <a:gd name="T19" fmla="*/ 172 h 197"/>
                <a:gd name="T20" fmla="*/ 54 w 214"/>
                <a:gd name="T21" fmla="*/ 24 h 197"/>
                <a:gd name="T22" fmla="*/ 97 w 214"/>
                <a:gd name="T23" fmla="*/ 23 h 197"/>
                <a:gd name="T24" fmla="*/ 71 w 214"/>
                <a:gd name="T25" fmla="*/ 117 h 197"/>
                <a:gd name="T26" fmla="*/ 119 w 214"/>
                <a:gd name="T27" fmla="*/ 16 h 197"/>
                <a:gd name="T28" fmla="*/ 119 w 214"/>
                <a:gd name="T29" fmla="*/ 0 h 197"/>
                <a:gd name="T30" fmla="*/ 104 w 214"/>
                <a:gd name="T31" fmla="*/ 9 h 197"/>
                <a:gd name="T32" fmla="*/ 97 w 214"/>
                <a:gd name="T33" fmla="*/ 7 h 197"/>
                <a:gd name="T34" fmla="*/ 97 w 214"/>
                <a:gd name="T35" fmla="*/ 7 h 197"/>
                <a:gd name="T36" fmla="*/ 54 w 214"/>
                <a:gd name="T37" fmla="*/ 8 h 197"/>
                <a:gd name="T38" fmla="*/ 38 w 214"/>
                <a:gd name="T39" fmla="*/ 21 h 197"/>
                <a:gd name="T40" fmla="*/ 1 w 214"/>
                <a:gd name="T41" fmla="*/ 168 h 197"/>
                <a:gd name="T42" fmla="*/ 4 w 214"/>
                <a:gd name="T43" fmla="*/ 182 h 197"/>
                <a:gd name="T44" fmla="*/ 17 w 214"/>
                <a:gd name="T45" fmla="*/ 188 h 197"/>
                <a:gd name="T46" fmla="*/ 17 w 214"/>
                <a:gd name="T47" fmla="*/ 188 h 197"/>
                <a:gd name="T48" fmla="*/ 62 w 214"/>
                <a:gd name="T49" fmla="*/ 188 h 197"/>
                <a:gd name="T50" fmla="*/ 63 w 214"/>
                <a:gd name="T51" fmla="*/ 190 h 197"/>
                <a:gd name="T52" fmla="*/ 76 w 214"/>
                <a:gd name="T53" fmla="*/ 196 h 197"/>
                <a:gd name="T54" fmla="*/ 126 w 214"/>
                <a:gd name="T55" fmla="*/ 197 h 197"/>
                <a:gd name="T56" fmla="*/ 126 w 214"/>
                <a:gd name="T57" fmla="*/ 197 h 197"/>
                <a:gd name="T58" fmla="*/ 141 w 214"/>
                <a:gd name="T59" fmla="*/ 187 h 197"/>
                <a:gd name="T60" fmla="*/ 211 w 214"/>
                <a:gd name="T61" fmla="*/ 45 h 197"/>
                <a:gd name="T62" fmla="*/ 211 w 214"/>
                <a:gd name="T63" fmla="*/ 29 h 197"/>
                <a:gd name="T64" fmla="*/ 198 w 214"/>
                <a:gd name="T65" fmla="*/ 20 h 197"/>
                <a:gd name="T66" fmla="*/ 157 w 214"/>
                <a:gd name="T67" fmla="*/ 19 h 197"/>
                <a:gd name="T68" fmla="*/ 154 w 214"/>
                <a:gd name="T69" fmla="*/ 8 h 197"/>
                <a:gd name="T70" fmla="*/ 142 w 214"/>
                <a:gd name="T71" fmla="*/ 1 h 197"/>
                <a:gd name="T72" fmla="*/ 119 w 214"/>
                <a:gd name="T73" fmla="*/ 0 h 197"/>
                <a:gd name="T74" fmla="*/ 119 w 214"/>
                <a:gd name="T75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4" h="197">
                  <a:moveTo>
                    <a:pt x="119" y="16"/>
                  </a:moveTo>
                  <a:cubicBezTo>
                    <a:pt x="141" y="17"/>
                    <a:pt x="141" y="17"/>
                    <a:pt x="141" y="17"/>
                  </a:cubicBezTo>
                  <a:cubicBezTo>
                    <a:pt x="102" y="149"/>
                    <a:pt x="102" y="149"/>
                    <a:pt x="102" y="149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97" y="36"/>
                    <a:pt x="197" y="36"/>
                    <a:pt x="197" y="36"/>
                  </a:cubicBezTo>
                  <a:cubicBezTo>
                    <a:pt x="168" y="85"/>
                    <a:pt x="145" y="133"/>
                    <a:pt x="126" y="181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34" y="119"/>
                    <a:pt x="46" y="69"/>
                    <a:pt x="54" y="24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71" y="117"/>
                    <a:pt x="71" y="117"/>
                    <a:pt x="71" y="117"/>
                  </a:cubicBezTo>
                  <a:cubicBezTo>
                    <a:pt x="119" y="16"/>
                    <a:pt x="119" y="16"/>
                    <a:pt x="119" y="16"/>
                  </a:cubicBezTo>
                  <a:moveTo>
                    <a:pt x="119" y="0"/>
                  </a:moveTo>
                  <a:cubicBezTo>
                    <a:pt x="113" y="0"/>
                    <a:pt x="107" y="4"/>
                    <a:pt x="104" y="9"/>
                  </a:cubicBezTo>
                  <a:cubicBezTo>
                    <a:pt x="102" y="8"/>
                    <a:pt x="100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6" y="8"/>
                    <a:pt x="40" y="13"/>
                    <a:pt x="38" y="21"/>
                  </a:cubicBezTo>
                  <a:cubicBezTo>
                    <a:pt x="30" y="66"/>
                    <a:pt x="18" y="115"/>
                    <a:pt x="1" y="168"/>
                  </a:cubicBezTo>
                  <a:cubicBezTo>
                    <a:pt x="0" y="173"/>
                    <a:pt x="1" y="178"/>
                    <a:pt x="4" y="182"/>
                  </a:cubicBezTo>
                  <a:cubicBezTo>
                    <a:pt x="7" y="186"/>
                    <a:pt x="12" y="188"/>
                    <a:pt x="17" y="188"/>
                  </a:cubicBezTo>
                  <a:cubicBezTo>
                    <a:pt x="17" y="188"/>
                    <a:pt x="17" y="188"/>
                    <a:pt x="17" y="188"/>
                  </a:cubicBezTo>
                  <a:cubicBezTo>
                    <a:pt x="62" y="188"/>
                    <a:pt x="62" y="188"/>
                    <a:pt x="62" y="188"/>
                  </a:cubicBezTo>
                  <a:cubicBezTo>
                    <a:pt x="62" y="189"/>
                    <a:pt x="63" y="189"/>
                    <a:pt x="63" y="190"/>
                  </a:cubicBezTo>
                  <a:cubicBezTo>
                    <a:pt x="66" y="194"/>
                    <a:pt x="71" y="196"/>
                    <a:pt x="76" y="196"/>
                  </a:cubicBezTo>
                  <a:cubicBezTo>
                    <a:pt x="126" y="197"/>
                    <a:pt x="126" y="197"/>
                    <a:pt x="126" y="197"/>
                  </a:cubicBezTo>
                  <a:cubicBezTo>
                    <a:pt x="126" y="197"/>
                    <a:pt x="126" y="197"/>
                    <a:pt x="126" y="197"/>
                  </a:cubicBezTo>
                  <a:cubicBezTo>
                    <a:pt x="133" y="197"/>
                    <a:pt x="139" y="193"/>
                    <a:pt x="141" y="187"/>
                  </a:cubicBezTo>
                  <a:cubicBezTo>
                    <a:pt x="159" y="140"/>
                    <a:pt x="183" y="92"/>
                    <a:pt x="211" y="45"/>
                  </a:cubicBezTo>
                  <a:cubicBezTo>
                    <a:pt x="214" y="40"/>
                    <a:pt x="214" y="34"/>
                    <a:pt x="211" y="29"/>
                  </a:cubicBezTo>
                  <a:cubicBezTo>
                    <a:pt x="209" y="24"/>
                    <a:pt x="204" y="21"/>
                    <a:pt x="198" y="20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8" y="15"/>
                    <a:pt x="157" y="11"/>
                    <a:pt x="154" y="8"/>
                  </a:cubicBezTo>
                  <a:cubicBezTo>
                    <a:pt x="152" y="4"/>
                    <a:pt x="147" y="1"/>
                    <a:pt x="142" y="1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8" name="Freeform 65">
              <a:extLst>
                <a:ext uri="{FF2B5EF4-FFF2-40B4-BE49-F238E27FC236}">
                  <a16:creationId xmlns:a16="http://schemas.microsoft.com/office/drawing/2014/main" id="{77EC96FD-2B1F-92A1-AC4F-BDF2157A45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2666" y="3688167"/>
              <a:ext cx="256648" cy="431773"/>
            </a:xfrm>
            <a:custGeom>
              <a:avLst/>
              <a:gdLst>
                <a:gd name="T0" fmla="*/ 24 w 116"/>
                <a:gd name="T1" fmla="*/ 194 h 194"/>
                <a:gd name="T2" fmla="*/ 11 w 116"/>
                <a:gd name="T3" fmla="*/ 191 h 194"/>
                <a:gd name="T4" fmla="*/ 0 w 116"/>
                <a:gd name="T5" fmla="*/ 172 h 194"/>
                <a:gd name="T6" fmla="*/ 13 w 116"/>
                <a:gd name="T7" fmla="*/ 147 h 194"/>
                <a:gd name="T8" fmla="*/ 36 w 116"/>
                <a:gd name="T9" fmla="*/ 137 h 194"/>
                <a:gd name="T10" fmla="*/ 40 w 116"/>
                <a:gd name="T11" fmla="*/ 137 h 194"/>
                <a:gd name="T12" fmla="*/ 54 w 116"/>
                <a:gd name="T13" fmla="*/ 141 h 194"/>
                <a:gd name="T14" fmla="*/ 66 w 116"/>
                <a:gd name="T15" fmla="*/ 159 h 194"/>
                <a:gd name="T16" fmla="*/ 52 w 116"/>
                <a:gd name="T17" fmla="*/ 184 h 194"/>
                <a:gd name="T18" fmla="*/ 29 w 116"/>
                <a:gd name="T19" fmla="*/ 193 h 194"/>
                <a:gd name="T20" fmla="*/ 24 w 116"/>
                <a:gd name="T21" fmla="*/ 194 h 194"/>
                <a:gd name="T22" fmla="*/ 29 w 116"/>
                <a:gd name="T23" fmla="*/ 129 h 194"/>
                <a:gd name="T24" fmla="*/ 23 w 116"/>
                <a:gd name="T25" fmla="*/ 125 h 194"/>
                <a:gd name="T26" fmla="*/ 22 w 116"/>
                <a:gd name="T27" fmla="*/ 119 h 194"/>
                <a:gd name="T28" fmla="*/ 54 w 116"/>
                <a:gd name="T29" fmla="*/ 5 h 194"/>
                <a:gd name="T30" fmla="*/ 62 w 116"/>
                <a:gd name="T31" fmla="*/ 0 h 194"/>
                <a:gd name="T32" fmla="*/ 63 w 116"/>
                <a:gd name="T33" fmla="*/ 0 h 194"/>
                <a:gd name="T34" fmla="*/ 109 w 116"/>
                <a:gd name="T35" fmla="*/ 7 h 194"/>
                <a:gd name="T36" fmla="*/ 115 w 116"/>
                <a:gd name="T37" fmla="*/ 12 h 194"/>
                <a:gd name="T38" fmla="*/ 115 w 116"/>
                <a:gd name="T39" fmla="*/ 19 h 194"/>
                <a:gd name="T40" fmla="*/ 88 w 116"/>
                <a:gd name="T41" fmla="*/ 70 h 194"/>
                <a:gd name="T42" fmla="*/ 68 w 116"/>
                <a:gd name="T43" fmla="*/ 124 h 194"/>
                <a:gd name="T44" fmla="*/ 60 w 116"/>
                <a:gd name="T45" fmla="*/ 130 h 194"/>
                <a:gd name="T46" fmla="*/ 29 w 116"/>
                <a:gd name="T47" fmla="*/ 129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6" h="194">
                  <a:moveTo>
                    <a:pt x="24" y="194"/>
                  </a:moveTo>
                  <a:cubicBezTo>
                    <a:pt x="19" y="194"/>
                    <a:pt x="15" y="193"/>
                    <a:pt x="11" y="191"/>
                  </a:cubicBezTo>
                  <a:cubicBezTo>
                    <a:pt x="4" y="187"/>
                    <a:pt x="0" y="180"/>
                    <a:pt x="0" y="172"/>
                  </a:cubicBezTo>
                  <a:cubicBezTo>
                    <a:pt x="0" y="163"/>
                    <a:pt x="4" y="155"/>
                    <a:pt x="13" y="147"/>
                  </a:cubicBezTo>
                  <a:cubicBezTo>
                    <a:pt x="20" y="142"/>
                    <a:pt x="27" y="139"/>
                    <a:pt x="36" y="137"/>
                  </a:cubicBezTo>
                  <a:cubicBezTo>
                    <a:pt x="37" y="137"/>
                    <a:pt x="39" y="137"/>
                    <a:pt x="40" y="137"/>
                  </a:cubicBezTo>
                  <a:cubicBezTo>
                    <a:pt x="45" y="137"/>
                    <a:pt x="50" y="138"/>
                    <a:pt x="54" y="141"/>
                  </a:cubicBezTo>
                  <a:cubicBezTo>
                    <a:pt x="61" y="144"/>
                    <a:pt x="66" y="151"/>
                    <a:pt x="66" y="159"/>
                  </a:cubicBezTo>
                  <a:cubicBezTo>
                    <a:pt x="66" y="168"/>
                    <a:pt x="61" y="176"/>
                    <a:pt x="52" y="184"/>
                  </a:cubicBezTo>
                  <a:cubicBezTo>
                    <a:pt x="45" y="189"/>
                    <a:pt x="37" y="192"/>
                    <a:pt x="29" y="193"/>
                  </a:cubicBezTo>
                  <a:cubicBezTo>
                    <a:pt x="28" y="193"/>
                    <a:pt x="26" y="194"/>
                    <a:pt x="24" y="194"/>
                  </a:cubicBezTo>
                  <a:close/>
                  <a:moveTo>
                    <a:pt x="29" y="129"/>
                  </a:moveTo>
                  <a:cubicBezTo>
                    <a:pt x="27" y="129"/>
                    <a:pt x="24" y="127"/>
                    <a:pt x="23" y="125"/>
                  </a:cubicBezTo>
                  <a:cubicBezTo>
                    <a:pt x="21" y="123"/>
                    <a:pt x="21" y="121"/>
                    <a:pt x="22" y="119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5" y="2"/>
                    <a:pt x="58" y="0"/>
                    <a:pt x="62" y="0"/>
                  </a:cubicBezTo>
                  <a:cubicBezTo>
                    <a:pt x="62" y="0"/>
                    <a:pt x="63" y="0"/>
                    <a:pt x="63" y="0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2" y="8"/>
                    <a:pt x="114" y="9"/>
                    <a:pt x="115" y="12"/>
                  </a:cubicBezTo>
                  <a:cubicBezTo>
                    <a:pt x="116" y="14"/>
                    <a:pt x="116" y="17"/>
                    <a:pt x="115" y="19"/>
                  </a:cubicBezTo>
                  <a:cubicBezTo>
                    <a:pt x="103" y="41"/>
                    <a:pt x="94" y="58"/>
                    <a:pt x="88" y="70"/>
                  </a:cubicBezTo>
                  <a:cubicBezTo>
                    <a:pt x="81" y="87"/>
                    <a:pt x="74" y="105"/>
                    <a:pt x="68" y="124"/>
                  </a:cubicBezTo>
                  <a:cubicBezTo>
                    <a:pt x="67" y="128"/>
                    <a:pt x="64" y="130"/>
                    <a:pt x="60" y="130"/>
                  </a:cubicBezTo>
                  <a:cubicBezTo>
                    <a:pt x="60" y="130"/>
                    <a:pt x="29" y="129"/>
                    <a:pt x="29" y="129"/>
                  </a:cubicBezTo>
                  <a:close/>
                </a:path>
              </a:pathLst>
            </a:custGeom>
            <a:solidFill>
              <a:srgbClr val="F7E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9" name="Freeform 66">
              <a:extLst>
                <a:ext uri="{FF2B5EF4-FFF2-40B4-BE49-F238E27FC236}">
                  <a16:creationId xmlns:a16="http://schemas.microsoft.com/office/drawing/2014/main" id="{D7EABAE9-267C-F7E7-B340-D7C0E506D3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34550" y="3670051"/>
              <a:ext cx="295900" cy="466496"/>
            </a:xfrm>
            <a:custGeom>
              <a:avLst/>
              <a:gdLst>
                <a:gd name="T0" fmla="*/ 70 w 133"/>
                <a:gd name="T1" fmla="*/ 16 h 210"/>
                <a:gd name="T2" fmla="*/ 116 w 133"/>
                <a:gd name="T3" fmla="*/ 23 h 210"/>
                <a:gd name="T4" fmla="*/ 89 w 133"/>
                <a:gd name="T5" fmla="*/ 75 h 210"/>
                <a:gd name="T6" fmla="*/ 68 w 133"/>
                <a:gd name="T7" fmla="*/ 130 h 210"/>
                <a:gd name="T8" fmla="*/ 37 w 133"/>
                <a:gd name="T9" fmla="*/ 129 h 210"/>
                <a:gd name="T10" fmla="*/ 70 w 133"/>
                <a:gd name="T11" fmla="*/ 16 h 210"/>
                <a:gd name="T12" fmla="*/ 48 w 133"/>
                <a:gd name="T13" fmla="*/ 153 h 210"/>
                <a:gd name="T14" fmla="*/ 58 w 133"/>
                <a:gd name="T15" fmla="*/ 156 h 210"/>
                <a:gd name="T16" fmla="*/ 66 w 133"/>
                <a:gd name="T17" fmla="*/ 167 h 210"/>
                <a:gd name="T18" fmla="*/ 55 w 133"/>
                <a:gd name="T19" fmla="*/ 185 h 210"/>
                <a:gd name="T20" fmla="*/ 36 w 133"/>
                <a:gd name="T21" fmla="*/ 193 h 210"/>
                <a:gd name="T22" fmla="*/ 32 w 133"/>
                <a:gd name="T23" fmla="*/ 194 h 210"/>
                <a:gd name="T24" fmla="*/ 23 w 133"/>
                <a:gd name="T25" fmla="*/ 192 h 210"/>
                <a:gd name="T26" fmla="*/ 16 w 133"/>
                <a:gd name="T27" fmla="*/ 180 h 210"/>
                <a:gd name="T28" fmla="*/ 26 w 133"/>
                <a:gd name="T29" fmla="*/ 162 h 210"/>
                <a:gd name="T30" fmla="*/ 45 w 133"/>
                <a:gd name="T31" fmla="*/ 153 h 210"/>
                <a:gd name="T32" fmla="*/ 48 w 133"/>
                <a:gd name="T33" fmla="*/ 153 h 210"/>
                <a:gd name="T34" fmla="*/ 70 w 133"/>
                <a:gd name="T35" fmla="*/ 0 h 210"/>
                <a:gd name="T36" fmla="*/ 54 w 133"/>
                <a:gd name="T37" fmla="*/ 11 h 210"/>
                <a:gd name="T38" fmla="*/ 22 w 133"/>
                <a:gd name="T39" fmla="*/ 124 h 210"/>
                <a:gd name="T40" fmla="*/ 24 w 133"/>
                <a:gd name="T41" fmla="*/ 138 h 210"/>
                <a:gd name="T42" fmla="*/ 28 w 133"/>
                <a:gd name="T43" fmla="*/ 142 h 210"/>
                <a:gd name="T44" fmla="*/ 16 w 133"/>
                <a:gd name="T45" fmla="*/ 149 h 210"/>
                <a:gd name="T46" fmla="*/ 0 w 133"/>
                <a:gd name="T47" fmla="*/ 180 h 210"/>
                <a:gd name="T48" fmla="*/ 15 w 133"/>
                <a:gd name="T49" fmla="*/ 206 h 210"/>
                <a:gd name="T50" fmla="*/ 15 w 133"/>
                <a:gd name="T51" fmla="*/ 206 h 210"/>
                <a:gd name="T52" fmla="*/ 32 w 133"/>
                <a:gd name="T53" fmla="*/ 210 h 210"/>
                <a:gd name="T54" fmla="*/ 38 w 133"/>
                <a:gd name="T55" fmla="*/ 209 h 210"/>
                <a:gd name="T56" fmla="*/ 65 w 133"/>
                <a:gd name="T57" fmla="*/ 198 h 210"/>
                <a:gd name="T58" fmla="*/ 82 w 133"/>
                <a:gd name="T59" fmla="*/ 167 h 210"/>
                <a:gd name="T60" fmla="*/ 72 w 133"/>
                <a:gd name="T61" fmla="*/ 146 h 210"/>
                <a:gd name="T62" fmla="*/ 84 w 133"/>
                <a:gd name="T63" fmla="*/ 135 h 210"/>
                <a:gd name="T64" fmla="*/ 104 w 133"/>
                <a:gd name="T65" fmla="*/ 82 h 210"/>
                <a:gd name="T66" fmla="*/ 130 w 133"/>
                <a:gd name="T67" fmla="*/ 31 h 210"/>
                <a:gd name="T68" fmla="*/ 131 w 133"/>
                <a:gd name="T69" fmla="*/ 16 h 210"/>
                <a:gd name="T70" fmla="*/ 119 w 133"/>
                <a:gd name="T71" fmla="*/ 8 h 210"/>
                <a:gd name="T72" fmla="*/ 72 w 133"/>
                <a:gd name="T73" fmla="*/ 0 h 210"/>
                <a:gd name="T74" fmla="*/ 70 w 133"/>
                <a:gd name="T7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" h="210">
                  <a:moveTo>
                    <a:pt x="70" y="16"/>
                  </a:moveTo>
                  <a:cubicBezTo>
                    <a:pt x="116" y="23"/>
                    <a:pt x="116" y="23"/>
                    <a:pt x="116" y="23"/>
                  </a:cubicBezTo>
                  <a:cubicBezTo>
                    <a:pt x="104" y="45"/>
                    <a:pt x="95" y="63"/>
                    <a:pt x="89" y="75"/>
                  </a:cubicBezTo>
                  <a:cubicBezTo>
                    <a:pt x="81" y="92"/>
                    <a:pt x="74" y="110"/>
                    <a:pt x="68" y="130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70" y="16"/>
                    <a:pt x="70" y="16"/>
                    <a:pt x="70" y="16"/>
                  </a:cubicBezTo>
                  <a:moveTo>
                    <a:pt x="48" y="153"/>
                  </a:moveTo>
                  <a:cubicBezTo>
                    <a:pt x="52" y="153"/>
                    <a:pt x="55" y="154"/>
                    <a:pt x="58" y="156"/>
                  </a:cubicBezTo>
                  <a:cubicBezTo>
                    <a:pt x="63" y="158"/>
                    <a:pt x="66" y="162"/>
                    <a:pt x="66" y="167"/>
                  </a:cubicBezTo>
                  <a:cubicBezTo>
                    <a:pt x="66" y="174"/>
                    <a:pt x="62" y="180"/>
                    <a:pt x="55" y="185"/>
                  </a:cubicBezTo>
                  <a:cubicBezTo>
                    <a:pt x="49" y="190"/>
                    <a:pt x="43" y="192"/>
                    <a:pt x="36" y="193"/>
                  </a:cubicBezTo>
                  <a:cubicBezTo>
                    <a:pt x="35" y="194"/>
                    <a:pt x="33" y="194"/>
                    <a:pt x="32" y="194"/>
                  </a:cubicBezTo>
                  <a:cubicBezTo>
                    <a:pt x="28" y="194"/>
                    <a:pt x="25" y="193"/>
                    <a:pt x="23" y="192"/>
                  </a:cubicBezTo>
                  <a:cubicBezTo>
                    <a:pt x="18" y="189"/>
                    <a:pt x="16" y="185"/>
                    <a:pt x="16" y="180"/>
                  </a:cubicBezTo>
                  <a:cubicBezTo>
                    <a:pt x="16" y="174"/>
                    <a:pt x="19" y="167"/>
                    <a:pt x="26" y="162"/>
                  </a:cubicBezTo>
                  <a:cubicBezTo>
                    <a:pt x="32" y="157"/>
                    <a:pt x="38" y="154"/>
                    <a:pt x="45" y="153"/>
                  </a:cubicBezTo>
                  <a:cubicBezTo>
                    <a:pt x="46" y="153"/>
                    <a:pt x="47" y="153"/>
                    <a:pt x="48" y="153"/>
                  </a:cubicBezTo>
                  <a:moveTo>
                    <a:pt x="70" y="0"/>
                  </a:moveTo>
                  <a:cubicBezTo>
                    <a:pt x="63" y="0"/>
                    <a:pt x="56" y="4"/>
                    <a:pt x="54" y="11"/>
                  </a:cubicBezTo>
                  <a:cubicBezTo>
                    <a:pt x="22" y="124"/>
                    <a:pt x="22" y="124"/>
                    <a:pt x="22" y="124"/>
                  </a:cubicBezTo>
                  <a:cubicBezTo>
                    <a:pt x="21" y="129"/>
                    <a:pt x="22" y="134"/>
                    <a:pt x="24" y="138"/>
                  </a:cubicBezTo>
                  <a:cubicBezTo>
                    <a:pt x="25" y="140"/>
                    <a:pt x="27" y="141"/>
                    <a:pt x="28" y="142"/>
                  </a:cubicBezTo>
                  <a:cubicBezTo>
                    <a:pt x="24" y="144"/>
                    <a:pt x="20" y="146"/>
                    <a:pt x="16" y="149"/>
                  </a:cubicBezTo>
                  <a:cubicBezTo>
                    <a:pt x="2" y="160"/>
                    <a:pt x="0" y="172"/>
                    <a:pt x="0" y="180"/>
                  </a:cubicBezTo>
                  <a:cubicBezTo>
                    <a:pt x="0" y="191"/>
                    <a:pt x="5" y="201"/>
                    <a:pt x="15" y="206"/>
                  </a:cubicBezTo>
                  <a:cubicBezTo>
                    <a:pt x="15" y="206"/>
                    <a:pt x="15" y="206"/>
                    <a:pt x="15" y="206"/>
                  </a:cubicBezTo>
                  <a:cubicBezTo>
                    <a:pt x="20" y="208"/>
                    <a:pt x="26" y="210"/>
                    <a:pt x="32" y="210"/>
                  </a:cubicBezTo>
                  <a:cubicBezTo>
                    <a:pt x="34" y="210"/>
                    <a:pt x="36" y="209"/>
                    <a:pt x="38" y="209"/>
                  </a:cubicBezTo>
                  <a:cubicBezTo>
                    <a:pt x="48" y="208"/>
                    <a:pt x="57" y="204"/>
                    <a:pt x="65" y="198"/>
                  </a:cubicBezTo>
                  <a:cubicBezTo>
                    <a:pt x="79" y="187"/>
                    <a:pt x="82" y="175"/>
                    <a:pt x="82" y="167"/>
                  </a:cubicBezTo>
                  <a:cubicBezTo>
                    <a:pt x="82" y="158"/>
                    <a:pt x="78" y="151"/>
                    <a:pt x="72" y="146"/>
                  </a:cubicBezTo>
                  <a:cubicBezTo>
                    <a:pt x="77" y="144"/>
                    <a:pt x="82" y="140"/>
                    <a:pt x="84" y="135"/>
                  </a:cubicBezTo>
                  <a:cubicBezTo>
                    <a:pt x="89" y="116"/>
                    <a:pt x="96" y="98"/>
                    <a:pt x="104" y="82"/>
                  </a:cubicBezTo>
                  <a:cubicBezTo>
                    <a:pt x="109" y="70"/>
                    <a:pt x="118" y="53"/>
                    <a:pt x="130" y="31"/>
                  </a:cubicBezTo>
                  <a:cubicBezTo>
                    <a:pt x="133" y="27"/>
                    <a:pt x="133" y="21"/>
                    <a:pt x="131" y="16"/>
                  </a:cubicBezTo>
                  <a:cubicBezTo>
                    <a:pt x="128" y="12"/>
                    <a:pt x="124" y="8"/>
                    <a:pt x="119" y="8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1" y="0"/>
                    <a:pt x="7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0" name="Freeform 67">
              <a:extLst>
                <a:ext uri="{FF2B5EF4-FFF2-40B4-BE49-F238E27FC236}">
                  <a16:creationId xmlns:a16="http://schemas.microsoft.com/office/drawing/2014/main" id="{CCE9574D-7D51-54E5-CF28-031D97B71C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57486" y="3739497"/>
              <a:ext cx="238532" cy="330624"/>
            </a:xfrm>
            <a:custGeom>
              <a:avLst/>
              <a:gdLst>
                <a:gd name="T0" fmla="*/ 36 w 107"/>
                <a:gd name="T1" fmla="*/ 149 h 149"/>
                <a:gd name="T2" fmla="*/ 4 w 107"/>
                <a:gd name="T3" fmla="*/ 124 h 149"/>
                <a:gd name="T4" fmla="*/ 0 w 107"/>
                <a:gd name="T5" fmla="*/ 100 h 149"/>
                <a:gd name="T6" fmla="*/ 3 w 107"/>
                <a:gd name="T7" fmla="*/ 73 h 149"/>
                <a:gd name="T8" fmla="*/ 26 w 107"/>
                <a:gd name="T9" fmla="*/ 27 h 149"/>
                <a:gd name="T10" fmla="*/ 71 w 107"/>
                <a:gd name="T11" fmla="*/ 0 h 149"/>
                <a:gd name="T12" fmla="*/ 103 w 107"/>
                <a:gd name="T13" fmla="*/ 25 h 149"/>
                <a:gd name="T14" fmla="*/ 107 w 107"/>
                <a:gd name="T15" fmla="*/ 50 h 149"/>
                <a:gd name="T16" fmla="*/ 103 w 107"/>
                <a:gd name="T17" fmla="*/ 77 h 149"/>
                <a:gd name="T18" fmla="*/ 81 w 107"/>
                <a:gd name="T19" fmla="*/ 122 h 149"/>
                <a:gd name="T20" fmla="*/ 36 w 107"/>
                <a:gd name="T21" fmla="*/ 149 h 149"/>
                <a:gd name="T22" fmla="*/ 65 w 107"/>
                <a:gd name="T23" fmla="*/ 57 h 149"/>
                <a:gd name="T24" fmla="*/ 53 w 107"/>
                <a:gd name="T25" fmla="*/ 68 h 149"/>
                <a:gd name="T26" fmla="*/ 44 w 107"/>
                <a:gd name="T27" fmla="*/ 89 h 149"/>
                <a:gd name="T28" fmla="*/ 42 w 107"/>
                <a:gd name="T29" fmla="*/ 97 h 149"/>
                <a:gd name="T30" fmla="*/ 44 w 107"/>
                <a:gd name="T31" fmla="*/ 103 h 149"/>
                <a:gd name="T32" fmla="*/ 48 w 107"/>
                <a:gd name="T33" fmla="*/ 105 h 149"/>
                <a:gd name="T34" fmla="*/ 58 w 107"/>
                <a:gd name="T35" fmla="*/ 99 h 149"/>
                <a:gd name="T36" fmla="*/ 66 w 107"/>
                <a:gd name="T37" fmla="*/ 83 h 149"/>
                <a:gd name="T38" fmla="*/ 67 w 107"/>
                <a:gd name="T39" fmla="*/ 62 h 149"/>
                <a:gd name="T40" fmla="*/ 65 w 107"/>
                <a:gd name="T41" fmla="*/ 5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" h="149">
                  <a:moveTo>
                    <a:pt x="36" y="149"/>
                  </a:moveTo>
                  <a:cubicBezTo>
                    <a:pt x="26" y="149"/>
                    <a:pt x="11" y="144"/>
                    <a:pt x="4" y="124"/>
                  </a:cubicBezTo>
                  <a:cubicBezTo>
                    <a:pt x="1" y="117"/>
                    <a:pt x="0" y="109"/>
                    <a:pt x="0" y="100"/>
                  </a:cubicBezTo>
                  <a:cubicBezTo>
                    <a:pt x="0" y="92"/>
                    <a:pt x="1" y="82"/>
                    <a:pt x="3" y="73"/>
                  </a:cubicBezTo>
                  <a:cubicBezTo>
                    <a:pt x="8" y="56"/>
                    <a:pt x="15" y="41"/>
                    <a:pt x="26" y="27"/>
                  </a:cubicBezTo>
                  <a:cubicBezTo>
                    <a:pt x="39" y="9"/>
                    <a:pt x="55" y="0"/>
                    <a:pt x="71" y="0"/>
                  </a:cubicBezTo>
                  <a:cubicBezTo>
                    <a:pt x="81" y="0"/>
                    <a:pt x="95" y="5"/>
                    <a:pt x="103" y="25"/>
                  </a:cubicBezTo>
                  <a:cubicBezTo>
                    <a:pt x="106" y="33"/>
                    <a:pt x="107" y="41"/>
                    <a:pt x="107" y="50"/>
                  </a:cubicBezTo>
                  <a:cubicBezTo>
                    <a:pt x="107" y="58"/>
                    <a:pt x="106" y="67"/>
                    <a:pt x="103" y="77"/>
                  </a:cubicBezTo>
                  <a:cubicBezTo>
                    <a:pt x="99" y="93"/>
                    <a:pt x="92" y="108"/>
                    <a:pt x="81" y="122"/>
                  </a:cubicBezTo>
                  <a:cubicBezTo>
                    <a:pt x="67" y="140"/>
                    <a:pt x="52" y="149"/>
                    <a:pt x="36" y="149"/>
                  </a:cubicBezTo>
                  <a:close/>
                  <a:moveTo>
                    <a:pt x="65" y="57"/>
                  </a:moveTo>
                  <a:cubicBezTo>
                    <a:pt x="64" y="57"/>
                    <a:pt x="60" y="58"/>
                    <a:pt x="53" y="68"/>
                  </a:cubicBezTo>
                  <a:cubicBezTo>
                    <a:pt x="49" y="75"/>
                    <a:pt x="45" y="82"/>
                    <a:pt x="44" y="89"/>
                  </a:cubicBezTo>
                  <a:cubicBezTo>
                    <a:pt x="43" y="92"/>
                    <a:pt x="42" y="95"/>
                    <a:pt x="42" y="97"/>
                  </a:cubicBezTo>
                  <a:cubicBezTo>
                    <a:pt x="42" y="100"/>
                    <a:pt x="43" y="102"/>
                    <a:pt x="44" y="103"/>
                  </a:cubicBezTo>
                  <a:cubicBezTo>
                    <a:pt x="45" y="104"/>
                    <a:pt x="46" y="105"/>
                    <a:pt x="48" y="105"/>
                  </a:cubicBezTo>
                  <a:cubicBezTo>
                    <a:pt x="50" y="105"/>
                    <a:pt x="53" y="105"/>
                    <a:pt x="58" y="99"/>
                  </a:cubicBezTo>
                  <a:cubicBezTo>
                    <a:pt x="62" y="94"/>
                    <a:pt x="64" y="89"/>
                    <a:pt x="66" y="83"/>
                  </a:cubicBezTo>
                  <a:cubicBezTo>
                    <a:pt x="67" y="76"/>
                    <a:pt x="68" y="69"/>
                    <a:pt x="67" y="62"/>
                  </a:cubicBezTo>
                  <a:cubicBezTo>
                    <a:pt x="66" y="58"/>
                    <a:pt x="65" y="57"/>
                    <a:pt x="65" y="57"/>
                  </a:cubicBezTo>
                  <a:close/>
                </a:path>
              </a:pathLst>
            </a:custGeom>
            <a:solidFill>
              <a:srgbClr val="F7E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1" name="Freeform 68">
              <a:extLst>
                <a:ext uri="{FF2B5EF4-FFF2-40B4-BE49-F238E27FC236}">
                  <a16:creationId xmlns:a16="http://schemas.microsoft.com/office/drawing/2014/main" id="{20FF7F1C-829D-0A57-DA04-25EA14521D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40880" y="3721381"/>
              <a:ext cx="271745" cy="366856"/>
            </a:xfrm>
            <a:custGeom>
              <a:avLst/>
              <a:gdLst>
                <a:gd name="T0" fmla="*/ 79 w 123"/>
                <a:gd name="T1" fmla="*/ 16 h 165"/>
                <a:gd name="T2" fmla="*/ 103 w 123"/>
                <a:gd name="T3" fmla="*/ 36 h 165"/>
                <a:gd name="T4" fmla="*/ 107 w 123"/>
                <a:gd name="T5" fmla="*/ 58 h 165"/>
                <a:gd name="T6" fmla="*/ 104 w 123"/>
                <a:gd name="T7" fmla="*/ 83 h 165"/>
                <a:gd name="T8" fmla="*/ 83 w 123"/>
                <a:gd name="T9" fmla="*/ 125 h 165"/>
                <a:gd name="T10" fmla="*/ 44 w 123"/>
                <a:gd name="T11" fmla="*/ 149 h 165"/>
                <a:gd name="T12" fmla="*/ 19 w 123"/>
                <a:gd name="T13" fmla="*/ 129 h 165"/>
                <a:gd name="T14" fmla="*/ 16 w 123"/>
                <a:gd name="T15" fmla="*/ 108 h 165"/>
                <a:gd name="T16" fmla="*/ 19 w 123"/>
                <a:gd name="T17" fmla="*/ 83 h 165"/>
                <a:gd name="T18" fmla="*/ 40 w 123"/>
                <a:gd name="T19" fmla="*/ 40 h 165"/>
                <a:gd name="T20" fmla="*/ 79 w 123"/>
                <a:gd name="T21" fmla="*/ 16 h 165"/>
                <a:gd name="T22" fmla="*/ 56 w 123"/>
                <a:gd name="T23" fmla="*/ 121 h 165"/>
                <a:gd name="T24" fmla="*/ 73 w 123"/>
                <a:gd name="T25" fmla="*/ 111 h 165"/>
                <a:gd name="T26" fmla="*/ 81 w 123"/>
                <a:gd name="T27" fmla="*/ 93 h 165"/>
                <a:gd name="T28" fmla="*/ 83 w 123"/>
                <a:gd name="T29" fmla="*/ 69 h 165"/>
                <a:gd name="T30" fmla="*/ 73 w 123"/>
                <a:gd name="T31" fmla="*/ 57 h 165"/>
                <a:gd name="T32" fmla="*/ 54 w 123"/>
                <a:gd name="T33" fmla="*/ 72 h 165"/>
                <a:gd name="T34" fmla="*/ 44 w 123"/>
                <a:gd name="T35" fmla="*/ 95 h 165"/>
                <a:gd name="T36" fmla="*/ 42 w 123"/>
                <a:gd name="T37" fmla="*/ 105 h 165"/>
                <a:gd name="T38" fmla="*/ 46 w 123"/>
                <a:gd name="T39" fmla="*/ 116 h 165"/>
                <a:gd name="T40" fmla="*/ 56 w 123"/>
                <a:gd name="T41" fmla="*/ 121 h 165"/>
                <a:gd name="T42" fmla="*/ 79 w 123"/>
                <a:gd name="T43" fmla="*/ 0 h 165"/>
                <a:gd name="T44" fmla="*/ 27 w 123"/>
                <a:gd name="T45" fmla="*/ 30 h 165"/>
                <a:gd name="T46" fmla="*/ 4 w 123"/>
                <a:gd name="T47" fmla="*/ 79 h 165"/>
                <a:gd name="T48" fmla="*/ 0 w 123"/>
                <a:gd name="T49" fmla="*/ 108 h 165"/>
                <a:gd name="T50" fmla="*/ 4 w 123"/>
                <a:gd name="T51" fmla="*/ 135 h 165"/>
                <a:gd name="T52" fmla="*/ 44 w 123"/>
                <a:gd name="T53" fmla="*/ 165 h 165"/>
                <a:gd name="T54" fmla="*/ 95 w 123"/>
                <a:gd name="T55" fmla="*/ 135 h 165"/>
                <a:gd name="T56" fmla="*/ 119 w 123"/>
                <a:gd name="T57" fmla="*/ 87 h 165"/>
                <a:gd name="T58" fmla="*/ 123 w 123"/>
                <a:gd name="T59" fmla="*/ 58 h 165"/>
                <a:gd name="T60" fmla="*/ 118 w 123"/>
                <a:gd name="T61" fmla="*/ 30 h 165"/>
                <a:gd name="T62" fmla="*/ 79 w 123"/>
                <a:gd name="T63" fmla="*/ 0 h 165"/>
                <a:gd name="T64" fmla="*/ 59 w 123"/>
                <a:gd name="T65" fmla="*/ 103 h 165"/>
                <a:gd name="T66" fmla="*/ 59 w 123"/>
                <a:gd name="T67" fmla="*/ 99 h 165"/>
                <a:gd name="T68" fmla="*/ 67 w 123"/>
                <a:gd name="T69" fmla="*/ 82 h 165"/>
                <a:gd name="T70" fmla="*/ 66 w 123"/>
                <a:gd name="T71" fmla="*/ 89 h 165"/>
                <a:gd name="T72" fmla="*/ 60 w 123"/>
                <a:gd name="T73" fmla="*/ 102 h 165"/>
                <a:gd name="T74" fmla="*/ 59 w 123"/>
                <a:gd name="T75" fmla="*/ 10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3" h="165">
                  <a:moveTo>
                    <a:pt x="79" y="16"/>
                  </a:moveTo>
                  <a:cubicBezTo>
                    <a:pt x="90" y="16"/>
                    <a:pt x="99" y="23"/>
                    <a:pt x="103" y="36"/>
                  </a:cubicBezTo>
                  <a:cubicBezTo>
                    <a:pt x="106" y="42"/>
                    <a:pt x="107" y="50"/>
                    <a:pt x="107" y="58"/>
                  </a:cubicBezTo>
                  <a:cubicBezTo>
                    <a:pt x="107" y="65"/>
                    <a:pt x="106" y="74"/>
                    <a:pt x="104" y="83"/>
                  </a:cubicBezTo>
                  <a:cubicBezTo>
                    <a:pt x="100" y="98"/>
                    <a:pt x="93" y="112"/>
                    <a:pt x="83" y="125"/>
                  </a:cubicBezTo>
                  <a:cubicBezTo>
                    <a:pt x="71" y="141"/>
                    <a:pt x="58" y="149"/>
                    <a:pt x="44" y="149"/>
                  </a:cubicBezTo>
                  <a:cubicBezTo>
                    <a:pt x="32" y="149"/>
                    <a:pt x="24" y="142"/>
                    <a:pt x="19" y="129"/>
                  </a:cubicBezTo>
                  <a:cubicBezTo>
                    <a:pt x="17" y="123"/>
                    <a:pt x="16" y="116"/>
                    <a:pt x="16" y="108"/>
                  </a:cubicBezTo>
                  <a:cubicBezTo>
                    <a:pt x="16" y="100"/>
                    <a:pt x="17" y="92"/>
                    <a:pt x="19" y="83"/>
                  </a:cubicBezTo>
                  <a:cubicBezTo>
                    <a:pt x="23" y="67"/>
                    <a:pt x="30" y="53"/>
                    <a:pt x="40" y="40"/>
                  </a:cubicBezTo>
                  <a:cubicBezTo>
                    <a:pt x="52" y="24"/>
                    <a:pt x="65" y="16"/>
                    <a:pt x="79" y="16"/>
                  </a:cubicBezTo>
                  <a:moveTo>
                    <a:pt x="56" y="121"/>
                  </a:moveTo>
                  <a:cubicBezTo>
                    <a:pt x="62" y="121"/>
                    <a:pt x="68" y="118"/>
                    <a:pt x="73" y="111"/>
                  </a:cubicBezTo>
                  <a:cubicBezTo>
                    <a:pt x="77" y="106"/>
                    <a:pt x="80" y="100"/>
                    <a:pt x="81" y="93"/>
                  </a:cubicBezTo>
                  <a:cubicBezTo>
                    <a:pt x="83" y="85"/>
                    <a:pt x="84" y="77"/>
                    <a:pt x="83" y="69"/>
                  </a:cubicBezTo>
                  <a:cubicBezTo>
                    <a:pt x="81" y="61"/>
                    <a:pt x="78" y="57"/>
                    <a:pt x="73" y="57"/>
                  </a:cubicBezTo>
                  <a:cubicBezTo>
                    <a:pt x="67" y="57"/>
                    <a:pt x="61" y="62"/>
                    <a:pt x="54" y="72"/>
                  </a:cubicBezTo>
                  <a:cubicBezTo>
                    <a:pt x="49" y="80"/>
                    <a:pt x="46" y="87"/>
                    <a:pt x="44" y="95"/>
                  </a:cubicBezTo>
                  <a:cubicBezTo>
                    <a:pt x="43" y="99"/>
                    <a:pt x="42" y="102"/>
                    <a:pt x="42" y="105"/>
                  </a:cubicBezTo>
                  <a:cubicBezTo>
                    <a:pt x="42" y="110"/>
                    <a:pt x="44" y="113"/>
                    <a:pt x="46" y="116"/>
                  </a:cubicBezTo>
                  <a:cubicBezTo>
                    <a:pt x="48" y="119"/>
                    <a:pt x="52" y="121"/>
                    <a:pt x="56" y="121"/>
                  </a:cubicBezTo>
                  <a:moveTo>
                    <a:pt x="79" y="0"/>
                  </a:moveTo>
                  <a:cubicBezTo>
                    <a:pt x="60" y="0"/>
                    <a:pt x="43" y="11"/>
                    <a:pt x="27" y="30"/>
                  </a:cubicBezTo>
                  <a:cubicBezTo>
                    <a:pt x="16" y="45"/>
                    <a:pt x="8" y="61"/>
                    <a:pt x="4" y="79"/>
                  </a:cubicBezTo>
                  <a:cubicBezTo>
                    <a:pt x="1" y="89"/>
                    <a:pt x="0" y="99"/>
                    <a:pt x="0" y="108"/>
                  </a:cubicBezTo>
                  <a:cubicBezTo>
                    <a:pt x="0" y="118"/>
                    <a:pt x="1" y="127"/>
                    <a:pt x="4" y="135"/>
                  </a:cubicBezTo>
                  <a:cubicBezTo>
                    <a:pt x="14" y="161"/>
                    <a:pt x="33" y="165"/>
                    <a:pt x="44" y="165"/>
                  </a:cubicBezTo>
                  <a:cubicBezTo>
                    <a:pt x="63" y="165"/>
                    <a:pt x="80" y="155"/>
                    <a:pt x="95" y="135"/>
                  </a:cubicBezTo>
                  <a:cubicBezTo>
                    <a:pt x="107" y="120"/>
                    <a:pt x="115" y="104"/>
                    <a:pt x="119" y="87"/>
                  </a:cubicBezTo>
                  <a:cubicBezTo>
                    <a:pt x="122" y="76"/>
                    <a:pt x="123" y="67"/>
                    <a:pt x="123" y="58"/>
                  </a:cubicBezTo>
                  <a:cubicBezTo>
                    <a:pt x="123" y="48"/>
                    <a:pt x="121" y="39"/>
                    <a:pt x="118" y="30"/>
                  </a:cubicBezTo>
                  <a:cubicBezTo>
                    <a:pt x="109" y="4"/>
                    <a:pt x="89" y="0"/>
                    <a:pt x="79" y="0"/>
                  </a:cubicBezTo>
                  <a:close/>
                  <a:moveTo>
                    <a:pt x="59" y="103"/>
                  </a:moveTo>
                  <a:cubicBezTo>
                    <a:pt x="59" y="102"/>
                    <a:pt x="59" y="100"/>
                    <a:pt x="59" y="99"/>
                  </a:cubicBezTo>
                  <a:cubicBezTo>
                    <a:pt x="61" y="93"/>
                    <a:pt x="63" y="88"/>
                    <a:pt x="67" y="82"/>
                  </a:cubicBezTo>
                  <a:cubicBezTo>
                    <a:pt x="67" y="84"/>
                    <a:pt x="66" y="87"/>
                    <a:pt x="66" y="89"/>
                  </a:cubicBezTo>
                  <a:cubicBezTo>
                    <a:pt x="65" y="94"/>
                    <a:pt x="63" y="98"/>
                    <a:pt x="60" y="102"/>
                  </a:cubicBezTo>
                  <a:cubicBezTo>
                    <a:pt x="60" y="102"/>
                    <a:pt x="59" y="103"/>
                    <a:pt x="59" y="10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2" name="Freeform 69">
              <a:extLst>
                <a:ext uri="{FF2B5EF4-FFF2-40B4-BE49-F238E27FC236}">
                  <a16:creationId xmlns:a16="http://schemas.microsoft.com/office/drawing/2014/main" id="{020BA930-447D-DB55-7B83-0621592F60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1212" y="3683638"/>
              <a:ext cx="378934" cy="424225"/>
            </a:xfrm>
            <a:custGeom>
              <a:avLst/>
              <a:gdLst>
                <a:gd name="T0" fmla="*/ 9 w 171"/>
                <a:gd name="T1" fmla="*/ 191 h 191"/>
                <a:gd name="T2" fmla="*/ 3 w 171"/>
                <a:gd name="T3" fmla="*/ 189 h 191"/>
                <a:gd name="T4" fmla="*/ 1 w 171"/>
                <a:gd name="T5" fmla="*/ 182 h 191"/>
                <a:gd name="T6" fmla="*/ 11 w 171"/>
                <a:gd name="T7" fmla="*/ 30 h 191"/>
                <a:gd name="T8" fmla="*/ 18 w 171"/>
                <a:gd name="T9" fmla="*/ 22 h 191"/>
                <a:gd name="T10" fmla="*/ 60 w 171"/>
                <a:gd name="T11" fmla="*/ 14 h 191"/>
                <a:gd name="T12" fmla="*/ 61 w 171"/>
                <a:gd name="T13" fmla="*/ 14 h 191"/>
                <a:gd name="T14" fmla="*/ 67 w 171"/>
                <a:gd name="T15" fmla="*/ 16 h 191"/>
                <a:gd name="T16" fmla="*/ 69 w 171"/>
                <a:gd name="T17" fmla="*/ 23 h 191"/>
                <a:gd name="T18" fmla="*/ 69 w 171"/>
                <a:gd name="T19" fmla="*/ 28 h 191"/>
                <a:gd name="T20" fmla="*/ 74 w 171"/>
                <a:gd name="T21" fmla="*/ 9 h 191"/>
                <a:gd name="T22" fmla="*/ 80 w 171"/>
                <a:gd name="T23" fmla="*/ 4 h 191"/>
                <a:gd name="T24" fmla="*/ 103 w 171"/>
                <a:gd name="T25" fmla="*/ 0 h 191"/>
                <a:gd name="T26" fmla="*/ 104 w 171"/>
                <a:gd name="T27" fmla="*/ 0 h 191"/>
                <a:gd name="T28" fmla="*/ 110 w 171"/>
                <a:gd name="T29" fmla="*/ 2 h 191"/>
                <a:gd name="T30" fmla="*/ 112 w 171"/>
                <a:gd name="T31" fmla="*/ 9 h 191"/>
                <a:gd name="T32" fmla="*/ 110 w 171"/>
                <a:gd name="T33" fmla="*/ 30 h 191"/>
                <a:gd name="T34" fmla="*/ 112 w 171"/>
                <a:gd name="T35" fmla="*/ 22 h 191"/>
                <a:gd name="T36" fmla="*/ 118 w 171"/>
                <a:gd name="T37" fmla="*/ 16 h 191"/>
                <a:gd name="T38" fmla="*/ 161 w 171"/>
                <a:gd name="T39" fmla="*/ 9 h 191"/>
                <a:gd name="T40" fmla="*/ 162 w 171"/>
                <a:gd name="T41" fmla="*/ 9 h 191"/>
                <a:gd name="T42" fmla="*/ 169 w 171"/>
                <a:gd name="T43" fmla="*/ 12 h 191"/>
                <a:gd name="T44" fmla="*/ 170 w 171"/>
                <a:gd name="T45" fmla="*/ 20 h 191"/>
                <a:gd name="T46" fmla="*/ 126 w 171"/>
                <a:gd name="T47" fmla="*/ 174 h 191"/>
                <a:gd name="T48" fmla="*/ 119 w 171"/>
                <a:gd name="T49" fmla="*/ 180 h 191"/>
                <a:gd name="T50" fmla="*/ 70 w 171"/>
                <a:gd name="T51" fmla="*/ 188 h 191"/>
                <a:gd name="T52" fmla="*/ 68 w 171"/>
                <a:gd name="T53" fmla="*/ 188 h 191"/>
                <a:gd name="T54" fmla="*/ 63 w 171"/>
                <a:gd name="T55" fmla="*/ 186 h 191"/>
                <a:gd name="T56" fmla="*/ 60 w 171"/>
                <a:gd name="T57" fmla="*/ 181 h 191"/>
                <a:gd name="T58" fmla="*/ 57 w 171"/>
                <a:gd name="T59" fmla="*/ 182 h 191"/>
                <a:gd name="T60" fmla="*/ 10 w 171"/>
                <a:gd name="T61" fmla="*/ 191 h 191"/>
                <a:gd name="T62" fmla="*/ 9 w 171"/>
                <a:gd name="T63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" h="191">
                  <a:moveTo>
                    <a:pt x="9" y="191"/>
                  </a:moveTo>
                  <a:cubicBezTo>
                    <a:pt x="7" y="191"/>
                    <a:pt x="5" y="190"/>
                    <a:pt x="3" y="189"/>
                  </a:cubicBezTo>
                  <a:cubicBezTo>
                    <a:pt x="1" y="187"/>
                    <a:pt x="0" y="185"/>
                    <a:pt x="1" y="182"/>
                  </a:cubicBezTo>
                  <a:cubicBezTo>
                    <a:pt x="8" y="127"/>
                    <a:pt x="11" y="76"/>
                    <a:pt x="11" y="30"/>
                  </a:cubicBezTo>
                  <a:cubicBezTo>
                    <a:pt x="11" y="26"/>
                    <a:pt x="14" y="23"/>
                    <a:pt x="18" y="22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61" y="14"/>
                    <a:pt x="61" y="14"/>
                  </a:cubicBezTo>
                  <a:cubicBezTo>
                    <a:pt x="63" y="14"/>
                    <a:pt x="65" y="15"/>
                    <a:pt x="67" y="16"/>
                  </a:cubicBezTo>
                  <a:cubicBezTo>
                    <a:pt x="68" y="18"/>
                    <a:pt x="69" y="20"/>
                    <a:pt x="69" y="23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6"/>
                    <a:pt x="77" y="4"/>
                    <a:pt x="80" y="4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104" y="0"/>
                    <a:pt x="104" y="0"/>
                  </a:cubicBezTo>
                  <a:cubicBezTo>
                    <a:pt x="106" y="0"/>
                    <a:pt x="108" y="1"/>
                    <a:pt x="110" y="2"/>
                  </a:cubicBezTo>
                  <a:cubicBezTo>
                    <a:pt x="111" y="4"/>
                    <a:pt x="112" y="7"/>
                    <a:pt x="112" y="9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19"/>
                    <a:pt x="115" y="17"/>
                    <a:pt x="118" y="16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5" y="9"/>
                    <a:pt x="167" y="10"/>
                    <a:pt x="169" y="12"/>
                  </a:cubicBezTo>
                  <a:cubicBezTo>
                    <a:pt x="170" y="14"/>
                    <a:pt x="171" y="17"/>
                    <a:pt x="170" y="20"/>
                  </a:cubicBezTo>
                  <a:cubicBezTo>
                    <a:pt x="150" y="72"/>
                    <a:pt x="135" y="124"/>
                    <a:pt x="126" y="174"/>
                  </a:cubicBezTo>
                  <a:cubicBezTo>
                    <a:pt x="125" y="177"/>
                    <a:pt x="123" y="179"/>
                    <a:pt x="119" y="180"/>
                  </a:cubicBezTo>
                  <a:cubicBezTo>
                    <a:pt x="70" y="188"/>
                    <a:pt x="70" y="188"/>
                    <a:pt x="70" y="188"/>
                  </a:cubicBezTo>
                  <a:cubicBezTo>
                    <a:pt x="69" y="188"/>
                    <a:pt x="69" y="188"/>
                    <a:pt x="68" y="188"/>
                  </a:cubicBezTo>
                  <a:cubicBezTo>
                    <a:pt x="66" y="188"/>
                    <a:pt x="64" y="188"/>
                    <a:pt x="63" y="186"/>
                  </a:cubicBezTo>
                  <a:cubicBezTo>
                    <a:pt x="61" y="185"/>
                    <a:pt x="60" y="183"/>
                    <a:pt x="60" y="181"/>
                  </a:cubicBezTo>
                  <a:cubicBezTo>
                    <a:pt x="59" y="182"/>
                    <a:pt x="58" y="182"/>
                    <a:pt x="57" y="182"/>
                  </a:cubicBezTo>
                  <a:cubicBezTo>
                    <a:pt x="10" y="191"/>
                    <a:pt x="10" y="191"/>
                    <a:pt x="10" y="191"/>
                  </a:cubicBezTo>
                  <a:cubicBezTo>
                    <a:pt x="10" y="191"/>
                    <a:pt x="9" y="191"/>
                    <a:pt x="9" y="191"/>
                  </a:cubicBezTo>
                  <a:close/>
                </a:path>
              </a:pathLst>
            </a:custGeom>
            <a:solidFill>
              <a:srgbClr val="F7E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3" name="Freeform 70">
              <a:extLst>
                <a:ext uri="{FF2B5EF4-FFF2-40B4-BE49-F238E27FC236}">
                  <a16:creationId xmlns:a16="http://schemas.microsoft.com/office/drawing/2014/main" id="{16F4FE64-60F4-4B49-1EF1-C47DC7B6FB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3096" y="3665522"/>
              <a:ext cx="415167" cy="460457"/>
            </a:xfrm>
            <a:custGeom>
              <a:avLst/>
              <a:gdLst>
                <a:gd name="T0" fmla="*/ 112 w 187"/>
                <a:gd name="T1" fmla="*/ 16 h 207"/>
                <a:gd name="T2" fmla="*/ 97 w 187"/>
                <a:gd name="T3" fmla="*/ 153 h 207"/>
                <a:gd name="T4" fmla="*/ 127 w 187"/>
                <a:gd name="T5" fmla="*/ 32 h 207"/>
                <a:gd name="T6" fmla="*/ 170 w 187"/>
                <a:gd name="T7" fmla="*/ 25 h 207"/>
                <a:gd name="T8" fmla="*/ 126 w 187"/>
                <a:gd name="T9" fmla="*/ 180 h 207"/>
                <a:gd name="T10" fmla="*/ 76 w 187"/>
                <a:gd name="T11" fmla="*/ 188 h 207"/>
                <a:gd name="T12" fmla="*/ 85 w 187"/>
                <a:gd name="T13" fmla="*/ 107 h 207"/>
                <a:gd name="T14" fmla="*/ 64 w 187"/>
                <a:gd name="T15" fmla="*/ 182 h 207"/>
                <a:gd name="T16" fmla="*/ 17 w 187"/>
                <a:gd name="T17" fmla="*/ 191 h 207"/>
                <a:gd name="T18" fmla="*/ 27 w 187"/>
                <a:gd name="T19" fmla="*/ 38 h 207"/>
                <a:gd name="T20" fmla="*/ 69 w 187"/>
                <a:gd name="T21" fmla="*/ 30 h 207"/>
                <a:gd name="T22" fmla="*/ 61 w 187"/>
                <a:gd name="T23" fmla="*/ 127 h 207"/>
                <a:gd name="T24" fmla="*/ 89 w 187"/>
                <a:gd name="T25" fmla="*/ 20 h 207"/>
                <a:gd name="T26" fmla="*/ 112 w 187"/>
                <a:gd name="T27" fmla="*/ 16 h 207"/>
                <a:gd name="T28" fmla="*/ 112 w 187"/>
                <a:gd name="T29" fmla="*/ 0 h 207"/>
                <a:gd name="T30" fmla="*/ 110 w 187"/>
                <a:gd name="T31" fmla="*/ 0 h 207"/>
                <a:gd name="T32" fmla="*/ 87 w 187"/>
                <a:gd name="T33" fmla="*/ 4 h 207"/>
                <a:gd name="T34" fmla="*/ 74 w 187"/>
                <a:gd name="T35" fmla="*/ 15 h 207"/>
                <a:gd name="T36" fmla="*/ 69 w 187"/>
                <a:gd name="T37" fmla="*/ 14 h 207"/>
                <a:gd name="T38" fmla="*/ 66 w 187"/>
                <a:gd name="T39" fmla="*/ 14 h 207"/>
                <a:gd name="T40" fmla="*/ 24 w 187"/>
                <a:gd name="T41" fmla="*/ 22 h 207"/>
                <a:gd name="T42" fmla="*/ 11 w 187"/>
                <a:gd name="T43" fmla="*/ 38 h 207"/>
                <a:gd name="T44" fmla="*/ 1 w 187"/>
                <a:gd name="T45" fmla="*/ 189 h 207"/>
                <a:gd name="T46" fmla="*/ 6 w 187"/>
                <a:gd name="T47" fmla="*/ 203 h 207"/>
                <a:gd name="T48" fmla="*/ 17 w 187"/>
                <a:gd name="T49" fmla="*/ 207 h 207"/>
                <a:gd name="T50" fmla="*/ 20 w 187"/>
                <a:gd name="T51" fmla="*/ 207 h 207"/>
                <a:gd name="T52" fmla="*/ 64 w 187"/>
                <a:gd name="T53" fmla="*/ 199 h 207"/>
                <a:gd name="T54" fmla="*/ 65 w 187"/>
                <a:gd name="T55" fmla="*/ 200 h 207"/>
                <a:gd name="T56" fmla="*/ 76 w 187"/>
                <a:gd name="T57" fmla="*/ 204 h 207"/>
                <a:gd name="T58" fmla="*/ 79 w 187"/>
                <a:gd name="T59" fmla="*/ 204 h 207"/>
                <a:gd name="T60" fmla="*/ 129 w 187"/>
                <a:gd name="T61" fmla="*/ 196 h 207"/>
                <a:gd name="T62" fmla="*/ 142 w 187"/>
                <a:gd name="T63" fmla="*/ 183 h 207"/>
                <a:gd name="T64" fmla="*/ 185 w 187"/>
                <a:gd name="T65" fmla="*/ 31 h 207"/>
                <a:gd name="T66" fmla="*/ 183 w 187"/>
                <a:gd name="T67" fmla="*/ 15 h 207"/>
                <a:gd name="T68" fmla="*/ 170 w 187"/>
                <a:gd name="T69" fmla="*/ 9 h 207"/>
                <a:gd name="T70" fmla="*/ 168 w 187"/>
                <a:gd name="T71" fmla="*/ 9 h 207"/>
                <a:gd name="T72" fmla="*/ 128 w 187"/>
                <a:gd name="T73" fmla="*/ 16 h 207"/>
                <a:gd name="T74" fmla="*/ 123 w 187"/>
                <a:gd name="T75" fmla="*/ 5 h 207"/>
                <a:gd name="T76" fmla="*/ 112 w 187"/>
                <a:gd name="T77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7" h="207">
                  <a:moveTo>
                    <a:pt x="112" y="16"/>
                  </a:moveTo>
                  <a:cubicBezTo>
                    <a:pt x="97" y="153"/>
                    <a:pt x="97" y="153"/>
                    <a:pt x="97" y="153"/>
                  </a:cubicBezTo>
                  <a:cubicBezTo>
                    <a:pt x="127" y="32"/>
                    <a:pt x="127" y="32"/>
                    <a:pt x="127" y="32"/>
                  </a:cubicBezTo>
                  <a:cubicBezTo>
                    <a:pt x="170" y="25"/>
                    <a:pt x="170" y="25"/>
                    <a:pt x="170" y="25"/>
                  </a:cubicBezTo>
                  <a:cubicBezTo>
                    <a:pt x="151" y="78"/>
                    <a:pt x="136" y="130"/>
                    <a:pt x="126" y="180"/>
                  </a:cubicBezTo>
                  <a:cubicBezTo>
                    <a:pt x="76" y="188"/>
                    <a:pt x="76" y="188"/>
                    <a:pt x="76" y="188"/>
                  </a:cubicBezTo>
                  <a:cubicBezTo>
                    <a:pt x="85" y="107"/>
                    <a:pt x="85" y="107"/>
                    <a:pt x="85" y="107"/>
                  </a:cubicBezTo>
                  <a:cubicBezTo>
                    <a:pt x="64" y="182"/>
                    <a:pt x="64" y="182"/>
                    <a:pt x="64" y="182"/>
                  </a:cubicBezTo>
                  <a:cubicBezTo>
                    <a:pt x="17" y="191"/>
                    <a:pt x="17" y="191"/>
                    <a:pt x="17" y="191"/>
                  </a:cubicBezTo>
                  <a:cubicBezTo>
                    <a:pt x="24" y="136"/>
                    <a:pt x="27" y="85"/>
                    <a:pt x="27" y="38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1" y="127"/>
                    <a:pt x="61" y="127"/>
                    <a:pt x="61" y="127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112" y="16"/>
                    <a:pt x="112" y="16"/>
                    <a:pt x="112" y="16"/>
                  </a:cubicBezTo>
                  <a:moveTo>
                    <a:pt x="112" y="0"/>
                  </a:moveTo>
                  <a:cubicBezTo>
                    <a:pt x="111" y="0"/>
                    <a:pt x="110" y="0"/>
                    <a:pt x="110" y="0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81" y="5"/>
                    <a:pt x="76" y="9"/>
                    <a:pt x="74" y="15"/>
                  </a:cubicBezTo>
                  <a:cubicBezTo>
                    <a:pt x="72" y="14"/>
                    <a:pt x="71" y="14"/>
                    <a:pt x="69" y="14"/>
                  </a:cubicBezTo>
                  <a:cubicBezTo>
                    <a:pt x="68" y="14"/>
                    <a:pt x="67" y="14"/>
                    <a:pt x="66" y="14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7" y="24"/>
                    <a:pt x="11" y="30"/>
                    <a:pt x="11" y="38"/>
                  </a:cubicBezTo>
                  <a:cubicBezTo>
                    <a:pt x="11" y="84"/>
                    <a:pt x="8" y="134"/>
                    <a:pt x="1" y="189"/>
                  </a:cubicBezTo>
                  <a:cubicBezTo>
                    <a:pt x="0" y="194"/>
                    <a:pt x="2" y="199"/>
                    <a:pt x="6" y="203"/>
                  </a:cubicBezTo>
                  <a:cubicBezTo>
                    <a:pt x="9" y="206"/>
                    <a:pt x="13" y="207"/>
                    <a:pt x="17" y="207"/>
                  </a:cubicBezTo>
                  <a:cubicBezTo>
                    <a:pt x="18" y="207"/>
                    <a:pt x="19" y="207"/>
                    <a:pt x="20" y="207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5" y="200"/>
                    <a:pt x="65" y="200"/>
                  </a:cubicBezTo>
                  <a:cubicBezTo>
                    <a:pt x="68" y="203"/>
                    <a:pt x="72" y="204"/>
                    <a:pt x="76" y="204"/>
                  </a:cubicBezTo>
                  <a:cubicBezTo>
                    <a:pt x="77" y="204"/>
                    <a:pt x="78" y="204"/>
                    <a:pt x="79" y="204"/>
                  </a:cubicBezTo>
                  <a:cubicBezTo>
                    <a:pt x="129" y="196"/>
                    <a:pt x="129" y="196"/>
                    <a:pt x="129" y="196"/>
                  </a:cubicBezTo>
                  <a:cubicBezTo>
                    <a:pt x="135" y="195"/>
                    <a:pt x="140" y="190"/>
                    <a:pt x="142" y="183"/>
                  </a:cubicBezTo>
                  <a:cubicBezTo>
                    <a:pt x="151" y="134"/>
                    <a:pt x="166" y="83"/>
                    <a:pt x="185" y="31"/>
                  </a:cubicBezTo>
                  <a:cubicBezTo>
                    <a:pt x="187" y="26"/>
                    <a:pt x="186" y="20"/>
                    <a:pt x="183" y="15"/>
                  </a:cubicBezTo>
                  <a:cubicBezTo>
                    <a:pt x="180" y="11"/>
                    <a:pt x="175" y="9"/>
                    <a:pt x="170" y="9"/>
                  </a:cubicBezTo>
                  <a:cubicBezTo>
                    <a:pt x="170" y="9"/>
                    <a:pt x="169" y="9"/>
                    <a:pt x="168" y="9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2"/>
                    <a:pt x="126" y="8"/>
                    <a:pt x="123" y="5"/>
                  </a:cubicBezTo>
                  <a:cubicBezTo>
                    <a:pt x="120" y="2"/>
                    <a:pt x="116" y="0"/>
                    <a:pt x="1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54" name="Group 653">
            <a:extLst>
              <a:ext uri="{FF2B5EF4-FFF2-40B4-BE49-F238E27FC236}">
                <a16:creationId xmlns:a16="http://schemas.microsoft.com/office/drawing/2014/main" id="{7ED37D52-5274-4B95-4E22-FCBD07137625}"/>
              </a:ext>
            </a:extLst>
          </p:cNvPr>
          <p:cNvGrpSpPr/>
          <p:nvPr/>
        </p:nvGrpSpPr>
        <p:grpSpPr>
          <a:xfrm>
            <a:off x="2923616" y="3728942"/>
            <a:ext cx="1624434" cy="1185112"/>
            <a:chOff x="3617120" y="4852047"/>
            <a:chExt cx="1708150" cy="1246188"/>
          </a:xfrm>
        </p:grpSpPr>
        <p:sp>
          <p:nvSpPr>
            <p:cNvPr id="655" name="Freeform 8">
              <a:extLst>
                <a:ext uri="{FF2B5EF4-FFF2-40B4-BE49-F238E27FC236}">
                  <a16:creationId xmlns:a16="http://schemas.microsoft.com/office/drawing/2014/main" id="{0D2018A0-810A-4CBA-497B-D25163CA42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120" y="4852047"/>
              <a:ext cx="1558925" cy="1246188"/>
            </a:xfrm>
            <a:custGeom>
              <a:avLst/>
              <a:gdLst>
                <a:gd name="T0" fmla="*/ 932 w 982"/>
                <a:gd name="T1" fmla="*/ 580 h 785"/>
                <a:gd name="T2" fmla="*/ 982 w 982"/>
                <a:gd name="T3" fmla="*/ 75 h 785"/>
                <a:gd name="T4" fmla="*/ 0 w 982"/>
                <a:gd name="T5" fmla="*/ 0 h 785"/>
                <a:gd name="T6" fmla="*/ 185 w 982"/>
                <a:gd name="T7" fmla="*/ 535 h 785"/>
                <a:gd name="T8" fmla="*/ 797 w 982"/>
                <a:gd name="T9" fmla="*/ 571 h 785"/>
                <a:gd name="T10" fmla="*/ 772 w 982"/>
                <a:gd name="T11" fmla="*/ 604 h 785"/>
                <a:gd name="T12" fmla="*/ 821 w 982"/>
                <a:gd name="T13" fmla="*/ 654 h 785"/>
                <a:gd name="T14" fmla="*/ 793 w 982"/>
                <a:gd name="T15" fmla="*/ 723 h 785"/>
                <a:gd name="T16" fmla="*/ 847 w 982"/>
                <a:gd name="T17" fmla="*/ 785 h 785"/>
                <a:gd name="T18" fmla="*/ 825 w 982"/>
                <a:gd name="T19" fmla="*/ 723 h 785"/>
                <a:gd name="T20" fmla="*/ 857 w 982"/>
                <a:gd name="T21" fmla="*/ 652 h 785"/>
                <a:gd name="T22" fmla="*/ 821 w 982"/>
                <a:gd name="T23" fmla="*/ 605 h 785"/>
                <a:gd name="T24" fmla="*/ 851 w 982"/>
                <a:gd name="T25" fmla="*/ 576 h 785"/>
                <a:gd name="T26" fmla="*/ 932 w 982"/>
                <a:gd name="T27" fmla="*/ 58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2" h="785">
                  <a:moveTo>
                    <a:pt x="932" y="580"/>
                  </a:moveTo>
                  <a:lnTo>
                    <a:pt x="982" y="75"/>
                  </a:lnTo>
                  <a:lnTo>
                    <a:pt x="0" y="0"/>
                  </a:lnTo>
                  <a:lnTo>
                    <a:pt x="185" y="535"/>
                  </a:lnTo>
                  <a:lnTo>
                    <a:pt x="797" y="571"/>
                  </a:lnTo>
                  <a:lnTo>
                    <a:pt x="772" y="604"/>
                  </a:lnTo>
                  <a:lnTo>
                    <a:pt x="821" y="654"/>
                  </a:lnTo>
                  <a:lnTo>
                    <a:pt x="793" y="723"/>
                  </a:lnTo>
                  <a:lnTo>
                    <a:pt x="847" y="785"/>
                  </a:lnTo>
                  <a:lnTo>
                    <a:pt x="825" y="723"/>
                  </a:lnTo>
                  <a:lnTo>
                    <a:pt x="857" y="652"/>
                  </a:lnTo>
                  <a:lnTo>
                    <a:pt x="821" y="605"/>
                  </a:lnTo>
                  <a:lnTo>
                    <a:pt x="851" y="576"/>
                  </a:lnTo>
                  <a:lnTo>
                    <a:pt x="932" y="580"/>
                  </a:lnTo>
                  <a:close/>
                </a:path>
              </a:pathLst>
            </a:custGeom>
            <a:solidFill>
              <a:srgbClr val="F8CF00"/>
            </a:solidFill>
            <a:ln w="3651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6" name="Freeform 47">
              <a:extLst>
                <a:ext uri="{FF2B5EF4-FFF2-40B4-BE49-F238E27FC236}">
                  <a16:creationId xmlns:a16="http://schemas.microsoft.com/office/drawing/2014/main" id="{8ED0F7DF-E61C-6E02-D576-B36B23A7E2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3007" y="4998097"/>
              <a:ext cx="652463" cy="649288"/>
            </a:xfrm>
            <a:custGeom>
              <a:avLst/>
              <a:gdLst>
                <a:gd name="T0" fmla="*/ 122 w 280"/>
                <a:gd name="T1" fmla="*/ 242 h 277"/>
                <a:gd name="T2" fmla="*/ 100 w 280"/>
                <a:gd name="T3" fmla="*/ 206 h 277"/>
                <a:gd name="T4" fmla="*/ 94 w 280"/>
                <a:gd name="T5" fmla="*/ 248 h 277"/>
                <a:gd name="T6" fmla="*/ 93 w 280"/>
                <a:gd name="T7" fmla="*/ 254 h 277"/>
                <a:gd name="T8" fmla="*/ 0 w 280"/>
                <a:gd name="T9" fmla="*/ 270 h 277"/>
                <a:gd name="T10" fmla="*/ 2 w 280"/>
                <a:gd name="T11" fmla="*/ 259 h 277"/>
                <a:gd name="T12" fmla="*/ 66 w 280"/>
                <a:gd name="T13" fmla="*/ 21 h 277"/>
                <a:gd name="T14" fmla="*/ 68 w 280"/>
                <a:gd name="T15" fmla="*/ 18 h 277"/>
                <a:gd name="T16" fmla="*/ 71 w 280"/>
                <a:gd name="T17" fmla="*/ 17 h 277"/>
                <a:gd name="T18" fmla="*/ 131 w 280"/>
                <a:gd name="T19" fmla="*/ 3 h 277"/>
                <a:gd name="T20" fmla="*/ 139 w 280"/>
                <a:gd name="T21" fmla="*/ 3 h 277"/>
                <a:gd name="T22" fmla="*/ 142 w 280"/>
                <a:gd name="T23" fmla="*/ 30 h 277"/>
                <a:gd name="T24" fmla="*/ 155 w 280"/>
                <a:gd name="T25" fmla="*/ 127 h 277"/>
                <a:gd name="T26" fmla="*/ 156 w 280"/>
                <a:gd name="T27" fmla="*/ 129 h 277"/>
                <a:gd name="T28" fmla="*/ 190 w 280"/>
                <a:gd name="T29" fmla="*/ 21 h 277"/>
                <a:gd name="T30" fmla="*/ 191 w 280"/>
                <a:gd name="T31" fmla="*/ 19 h 277"/>
                <a:gd name="T32" fmla="*/ 194 w 280"/>
                <a:gd name="T33" fmla="*/ 18 h 277"/>
                <a:gd name="T34" fmla="*/ 269 w 280"/>
                <a:gd name="T35" fmla="*/ 0 h 277"/>
                <a:gd name="T36" fmla="*/ 280 w 280"/>
                <a:gd name="T37" fmla="*/ 0 h 277"/>
                <a:gd name="T38" fmla="*/ 277 w 280"/>
                <a:gd name="T39" fmla="*/ 11 h 277"/>
                <a:gd name="T40" fmla="*/ 216 w 280"/>
                <a:gd name="T41" fmla="*/ 246 h 277"/>
                <a:gd name="T42" fmla="*/ 215 w 280"/>
                <a:gd name="T43" fmla="*/ 251 h 277"/>
                <a:gd name="T44" fmla="*/ 147 w 280"/>
                <a:gd name="T45" fmla="*/ 277 h 277"/>
                <a:gd name="T46" fmla="*/ 122 w 280"/>
                <a:gd name="T47" fmla="*/ 242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0" h="277">
                  <a:moveTo>
                    <a:pt x="122" y="242"/>
                  </a:moveTo>
                  <a:cubicBezTo>
                    <a:pt x="112" y="227"/>
                    <a:pt x="105" y="216"/>
                    <a:pt x="100" y="206"/>
                  </a:cubicBezTo>
                  <a:cubicBezTo>
                    <a:pt x="97" y="221"/>
                    <a:pt x="95" y="235"/>
                    <a:pt x="94" y="248"/>
                  </a:cubicBezTo>
                  <a:cubicBezTo>
                    <a:pt x="93" y="254"/>
                    <a:pt x="93" y="254"/>
                    <a:pt x="93" y="254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2" y="259"/>
                    <a:pt x="2" y="259"/>
                    <a:pt x="2" y="259"/>
                  </a:cubicBezTo>
                  <a:cubicBezTo>
                    <a:pt x="13" y="196"/>
                    <a:pt x="44" y="76"/>
                    <a:pt x="66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99" y="6"/>
                    <a:pt x="104" y="5"/>
                    <a:pt x="131" y="3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6" y="64"/>
                    <a:pt x="152" y="105"/>
                    <a:pt x="155" y="127"/>
                  </a:cubicBezTo>
                  <a:cubicBezTo>
                    <a:pt x="155" y="128"/>
                    <a:pt x="156" y="128"/>
                    <a:pt x="156" y="129"/>
                  </a:cubicBezTo>
                  <a:cubicBezTo>
                    <a:pt x="163" y="93"/>
                    <a:pt x="173" y="50"/>
                    <a:pt x="190" y="21"/>
                  </a:cubicBezTo>
                  <a:cubicBezTo>
                    <a:pt x="191" y="19"/>
                    <a:pt x="191" y="19"/>
                    <a:pt x="191" y="19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216" y="9"/>
                    <a:pt x="240" y="1"/>
                    <a:pt x="269" y="0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77" y="11"/>
                    <a:pt x="277" y="11"/>
                    <a:pt x="277" y="11"/>
                  </a:cubicBezTo>
                  <a:cubicBezTo>
                    <a:pt x="252" y="83"/>
                    <a:pt x="227" y="158"/>
                    <a:pt x="216" y="246"/>
                  </a:cubicBezTo>
                  <a:cubicBezTo>
                    <a:pt x="215" y="251"/>
                    <a:pt x="215" y="251"/>
                    <a:pt x="215" y="251"/>
                  </a:cubicBezTo>
                  <a:cubicBezTo>
                    <a:pt x="147" y="277"/>
                    <a:pt x="147" y="277"/>
                    <a:pt x="147" y="277"/>
                  </a:cubicBezTo>
                  <a:lnTo>
                    <a:pt x="122" y="242"/>
                  </a:lnTo>
                  <a:close/>
                </a:path>
              </a:pathLst>
            </a:custGeom>
            <a:solidFill>
              <a:srgbClr val="D118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7" name="Freeform 48">
              <a:extLst>
                <a:ext uri="{FF2B5EF4-FFF2-40B4-BE49-F238E27FC236}">
                  <a16:creationId xmlns:a16="http://schemas.microsoft.com/office/drawing/2014/main" id="{A92E1AC6-9F56-6A34-8C55-92DA054BF6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12370" y="4977459"/>
              <a:ext cx="701675" cy="692150"/>
            </a:xfrm>
            <a:custGeom>
              <a:avLst/>
              <a:gdLst>
                <a:gd name="T0" fmla="*/ 278 w 301"/>
                <a:gd name="T1" fmla="*/ 17 h 296"/>
                <a:gd name="T2" fmla="*/ 217 w 301"/>
                <a:gd name="T3" fmla="*/ 254 h 296"/>
                <a:gd name="T4" fmla="*/ 159 w 301"/>
                <a:gd name="T5" fmla="*/ 276 h 296"/>
                <a:gd name="T6" fmla="*/ 137 w 301"/>
                <a:gd name="T7" fmla="*/ 246 h 296"/>
                <a:gd name="T8" fmla="*/ 106 w 301"/>
                <a:gd name="T9" fmla="*/ 182 h 296"/>
                <a:gd name="T10" fmla="*/ 95 w 301"/>
                <a:gd name="T11" fmla="*/ 256 h 296"/>
                <a:gd name="T12" fmla="*/ 19 w 301"/>
                <a:gd name="T13" fmla="*/ 270 h 296"/>
                <a:gd name="T14" fmla="*/ 83 w 301"/>
                <a:gd name="T15" fmla="*/ 33 h 296"/>
                <a:gd name="T16" fmla="*/ 141 w 301"/>
                <a:gd name="T17" fmla="*/ 20 h 296"/>
                <a:gd name="T18" fmla="*/ 143 w 301"/>
                <a:gd name="T19" fmla="*/ 39 h 296"/>
                <a:gd name="T20" fmla="*/ 156 w 301"/>
                <a:gd name="T21" fmla="*/ 137 h 296"/>
                <a:gd name="T22" fmla="*/ 166 w 301"/>
                <a:gd name="T23" fmla="*/ 180 h 296"/>
                <a:gd name="T24" fmla="*/ 206 w 301"/>
                <a:gd name="T25" fmla="*/ 34 h 296"/>
                <a:gd name="T26" fmla="*/ 278 w 301"/>
                <a:gd name="T27" fmla="*/ 17 h 296"/>
                <a:gd name="T28" fmla="*/ 301 w 301"/>
                <a:gd name="T29" fmla="*/ 0 h 296"/>
                <a:gd name="T30" fmla="*/ 278 w 301"/>
                <a:gd name="T31" fmla="*/ 1 h 296"/>
                <a:gd name="T32" fmla="*/ 200 w 301"/>
                <a:gd name="T33" fmla="*/ 19 h 296"/>
                <a:gd name="T34" fmla="*/ 195 w 301"/>
                <a:gd name="T35" fmla="*/ 21 h 296"/>
                <a:gd name="T36" fmla="*/ 192 w 301"/>
                <a:gd name="T37" fmla="*/ 26 h 296"/>
                <a:gd name="T38" fmla="*/ 166 w 301"/>
                <a:gd name="T39" fmla="*/ 95 h 296"/>
                <a:gd name="T40" fmla="*/ 159 w 301"/>
                <a:gd name="T41" fmla="*/ 38 h 296"/>
                <a:gd name="T42" fmla="*/ 157 w 301"/>
                <a:gd name="T43" fmla="*/ 19 h 296"/>
                <a:gd name="T44" fmla="*/ 155 w 301"/>
                <a:gd name="T45" fmla="*/ 3 h 296"/>
                <a:gd name="T46" fmla="*/ 140 w 301"/>
                <a:gd name="T47" fmla="*/ 4 h 296"/>
                <a:gd name="T48" fmla="*/ 77 w 301"/>
                <a:gd name="T49" fmla="*/ 18 h 296"/>
                <a:gd name="T50" fmla="*/ 70 w 301"/>
                <a:gd name="T51" fmla="*/ 21 h 296"/>
                <a:gd name="T52" fmla="*/ 68 w 301"/>
                <a:gd name="T53" fmla="*/ 27 h 296"/>
                <a:gd name="T54" fmla="*/ 3 w 301"/>
                <a:gd name="T55" fmla="*/ 267 h 296"/>
                <a:gd name="T56" fmla="*/ 0 w 301"/>
                <a:gd name="T57" fmla="*/ 289 h 296"/>
                <a:gd name="T58" fmla="*/ 22 w 301"/>
                <a:gd name="T59" fmla="*/ 285 h 296"/>
                <a:gd name="T60" fmla="*/ 98 w 301"/>
                <a:gd name="T61" fmla="*/ 272 h 296"/>
                <a:gd name="T62" fmla="*/ 109 w 301"/>
                <a:gd name="T63" fmla="*/ 269 h 296"/>
                <a:gd name="T64" fmla="*/ 111 w 301"/>
                <a:gd name="T65" fmla="*/ 258 h 296"/>
                <a:gd name="T66" fmla="*/ 113 w 301"/>
                <a:gd name="T67" fmla="*/ 239 h 296"/>
                <a:gd name="T68" fmla="*/ 124 w 301"/>
                <a:gd name="T69" fmla="*/ 255 h 296"/>
                <a:gd name="T70" fmla="*/ 146 w 301"/>
                <a:gd name="T71" fmla="*/ 285 h 296"/>
                <a:gd name="T72" fmla="*/ 153 w 301"/>
                <a:gd name="T73" fmla="*/ 296 h 296"/>
                <a:gd name="T74" fmla="*/ 164 w 301"/>
                <a:gd name="T75" fmla="*/ 291 h 296"/>
                <a:gd name="T76" fmla="*/ 222 w 301"/>
                <a:gd name="T77" fmla="*/ 269 h 296"/>
                <a:gd name="T78" fmla="*/ 231 w 301"/>
                <a:gd name="T79" fmla="*/ 266 h 296"/>
                <a:gd name="T80" fmla="*/ 233 w 301"/>
                <a:gd name="T81" fmla="*/ 256 h 296"/>
                <a:gd name="T82" fmla="*/ 293 w 301"/>
                <a:gd name="T83" fmla="*/ 22 h 296"/>
                <a:gd name="T84" fmla="*/ 301 w 301"/>
                <a:gd name="T85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296">
                  <a:moveTo>
                    <a:pt x="278" y="17"/>
                  </a:moveTo>
                  <a:cubicBezTo>
                    <a:pt x="253" y="91"/>
                    <a:pt x="228" y="166"/>
                    <a:pt x="217" y="254"/>
                  </a:cubicBezTo>
                  <a:cubicBezTo>
                    <a:pt x="159" y="276"/>
                    <a:pt x="159" y="276"/>
                    <a:pt x="159" y="276"/>
                  </a:cubicBezTo>
                  <a:cubicBezTo>
                    <a:pt x="137" y="246"/>
                    <a:pt x="137" y="246"/>
                    <a:pt x="137" y="246"/>
                  </a:cubicBezTo>
                  <a:cubicBezTo>
                    <a:pt x="119" y="220"/>
                    <a:pt x="112" y="206"/>
                    <a:pt x="106" y="182"/>
                  </a:cubicBezTo>
                  <a:cubicBezTo>
                    <a:pt x="101" y="211"/>
                    <a:pt x="97" y="236"/>
                    <a:pt x="95" y="256"/>
                  </a:cubicBezTo>
                  <a:cubicBezTo>
                    <a:pt x="19" y="270"/>
                    <a:pt x="19" y="270"/>
                    <a:pt x="19" y="270"/>
                  </a:cubicBezTo>
                  <a:cubicBezTo>
                    <a:pt x="30" y="204"/>
                    <a:pt x="61" y="85"/>
                    <a:pt x="83" y="33"/>
                  </a:cubicBezTo>
                  <a:cubicBezTo>
                    <a:pt x="110" y="23"/>
                    <a:pt x="114" y="22"/>
                    <a:pt x="141" y="20"/>
                  </a:cubicBezTo>
                  <a:cubicBezTo>
                    <a:pt x="143" y="39"/>
                    <a:pt x="143" y="39"/>
                    <a:pt x="143" y="39"/>
                  </a:cubicBezTo>
                  <a:cubicBezTo>
                    <a:pt x="146" y="69"/>
                    <a:pt x="151" y="106"/>
                    <a:pt x="156" y="137"/>
                  </a:cubicBezTo>
                  <a:cubicBezTo>
                    <a:pt x="159" y="155"/>
                    <a:pt x="162" y="170"/>
                    <a:pt x="166" y="180"/>
                  </a:cubicBezTo>
                  <a:cubicBezTo>
                    <a:pt x="173" y="129"/>
                    <a:pt x="186" y="69"/>
                    <a:pt x="206" y="34"/>
                  </a:cubicBezTo>
                  <a:cubicBezTo>
                    <a:pt x="229" y="25"/>
                    <a:pt x="252" y="18"/>
                    <a:pt x="278" y="17"/>
                  </a:cubicBezTo>
                  <a:moveTo>
                    <a:pt x="301" y="0"/>
                  </a:moveTo>
                  <a:cubicBezTo>
                    <a:pt x="278" y="1"/>
                    <a:pt x="278" y="1"/>
                    <a:pt x="278" y="1"/>
                  </a:cubicBezTo>
                  <a:cubicBezTo>
                    <a:pt x="248" y="2"/>
                    <a:pt x="222" y="11"/>
                    <a:pt x="200" y="19"/>
                  </a:cubicBezTo>
                  <a:cubicBezTo>
                    <a:pt x="195" y="21"/>
                    <a:pt x="195" y="21"/>
                    <a:pt x="195" y="21"/>
                  </a:cubicBezTo>
                  <a:cubicBezTo>
                    <a:pt x="192" y="26"/>
                    <a:pt x="192" y="26"/>
                    <a:pt x="192" y="26"/>
                  </a:cubicBezTo>
                  <a:cubicBezTo>
                    <a:pt x="181" y="45"/>
                    <a:pt x="173" y="70"/>
                    <a:pt x="166" y="95"/>
                  </a:cubicBezTo>
                  <a:cubicBezTo>
                    <a:pt x="163" y="76"/>
                    <a:pt x="161" y="56"/>
                    <a:pt x="159" y="38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5" y="3"/>
                    <a:pt x="155" y="3"/>
                    <a:pt x="155" y="3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12" y="6"/>
                    <a:pt x="106" y="7"/>
                    <a:pt x="77" y="18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45" y="82"/>
                    <a:pt x="14" y="204"/>
                    <a:pt x="3" y="267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22" y="285"/>
                    <a:pt x="22" y="285"/>
                    <a:pt x="22" y="285"/>
                  </a:cubicBezTo>
                  <a:cubicBezTo>
                    <a:pt x="98" y="272"/>
                    <a:pt x="98" y="272"/>
                    <a:pt x="98" y="272"/>
                  </a:cubicBezTo>
                  <a:cubicBezTo>
                    <a:pt x="109" y="269"/>
                    <a:pt x="109" y="269"/>
                    <a:pt x="109" y="269"/>
                  </a:cubicBezTo>
                  <a:cubicBezTo>
                    <a:pt x="111" y="258"/>
                    <a:pt x="111" y="258"/>
                    <a:pt x="111" y="258"/>
                  </a:cubicBezTo>
                  <a:cubicBezTo>
                    <a:pt x="112" y="252"/>
                    <a:pt x="112" y="246"/>
                    <a:pt x="113" y="239"/>
                  </a:cubicBezTo>
                  <a:cubicBezTo>
                    <a:pt x="117" y="244"/>
                    <a:pt x="120" y="249"/>
                    <a:pt x="124" y="255"/>
                  </a:cubicBezTo>
                  <a:cubicBezTo>
                    <a:pt x="146" y="285"/>
                    <a:pt x="146" y="285"/>
                    <a:pt x="146" y="285"/>
                  </a:cubicBezTo>
                  <a:cubicBezTo>
                    <a:pt x="153" y="296"/>
                    <a:pt x="153" y="296"/>
                    <a:pt x="153" y="296"/>
                  </a:cubicBezTo>
                  <a:cubicBezTo>
                    <a:pt x="164" y="291"/>
                    <a:pt x="164" y="291"/>
                    <a:pt x="164" y="291"/>
                  </a:cubicBezTo>
                  <a:cubicBezTo>
                    <a:pt x="222" y="269"/>
                    <a:pt x="222" y="269"/>
                    <a:pt x="222" y="269"/>
                  </a:cubicBezTo>
                  <a:cubicBezTo>
                    <a:pt x="231" y="266"/>
                    <a:pt x="231" y="266"/>
                    <a:pt x="231" y="266"/>
                  </a:cubicBezTo>
                  <a:cubicBezTo>
                    <a:pt x="233" y="256"/>
                    <a:pt x="233" y="256"/>
                    <a:pt x="233" y="256"/>
                  </a:cubicBezTo>
                  <a:cubicBezTo>
                    <a:pt x="244" y="169"/>
                    <a:pt x="269" y="94"/>
                    <a:pt x="293" y="22"/>
                  </a:cubicBezTo>
                  <a:cubicBezTo>
                    <a:pt x="301" y="0"/>
                    <a:pt x="301" y="0"/>
                    <a:pt x="3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8" name="Freeform 49">
              <a:extLst>
                <a:ext uri="{FF2B5EF4-FFF2-40B4-BE49-F238E27FC236}">
                  <a16:creationId xmlns:a16="http://schemas.microsoft.com/office/drawing/2014/main" id="{08DB9B3F-16F3-3552-15B4-8804FFDBD5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17195" y="5091759"/>
              <a:ext cx="366713" cy="468313"/>
            </a:xfrm>
            <a:custGeom>
              <a:avLst/>
              <a:gdLst>
                <a:gd name="T0" fmla="*/ 55 w 157"/>
                <a:gd name="T1" fmla="*/ 200 h 200"/>
                <a:gd name="T2" fmla="*/ 9 w 157"/>
                <a:gd name="T3" fmla="*/ 169 h 200"/>
                <a:gd name="T4" fmla="*/ 0 w 157"/>
                <a:gd name="T5" fmla="*/ 123 h 200"/>
                <a:gd name="T6" fmla="*/ 3 w 157"/>
                <a:gd name="T7" fmla="*/ 98 h 200"/>
                <a:gd name="T8" fmla="*/ 93 w 157"/>
                <a:gd name="T9" fmla="*/ 0 h 200"/>
                <a:gd name="T10" fmla="*/ 96 w 157"/>
                <a:gd name="T11" fmla="*/ 0 h 200"/>
                <a:gd name="T12" fmla="*/ 98 w 157"/>
                <a:gd name="T13" fmla="*/ 0 h 200"/>
                <a:gd name="T14" fmla="*/ 143 w 157"/>
                <a:gd name="T15" fmla="*/ 23 h 200"/>
                <a:gd name="T16" fmla="*/ 157 w 157"/>
                <a:gd name="T17" fmla="*/ 74 h 200"/>
                <a:gd name="T18" fmla="*/ 155 w 157"/>
                <a:gd name="T19" fmla="*/ 94 h 200"/>
                <a:gd name="T20" fmla="*/ 60 w 157"/>
                <a:gd name="T21" fmla="*/ 199 h 200"/>
                <a:gd name="T22" fmla="*/ 56 w 157"/>
                <a:gd name="T23" fmla="*/ 200 h 200"/>
                <a:gd name="T24" fmla="*/ 55 w 157"/>
                <a:gd name="T25" fmla="*/ 200 h 200"/>
                <a:gd name="T26" fmla="*/ 91 w 157"/>
                <a:gd name="T27" fmla="*/ 70 h 200"/>
                <a:gd name="T28" fmla="*/ 60 w 157"/>
                <a:gd name="T29" fmla="*/ 109 h 200"/>
                <a:gd name="T30" fmla="*/ 57 w 157"/>
                <a:gd name="T31" fmla="*/ 128 h 200"/>
                <a:gd name="T32" fmla="*/ 60 w 157"/>
                <a:gd name="T33" fmla="*/ 144 h 200"/>
                <a:gd name="T34" fmla="*/ 66 w 157"/>
                <a:gd name="T35" fmla="*/ 147 h 200"/>
                <a:gd name="T36" fmla="*/ 66 w 157"/>
                <a:gd name="T37" fmla="*/ 147 h 200"/>
                <a:gd name="T38" fmla="*/ 67 w 157"/>
                <a:gd name="T39" fmla="*/ 147 h 200"/>
                <a:gd name="T40" fmla="*/ 100 w 157"/>
                <a:gd name="T41" fmla="*/ 102 h 200"/>
                <a:gd name="T42" fmla="*/ 102 w 157"/>
                <a:gd name="T43" fmla="*/ 85 h 200"/>
                <a:gd name="T44" fmla="*/ 100 w 157"/>
                <a:gd name="T45" fmla="*/ 73 h 200"/>
                <a:gd name="T46" fmla="*/ 91 w 157"/>
                <a:gd name="T47" fmla="*/ 70 h 200"/>
                <a:gd name="T48" fmla="*/ 91 w 157"/>
                <a:gd name="T49" fmla="*/ 62 h 200"/>
                <a:gd name="T50" fmla="*/ 91 w 157"/>
                <a:gd name="T51" fmla="*/ 7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7" h="200">
                  <a:moveTo>
                    <a:pt x="55" y="200"/>
                  </a:moveTo>
                  <a:cubicBezTo>
                    <a:pt x="34" y="199"/>
                    <a:pt x="18" y="189"/>
                    <a:pt x="9" y="169"/>
                  </a:cubicBezTo>
                  <a:cubicBezTo>
                    <a:pt x="3" y="155"/>
                    <a:pt x="0" y="140"/>
                    <a:pt x="0" y="123"/>
                  </a:cubicBezTo>
                  <a:cubicBezTo>
                    <a:pt x="0" y="115"/>
                    <a:pt x="1" y="107"/>
                    <a:pt x="3" y="98"/>
                  </a:cubicBezTo>
                  <a:cubicBezTo>
                    <a:pt x="11" y="55"/>
                    <a:pt x="39" y="3"/>
                    <a:pt x="93" y="0"/>
                  </a:cubicBezTo>
                  <a:cubicBezTo>
                    <a:pt x="94" y="0"/>
                    <a:pt x="95" y="0"/>
                    <a:pt x="96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17" y="0"/>
                    <a:pt x="133" y="8"/>
                    <a:pt x="143" y="23"/>
                  </a:cubicBezTo>
                  <a:cubicBezTo>
                    <a:pt x="153" y="36"/>
                    <a:pt x="157" y="54"/>
                    <a:pt x="157" y="74"/>
                  </a:cubicBezTo>
                  <a:cubicBezTo>
                    <a:pt x="157" y="81"/>
                    <a:pt x="156" y="87"/>
                    <a:pt x="155" y="94"/>
                  </a:cubicBezTo>
                  <a:cubicBezTo>
                    <a:pt x="146" y="143"/>
                    <a:pt x="110" y="196"/>
                    <a:pt x="60" y="199"/>
                  </a:cubicBezTo>
                  <a:cubicBezTo>
                    <a:pt x="59" y="200"/>
                    <a:pt x="57" y="200"/>
                    <a:pt x="56" y="200"/>
                  </a:cubicBezTo>
                  <a:lnTo>
                    <a:pt x="55" y="200"/>
                  </a:lnTo>
                  <a:close/>
                  <a:moveTo>
                    <a:pt x="91" y="70"/>
                  </a:moveTo>
                  <a:cubicBezTo>
                    <a:pt x="77" y="70"/>
                    <a:pt x="65" y="91"/>
                    <a:pt x="60" y="109"/>
                  </a:cubicBezTo>
                  <a:cubicBezTo>
                    <a:pt x="58" y="116"/>
                    <a:pt x="57" y="122"/>
                    <a:pt x="57" y="128"/>
                  </a:cubicBezTo>
                  <a:cubicBezTo>
                    <a:pt x="57" y="135"/>
                    <a:pt x="58" y="140"/>
                    <a:pt x="60" y="144"/>
                  </a:cubicBezTo>
                  <a:cubicBezTo>
                    <a:pt x="61" y="147"/>
                    <a:pt x="63" y="147"/>
                    <a:pt x="66" y="147"/>
                  </a:cubicBezTo>
                  <a:cubicBezTo>
                    <a:pt x="66" y="147"/>
                    <a:pt x="66" y="147"/>
                    <a:pt x="66" y="147"/>
                  </a:cubicBezTo>
                  <a:cubicBezTo>
                    <a:pt x="66" y="147"/>
                    <a:pt x="66" y="147"/>
                    <a:pt x="67" y="147"/>
                  </a:cubicBezTo>
                  <a:cubicBezTo>
                    <a:pt x="82" y="146"/>
                    <a:pt x="95" y="123"/>
                    <a:pt x="100" y="102"/>
                  </a:cubicBezTo>
                  <a:cubicBezTo>
                    <a:pt x="102" y="96"/>
                    <a:pt x="102" y="90"/>
                    <a:pt x="102" y="85"/>
                  </a:cubicBezTo>
                  <a:cubicBezTo>
                    <a:pt x="103" y="80"/>
                    <a:pt x="102" y="76"/>
                    <a:pt x="100" y="73"/>
                  </a:cubicBezTo>
                  <a:cubicBezTo>
                    <a:pt x="99" y="73"/>
                    <a:pt x="97" y="70"/>
                    <a:pt x="91" y="70"/>
                  </a:cubicBezTo>
                  <a:cubicBezTo>
                    <a:pt x="91" y="62"/>
                    <a:pt x="91" y="62"/>
                    <a:pt x="91" y="62"/>
                  </a:cubicBezTo>
                  <a:lnTo>
                    <a:pt x="91" y="70"/>
                  </a:lnTo>
                  <a:close/>
                </a:path>
              </a:pathLst>
            </a:custGeom>
            <a:solidFill>
              <a:srgbClr val="D118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9" name="Freeform 50">
              <a:extLst>
                <a:ext uri="{FF2B5EF4-FFF2-40B4-BE49-F238E27FC236}">
                  <a16:creationId xmlns:a16="http://schemas.microsoft.com/office/drawing/2014/main" id="{E0402D92-799D-564F-73A1-7AEBB1673E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9732" y="5074297"/>
              <a:ext cx="404813" cy="504825"/>
            </a:xfrm>
            <a:custGeom>
              <a:avLst/>
              <a:gdLst>
                <a:gd name="T0" fmla="*/ 104 w 174"/>
                <a:gd name="T1" fmla="*/ 16 h 216"/>
                <a:gd name="T2" fmla="*/ 106 w 174"/>
                <a:gd name="T3" fmla="*/ 16 h 216"/>
                <a:gd name="T4" fmla="*/ 157 w 174"/>
                <a:gd name="T5" fmla="*/ 82 h 216"/>
                <a:gd name="T6" fmla="*/ 155 w 174"/>
                <a:gd name="T7" fmla="*/ 101 h 216"/>
                <a:gd name="T8" fmla="*/ 68 w 174"/>
                <a:gd name="T9" fmla="*/ 199 h 216"/>
                <a:gd name="T10" fmla="*/ 64 w 174"/>
                <a:gd name="T11" fmla="*/ 200 h 216"/>
                <a:gd name="T12" fmla="*/ 63 w 174"/>
                <a:gd name="T13" fmla="*/ 200 h 216"/>
                <a:gd name="T14" fmla="*/ 24 w 174"/>
                <a:gd name="T15" fmla="*/ 174 h 216"/>
                <a:gd name="T16" fmla="*/ 16 w 174"/>
                <a:gd name="T17" fmla="*/ 131 h 216"/>
                <a:gd name="T18" fmla="*/ 19 w 174"/>
                <a:gd name="T19" fmla="*/ 108 h 216"/>
                <a:gd name="T20" fmla="*/ 101 w 174"/>
                <a:gd name="T21" fmla="*/ 16 h 216"/>
                <a:gd name="T22" fmla="*/ 104 w 174"/>
                <a:gd name="T23" fmla="*/ 16 h 216"/>
                <a:gd name="T24" fmla="*/ 74 w 174"/>
                <a:gd name="T25" fmla="*/ 163 h 216"/>
                <a:gd name="T26" fmla="*/ 76 w 174"/>
                <a:gd name="T27" fmla="*/ 163 h 216"/>
                <a:gd name="T28" fmla="*/ 116 w 174"/>
                <a:gd name="T29" fmla="*/ 112 h 216"/>
                <a:gd name="T30" fmla="*/ 118 w 174"/>
                <a:gd name="T31" fmla="*/ 94 h 216"/>
                <a:gd name="T32" fmla="*/ 99 w 174"/>
                <a:gd name="T33" fmla="*/ 70 h 216"/>
                <a:gd name="T34" fmla="*/ 99 w 174"/>
                <a:gd name="T35" fmla="*/ 70 h 216"/>
                <a:gd name="T36" fmla="*/ 60 w 174"/>
                <a:gd name="T37" fmla="*/ 115 h 216"/>
                <a:gd name="T38" fmla="*/ 57 w 174"/>
                <a:gd name="T39" fmla="*/ 136 h 216"/>
                <a:gd name="T40" fmla="*/ 73 w 174"/>
                <a:gd name="T41" fmla="*/ 163 h 216"/>
                <a:gd name="T42" fmla="*/ 74 w 174"/>
                <a:gd name="T43" fmla="*/ 163 h 216"/>
                <a:gd name="T44" fmla="*/ 104 w 174"/>
                <a:gd name="T45" fmla="*/ 0 h 216"/>
                <a:gd name="T46" fmla="*/ 100 w 174"/>
                <a:gd name="T47" fmla="*/ 0 h 216"/>
                <a:gd name="T48" fmla="*/ 3 w 174"/>
                <a:gd name="T49" fmla="*/ 105 h 216"/>
                <a:gd name="T50" fmla="*/ 0 w 174"/>
                <a:gd name="T51" fmla="*/ 130 h 216"/>
                <a:gd name="T52" fmla="*/ 10 w 174"/>
                <a:gd name="T53" fmla="*/ 180 h 216"/>
                <a:gd name="T54" fmla="*/ 63 w 174"/>
                <a:gd name="T55" fmla="*/ 216 h 216"/>
                <a:gd name="T56" fmla="*/ 64 w 174"/>
                <a:gd name="T57" fmla="*/ 216 h 216"/>
                <a:gd name="T58" fmla="*/ 69 w 174"/>
                <a:gd name="T59" fmla="*/ 215 h 216"/>
                <a:gd name="T60" fmla="*/ 171 w 174"/>
                <a:gd name="T61" fmla="*/ 104 h 216"/>
                <a:gd name="T62" fmla="*/ 171 w 174"/>
                <a:gd name="T63" fmla="*/ 104 h 216"/>
                <a:gd name="T64" fmla="*/ 171 w 174"/>
                <a:gd name="T65" fmla="*/ 104 h 216"/>
                <a:gd name="T66" fmla="*/ 173 w 174"/>
                <a:gd name="T67" fmla="*/ 82 h 216"/>
                <a:gd name="T68" fmla="*/ 158 w 174"/>
                <a:gd name="T69" fmla="*/ 26 h 216"/>
                <a:gd name="T70" fmla="*/ 106 w 174"/>
                <a:gd name="T71" fmla="*/ 0 h 216"/>
                <a:gd name="T72" fmla="*/ 104 w 174"/>
                <a:gd name="T73" fmla="*/ 0 h 216"/>
                <a:gd name="T74" fmla="*/ 75 w 174"/>
                <a:gd name="T75" fmla="*/ 147 h 216"/>
                <a:gd name="T76" fmla="*/ 73 w 174"/>
                <a:gd name="T77" fmla="*/ 136 h 216"/>
                <a:gd name="T78" fmla="*/ 76 w 174"/>
                <a:gd name="T79" fmla="*/ 119 h 216"/>
                <a:gd name="T80" fmla="*/ 99 w 174"/>
                <a:gd name="T81" fmla="*/ 86 h 216"/>
                <a:gd name="T82" fmla="*/ 99 w 174"/>
                <a:gd name="T83" fmla="*/ 86 h 216"/>
                <a:gd name="T84" fmla="*/ 102 w 174"/>
                <a:gd name="T85" fmla="*/ 86 h 216"/>
                <a:gd name="T86" fmla="*/ 102 w 174"/>
                <a:gd name="T87" fmla="*/ 93 h 216"/>
                <a:gd name="T88" fmla="*/ 100 w 174"/>
                <a:gd name="T89" fmla="*/ 108 h 216"/>
                <a:gd name="T90" fmla="*/ 75 w 174"/>
                <a:gd name="T91" fmla="*/ 14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4" h="216">
                  <a:moveTo>
                    <a:pt x="104" y="16"/>
                  </a:moveTo>
                  <a:cubicBezTo>
                    <a:pt x="105" y="16"/>
                    <a:pt x="105" y="16"/>
                    <a:pt x="106" y="16"/>
                  </a:cubicBezTo>
                  <a:cubicBezTo>
                    <a:pt x="141" y="17"/>
                    <a:pt x="158" y="45"/>
                    <a:pt x="157" y="82"/>
                  </a:cubicBezTo>
                  <a:cubicBezTo>
                    <a:pt x="157" y="88"/>
                    <a:pt x="156" y="94"/>
                    <a:pt x="155" y="101"/>
                  </a:cubicBezTo>
                  <a:cubicBezTo>
                    <a:pt x="147" y="145"/>
                    <a:pt x="114" y="197"/>
                    <a:pt x="68" y="199"/>
                  </a:cubicBezTo>
                  <a:cubicBezTo>
                    <a:pt x="67" y="200"/>
                    <a:pt x="65" y="200"/>
                    <a:pt x="64" y="200"/>
                  </a:cubicBezTo>
                  <a:cubicBezTo>
                    <a:pt x="64" y="200"/>
                    <a:pt x="63" y="200"/>
                    <a:pt x="63" y="200"/>
                  </a:cubicBezTo>
                  <a:cubicBezTo>
                    <a:pt x="45" y="199"/>
                    <a:pt x="32" y="191"/>
                    <a:pt x="24" y="174"/>
                  </a:cubicBezTo>
                  <a:cubicBezTo>
                    <a:pt x="19" y="161"/>
                    <a:pt x="16" y="147"/>
                    <a:pt x="16" y="131"/>
                  </a:cubicBezTo>
                  <a:cubicBezTo>
                    <a:pt x="16" y="123"/>
                    <a:pt x="17" y="116"/>
                    <a:pt x="19" y="108"/>
                  </a:cubicBezTo>
                  <a:cubicBezTo>
                    <a:pt x="27" y="63"/>
                    <a:pt x="55" y="19"/>
                    <a:pt x="101" y="16"/>
                  </a:cubicBezTo>
                  <a:cubicBezTo>
                    <a:pt x="102" y="16"/>
                    <a:pt x="103" y="16"/>
                    <a:pt x="104" y="16"/>
                  </a:cubicBezTo>
                  <a:moveTo>
                    <a:pt x="74" y="163"/>
                  </a:moveTo>
                  <a:cubicBezTo>
                    <a:pt x="74" y="163"/>
                    <a:pt x="75" y="163"/>
                    <a:pt x="76" y="163"/>
                  </a:cubicBezTo>
                  <a:cubicBezTo>
                    <a:pt x="97" y="162"/>
                    <a:pt x="111" y="133"/>
                    <a:pt x="116" y="112"/>
                  </a:cubicBezTo>
                  <a:cubicBezTo>
                    <a:pt x="118" y="105"/>
                    <a:pt x="118" y="99"/>
                    <a:pt x="118" y="94"/>
                  </a:cubicBezTo>
                  <a:cubicBezTo>
                    <a:pt x="119" y="78"/>
                    <a:pt x="112" y="70"/>
                    <a:pt x="99" y="70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78" y="70"/>
                    <a:pt x="65" y="96"/>
                    <a:pt x="60" y="115"/>
                  </a:cubicBezTo>
                  <a:cubicBezTo>
                    <a:pt x="59" y="122"/>
                    <a:pt x="57" y="129"/>
                    <a:pt x="57" y="136"/>
                  </a:cubicBezTo>
                  <a:cubicBezTo>
                    <a:pt x="57" y="151"/>
                    <a:pt x="61" y="163"/>
                    <a:pt x="73" y="163"/>
                  </a:cubicBezTo>
                  <a:cubicBezTo>
                    <a:pt x="73" y="163"/>
                    <a:pt x="74" y="163"/>
                    <a:pt x="74" y="163"/>
                  </a:cubicBezTo>
                  <a:moveTo>
                    <a:pt x="104" y="0"/>
                  </a:moveTo>
                  <a:cubicBezTo>
                    <a:pt x="103" y="0"/>
                    <a:pt x="102" y="0"/>
                    <a:pt x="100" y="0"/>
                  </a:cubicBezTo>
                  <a:cubicBezTo>
                    <a:pt x="42" y="3"/>
                    <a:pt x="11" y="58"/>
                    <a:pt x="3" y="105"/>
                  </a:cubicBezTo>
                  <a:cubicBezTo>
                    <a:pt x="1" y="114"/>
                    <a:pt x="0" y="122"/>
                    <a:pt x="0" y="130"/>
                  </a:cubicBezTo>
                  <a:cubicBezTo>
                    <a:pt x="0" y="149"/>
                    <a:pt x="3" y="165"/>
                    <a:pt x="10" y="180"/>
                  </a:cubicBezTo>
                  <a:cubicBezTo>
                    <a:pt x="20" y="203"/>
                    <a:pt x="38" y="215"/>
                    <a:pt x="63" y="216"/>
                  </a:cubicBezTo>
                  <a:cubicBezTo>
                    <a:pt x="63" y="216"/>
                    <a:pt x="63" y="216"/>
                    <a:pt x="64" y="216"/>
                  </a:cubicBezTo>
                  <a:cubicBezTo>
                    <a:pt x="66" y="216"/>
                    <a:pt x="67" y="216"/>
                    <a:pt x="69" y="215"/>
                  </a:cubicBezTo>
                  <a:cubicBezTo>
                    <a:pt x="123" y="212"/>
                    <a:pt x="162" y="155"/>
                    <a:pt x="171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2" y="96"/>
                    <a:pt x="173" y="89"/>
                    <a:pt x="173" y="82"/>
                  </a:cubicBezTo>
                  <a:cubicBezTo>
                    <a:pt x="174" y="60"/>
                    <a:pt x="168" y="41"/>
                    <a:pt x="158" y="26"/>
                  </a:cubicBezTo>
                  <a:cubicBezTo>
                    <a:pt x="146" y="10"/>
                    <a:pt x="128" y="0"/>
                    <a:pt x="106" y="0"/>
                  </a:cubicBezTo>
                  <a:cubicBezTo>
                    <a:pt x="105" y="0"/>
                    <a:pt x="105" y="0"/>
                    <a:pt x="104" y="0"/>
                  </a:cubicBezTo>
                  <a:close/>
                  <a:moveTo>
                    <a:pt x="75" y="147"/>
                  </a:moveTo>
                  <a:cubicBezTo>
                    <a:pt x="74" y="146"/>
                    <a:pt x="73" y="142"/>
                    <a:pt x="73" y="136"/>
                  </a:cubicBezTo>
                  <a:cubicBezTo>
                    <a:pt x="73" y="131"/>
                    <a:pt x="74" y="125"/>
                    <a:pt x="76" y="119"/>
                  </a:cubicBezTo>
                  <a:cubicBezTo>
                    <a:pt x="81" y="101"/>
                    <a:pt x="91" y="86"/>
                    <a:pt x="99" y="86"/>
                  </a:cubicBezTo>
                  <a:cubicBezTo>
                    <a:pt x="99" y="86"/>
                    <a:pt x="99" y="86"/>
                    <a:pt x="99" y="86"/>
                  </a:cubicBezTo>
                  <a:cubicBezTo>
                    <a:pt x="100" y="86"/>
                    <a:pt x="101" y="86"/>
                    <a:pt x="102" y="86"/>
                  </a:cubicBezTo>
                  <a:cubicBezTo>
                    <a:pt x="102" y="87"/>
                    <a:pt x="103" y="89"/>
                    <a:pt x="102" y="93"/>
                  </a:cubicBezTo>
                  <a:cubicBezTo>
                    <a:pt x="102" y="97"/>
                    <a:pt x="102" y="102"/>
                    <a:pt x="100" y="108"/>
                  </a:cubicBezTo>
                  <a:cubicBezTo>
                    <a:pt x="95" y="129"/>
                    <a:pt x="84" y="147"/>
                    <a:pt x="75" y="14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0" name="Freeform 51">
              <a:extLst>
                <a:ext uri="{FF2B5EF4-FFF2-40B4-BE49-F238E27FC236}">
                  <a16:creationId xmlns:a16="http://schemas.microsoft.com/office/drawing/2014/main" id="{13DA5FD5-FD81-5D96-3D59-A8188650C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8982" y="5101284"/>
              <a:ext cx="284163" cy="496888"/>
            </a:xfrm>
            <a:custGeom>
              <a:avLst/>
              <a:gdLst>
                <a:gd name="T0" fmla="*/ 36 w 122"/>
                <a:gd name="T1" fmla="*/ 212 h 212"/>
                <a:gd name="T2" fmla="*/ 0 w 122"/>
                <a:gd name="T3" fmla="*/ 181 h 212"/>
                <a:gd name="T4" fmla="*/ 1 w 122"/>
                <a:gd name="T5" fmla="*/ 174 h 212"/>
                <a:gd name="T6" fmla="*/ 30 w 122"/>
                <a:gd name="T7" fmla="*/ 144 h 212"/>
                <a:gd name="T8" fmla="*/ 7 w 122"/>
                <a:gd name="T9" fmla="*/ 146 h 212"/>
                <a:gd name="T10" fmla="*/ 9 w 122"/>
                <a:gd name="T11" fmla="*/ 135 h 212"/>
                <a:gd name="T12" fmla="*/ 43 w 122"/>
                <a:gd name="T13" fmla="*/ 12 h 212"/>
                <a:gd name="T14" fmla="*/ 45 w 122"/>
                <a:gd name="T15" fmla="*/ 8 h 212"/>
                <a:gd name="T16" fmla="*/ 48 w 122"/>
                <a:gd name="T17" fmla="*/ 7 h 212"/>
                <a:gd name="T18" fmla="*/ 84 w 122"/>
                <a:gd name="T19" fmla="*/ 2 h 212"/>
                <a:gd name="T20" fmla="*/ 110 w 122"/>
                <a:gd name="T21" fmla="*/ 1 h 212"/>
                <a:gd name="T22" fmla="*/ 122 w 122"/>
                <a:gd name="T23" fmla="*/ 0 h 212"/>
                <a:gd name="T24" fmla="*/ 118 w 122"/>
                <a:gd name="T25" fmla="*/ 11 h 212"/>
                <a:gd name="T26" fmla="*/ 90 w 122"/>
                <a:gd name="T27" fmla="*/ 132 h 212"/>
                <a:gd name="T28" fmla="*/ 89 w 122"/>
                <a:gd name="T29" fmla="*/ 138 h 212"/>
                <a:gd name="T30" fmla="*/ 57 w 122"/>
                <a:gd name="T31" fmla="*/ 141 h 212"/>
                <a:gd name="T32" fmla="*/ 86 w 122"/>
                <a:gd name="T33" fmla="*/ 171 h 212"/>
                <a:gd name="T34" fmla="*/ 85 w 122"/>
                <a:gd name="T35" fmla="*/ 179 h 212"/>
                <a:gd name="T36" fmla="*/ 36 w 122"/>
                <a:gd name="T37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2" h="212">
                  <a:moveTo>
                    <a:pt x="36" y="212"/>
                  </a:moveTo>
                  <a:cubicBezTo>
                    <a:pt x="14" y="211"/>
                    <a:pt x="0" y="198"/>
                    <a:pt x="0" y="181"/>
                  </a:cubicBezTo>
                  <a:cubicBezTo>
                    <a:pt x="0" y="178"/>
                    <a:pt x="0" y="176"/>
                    <a:pt x="1" y="174"/>
                  </a:cubicBezTo>
                  <a:cubicBezTo>
                    <a:pt x="4" y="160"/>
                    <a:pt x="15" y="149"/>
                    <a:pt x="30" y="144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9" y="135"/>
                    <a:pt x="9" y="135"/>
                    <a:pt x="9" y="135"/>
                  </a:cubicBezTo>
                  <a:cubicBezTo>
                    <a:pt x="16" y="101"/>
                    <a:pt x="31" y="40"/>
                    <a:pt x="43" y="12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60" y="4"/>
                    <a:pt x="72" y="2"/>
                    <a:pt x="84" y="2"/>
                  </a:cubicBezTo>
                  <a:cubicBezTo>
                    <a:pt x="96" y="1"/>
                    <a:pt x="104" y="1"/>
                    <a:pt x="110" y="1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08" y="41"/>
                    <a:pt x="96" y="96"/>
                    <a:pt x="90" y="132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75" y="143"/>
                    <a:pt x="86" y="155"/>
                    <a:pt x="86" y="171"/>
                  </a:cubicBezTo>
                  <a:cubicBezTo>
                    <a:pt x="86" y="173"/>
                    <a:pt x="86" y="176"/>
                    <a:pt x="85" y="179"/>
                  </a:cubicBezTo>
                  <a:cubicBezTo>
                    <a:pt x="80" y="197"/>
                    <a:pt x="59" y="212"/>
                    <a:pt x="36" y="212"/>
                  </a:cubicBezTo>
                  <a:close/>
                </a:path>
              </a:pathLst>
            </a:custGeom>
            <a:solidFill>
              <a:srgbClr val="D118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1" name="Freeform 52">
              <a:extLst>
                <a:ext uri="{FF2B5EF4-FFF2-40B4-BE49-F238E27FC236}">
                  <a16:creationId xmlns:a16="http://schemas.microsoft.com/office/drawing/2014/main" id="{C279BC93-F52A-46E9-7905-FE90C7BB9E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29932" y="5080647"/>
              <a:ext cx="328613" cy="534988"/>
            </a:xfrm>
            <a:custGeom>
              <a:avLst/>
              <a:gdLst>
                <a:gd name="T0" fmla="*/ 118 w 141"/>
                <a:gd name="T1" fmla="*/ 18 h 229"/>
                <a:gd name="T2" fmla="*/ 90 w 141"/>
                <a:gd name="T3" fmla="*/ 139 h 229"/>
                <a:gd name="T4" fmla="*/ 25 w 141"/>
                <a:gd name="T5" fmla="*/ 146 h 229"/>
                <a:gd name="T6" fmla="*/ 58 w 141"/>
                <a:gd name="T7" fmla="*/ 24 h 229"/>
                <a:gd name="T8" fmla="*/ 92 w 141"/>
                <a:gd name="T9" fmla="*/ 19 h 229"/>
                <a:gd name="T10" fmla="*/ 118 w 141"/>
                <a:gd name="T11" fmla="*/ 18 h 229"/>
                <a:gd name="T12" fmla="*/ 57 w 141"/>
                <a:gd name="T13" fmla="*/ 157 h 229"/>
                <a:gd name="T14" fmla="*/ 58 w 141"/>
                <a:gd name="T15" fmla="*/ 157 h 229"/>
                <a:gd name="T16" fmla="*/ 86 w 141"/>
                <a:gd name="T17" fmla="*/ 180 h 229"/>
                <a:gd name="T18" fmla="*/ 85 w 141"/>
                <a:gd name="T19" fmla="*/ 186 h 229"/>
                <a:gd name="T20" fmla="*/ 44 w 141"/>
                <a:gd name="T21" fmla="*/ 213 h 229"/>
                <a:gd name="T22" fmla="*/ 44 w 141"/>
                <a:gd name="T23" fmla="*/ 213 h 229"/>
                <a:gd name="T24" fmla="*/ 16 w 141"/>
                <a:gd name="T25" fmla="*/ 190 h 229"/>
                <a:gd name="T26" fmla="*/ 17 w 141"/>
                <a:gd name="T27" fmla="*/ 184 h 229"/>
                <a:gd name="T28" fmla="*/ 57 w 141"/>
                <a:gd name="T29" fmla="*/ 157 h 229"/>
                <a:gd name="T30" fmla="*/ 141 w 141"/>
                <a:gd name="T31" fmla="*/ 0 h 229"/>
                <a:gd name="T32" fmla="*/ 117 w 141"/>
                <a:gd name="T33" fmla="*/ 2 h 229"/>
                <a:gd name="T34" fmla="*/ 92 w 141"/>
                <a:gd name="T35" fmla="*/ 3 h 229"/>
                <a:gd name="T36" fmla="*/ 54 w 141"/>
                <a:gd name="T37" fmla="*/ 8 h 229"/>
                <a:gd name="T38" fmla="*/ 47 w 141"/>
                <a:gd name="T39" fmla="*/ 10 h 229"/>
                <a:gd name="T40" fmla="*/ 44 w 141"/>
                <a:gd name="T41" fmla="*/ 18 h 229"/>
                <a:gd name="T42" fmla="*/ 9 w 141"/>
                <a:gd name="T43" fmla="*/ 143 h 229"/>
                <a:gd name="T44" fmla="*/ 5 w 141"/>
                <a:gd name="T45" fmla="*/ 164 h 229"/>
                <a:gd name="T46" fmla="*/ 9 w 141"/>
                <a:gd name="T47" fmla="*/ 164 h 229"/>
                <a:gd name="T48" fmla="*/ 1 w 141"/>
                <a:gd name="T49" fmla="*/ 181 h 229"/>
                <a:gd name="T50" fmla="*/ 0 w 141"/>
                <a:gd name="T51" fmla="*/ 190 h 229"/>
                <a:gd name="T52" fmla="*/ 43 w 141"/>
                <a:gd name="T53" fmla="*/ 229 h 229"/>
                <a:gd name="T54" fmla="*/ 44 w 141"/>
                <a:gd name="T55" fmla="*/ 229 h 229"/>
                <a:gd name="T56" fmla="*/ 101 w 141"/>
                <a:gd name="T57" fmla="*/ 190 h 229"/>
                <a:gd name="T58" fmla="*/ 102 w 141"/>
                <a:gd name="T59" fmla="*/ 180 h 229"/>
                <a:gd name="T60" fmla="*/ 93 w 141"/>
                <a:gd name="T61" fmla="*/ 155 h 229"/>
                <a:gd name="T62" fmla="*/ 103 w 141"/>
                <a:gd name="T63" fmla="*/ 154 h 229"/>
                <a:gd name="T64" fmla="*/ 105 w 141"/>
                <a:gd name="T65" fmla="*/ 142 h 229"/>
                <a:gd name="T66" fmla="*/ 134 w 141"/>
                <a:gd name="T67" fmla="*/ 23 h 229"/>
                <a:gd name="T68" fmla="*/ 141 w 141"/>
                <a:gd name="T6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1" h="229">
                  <a:moveTo>
                    <a:pt x="118" y="18"/>
                  </a:moveTo>
                  <a:cubicBezTo>
                    <a:pt x="108" y="49"/>
                    <a:pt x="95" y="105"/>
                    <a:pt x="90" y="139"/>
                  </a:cubicBezTo>
                  <a:cubicBezTo>
                    <a:pt x="25" y="146"/>
                    <a:pt x="25" y="146"/>
                    <a:pt x="25" y="146"/>
                  </a:cubicBezTo>
                  <a:cubicBezTo>
                    <a:pt x="32" y="112"/>
                    <a:pt x="47" y="51"/>
                    <a:pt x="58" y="24"/>
                  </a:cubicBezTo>
                  <a:cubicBezTo>
                    <a:pt x="70" y="21"/>
                    <a:pt x="81" y="19"/>
                    <a:pt x="92" y="19"/>
                  </a:cubicBezTo>
                  <a:cubicBezTo>
                    <a:pt x="104" y="18"/>
                    <a:pt x="113" y="18"/>
                    <a:pt x="118" y="18"/>
                  </a:cubicBezTo>
                  <a:moveTo>
                    <a:pt x="57" y="157"/>
                  </a:moveTo>
                  <a:cubicBezTo>
                    <a:pt x="57" y="157"/>
                    <a:pt x="58" y="157"/>
                    <a:pt x="58" y="157"/>
                  </a:cubicBezTo>
                  <a:cubicBezTo>
                    <a:pt x="73" y="158"/>
                    <a:pt x="86" y="166"/>
                    <a:pt x="86" y="180"/>
                  </a:cubicBezTo>
                  <a:cubicBezTo>
                    <a:pt x="86" y="182"/>
                    <a:pt x="86" y="183"/>
                    <a:pt x="85" y="186"/>
                  </a:cubicBezTo>
                  <a:cubicBezTo>
                    <a:pt x="81" y="200"/>
                    <a:pt x="63" y="213"/>
                    <a:pt x="44" y="213"/>
                  </a:cubicBezTo>
                  <a:cubicBezTo>
                    <a:pt x="44" y="213"/>
                    <a:pt x="44" y="213"/>
                    <a:pt x="44" y="213"/>
                  </a:cubicBezTo>
                  <a:cubicBezTo>
                    <a:pt x="28" y="212"/>
                    <a:pt x="16" y="204"/>
                    <a:pt x="16" y="190"/>
                  </a:cubicBezTo>
                  <a:cubicBezTo>
                    <a:pt x="16" y="188"/>
                    <a:pt x="16" y="186"/>
                    <a:pt x="17" y="184"/>
                  </a:cubicBezTo>
                  <a:cubicBezTo>
                    <a:pt x="20" y="168"/>
                    <a:pt x="38" y="157"/>
                    <a:pt x="57" y="157"/>
                  </a:cubicBezTo>
                  <a:moveTo>
                    <a:pt x="141" y="0"/>
                  </a:moveTo>
                  <a:cubicBezTo>
                    <a:pt x="117" y="2"/>
                    <a:pt x="117" y="2"/>
                    <a:pt x="117" y="2"/>
                  </a:cubicBezTo>
                  <a:cubicBezTo>
                    <a:pt x="112" y="2"/>
                    <a:pt x="103" y="2"/>
                    <a:pt x="92" y="3"/>
                  </a:cubicBezTo>
                  <a:cubicBezTo>
                    <a:pt x="79" y="3"/>
                    <a:pt x="67" y="5"/>
                    <a:pt x="54" y="8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31" y="46"/>
                    <a:pt x="16" y="108"/>
                    <a:pt x="9" y="143"/>
                  </a:cubicBezTo>
                  <a:cubicBezTo>
                    <a:pt x="5" y="164"/>
                    <a:pt x="5" y="164"/>
                    <a:pt x="5" y="164"/>
                  </a:cubicBezTo>
                  <a:cubicBezTo>
                    <a:pt x="9" y="164"/>
                    <a:pt x="9" y="164"/>
                    <a:pt x="9" y="164"/>
                  </a:cubicBezTo>
                  <a:cubicBezTo>
                    <a:pt x="5" y="169"/>
                    <a:pt x="2" y="175"/>
                    <a:pt x="1" y="181"/>
                  </a:cubicBezTo>
                  <a:cubicBezTo>
                    <a:pt x="0" y="184"/>
                    <a:pt x="0" y="187"/>
                    <a:pt x="0" y="190"/>
                  </a:cubicBezTo>
                  <a:cubicBezTo>
                    <a:pt x="0" y="212"/>
                    <a:pt x="18" y="228"/>
                    <a:pt x="43" y="229"/>
                  </a:cubicBezTo>
                  <a:cubicBezTo>
                    <a:pt x="44" y="229"/>
                    <a:pt x="44" y="229"/>
                    <a:pt x="44" y="229"/>
                  </a:cubicBezTo>
                  <a:cubicBezTo>
                    <a:pt x="70" y="229"/>
                    <a:pt x="95" y="211"/>
                    <a:pt x="101" y="190"/>
                  </a:cubicBezTo>
                  <a:cubicBezTo>
                    <a:pt x="102" y="186"/>
                    <a:pt x="102" y="183"/>
                    <a:pt x="102" y="180"/>
                  </a:cubicBezTo>
                  <a:cubicBezTo>
                    <a:pt x="102" y="170"/>
                    <a:pt x="99" y="162"/>
                    <a:pt x="93" y="155"/>
                  </a:cubicBezTo>
                  <a:cubicBezTo>
                    <a:pt x="103" y="154"/>
                    <a:pt x="103" y="154"/>
                    <a:pt x="103" y="154"/>
                  </a:cubicBezTo>
                  <a:cubicBezTo>
                    <a:pt x="105" y="142"/>
                    <a:pt x="105" y="142"/>
                    <a:pt x="105" y="142"/>
                  </a:cubicBezTo>
                  <a:cubicBezTo>
                    <a:pt x="111" y="107"/>
                    <a:pt x="124" y="52"/>
                    <a:pt x="134" y="23"/>
                  </a:cubicBezTo>
                  <a:cubicBezTo>
                    <a:pt x="141" y="0"/>
                    <a:pt x="141" y="0"/>
                    <a:pt x="14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2" name="Freeform 53">
              <a:extLst>
                <a:ext uri="{FF2B5EF4-FFF2-40B4-BE49-F238E27FC236}">
                  <a16:creationId xmlns:a16="http://schemas.microsoft.com/office/drawing/2014/main" id="{035EB026-642E-EAA6-A330-FA030C038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2345" y="5106047"/>
              <a:ext cx="284163" cy="493713"/>
            </a:xfrm>
            <a:custGeom>
              <a:avLst/>
              <a:gdLst>
                <a:gd name="T0" fmla="*/ 36 w 122"/>
                <a:gd name="T1" fmla="*/ 211 h 211"/>
                <a:gd name="T2" fmla="*/ 0 w 122"/>
                <a:gd name="T3" fmla="*/ 180 h 211"/>
                <a:gd name="T4" fmla="*/ 1 w 122"/>
                <a:gd name="T5" fmla="*/ 173 h 211"/>
                <a:gd name="T6" fmla="*/ 30 w 122"/>
                <a:gd name="T7" fmla="*/ 143 h 211"/>
                <a:gd name="T8" fmla="*/ 7 w 122"/>
                <a:gd name="T9" fmla="*/ 146 h 211"/>
                <a:gd name="T10" fmla="*/ 9 w 122"/>
                <a:gd name="T11" fmla="*/ 135 h 211"/>
                <a:gd name="T12" fmla="*/ 43 w 122"/>
                <a:gd name="T13" fmla="*/ 12 h 211"/>
                <a:gd name="T14" fmla="*/ 45 w 122"/>
                <a:gd name="T15" fmla="*/ 8 h 211"/>
                <a:gd name="T16" fmla="*/ 48 w 122"/>
                <a:gd name="T17" fmla="*/ 7 h 211"/>
                <a:gd name="T18" fmla="*/ 84 w 122"/>
                <a:gd name="T19" fmla="*/ 2 h 211"/>
                <a:gd name="T20" fmla="*/ 110 w 122"/>
                <a:gd name="T21" fmla="*/ 0 h 211"/>
                <a:gd name="T22" fmla="*/ 122 w 122"/>
                <a:gd name="T23" fmla="*/ 0 h 211"/>
                <a:gd name="T24" fmla="*/ 118 w 122"/>
                <a:gd name="T25" fmla="*/ 11 h 211"/>
                <a:gd name="T26" fmla="*/ 89 w 122"/>
                <a:gd name="T27" fmla="*/ 132 h 211"/>
                <a:gd name="T28" fmla="*/ 88 w 122"/>
                <a:gd name="T29" fmla="*/ 138 h 211"/>
                <a:gd name="T30" fmla="*/ 57 w 122"/>
                <a:gd name="T31" fmla="*/ 141 h 211"/>
                <a:gd name="T32" fmla="*/ 75 w 122"/>
                <a:gd name="T33" fmla="*/ 148 h 211"/>
                <a:gd name="T34" fmla="*/ 86 w 122"/>
                <a:gd name="T35" fmla="*/ 171 h 211"/>
                <a:gd name="T36" fmla="*/ 85 w 122"/>
                <a:gd name="T37" fmla="*/ 178 h 211"/>
                <a:gd name="T38" fmla="*/ 36 w 122"/>
                <a:gd name="T3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2" h="211">
                  <a:moveTo>
                    <a:pt x="36" y="211"/>
                  </a:moveTo>
                  <a:cubicBezTo>
                    <a:pt x="14" y="211"/>
                    <a:pt x="0" y="198"/>
                    <a:pt x="0" y="180"/>
                  </a:cubicBezTo>
                  <a:cubicBezTo>
                    <a:pt x="0" y="178"/>
                    <a:pt x="0" y="176"/>
                    <a:pt x="1" y="173"/>
                  </a:cubicBezTo>
                  <a:cubicBezTo>
                    <a:pt x="4" y="160"/>
                    <a:pt x="15" y="149"/>
                    <a:pt x="30" y="143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9" y="135"/>
                    <a:pt x="9" y="135"/>
                    <a:pt x="9" y="135"/>
                  </a:cubicBezTo>
                  <a:cubicBezTo>
                    <a:pt x="16" y="101"/>
                    <a:pt x="31" y="40"/>
                    <a:pt x="43" y="12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60" y="4"/>
                    <a:pt x="72" y="2"/>
                    <a:pt x="84" y="2"/>
                  </a:cubicBezTo>
                  <a:cubicBezTo>
                    <a:pt x="95" y="1"/>
                    <a:pt x="104" y="1"/>
                    <a:pt x="110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08" y="41"/>
                    <a:pt x="96" y="96"/>
                    <a:pt x="89" y="132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63" y="142"/>
                    <a:pt x="70" y="144"/>
                    <a:pt x="75" y="148"/>
                  </a:cubicBezTo>
                  <a:cubicBezTo>
                    <a:pt x="82" y="153"/>
                    <a:pt x="86" y="161"/>
                    <a:pt x="86" y="171"/>
                  </a:cubicBezTo>
                  <a:cubicBezTo>
                    <a:pt x="86" y="173"/>
                    <a:pt x="86" y="176"/>
                    <a:pt x="85" y="178"/>
                  </a:cubicBezTo>
                  <a:cubicBezTo>
                    <a:pt x="80" y="197"/>
                    <a:pt x="59" y="211"/>
                    <a:pt x="36" y="211"/>
                  </a:cubicBezTo>
                  <a:close/>
                </a:path>
              </a:pathLst>
            </a:custGeom>
            <a:solidFill>
              <a:srgbClr val="D118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3" name="Freeform 54">
              <a:extLst>
                <a:ext uri="{FF2B5EF4-FFF2-40B4-BE49-F238E27FC236}">
                  <a16:creationId xmlns:a16="http://schemas.microsoft.com/office/drawing/2014/main" id="{46EDBA8A-7786-9F10-8290-8C5F5E8540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1707" y="5085409"/>
              <a:ext cx="330200" cy="533400"/>
            </a:xfrm>
            <a:custGeom>
              <a:avLst/>
              <a:gdLst>
                <a:gd name="T0" fmla="*/ 119 w 142"/>
                <a:gd name="T1" fmla="*/ 17 h 228"/>
                <a:gd name="T2" fmla="*/ 91 w 142"/>
                <a:gd name="T3" fmla="*/ 139 h 228"/>
                <a:gd name="T4" fmla="*/ 26 w 142"/>
                <a:gd name="T5" fmla="*/ 146 h 228"/>
                <a:gd name="T6" fmla="*/ 59 w 142"/>
                <a:gd name="T7" fmla="*/ 24 h 228"/>
                <a:gd name="T8" fmla="*/ 93 w 142"/>
                <a:gd name="T9" fmla="*/ 19 h 228"/>
                <a:gd name="T10" fmla="*/ 119 w 142"/>
                <a:gd name="T11" fmla="*/ 17 h 228"/>
                <a:gd name="T12" fmla="*/ 58 w 142"/>
                <a:gd name="T13" fmla="*/ 157 h 228"/>
                <a:gd name="T14" fmla="*/ 59 w 142"/>
                <a:gd name="T15" fmla="*/ 157 h 228"/>
                <a:gd name="T16" fmla="*/ 87 w 142"/>
                <a:gd name="T17" fmla="*/ 179 h 228"/>
                <a:gd name="T18" fmla="*/ 86 w 142"/>
                <a:gd name="T19" fmla="*/ 185 h 228"/>
                <a:gd name="T20" fmla="*/ 45 w 142"/>
                <a:gd name="T21" fmla="*/ 212 h 228"/>
                <a:gd name="T22" fmla="*/ 45 w 142"/>
                <a:gd name="T23" fmla="*/ 212 h 228"/>
                <a:gd name="T24" fmla="*/ 17 w 142"/>
                <a:gd name="T25" fmla="*/ 190 h 228"/>
                <a:gd name="T26" fmla="*/ 18 w 142"/>
                <a:gd name="T27" fmla="*/ 184 h 228"/>
                <a:gd name="T28" fmla="*/ 58 w 142"/>
                <a:gd name="T29" fmla="*/ 157 h 228"/>
                <a:gd name="T30" fmla="*/ 142 w 142"/>
                <a:gd name="T31" fmla="*/ 0 h 228"/>
                <a:gd name="T32" fmla="*/ 118 w 142"/>
                <a:gd name="T33" fmla="*/ 2 h 228"/>
                <a:gd name="T34" fmla="*/ 93 w 142"/>
                <a:gd name="T35" fmla="*/ 3 h 228"/>
                <a:gd name="T36" fmla="*/ 55 w 142"/>
                <a:gd name="T37" fmla="*/ 8 h 228"/>
                <a:gd name="T38" fmla="*/ 48 w 142"/>
                <a:gd name="T39" fmla="*/ 10 h 228"/>
                <a:gd name="T40" fmla="*/ 45 w 142"/>
                <a:gd name="T41" fmla="*/ 17 h 228"/>
                <a:gd name="T42" fmla="*/ 10 w 142"/>
                <a:gd name="T43" fmla="*/ 143 h 228"/>
                <a:gd name="T44" fmla="*/ 6 w 142"/>
                <a:gd name="T45" fmla="*/ 164 h 228"/>
                <a:gd name="T46" fmla="*/ 10 w 142"/>
                <a:gd name="T47" fmla="*/ 163 h 228"/>
                <a:gd name="T48" fmla="*/ 2 w 142"/>
                <a:gd name="T49" fmla="*/ 181 h 228"/>
                <a:gd name="T50" fmla="*/ 1 w 142"/>
                <a:gd name="T51" fmla="*/ 189 h 228"/>
                <a:gd name="T52" fmla="*/ 44 w 142"/>
                <a:gd name="T53" fmla="*/ 228 h 228"/>
                <a:gd name="T54" fmla="*/ 45 w 142"/>
                <a:gd name="T55" fmla="*/ 228 h 228"/>
                <a:gd name="T56" fmla="*/ 102 w 142"/>
                <a:gd name="T57" fmla="*/ 189 h 228"/>
                <a:gd name="T58" fmla="*/ 103 w 142"/>
                <a:gd name="T59" fmla="*/ 180 h 228"/>
                <a:gd name="T60" fmla="*/ 94 w 142"/>
                <a:gd name="T61" fmla="*/ 155 h 228"/>
                <a:gd name="T62" fmla="*/ 104 w 142"/>
                <a:gd name="T63" fmla="*/ 154 h 228"/>
                <a:gd name="T64" fmla="*/ 106 w 142"/>
                <a:gd name="T65" fmla="*/ 142 h 228"/>
                <a:gd name="T66" fmla="*/ 134 w 142"/>
                <a:gd name="T67" fmla="*/ 23 h 228"/>
                <a:gd name="T68" fmla="*/ 142 w 142"/>
                <a:gd name="T6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228">
                  <a:moveTo>
                    <a:pt x="119" y="17"/>
                  </a:moveTo>
                  <a:cubicBezTo>
                    <a:pt x="109" y="49"/>
                    <a:pt x="96" y="105"/>
                    <a:pt x="91" y="139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33" y="112"/>
                    <a:pt x="48" y="51"/>
                    <a:pt x="59" y="24"/>
                  </a:cubicBezTo>
                  <a:cubicBezTo>
                    <a:pt x="71" y="21"/>
                    <a:pt x="82" y="19"/>
                    <a:pt x="93" y="19"/>
                  </a:cubicBezTo>
                  <a:cubicBezTo>
                    <a:pt x="105" y="18"/>
                    <a:pt x="113" y="18"/>
                    <a:pt x="119" y="17"/>
                  </a:cubicBezTo>
                  <a:moveTo>
                    <a:pt x="58" y="157"/>
                  </a:moveTo>
                  <a:cubicBezTo>
                    <a:pt x="58" y="157"/>
                    <a:pt x="59" y="157"/>
                    <a:pt x="59" y="157"/>
                  </a:cubicBezTo>
                  <a:cubicBezTo>
                    <a:pt x="74" y="158"/>
                    <a:pt x="87" y="165"/>
                    <a:pt x="87" y="179"/>
                  </a:cubicBezTo>
                  <a:cubicBezTo>
                    <a:pt x="87" y="181"/>
                    <a:pt x="87" y="183"/>
                    <a:pt x="86" y="185"/>
                  </a:cubicBezTo>
                  <a:cubicBezTo>
                    <a:pt x="82" y="200"/>
                    <a:pt x="64" y="212"/>
                    <a:pt x="45" y="212"/>
                  </a:cubicBezTo>
                  <a:cubicBezTo>
                    <a:pt x="45" y="212"/>
                    <a:pt x="45" y="212"/>
                    <a:pt x="45" y="212"/>
                  </a:cubicBezTo>
                  <a:cubicBezTo>
                    <a:pt x="29" y="212"/>
                    <a:pt x="17" y="204"/>
                    <a:pt x="17" y="190"/>
                  </a:cubicBezTo>
                  <a:cubicBezTo>
                    <a:pt x="17" y="188"/>
                    <a:pt x="17" y="186"/>
                    <a:pt x="18" y="184"/>
                  </a:cubicBezTo>
                  <a:cubicBezTo>
                    <a:pt x="21" y="168"/>
                    <a:pt x="39" y="157"/>
                    <a:pt x="58" y="157"/>
                  </a:cubicBezTo>
                  <a:moveTo>
                    <a:pt x="142" y="0"/>
                  </a:moveTo>
                  <a:cubicBezTo>
                    <a:pt x="118" y="2"/>
                    <a:pt x="118" y="2"/>
                    <a:pt x="118" y="2"/>
                  </a:cubicBezTo>
                  <a:cubicBezTo>
                    <a:pt x="113" y="2"/>
                    <a:pt x="104" y="2"/>
                    <a:pt x="93" y="3"/>
                  </a:cubicBezTo>
                  <a:cubicBezTo>
                    <a:pt x="80" y="3"/>
                    <a:pt x="68" y="5"/>
                    <a:pt x="55" y="8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32" y="46"/>
                    <a:pt x="17" y="108"/>
                    <a:pt x="10" y="143"/>
                  </a:cubicBezTo>
                  <a:cubicBezTo>
                    <a:pt x="6" y="164"/>
                    <a:pt x="6" y="164"/>
                    <a:pt x="6" y="164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6" y="169"/>
                    <a:pt x="3" y="174"/>
                    <a:pt x="2" y="181"/>
                  </a:cubicBezTo>
                  <a:cubicBezTo>
                    <a:pt x="1" y="184"/>
                    <a:pt x="1" y="186"/>
                    <a:pt x="1" y="189"/>
                  </a:cubicBezTo>
                  <a:cubicBezTo>
                    <a:pt x="0" y="211"/>
                    <a:pt x="19" y="228"/>
                    <a:pt x="44" y="228"/>
                  </a:cubicBezTo>
                  <a:cubicBezTo>
                    <a:pt x="45" y="228"/>
                    <a:pt x="45" y="228"/>
                    <a:pt x="45" y="228"/>
                  </a:cubicBezTo>
                  <a:cubicBezTo>
                    <a:pt x="71" y="228"/>
                    <a:pt x="96" y="211"/>
                    <a:pt x="102" y="189"/>
                  </a:cubicBezTo>
                  <a:cubicBezTo>
                    <a:pt x="103" y="186"/>
                    <a:pt x="103" y="183"/>
                    <a:pt x="103" y="180"/>
                  </a:cubicBezTo>
                  <a:cubicBezTo>
                    <a:pt x="103" y="170"/>
                    <a:pt x="100" y="162"/>
                    <a:pt x="94" y="155"/>
                  </a:cubicBezTo>
                  <a:cubicBezTo>
                    <a:pt x="104" y="154"/>
                    <a:pt x="104" y="154"/>
                    <a:pt x="104" y="154"/>
                  </a:cubicBezTo>
                  <a:cubicBezTo>
                    <a:pt x="106" y="142"/>
                    <a:pt x="106" y="142"/>
                    <a:pt x="106" y="142"/>
                  </a:cubicBezTo>
                  <a:cubicBezTo>
                    <a:pt x="112" y="106"/>
                    <a:pt x="124" y="52"/>
                    <a:pt x="134" y="23"/>
                  </a:cubicBezTo>
                  <a:cubicBezTo>
                    <a:pt x="142" y="0"/>
                    <a:pt x="142" y="0"/>
                    <a:pt x="14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4" name="Freeform 55">
              <a:extLst>
                <a:ext uri="{FF2B5EF4-FFF2-40B4-BE49-F238E27FC236}">
                  <a16:creationId xmlns:a16="http://schemas.microsoft.com/office/drawing/2014/main" id="{AEB09855-B7BF-30DA-76FD-51B11BB05A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5707" y="5110809"/>
              <a:ext cx="284163" cy="493713"/>
            </a:xfrm>
            <a:custGeom>
              <a:avLst/>
              <a:gdLst>
                <a:gd name="T0" fmla="*/ 35 w 122"/>
                <a:gd name="T1" fmla="*/ 211 h 211"/>
                <a:gd name="T2" fmla="*/ 0 w 122"/>
                <a:gd name="T3" fmla="*/ 180 h 211"/>
                <a:gd name="T4" fmla="*/ 1 w 122"/>
                <a:gd name="T5" fmla="*/ 173 h 211"/>
                <a:gd name="T6" fmla="*/ 30 w 122"/>
                <a:gd name="T7" fmla="*/ 143 h 211"/>
                <a:gd name="T8" fmla="*/ 7 w 122"/>
                <a:gd name="T9" fmla="*/ 146 h 211"/>
                <a:gd name="T10" fmla="*/ 9 w 122"/>
                <a:gd name="T11" fmla="*/ 135 h 211"/>
                <a:gd name="T12" fmla="*/ 43 w 122"/>
                <a:gd name="T13" fmla="*/ 11 h 211"/>
                <a:gd name="T14" fmla="*/ 45 w 122"/>
                <a:gd name="T15" fmla="*/ 8 h 211"/>
                <a:gd name="T16" fmla="*/ 48 w 122"/>
                <a:gd name="T17" fmla="*/ 7 h 211"/>
                <a:gd name="T18" fmla="*/ 84 w 122"/>
                <a:gd name="T19" fmla="*/ 1 h 211"/>
                <a:gd name="T20" fmla="*/ 110 w 122"/>
                <a:gd name="T21" fmla="*/ 0 h 211"/>
                <a:gd name="T22" fmla="*/ 122 w 122"/>
                <a:gd name="T23" fmla="*/ 0 h 211"/>
                <a:gd name="T24" fmla="*/ 118 w 122"/>
                <a:gd name="T25" fmla="*/ 11 h 211"/>
                <a:gd name="T26" fmla="*/ 89 w 122"/>
                <a:gd name="T27" fmla="*/ 131 h 211"/>
                <a:gd name="T28" fmla="*/ 88 w 122"/>
                <a:gd name="T29" fmla="*/ 137 h 211"/>
                <a:gd name="T30" fmla="*/ 57 w 122"/>
                <a:gd name="T31" fmla="*/ 141 h 211"/>
                <a:gd name="T32" fmla="*/ 86 w 122"/>
                <a:gd name="T33" fmla="*/ 170 h 211"/>
                <a:gd name="T34" fmla="*/ 85 w 122"/>
                <a:gd name="T35" fmla="*/ 178 h 211"/>
                <a:gd name="T36" fmla="*/ 36 w 122"/>
                <a:gd name="T37" fmla="*/ 211 h 211"/>
                <a:gd name="T38" fmla="*/ 35 w 122"/>
                <a:gd name="T3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2" h="211">
                  <a:moveTo>
                    <a:pt x="35" y="211"/>
                  </a:moveTo>
                  <a:cubicBezTo>
                    <a:pt x="14" y="211"/>
                    <a:pt x="0" y="198"/>
                    <a:pt x="0" y="180"/>
                  </a:cubicBezTo>
                  <a:cubicBezTo>
                    <a:pt x="0" y="178"/>
                    <a:pt x="0" y="176"/>
                    <a:pt x="1" y="173"/>
                  </a:cubicBezTo>
                  <a:cubicBezTo>
                    <a:pt x="4" y="160"/>
                    <a:pt x="15" y="148"/>
                    <a:pt x="30" y="143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9" y="135"/>
                    <a:pt x="9" y="135"/>
                    <a:pt x="9" y="135"/>
                  </a:cubicBezTo>
                  <a:cubicBezTo>
                    <a:pt x="16" y="101"/>
                    <a:pt x="31" y="39"/>
                    <a:pt x="43" y="11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60" y="4"/>
                    <a:pt x="72" y="2"/>
                    <a:pt x="84" y="1"/>
                  </a:cubicBezTo>
                  <a:cubicBezTo>
                    <a:pt x="95" y="1"/>
                    <a:pt x="104" y="1"/>
                    <a:pt x="110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08" y="41"/>
                    <a:pt x="95" y="96"/>
                    <a:pt x="89" y="131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74" y="143"/>
                    <a:pt x="86" y="155"/>
                    <a:pt x="86" y="170"/>
                  </a:cubicBezTo>
                  <a:cubicBezTo>
                    <a:pt x="86" y="173"/>
                    <a:pt x="86" y="176"/>
                    <a:pt x="85" y="178"/>
                  </a:cubicBezTo>
                  <a:cubicBezTo>
                    <a:pt x="80" y="197"/>
                    <a:pt x="59" y="211"/>
                    <a:pt x="36" y="211"/>
                  </a:cubicBezTo>
                  <a:lnTo>
                    <a:pt x="35" y="211"/>
                  </a:lnTo>
                  <a:close/>
                </a:path>
              </a:pathLst>
            </a:custGeom>
            <a:solidFill>
              <a:srgbClr val="D118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5" name="Freeform 56">
              <a:extLst>
                <a:ext uri="{FF2B5EF4-FFF2-40B4-BE49-F238E27FC236}">
                  <a16:creationId xmlns:a16="http://schemas.microsoft.com/office/drawing/2014/main" id="{81D3492E-B2E8-7066-55D7-BFE3895695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95070" y="5090172"/>
              <a:ext cx="330200" cy="533400"/>
            </a:xfrm>
            <a:custGeom>
              <a:avLst/>
              <a:gdLst>
                <a:gd name="T0" fmla="*/ 119 w 142"/>
                <a:gd name="T1" fmla="*/ 17 h 228"/>
                <a:gd name="T2" fmla="*/ 91 w 142"/>
                <a:gd name="T3" fmla="*/ 139 h 228"/>
                <a:gd name="T4" fmla="*/ 26 w 142"/>
                <a:gd name="T5" fmla="*/ 146 h 228"/>
                <a:gd name="T6" fmla="*/ 59 w 142"/>
                <a:gd name="T7" fmla="*/ 24 h 228"/>
                <a:gd name="T8" fmla="*/ 93 w 142"/>
                <a:gd name="T9" fmla="*/ 18 h 228"/>
                <a:gd name="T10" fmla="*/ 119 w 142"/>
                <a:gd name="T11" fmla="*/ 17 h 228"/>
                <a:gd name="T12" fmla="*/ 58 w 142"/>
                <a:gd name="T13" fmla="*/ 157 h 228"/>
                <a:gd name="T14" fmla="*/ 59 w 142"/>
                <a:gd name="T15" fmla="*/ 157 h 228"/>
                <a:gd name="T16" fmla="*/ 87 w 142"/>
                <a:gd name="T17" fmla="*/ 179 h 228"/>
                <a:gd name="T18" fmla="*/ 86 w 142"/>
                <a:gd name="T19" fmla="*/ 185 h 228"/>
                <a:gd name="T20" fmla="*/ 45 w 142"/>
                <a:gd name="T21" fmla="*/ 212 h 228"/>
                <a:gd name="T22" fmla="*/ 45 w 142"/>
                <a:gd name="T23" fmla="*/ 212 h 228"/>
                <a:gd name="T24" fmla="*/ 17 w 142"/>
                <a:gd name="T25" fmla="*/ 189 h 228"/>
                <a:gd name="T26" fmla="*/ 18 w 142"/>
                <a:gd name="T27" fmla="*/ 184 h 228"/>
                <a:gd name="T28" fmla="*/ 58 w 142"/>
                <a:gd name="T29" fmla="*/ 157 h 228"/>
                <a:gd name="T30" fmla="*/ 142 w 142"/>
                <a:gd name="T31" fmla="*/ 0 h 228"/>
                <a:gd name="T32" fmla="*/ 118 w 142"/>
                <a:gd name="T33" fmla="*/ 1 h 228"/>
                <a:gd name="T34" fmla="*/ 93 w 142"/>
                <a:gd name="T35" fmla="*/ 2 h 228"/>
                <a:gd name="T36" fmla="*/ 55 w 142"/>
                <a:gd name="T37" fmla="*/ 8 h 228"/>
                <a:gd name="T38" fmla="*/ 48 w 142"/>
                <a:gd name="T39" fmla="*/ 10 h 228"/>
                <a:gd name="T40" fmla="*/ 45 w 142"/>
                <a:gd name="T41" fmla="*/ 17 h 228"/>
                <a:gd name="T42" fmla="*/ 10 w 142"/>
                <a:gd name="T43" fmla="*/ 142 h 228"/>
                <a:gd name="T44" fmla="*/ 6 w 142"/>
                <a:gd name="T45" fmla="*/ 164 h 228"/>
                <a:gd name="T46" fmla="*/ 10 w 142"/>
                <a:gd name="T47" fmla="*/ 163 h 228"/>
                <a:gd name="T48" fmla="*/ 2 w 142"/>
                <a:gd name="T49" fmla="*/ 181 h 228"/>
                <a:gd name="T50" fmla="*/ 1 w 142"/>
                <a:gd name="T51" fmla="*/ 189 h 228"/>
                <a:gd name="T52" fmla="*/ 44 w 142"/>
                <a:gd name="T53" fmla="*/ 228 h 228"/>
                <a:gd name="T54" fmla="*/ 45 w 142"/>
                <a:gd name="T55" fmla="*/ 228 h 228"/>
                <a:gd name="T56" fmla="*/ 102 w 142"/>
                <a:gd name="T57" fmla="*/ 189 h 228"/>
                <a:gd name="T58" fmla="*/ 103 w 142"/>
                <a:gd name="T59" fmla="*/ 180 h 228"/>
                <a:gd name="T60" fmla="*/ 93 w 142"/>
                <a:gd name="T61" fmla="*/ 155 h 228"/>
                <a:gd name="T62" fmla="*/ 104 w 142"/>
                <a:gd name="T63" fmla="*/ 154 h 228"/>
                <a:gd name="T64" fmla="*/ 106 w 142"/>
                <a:gd name="T65" fmla="*/ 142 h 228"/>
                <a:gd name="T66" fmla="*/ 134 w 142"/>
                <a:gd name="T67" fmla="*/ 22 h 228"/>
                <a:gd name="T68" fmla="*/ 142 w 142"/>
                <a:gd name="T6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228">
                  <a:moveTo>
                    <a:pt x="119" y="17"/>
                  </a:moveTo>
                  <a:cubicBezTo>
                    <a:pt x="109" y="49"/>
                    <a:pt x="96" y="105"/>
                    <a:pt x="91" y="139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33" y="112"/>
                    <a:pt x="48" y="51"/>
                    <a:pt x="59" y="24"/>
                  </a:cubicBezTo>
                  <a:cubicBezTo>
                    <a:pt x="71" y="21"/>
                    <a:pt x="82" y="19"/>
                    <a:pt x="93" y="18"/>
                  </a:cubicBezTo>
                  <a:cubicBezTo>
                    <a:pt x="105" y="18"/>
                    <a:pt x="113" y="18"/>
                    <a:pt x="119" y="17"/>
                  </a:cubicBezTo>
                  <a:moveTo>
                    <a:pt x="58" y="157"/>
                  </a:moveTo>
                  <a:cubicBezTo>
                    <a:pt x="58" y="157"/>
                    <a:pt x="59" y="157"/>
                    <a:pt x="59" y="157"/>
                  </a:cubicBezTo>
                  <a:cubicBezTo>
                    <a:pt x="74" y="157"/>
                    <a:pt x="87" y="165"/>
                    <a:pt x="87" y="179"/>
                  </a:cubicBezTo>
                  <a:cubicBezTo>
                    <a:pt x="87" y="181"/>
                    <a:pt x="87" y="183"/>
                    <a:pt x="86" y="185"/>
                  </a:cubicBezTo>
                  <a:cubicBezTo>
                    <a:pt x="82" y="200"/>
                    <a:pt x="64" y="212"/>
                    <a:pt x="45" y="212"/>
                  </a:cubicBezTo>
                  <a:cubicBezTo>
                    <a:pt x="45" y="212"/>
                    <a:pt x="45" y="212"/>
                    <a:pt x="45" y="212"/>
                  </a:cubicBezTo>
                  <a:cubicBezTo>
                    <a:pt x="29" y="212"/>
                    <a:pt x="17" y="204"/>
                    <a:pt x="17" y="189"/>
                  </a:cubicBezTo>
                  <a:cubicBezTo>
                    <a:pt x="17" y="188"/>
                    <a:pt x="17" y="186"/>
                    <a:pt x="18" y="184"/>
                  </a:cubicBezTo>
                  <a:cubicBezTo>
                    <a:pt x="21" y="168"/>
                    <a:pt x="39" y="157"/>
                    <a:pt x="58" y="157"/>
                  </a:cubicBezTo>
                  <a:moveTo>
                    <a:pt x="142" y="0"/>
                  </a:moveTo>
                  <a:cubicBezTo>
                    <a:pt x="118" y="1"/>
                    <a:pt x="118" y="1"/>
                    <a:pt x="118" y="1"/>
                  </a:cubicBezTo>
                  <a:cubicBezTo>
                    <a:pt x="113" y="2"/>
                    <a:pt x="104" y="2"/>
                    <a:pt x="93" y="2"/>
                  </a:cubicBezTo>
                  <a:cubicBezTo>
                    <a:pt x="80" y="3"/>
                    <a:pt x="68" y="5"/>
                    <a:pt x="55" y="8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32" y="46"/>
                    <a:pt x="17" y="108"/>
                    <a:pt x="10" y="142"/>
                  </a:cubicBezTo>
                  <a:cubicBezTo>
                    <a:pt x="6" y="164"/>
                    <a:pt x="6" y="164"/>
                    <a:pt x="6" y="164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6" y="168"/>
                    <a:pt x="3" y="174"/>
                    <a:pt x="2" y="181"/>
                  </a:cubicBezTo>
                  <a:cubicBezTo>
                    <a:pt x="1" y="183"/>
                    <a:pt x="1" y="186"/>
                    <a:pt x="1" y="189"/>
                  </a:cubicBezTo>
                  <a:cubicBezTo>
                    <a:pt x="0" y="211"/>
                    <a:pt x="19" y="228"/>
                    <a:pt x="44" y="228"/>
                  </a:cubicBezTo>
                  <a:cubicBezTo>
                    <a:pt x="45" y="228"/>
                    <a:pt x="45" y="228"/>
                    <a:pt x="45" y="228"/>
                  </a:cubicBezTo>
                  <a:cubicBezTo>
                    <a:pt x="71" y="228"/>
                    <a:pt x="96" y="211"/>
                    <a:pt x="102" y="189"/>
                  </a:cubicBezTo>
                  <a:cubicBezTo>
                    <a:pt x="102" y="186"/>
                    <a:pt x="103" y="183"/>
                    <a:pt x="103" y="180"/>
                  </a:cubicBezTo>
                  <a:cubicBezTo>
                    <a:pt x="103" y="170"/>
                    <a:pt x="100" y="161"/>
                    <a:pt x="93" y="155"/>
                  </a:cubicBezTo>
                  <a:cubicBezTo>
                    <a:pt x="104" y="154"/>
                    <a:pt x="104" y="154"/>
                    <a:pt x="104" y="154"/>
                  </a:cubicBezTo>
                  <a:cubicBezTo>
                    <a:pt x="106" y="142"/>
                    <a:pt x="106" y="142"/>
                    <a:pt x="106" y="142"/>
                  </a:cubicBezTo>
                  <a:cubicBezTo>
                    <a:pt x="112" y="106"/>
                    <a:pt x="124" y="52"/>
                    <a:pt x="134" y="22"/>
                  </a:cubicBezTo>
                  <a:cubicBezTo>
                    <a:pt x="142" y="0"/>
                    <a:pt x="142" y="0"/>
                    <a:pt x="14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66" name="Group 665">
            <a:extLst>
              <a:ext uri="{FF2B5EF4-FFF2-40B4-BE49-F238E27FC236}">
                <a16:creationId xmlns:a16="http://schemas.microsoft.com/office/drawing/2014/main" id="{80A3BB99-A61B-AF84-E6EA-311721D7558D}"/>
              </a:ext>
            </a:extLst>
          </p:cNvPr>
          <p:cNvGrpSpPr/>
          <p:nvPr/>
        </p:nvGrpSpPr>
        <p:grpSpPr>
          <a:xfrm>
            <a:off x="1623364" y="3910209"/>
            <a:ext cx="1366276" cy="1019044"/>
            <a:chOff x="1563688" y="4523434"/>
            <a:chExt cx="1436688" cy="1071563"/>
          </a:xfrm>
        </p:grpSpPr>
        <p:sp>
          <p:nvSpPr>
            <p:cNvPr id="667" name="Freeform 13">
              <a:extLst>
                <a:ext uri="{FF2B5EF4-FFF2-40B4-BE49-F238E27FC236}">
                  <a16:creationId xmlns:a16="http://schemas.microsoft.com/office/drawing/2014/main" id="{77A3346B-4528-B178-79F9-7411D065F2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3226" y="4523434"/>
              <a:ext cx="1068388" cy="1071563"/>
            </a:xfrm>
            <a:custGeom>
              <a:avLst/>
              <a:gdLst>
                <a:gd name="T0" fmla="*/ 642 w 673"/>
                <a:gd name="T1" fmla="*/ 485 h 675"/>
                <a:gd name="T2" fmla="*/ 563 w 673"/>
                <a:gd name="T3" fmla="*/ 496 h 675"/>
                <a:gd name="T4" fmla="*/ 577 w 673"/>
                <a:gd name="T5" fmla="*/ 576 h 675"/>
                <a:gd name="T6" fmla="*/ 498 w 673"/>
                <a:gd name="T7" fmla="*/ 561 h 675"/>
                <a:gd name="T8" fmla="*/ 488 w 673"/>
                <a:gd name="T9" fmla="*/ 641 h 675"/>
                <a:gd name="T10" fmla="*/ 417 w 673"/>
                <a:gd name="T11" fmla="*/ 601 h 675"/>
                <a:gd name="T12" fmla="*/ 382 w 673"/>
                <a:gd name="T13" fmla="*/ 675 h 675"/>
                <a:gd name="T14" fmla="*/ 328 w 673"/>
                <a:gd name="T15" fmla="*/ 613 h 675"/>
                <a:gd name="T16" fmla="*/ 270 w 673"/>
                <a:gd name="T17" fmla="*/ 670 h 675"/>
                <a:gd name="T18" fmla="*/ 239 w 673"/>
                <a:gd name="T19" fmla="*/ 595 h 675"/>
                <a:gd name="T20" fmla="*/ 166 w 673"/>
                <a:gd name="T21" fmla="*/ 630 h 675"/>
                <a:gd name="T22" fmla="*/ 162 w 673"/>
                <a:gd name="T23" fmla="*/ 549 h 675"/>
                <a:gd name="T24" fmla="*/ 81 w 673"/>
                <a:gd name="T25" fmla="*/ 558 h 675"/>
                <a:gd name="T26" fmla="*/ 103 w 673"/>
                <a:gd name="T27" fmla="*/ 480 h 675"/>
                <a:gd name="T28" fmla="*/ 24 w 673"/>
                <a:gd name="T29" fmla="*/ 464 h 675"/>
                <a:gd name="T30" fmla="*/ 69 w 673"/>
                <a:gd name="T31" fmla="*/ 396 h 675"/>
                <a:gd name="T32" fmla="*/ 0 w 673"/>
                <a:gd name="T33" fmla="*/ 355 h 675"/>
                <a:gd name="T34" fmla="*/ 65 w 673"/>
                <a:gd name="T35" fmla="*/ 306 h 675"/>
                <a:gd name="T36" fmla="*/ 13 w 673"/>
                <a:gd name="T37" fmla="*/ 243 h 675"/>
                <a:gd name="T38" fmla="*/ 90 w 673"/>
                <a:gd name="T39" fmla="*/ 219 h 675"/>
                <a:gd name="T40" fmla="*/ 62 w 673"/>
                <a:gd name="T41" fmla="*/ 143 h 675"/>
                <a:gd name="T42" fmla="*/ 143 w 673"/>
                <a:gd name="T43" fmla="*/ 144 h 675"/>
                <a:gd name="T44" fmla="*/ 140 w 673"/>
                <a:gd name="T45" fmla="*/ 63 h 675"/>
                <a:gd name="T46" fmla="*/ 214 w 673"/>
                <a:gd name="T47" fmla="*/ 91 h 675"/>
                <a:gd name="T48" fmla="*/ 239 w 673"/>
                <a:gd name="T49" fmla="*/ 14 h 675"/>
                <a:gd name="T50" fmla="*/ 301 w 673"/>
                <a:gd name="T51" fmla="*/ 65 h 675"/>
                <a:gd name="T52" fmla="*/ 350 w 673"/>
                <a:gd name="T53" fmla="*/ 0 h 675"/>
                <a:gd name="T54" fmla="*/ 392 w 673"/>
                <a:gd name="T55" fmla="*/ 67 h 675"/>
                <a:gd name="T56" fmla="*/ 458 w 673"/>
                <a:gd name="T57" fmla="*/ 22 h 675"/>
                <a:gd name="T58" fmla="*/ 476 w 673"/>
                <a:gd name="T59" fmla="*/ 100 h 675"/>
                <a:gd name="T60" fmla="*/ 554 w 673"/>
                <a:gd name="T61" fmla="*/ 78 h 675"/>
                <a:gd name="T62" fmla="*/ 546 w 673"/>
                <a:gd name="T63" fmla="*/ 159 h 675"/>
                <a:gd name="T64" fmla="*/ 626 w 673"/>
                <a:gd name="T65" fmla="*/ 163 h 675"/>
                <a:gd name="T66" fmla="*/ 593 w 673"/>
                <a:gd name="T67" fmla="*/ 235 h 675"/>
                <a:gd name="T68" fmla="*/ 667 w 673"/>
                <a:gd name="T69" fmla="*/ 266 h 675"/>
                <a:gd name="T70" fmla="*/ 612 w 673"/>
                <a:gd name="T71" fmla="*/ 325 h 675"/>
                <a:gd name="T72" fmla="*/ 673 w 673"/>
                <a:gd name="T73" fmla="*/ 377 h 675"/>
                <a:gd name="T74" fmla="*/ 601 w 673"/>
                <a:gd name="T75" fmla="*/ 415 h 675"/>
                <a:gd name="T76" fmla="*/ 642 w 673"/>
                <a:gd name="T77" fmla="*/ 48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73" h="675">
                  <a:moveTo>
                    <a:pt x="642" y="485"/>
                  </a:moveTo>
                  <a:lnTo>
                    <a:pt x="563" y="496"/>
                  </a:lnTo>
                  <a:lnTo>
                    <a:pt x="577" y="576"/>
                  </a:lnTo>
                  <a:lnTo>
                    <a:pt x="498" y="561"/>
                  </a:lnTo>
                  <a:lnTo>
                    <a:pt x="488" y="641"/>
                  </a:lnTo>
                  <a:lnTo>
                    <a:pt x="417" y="601"/>
                  </a:lnTo>
                  <a:lnTo>
                    <a:pt x="382" y="675"/>
                  </a:lnTo>
                  <a:lnTo>
                    <a:pt x="328" y="613"/>
                  </a:lnTo>
                  <a:lnTo>
                    <a:pt x="270" y="670"/>
                  </a:lnTo>
                  <a:lnTo>
                    <a:pt x="239" y="595"/>
                  </a:lnTo>
                  <a:lnTo>
                    <a:pt x="166" y="630"/>
                  </a:lnTo>
                  <a:lnTo>
                    <a:pt x="162" y="549"/>
                  </a:lnTo>
                  <a:lnTo>
                    <a:pt x="81" y="558"/>
                  </a:lnTo>
                  <a:lnTo>
                    <a:pt x="103" y="480"/>
                  </a:lnTo>
                  <a:lnTo>
                    <a:pt x="24" y="464"/>
                  </a:lnTo>
                  <a:lnTo>
                    <a:pt x="69" y="396"/>
                  </a:lnTo>
                  <a:lnTo>
                    <a:pt x="0" y="355"/>
                  </a:lnTo>
                  <a:lnTo>
                    <a:pt x="65" y="306"/>
                  </a:lnTo>
                  <a:lnTo>
                    <a:pt x="13" y="243"/>
                  </a:lnTo>
                  <a:lnTo>
                    <a:pt x="90" y="219"/>
                  </a:lnTo>
                  <a:lnTo>
                    <a:pt x="62" y="143"/>
                  </a:lnTo>
                  <a:lnTo>
                    <a:pt x="143" y="144"/>
                  </a:lnTo>
                  <a:lnTo>
                    <a:pt x="140" y="63"/>
                  </a:lnTo>
                  <a:lnTo>
                    <a:pt x="214" y="91"/>
                  </a:lnTo>
                  <a:lnTo>
                    <a:pt x="239" y="14"/>
                  </a:lnTo>
                  <a:lnTo>
                    <a:pt x="301" y="65"/>
                  </a:lnTo>
                  <a:lnTo>
                    <a:pt x="350" y="0"/>
                  </a:lnTo>
                  <a:lnTo>
                    <a:pt x="392" y="67"/>
                  </a:lnTo>
                  <a:lnTo>
                    <a:pt x="458" y="22"/>
                  </a:lnTo>
                  <a:lnTo>
                    <a:pt x="476" y="100"/>
                  </a:lnTo>
                  <a:lnTo>
                    <a:pt x="554" y="78"/>
                  </a:lnTo>
                  <a:lnTo>
                    <a:pt x="546" y="159"/>
                  </a:lnTo>
                  <a:lnTo>
                    <a:pt x="626" y="163"/>
                  </a:lnTo>
                  <a:lnTo>
                    <a:pt x="593" y="235"/>
                  </a:lnTo>
                  <a:lnTo>
                    <a:pt x="667" y="266"/>
                  </a:lnTo>
                  <a:lnTo>
                    <a:pt x="612" y="325"/>
                  </a:lnTo>
                  <a:lnTo>
                    <a:pt x="673" y="377"/>
                  </a:lnTo>
                  <a:lnTo>
                    <a:pt x="601" y="415"/>
                  </a:lnTo>
                  <a:lnTo>
                    <a:pt x="642" y="485"/>
                  </a:lnTo>
                  <a:close/>
                </a:path>
              </a:pathLst>
            </a:custGeom>
            <a:solidFill>
              <a:srgbClr val="0098F6"/>
            </a:solidFill>
            <a:ln w="3651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8" name="Freeform 25">
              <a:extLst>
                <a:ext uri="{FF2B5EF4-FFF2-40B4-BE49-F238E27FC236}">
                  <a16:creationId xmlns:a16="http://schemas.microsoft.com/office/drawing/2014/main" id="{02A70604-762B-F723-B3EE-8E86858130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63688" y="4772672"/>
              <a:ext cx="433388" cy="627063"/>
            </a:xfrm>
            <a:custGeom>
              <a:avLst/>
              <a:gdLst>
                <a:gd name="T0" fmla="*/ 128 w 186"/>
                <a:gd name="T1" fmla="*/ 0 h 268"/>
                <a:gd name="T2" fmla="*/ 178 w 186"/>
                <a:gd name="T3" fmla="*/ 39 h 268"/>
                <a:gd name="T4" fmla="*/ 186 w 186"/>
                <a:gd name="T5" fmla="*/ 83 h 268"/>
                <a:gd name="T6" fmla="*/ 179 w 186"/>
                <a:gd name="T7" fmla="*/ 134 h 268"/>
                <a:gd name="T8" fmla="*/ 136 w 186"/>
                <a:gd name="T9" fmla="*/ 220 h 268"/>
                <a:gd name="T10" fmla="*/ 58 w 186"/>
                <a:gd name="T11" fmla="*/ 268 h 268"/>
                <a:gd name="T12" fmla="*/ 7 w 186"/>
                <a:gd name="T13" fmla="*/ 229 h 268"/>
                <a:gd name="T14" fmla="*/ 0 w 186"/>
                <a:gd name="T15" fmla="*/ 185 h 268"/>
                <a:gd name="T16" fmla="*/ 7 w 186"/>
                <a:gd name="T17" fmla="*/ 134 h 268"/>
                <a:gd name="T18" fmla="*/ 50 w 186"/>
                <a:gd name="T19" fmla="*/ 48 h 268"/>
                <a:gd name="T20" fmla="*/ 128 w 186"/>
                <a:gd name="T21" fmla="*/ 0 h 268"/>
                <a:gd name="T22" fmla="*/ 116 w 186"/>
                <a:gd name="T23" fmla="*/ 82 h 268"/>
                <a:gd name="T24" fmla="*/ 79 w 186"/>
                <a:gd name="T25" fmla="*/ 112 h 268"/>
                <a:gd name="T26" fmla="*/ 58 w 186"/>
                <a:gd name="T27" fmla="*/ 158 h 268"/>
                <a:gd name="T28" fmla="*/ 55 w 186"/>
                <a:gd name="T29" fmla="*/ 180 h 268"/>
                <a:gd name="T30" fmla="*/ 61 w 186"/>
                <a:gd name="T31" fmla="*/ 202 h 268"/>
                <a:gd name="T32" fmla="*/ 83 w 186"/>
                <a:gd name="T33" fmla="*/ 212 h 268"/>
                <a:gd name="T34" fmla="*/ 116 w 186"/>
                <a:gd name="T35" fmla="*/ 192 h 268"/>
                <a:gd name="T36" fmla="*/ 134 w 186"/>
                <a:gd name="T37" fmla="*/ 155 h 268"/>
                <a:gd name="T38" fmla="*/ 136 w 186"/>
                <a:gd name="T39" fmla="*/ 106 h 268"/>
                <a:gd name="T40" fmla="*/ 116 w 186"/>
                <a:gd name="T41" fmla="*/ 82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6" h="268">
                  <a:moveTo>
                    <a:pt x="128" y="0"/>
                  </a:moveTo>
                  <a:cubicBezTo>
                    <a:pt x="152" y="0"/>
                    <a:pt x="168" y="13"/>
                    <a:pt x="178" y="39"/>
                  </a:cubicBezTo>
                  <a:cubicBezTo>
                    <a:pt x="183" y="52"/>
                    <a:pt x="186" y="67"/>
                    <a:pt x="186" y="83"/>
                  </a:cubicBezTo>
                  <a:cubicBezTo>
                    <a:pt x="186" y="99"/>
                    <a:pt x="183" y="116"/>
                    <a:pt x="179" y="134"/>
                  </a:cubicBezTo>
                  <a:cubicBezTo>
                    <a:pt x="171" y="165"/>
                    <a:pt x="156" y="194"/>
                    <a:pt x="136" y="220"/>
                  </a:cubicBezTo>
                  <a:cubicBezTo>
                    <a:pt x="112" y="252"/>
                    <a:pt x="85" y="268"/>
                    <a:pt x="58" y="268"/>
                  </a:cubicBezTo>
                  <a:cubicBezTo>
                    <a:pt x="34" y="268"/>
                    <a:pt x="17" y="255"/>
                    <a:pt x="7" y="229"/>
                  </a:cubicBezTo>
                  <a:cubicBezTo>
                    <a:pt x="2" y="216"/>
                    <a:pt x="0" y="201"/>
                    <a:pt x="0" y="185"/>
                  </a:cubicBezTo>
                  <a:cubicBezTo>
                    <a:pt x="0" y="170"/>
                    <a:pt x="2" y="152"/>
                    <a:pt x="7" y="134"/>
                  </a:cubicBezTo>
                  <a:cubicBezTo>
                    <a:pt x="16" y="103"/>
                    <a:pt x="30" y="74"/>
                    <a:pt x="50" y="48"/>
                  </a:cubicBezTo>
                  <a:cubicBezTo>
                    <a:pt x="74" y="16"/>
                    <a:pt x="100" y="0"/>
                    <a:pt x="128" y="0"/>
                  </a:cubicBezTo>
                  <a:close/>
                  <a:moveTo>
                    <a:pt x="116" y="82"/>
                  </a:moveTo>
                  <a:cubicBezTo>
                    <a:pt x="104" y="82"/>
                    <a:pt x="92" y="92"/>
                    <a:pt x="79" y="112"/>
                  </a:cubicBezTo>
                  <a:cubicBezTo>
                    <a:pt x="69" y="128"/>
                    <a:pt x="62" y="143"/>
                    <a:pt x="58" y="158"/>
                  </a:cubicBezTo>
                  <a:cubicBezTo>
                    <a:pt x="56" y="166"/>
                    <a:pt x="55" y="174"/>
                    <a:pt x="55" y="180"/>
                  </a:cubicBezTo>
                  <a:cubicBezTo>
                    <a:pt x="55" y="189"/>
                    <a:pt x="57" y="197"/>
                    <a:pt x="61" y="202"/>
                  </a:cubicBezTo>
                  <a:cubicBezTo>
                    <a:pt x="66" y="209"/>
                    <a:pt x="74" y="212"/>
                    <a:pt x="83" y="212"/>
                  </a:cubicBezTo>
                  <a:cubicBezTo>
                    <a:pt x="95" y="212"/>
                    <a:pt x="106" y="205"/>
                    <a:pt x="116" y="192"/>
                  </a:cubicBezTo>
                  <a:cubicBezTo>
                    <a:pt x="124" y="182"/>
                    <a:pt x="130" y="170"/>
                    <a:pt x="134" y="155"/>
                  </a:cubicBezTo>
                  <a:cubicBezTo>
                    <a:pt x="138" y="139"/>
                    <a:pt x="139" y="122"/>
                    <a:pt x="136" y="106"/>
                  </a:cubicBezTo>
                  <a:cubicBezTo>
                    <a:pt x="134" y="90"/>
                    <a:pt x="127" y="82"/>
                    <a:pt x="116" y="82"/>
                  </a:cubicBezTo>
                  <a:close/>
                </a:path>
              </a:pathLst>
            </a:custGeom>
            <a:solidFill>
              <a:srgbClr val="39B04A"/>
            </a:solidFill>
            <a:ln w="2698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9" name="Freeform 26">
              <a:extLst>
                <a:ext uri="{FF2B5EF4-FFF2-40B4-BE49-F238E27FC236}">
                  <a16:creationId xmlns:a16="http://schemas.microsoft.com/office/drawing/2014/main" id="{1A0B9741-6202-D74A-770A-98549F374B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3413" y="4852047"/>
              <a:ext cx="322263" cy="466725"/>
            </a:xfrm>
            <a:custGeom>
              <a:avLst/>
              <a:gdLst>
                <a:gd name="T0" fmla="*/ 95 w 138"/>
                <a:gd name="T1" fmla="*/ 0 h 199"/>
                <a:gd name="T2" fmla="*/ 132 w 138"/>
                <a:gd name="T3" fmla="*/ 29 h 199"/>
                <a:gd name="T4" fmla="*/ 138 w 138"/>
                <a:gd name="T5" fmla="*/ 62 h 199"/>
                <a:gd name="T6" fmla="*/ 133 w 138"/>
                <a:gd name="T7" fmla="*/ 100 h 199"/>
                <a:gd name="T8" fmla="*/ 101 w 138"/>
                <a:gd name="T9" fmla="*/ 164 h 199"/>
                <a:gd name="T10" fmla="*/ 43 w 138"/>
                <a:gd name="T11" fmla="*/ 199 h 199"/>
                <a:gd name="T12" fmla="*/ 6 w 138"/>
                <a:gd name="T13" fmla="*/ 170 h 199"/>
                <a:gd name="T14" fmla="*/ 0 w 138"/>
                <a:gd name="T15" fmla="*/ 138 h 199"/>
                <a:gd name="T16" fmla="*/ 6 w 138"/>
                <a:gd name="T17" fmla="*/ 100 h 199"/>
                <a:gd name="T18" fmla="*/ 37 w 138"/>
                <a:gd name="T19" fmla="*/ 36 h 199"/>
                <a:gd name="T20" fmla="*/ 95 w 138"/>
                <a:gd name="T21" fmla="*/ 0 h 199"/>
                <a:gd name="T22" fmla="*/ 86 w 138"/>
                <a:gd name="T23" fmla="*/ 61 h 199"/>
                <a:gd name="T24" fmla="*/ 59 w 138"/>
                <a:gd name="T25" fmla="*/ 84 h 199"/>
                <a:gd name="T26" fmla="*/ 43 w 138"/>
                <a:gd name="T27" fmla="*/ 118 h 199"/>
                <a:gd name="T28" fmla="*/ 41 w 138"/>
                <a:gd name="T29" fmla="*/ 134 h 199"/>
                <a:gd name="T30" fmla="*/ 46 w 138"/>
                <a:gd name="T31" fmla="*/ 151 h 199"/>
                <a:gd name="T32" fmla="*/ 61 w 138"/>
                <a:gd name="T33" fmla="*/ 158 h 199"/>
                <a:gd name="T34" fmla="*/ 86 w 138"/>
                <a:gd name="T35" fmla="*/ 143 h 199"/>
                <a:gd name="T36" fmla="*/ 99 w 138"/>
                <a:gd name="T37" fmla="*/ 116 h 199"/>
                <a:gd name="T38" fmla="*/ 101 w 138"/>
                <a:gd name="T39" fmla="*/ 79 h 199"/>
                <a:gd name="T40" fmla="*/ 86 w 138"/>
                <a:gd name="T41" fmla="*/ 6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8" h="199">
                  <a:moveTo>
                    <a:pt x="95" y="0"/>
                  </a:moveTo>
                  <a:cubicBezTo>
                    <a:pt x="113" y="0"/>
                    <a:pt x="125" y="10"/>
                    <a:pt x="132" y="29"/>
                  </a:cubicBezTo>
                  <a:cubicBezTo>
                    <a:pt x="136" y="39"/>
                    <a:pt x="138" y="50"/>
                    <a:pt x="138" y="62"/>
                  </a:cubicBezTo>
                  <a:cubicBezTo>
                    <a:pt x="138" y="74"/>
                    <a:pt x="136" y="86"/>
                    <a:pt x="133" y="100"/>
                  </a:cubicBezTo>
                  <a:cubicBezTo>
                    <a:pt x="127" y="123"/>
                    <a:pt x="116" y="144"/>
                    <a:pt x="101" y="164"/>
                  </a:cubicBezTo>
                  <a:cubicBezTo>
                    <a:pt x="83" y="187"/>
                    <a:pt x="64" y="199"/>
                    <a:pt x="43" y="199"/>
                  </a:cubicBezTo>
                  <a:cubicBezTo>
                    <a:pt x="26" y="199"/>
                    <a:pt x="13" y="190"/>
                    <a:pt x="6" y="170"/>
                  </a:cubicBezTo>
                  <a:cubicBezTo>
                    <a:pt x="2" y="161"/>
                    <a:pt x="0" y="150"/>
                    <a:pt x="0" y="138"/>
                  </a:cubicBezTo>
                  <a:cubicBezTo>
                    <a:pt x="0" y="126"/>
                    <a:pt x="2" y="114"/>
                    <a:pt x="6" y="100"/>
                  </a:cubicBezTo>
                  <a:cubicBezTo>
                    <a:pt x="12" y="77"/>
                    <a:pt x="22" y="55"/>
                    <a:pt x="37" y="36"/>
                  </a:cubicBezTo>
                  <a:cubicBezTo>
                    <a:pt x="55" y="12"/>
                    <a:pt x="75" y="0"/>
                    <a:pt x="95" y="0"/>
                  </a:cubicBezTo>
                  <a:close/>
                  <a:moveTo>
                    <a:pt x="86" y="61"/>
                  </a:moveTo>
                  <a:cubicBezTo>
                    <a:pt x="77" y="61"/>
                    <a:pt x="68" y="69"/>
                    <a:pt x="59" y="84"/>
                  </a:cubicBezTo>
                  <a:cubicBezTo>
                    <a:pt x="51" y="95"/>
                    <a:pt x="46" y="107"/>
                    <a:pt x="43" y="118"/>
                  </a:cubicBezTo>
                  <a:cubicBezTo>
                    <a:pt x="41" y="124"/>
                    <a:pt x="41" y="129"/>
                    <a:pt x="41" y="134"/>
                  </a:cubicBezTo>
                  <a:cubicBezTo>
                    <a:pt x="41" y="141"/>
                    <a:pt x="42" y="146"/>
                    <a:pt x="46" y="151"/>
                  </a:cubicBezTo>
                  <a:cubicBezTo>
                    <a:pt x="49" y="155"/>
                    <a:pt x="55" y="158"/>
                    <a:pt x="61" y="158"/>
                  </a:cubicBezTo>
                  <a:cubicBezTo>
                    <a:pt x="71" y="158"/>
                    <a:pt x="79" y="153"/>
                    <a:pt x="86" y="143"/>
                  </a:cubicBezTo>
                  <a:cubicBezTo>
                    <a:pt x="92" y="135"/>
                    <a:pt x="97" y="126"/>
                    <a:pt x="99" y="116"/>
                  </a:cubicBezTo>
                  <a:cubicBezTo>
                    <a:pt x="102" y="103"/>
                    <a:pt x="103" y="91"/>
                    <a:pt x="101" y="79"/>
                  </a:cubicBezTo>
                  <a:cubicBezTo>
                    <a:pt x="99" y="67"/>
                    <a:pt x="94" y="61"/>
                    <a:pt x="86" y="61"/>
                  </a:cubicBezTo>
                  <a:close/>
                </a:path>
              </a:pathLst>
            </a:custGeom>
            <a:solidFill>
              <a:srgbClr val="39B04A"/>
            </a:solidFill>
            <a:ln w="2698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0" name="Freeform 27">
              <a:extLst>
                <a:ext uri="{FF2B5EF4-FFF2-40B4-BE49-F238E27FC236}">
                  <a16:creationId xmlns:a16="http://schemas.microsoft.com/office/drawing/2014/main" id="{580B37BA-5A87-913B-2D5A-F5766F4A6B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81226" y="4869509"/>
              <a:ext cx="293688" cy="436563"/>
            </a:xfrm>
            <a:custGeom>
              <a:avLst/>
              <a:gdLst>
                <a:gd name="T0" fmla="*/ 30 w 126"/>
                <a:gd name="T1" fmla="*/ 12 h 187"/>
                <a:gd name="T2" fmla="*/ 93 w 126"/>
                <a:gd name="T3" fmla="*/ 0 h 187"/>
                <a:gd name="T4" fmla="*/ 125 w 126"/>
                <a:gd name="T5" fmla="*/ 23 h 187"/>
                <a:gd name="T6" fmla="*/ 47 w 126"/>
                <a:gd name="T7" fmla="*/ 120 h 187"/>
                <a:gd name="T8" fmla="*/ 39 w 126"/>
                <a:gd name="T9" fmla="*/ 176 h 187"/>
                <a:gd name="T10" fmla="*/ 0 w 126"/>
                <a:gd name="T11" fmla="*/ 187 h 187"/>
                <a:gd name="T12" fmla="*/ 6 w 126"/>
                <a:gd name="T13" fmla="*/ 153 h 187"/>
                <a:gd name="T14" fmla="*/ 17 w 126"/>
                <a:gd name="T15" fmla="*/ 95 h 187"/>
                <a:gd name="T16" fmla="*/ 30 w 126"/>
                <a:gd name="T17" fmla="*/ 12 h 187"/>
                <a:gd name="T18" fmla="*/ 61 w 126"/>
                <a:gd name="T19" fmla="*/ 51 h 187"/>
                <a:gd name="T20" fmla="*/ 58 w 126"/>
                <a:gd name="T21" fmla="*/ 65 h 187"/>
                <a:gd name="T22" fmla="*/ 55 w 126"/>
                <a:gd name="T23" fmla="*/ 79 h 187"/>
                <a:gd name="T24" fmla="*/ 85 w 126"/>
                <a:gd name="T25" fmla="*/ 55 h 187"/>
                <a:gd name="T26" fmla="*/ 86 w 126"/>
                <a:gd name="T27" fmla="*/ 51 h 187"/>
                <a:gd name="T28" fmla="*/ 79 w 126"/>
                <a:gd name="T29" fmla="*/ 47 h 187"/>
                <a:gd name="T30" fmla="*/ 61 w 126"/>
                <a:gd name="T31" fmla="*/ 51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87">
                  <a:moveTo>
                    <a:pt x="30" y="12"/>
                  </a:moveTo>
                  <a:cubicBezTo>
                    <a:pt x="55" y="4"/>
                    <a:pt x="76" y="0"/>
                    <a:pt x="93" y="0"/>
                  </a:cubicBezTo>
                  <a:cubicBezTo>
                    <a:pt x="115" y="0"/>
                    <a:pt x="126" y="8"/>
                    <a:pt x="125" y="23"/>
                  </a:cubicBezTo>
                  <a:cubicBezTo>
                    <a:pt x="125" y="54"/>
                    <a:pt x="99" y="87"/>
                    <a:pt x="47" y="120"/>
                  </a:cubicBezTo>
                  <a:cubicBezTo>
                    <a:pt x="43" y="140"/>
                    <a:pt x="41" y="159"/>
                    <a:pt x="39" y="176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83"/>
                    <a:pt x="2" y="172"/>
                    <a:pt x="6" y="153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26" y="41"/>
                    <a:pt x="31" y="13"/>
                    <a:pt x="30" y="12"/>
                  </a:cubicBezTo>
                  <a:close/>
                  <a:moveTo>
                    <a:pt x="61" y="51"/>
                  </a:moveTo>
                  <a:cubicBezTo>
                    <a:pt x="60" y="56"/>
                    <a:pt x="59" y="60"/>
                    <a:pt x="58" y="65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70" y="71"/>
                    <a:pt x="80" y="63"/>
                    <a:pt x="85" y="55"/>
                  </a:cubicBezTo>
                  <a:cubicBezTo>
                    <a:pt x="85" y="53"/>
                    <a:pt x="86" y="52"/>
                    <a:pt x="86" y="51"/>
                  </a:cubicBezTo>
                  <a:cubicBezTo>
                    <a:pt x="86" y="49"/>
                    <a:pt x="84" y="47"/>
                    <a:pt x="79" y="47"/>
                  </a:cubicBezTo>
                  <a:cubicBezTo>
                    <a:pt x="76" y="47"/>
                    <a:pt x="69" y="49"/>
                    <a:pt x="61" y="51"/>
                  </a:cubicBezTo>
                  <a:close/>
                </a:path>
              </a:pathLst>
            </a:custGeom>
            <a:solidFill>
              <a:srgbClr val="39B04A"/>
            </a:solidFill>
            <a:ln w="2698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1" name="Freeform 28">
              <a:extLst>
                <a:ext uri="{FF2B5EF4-FFF2-40B4-BE49-F238E27FC236}">
                  <a16:creationId xmlns:a16="http://schemas.microsoft.com/office/drawing/2014/main" id="{6B53B30F-A90F-D455-E29B-9509C6AC79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0138" y="4815534"/>
              <a:ext cx="338138" cy="557213"/>
            </a:xfrm>
            <a:custGeom>
              <a:avLst/>
              <a:gdLst>
                <a:gd name="T0" fmla="*/ 143 w 145"/>
                <a:gd name="T1" fmla="*/ 68 h 238"/>
                <a:gd name="T2" fmla="*/ 120 w 145"/>
                <a:gd name="T3" fmla="*/ 77 h 238"/>
                <a:gd name="T4" fmla="*/ 97 w 145"/>
                <a:gd name="T5" fmla="*/ 86 h 238"/>
                <a:gd name="T6" fmla="*/ 89 w 145"/>
                <a:gd name="T7" fmla="*/ 72 h 238"/>
                <a:gd name="T8" fmla="*/ 66 w 145"/>
                <a:gd name="T9" fmla="*/ 85 h 238"/>
                <a:gd name="T10" fmla="*/ 59 w 145"/>
                <a:gd name="T11" fmla="*/ 103 h 238"/>
                <a:gd name="T12" fmla="*/ 71 w 145"/>
                <a:gd name="T13" fmla="*/ 109 h 238"/>
                <a:gd name="T14" fmla="*/ 86 w 145"/>
                <a:gd name="T15" fmla="*/ 107 h 238"/>
                <a:gd name="T16" fmla="*/ 110 w 145"/>
                <a:gd name="T17" fmla="*/ 105 h 238"/>
                <a:gd name="T18" fmla="*/ 140 w 145"/>
                <a:gd name="T19" fmla="*/ 123 h 238"/>
                <a:gd name="T20" fmla="*/ 141 w 145"/>
                <a:gd name="T21" fmla="*/ 134 h 238"/>
                <a:gd name="T22" fmla="*/ 126 w 145"/>
                <a:gd name="T23" fmla="*/ 177 h 238"/>
                <a:gd name="T24" fmla="*/ 72 w 145"/>
                <a:gd name="T25" fmla="*/ 227 h 238"/>
                <a:gd name="T26" fmla="*/ 37 w 145"/>
                <a:gd name="T27" fmla="*/ 238 h 238"/>
                <a:gd name="T28" fmla="*/ 5 w 145"/>
                <a:gd name="T29" fmla="*/ 229 h 238"/>
                <a:gd name="T30" fmla="*/ 30 w 145"/>
                <a:gd name="T31" fmla="*/ 174 h 238"/>
                <a:gd name="T32" fmla="*/ 51 w 145"/>
                <a:gd name="T33" fmla="*/ 181 h 238"/>
                <a:gd name="T34" fmla="*/ 61 w 145"/>
                <a:gd name="T35" fmla="*/ 180 h 238"/>
                <a:gd name="T36" fmla="*/ 79 w 145"/>
                <a:gd name="T37" fmla="*/ 173 h 238"/>
                <a:gd name="T38" fmla="*/ 92 w 145"/>
                <a:gd name="T39" fmla="*/ 159 h 238"/>
                <a:gd name="T40" fmla="*/ 79 w 145"/>
                <a:gd name="T41" fmla="*/ 151 h 238"/>
                <a:gd name="T42" fmla="*/ 54 w 145"/>
                <a:gd name="T43" fmla="*/ 154 h 238"/>
                <a:gd name="T44" fmla="*/ 29 w 145"/>
                <a:gd name="T45" fmla="*/ 158 h 238"/>
                <a:gd name="T46" fmla="*/ 11 w 145"/>
                <a:gd name="T47" fmla="*/ 154 h 238"/>
                <a:gd name="T48" fmla="*/ 1 w 145"/>
                <a:gd name="T49" fmla="*/ 129 h 238"/>
                <a:gd name="T50" fmla="*/ 45 w 145"/>
                <a:gd name="T51" fmla="*/ 49 h 238"/>
                <a:gd name="T52" fmla="*/ 116 w 145"/>
                <a:gd name="T53" fmla="*/ 1 h 238"/>
                <a:gd name="T54" fmla="*/ 145 w 145"/>
                <a:gd name="T55" fmla="*/ 44 h 238"/>
                <a:gd name="T56" fmla="*/ 143 w 145"/>
                <a:gd name="T57" fmla="*/ 6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5" h="238">
                  <a:moveTo>
                    <a:pt x="143" y="68"/>
                  </a:moveTo>
                  <a:cubicBezTo>
                    <a:pt x="137" y="71"/>
                    <a:pt x="129" y="74"/>
                    <a:pt x="120" y="77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7" y="77"/>
                    <a:pt x="94" y="72"/>
                    <a:pt x="89" y="72"/>
                  </a:cubicBezTo>
                  <a:cubicBezTo>
                    <a:pt x="81" y="72"/>
                    <a:pt x="73" y="76"/>
                    <a:pt x="66" y="85"/>
                  </a:cubicBezTo>
                  <a:cubicBezTo>
                    <a:pt x="60" y="91"/>
                    <a:pt x="58" y="97"/>
                    <a:pt x="59" y="103"/>
                  </a:cubicBezTo>
                  <a:cubicBezTo>
                    <a:pt x="60" y="107"/>
                    <a:pt x="63" y="109"/>
                    <a:pt x="71" y="109"/>
                  </a:cubicBezTo>
                  <a:cubicBezTo>
                    <a:pt x="75" y="109"/>
                    <a:pt x="80" y="109"/>
                    <a:pt x="86" y="107"/>
                  </a:cubicBezTo>
                  <a:cubicBezTo>
                    <a:pt x="95" y="106"/>
                    <a:pt x="103" y="105"/>
                    <a:pt x="110" y="105"/>
                  </a:cubicBezTo>
                  <a:cubicBezTo>
                    <a:pt x="127" y="105"/>
                    <a:pt x="137" y="111"/>
                    <a:pt x="140" y="123"/>
                  </a:cubicBezTo>
                  <a:cubicBezTo>
                    <a:pt x="141" y="126"/>
                    <a:pt x="141" y="130"/>
                    <a:pt x="141" y="134"/>
                  </a:cubicBezTo>
                  <a:cubicBezTo>
                    <a:pt x="141" y="147"/>
                    <a:pt x="136" y="162"/>
                    <a:pt x="126" y="177"/>
                  </a:cubicBezTo>
                  <a:cubicBezTo>
                    <a:pt x="113" y="197"/>
                    <a:pt x="96" y="214"/>
                    <a:pt x="72" y="227"/>
                  </a:cubicBezTo>
                  <a:cubicBezTo>
                    <a:pt x="60" y="234"/>
                    <a:pt x="48" y="238"/>
                    <a:pt x="37" y="238"/>
                  </a:cubicBezTo>
                  <a:cubicBezTo>
                    <a:pt x="26" y="238"/>
                    <a:pt x="15" y="235"/>
                    <a:pt x="5" y="229"/>
                  </a:cubicBezTo>
                  <a:cubicBezTo>
                    <a:pt x="10" y="217"/>
                    <a:pt x="19" y="198"/>
                    <a:pt x="30" y="174"/>
                  </a:cubicBezTo>
                  <a:cubicBezTo>
                    <a:pt x="36" y="179"/>
                    <a:pt x="43" y="181"/>
                    <a:pt x="51" y="181"/>
                  </a:cubicBezTo>
                  <a:cubicBezTo>
                    <a:pt x="54" y="181"/>
                    <a:pt x="58" y="181"/>
                    <a:pt x="61" y="180"/>
                  </a:cubicBezTo>
                  <a:cubicBezTo>
                    <a:pt x="67" y="178"/>
                    <a:pt x="74" y="176"/>
                    <a:pt x="79" y="173"/>
                  </a:cubicBezTo>
                  <a:cubicBezTo>
                    <a:pt x="88" y="168"/>
                    <a:pt x="92" y="163"/>
                    <a:pt x="92" y="159"/>
                  </a:cubicBezTo>
                  <a:cubicBezTo>
                    <a:pt x="92" y="154"/>
                    <a:pt x="87" y="151"/>
                    <a:pt x="79" y="151"/>
                  </a:cubicBezTo>
                  <a:cubicBezTo>
                    <a:pt x="73" y="151"/>
                    <a:pt x="65" y="152"/>
                    <a:pt x="54" y="154"/>
                  </a:cubicBezTo>
                  <a:cubicBezTo>
                    <a:pt x="43" y="157"/>
                    <a:pt x="34" y="158"/>
                    <a:pt x="29" y="158"/>
                  </a:cubicBezTo>
                  <a:cubicBezTo>
                    <a:pt x="21" y="158"/>
                    <a:pt x="15" y="157"/>
                    <a:pt x="11" y="154"/>
                  </a:cubicBezTo>
                  <a:cubicBezTo>
                    <a:pt x="3" y="148"/>
                    <a:pt x="0" y="140"/>
                    <a:pt x="1" y="129"/>
                  </a:cubicBezTo>
                  <a:cubicBezTo>
                    <a:pt x="4" y="106"/>
                    <a:pt x="19" y="79"/>
                    <a:pt x="45" y="49"/>
                  </a:cubicBezTo>
                  <a:cubicBezTo>
                    <a:pt x="73" y="18"/>
                    <a:pt x="96" y="2"/>
                    <a:pt x="116" y="1"/>
                  </a:cubicBezTo>
                  <a:cubicBezTo>
                    <a:pt x="135" y="0"/>
                    <a:pt x="145" y="14"/>
                    <a:pt x="145" y="44"/>
                  </a:cubicBezTo>
                  <a:cubicBezTo>
                    <a:pt x="145" y="51"/>
                    <a:pt x="144" y="59"/>
                    <a:pt x="143" y="68"/>
                  </a:cubicBezTo>
                  <a:close/>
                </a:path>
              </a:pathLst>
            </a:custGeom>
            <a:solidFill>
              <a:srgbClr val="39B04A"/>
            </a:solidFill>
            <a:ln w="2698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2" name="Freeform 29">
              <a:extLst>
                <a:ext uri="{FF2B5EF4-FFF2-40B4-BE49-F238E27FC236}">
                  <a16:creationId xmlns:a16="http://schemas.microsoft.com/office/drawing/2014/main" id="{A146ED76-FACA-032B-4EDB-D7AA719F40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7313" y="4752034"/>
              <a:ext cx="373063" cy="665163"/>
            </a:xfrm>
            <a:custGeom>
              <a:avLst/>
              <a:gdLst>
                <a:gd name="T0" fmla="*/ 46 w 160"/>
                <a:gd name="T1" fmla="*/ 219 h 284"/>
                <a:gd name="T2" fmla="*/ 68 w 160"/>
                <a:gd name="T3" fmla="*/ 223 h 284"/>
                <a:gd name="T4" fmla="*/ 79 w 160"/>
                <a:gd name="T5" fmla="*/ 241 h 284"/>
                <a:gd name="T6" fmla="*/ 62 w 160"/>
                <a:gd name="T7" fmla="*/ 270 h 284"/>
                <a:gd name="T8" fmla="*/ 32 w 160"/>
                <a:gd name="T9" fmla="*/ 283 h 284"/>
                <a:gd name="T10" fmla="*/ 11 w 160"/>
                <a:gd name="T11" fmla="*/ 280 h 284"/>
                <a:gd name="T12" fmla="*/ 0 w 160"/>
                <a:gd name="T13" fmla="*/ 262 h 284"/>
                <a:gd name="T14" fmla="*/ 16 w 160"/>
                <a:gd name="T15" fmla="*/ 232 h 284"/>
                <a:gd name="T16" fmla="*/ 46 w 160"/>
                <a:gd name="T17" fmla="*/ 219 h 284"/>
                <a:gd name="T18" fmla="*/ 86 w 160"/>
                <a:gd name="T19" fmla="*/ 0 h 284"/>
                <a:gd name="T20" fmla="*/ 160 w 160"/>
                <a:gd name="T21" fmla="*/ 12 h 284"/>
                <a:gd name="T22" fmla="*/ 116 w 160"/>
                <a:gd name="T23" fmla="*/ 94 h 284"/>
                <a:gd name="T24" fmla="*/ 83 w 160"/>
                <a:gd name="T25" fmla="*/ 182 h 284"/>
                <a:gd name="T26" fmla="*/ 34 w 160"/>
                <a:gd name="T27" fmla="*/ 180 h 284"/>
                <a:gd name="T28" fmla="*/ 86 w 160"/>
                <a:gd name="T2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284">
                  <a:moveTo>
                    <a:pt x="46" y="219"/>
                  </a:moveTo>
                  <a:cubicBezTo>
                    <a:pt x="54" y="218"/>
                    <a:pt x="61" y="219"/>
                    <a:pt x="68" y="223"/>
                  </a:cubicBezTo>
                  <a:cubicBezTo>
                    <a:pt x="75" y="227"/>
                    <a:pt x="79" y="233"/>
                    <a:pt x="79" y="241"/>
                  </a:cubicBezTo>
                  <a:cubicBezTo>
                    <a:pt x="79" y="251"/>
                    <a:pt x="73" y="261"/>
                    <a:pt x="62" y="270"/>
                  </a:cubicBezTo>
                  <a:cubicBezTo>
                    <a:pt x="53" y="277"/>
                    <a:pt x="43" y="281"/>
                    <a:pt x="32" y="283"/>
                  </a:cubicBezTo>
                  <a:cubicBezTo>
                    <a:pt x="24" y="284"/>
                    <a:pt x="17" y="283"/>
                    <a:pt x="11" y="280"/>
                  </a:cubicBezTo>
                  <a:cubicBezTo>
                    <a:pt x="3" y="276"/>
                    <a:pt x="0" y="270"/>
                    <a:pt x="0" y="262"/>
                  </a:cubicBezTo>
                  <a:cubicBezTo>
                    <a:pt x="0" y="252"/>
                    <a:pt x="5" y="242"/>
                    <a:pt x="16" y="232"/>
                  </a:cubicBezTo>
                  <a:cubicBezTo>
                    <a:pt x="25" y="225"/>
                    <a:pt x="35" y="221"/>
                    <a:pt x="46" y="219"/>
                  </a:cubicBezTo>
                  <a:close/>
                  <a:moveTo>
                    <a:pt x="86" y="0"/>
                  </a:moveTo>
                  <a:cubicBezTo>
                    <a:pt x="160" y="12"/>
                    <a:pt x="160" y="12"/>
                    <a:pt x="160" y="12"/>
                  </a:cubicBezTo>
                  <a:cubicBezTo>
                    <a:pt x="140" y="47"/>
                    <a:pt x="126" y="75"/>
                    <a:pt x="116" y="94"/>
                  </a:cubicBezTo>
                  <a:cubicBezTo>
                    <a:pt x="104" y="122"/>
                    <a:pt x="93" y="151"/>
                    <a:pt x="83" y="182"/>
                  </a:cubicBezTo>
                  <a:cubicBezTo>
                    <a:pt x="34" y="180"/>
                    <a:pt x="34" y="180"/>
                    <a:pt x="34" y="180"/>
                  </a:cubicBezTo>
                  <a:lnTo>
                    <a:pt x="86" y="0"/>
                  </a:lnTo>
                  <a:close/>
                </a:path>
              </a:pathLst>
            </a:custGeom>
            <a:solidFill>
              <a:srgbClr val="39B04A"/>
            </a:solidFill>
            <a:ln w="2698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73" name="Group 672">
            <a:extLst>
              <a:ext uri="{FF2B5EF4-FFF2-40B4-BE49-F238E27FC236}">
                <a16:creationId xmlns:a16="http://schemas.microsoft.com/office/drawing/2014/main" id="{2AFB99D9-002C-8439-B217-3B52CC1F2D19}"/>
              </a:ext>
            </a:extLst>
          </p:cNvPr>
          <p:cNvGrpSpPr/>
          <p:nvPr/>
        </p:nvGrpSpPr>
        <p:grpSpPr>
          <a:xfrm>
            <a:off x="1514112" y="5118481"/>
            <a:ext cx="1619902" cy="1058694"/>
            <a:chOff x="9645504" y="1046998"/>
            <a:chExt cx="2203740" cy="1440264"/>
          </a:xfrm>
        </p:grpSpPr>
        <p:grpSp>
          <p:nvGrpSpPr>
            <p:cNvPr id="674" name="Group 673">
              <a:extLst>
                <a:ext uri="{FF2B5EF4-FFF2-40B4-BE49-F238E27FC236}">
                  <a16:creationId xmlns:a16="http://schemas.microsoft.com/office/drawing/2014/main" id="{5E677A98-2D08-C442-DA3B-9E896E48461F}"/>
                </a:ext>
              </a:extLst>
            </p:cNvPr>
            <p:cNvGrpSpPr/>
            <p:nvPr/>
          </p:nvGrpSpPr>
          <p:grpSpPr>
            <a:xfrm>
              <a:off x="9645504" y="1046998"/>
              <a:ext cx="2203740" cy="1440264"/>
              <a:chOff x="12436473" y="-3213100"/>
              <a:chExt cx="3148013" cy="2057400"/>
            </a:xfrm>
            <a:gradFill flip="none" rotWithShape="1">
              <a:gsLst>
                <a:gs pos="0">
                  <a:srgbClr val="F6A73B"/>
                </a:gs>
                <a:gs pos="51000">
                  <a:srgbClr val="E93E3A"/>
                </a:gs>
              </a:gsLst>
              <a:path path="circle">
                <a:fillToRect l="50000" t="50000" r="50000" b="50000"/>
              </a:path>
              <a:tileRect/>
            </a:gradFill>
          </p:grpSpPr>
          <p:sp>
            <p:nvSpPr>
              <p:cNvPr id="681" name="Freeform 118">
                <a:extLst>
                  <a:ext uri="{FF2B5EF4-FFF2-40B4-BE49-F238E27FC236}">
                    <a16:creationId xmlns:a16="http://schemas.microsoft.com/office/drawing/2014/main" id="{E277EC12-FC53-EE71-3504-2E54CC04BC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36473" y="-3213100"/>
                <a:ext cx="3148013" cy="2057400"/>
              </a:xfrm>
              <a:custGeom>
                <a:avLst/>
                <a:gdLst>
                  <a:gd name="T0" fmla="*/ 1862 w 1983"/>
                  <a:gd name="T1" fmla="*/ 689 h 1296"/>
                  <a:gd name="T2" fmla="*/ 1876 w 1983"/>
                  <a:gd name="T3" fmla="*/ 853 h 1296"/>
                  <a:gd name="T4" fmla="*/ 1810 w 1983"/>
                  <a:gd name="T5" fmla="*/ 995 h 1296"/>
                  <a:gd name="T6" fmla="*/ 1691 w 1983"/>
                  <a:gd name="T7" fmla="*/ 1074 h 1296"/>
                  <a:gd name="T8" fmla="*/ 1596 w 1983"/>
                  <a:gd name="T9" fmla="*/ 1180 h 1296"/>
                  <a:gd name="T10" fmla="*/ 1342 w 1983"/>
                  <a:gd name="T11" fmla="*/ 884 h 1296"/>
                  <a:gd name="T12" fmla="*/ 1338 w 1983"/>
                  <a:gd name="T13" fmla="*/ 1225 h 1296"/>
                  <a:gd name="T14" fmla="*/ 1171 w 1983"/>
                  <a:gd name="T15" fmla="*/ 972 h 1296"/>
                  <a:gd name="T16" fmla="*/ 1086 w 1983"/>
                  <a:gd name="T17" fmla="*/ 1132 h 1296"/>
                  <a:gd name="T18" fmla="*/ 976 w 1983"/>
                  <a:gd name="T19" fmla="*/ 1232 h 1296"/>
                  <a:gd name="T20" fmla="*/ 859 w 1983"/>
                  <a:gd name="T21" fmla="*/ 1232 h 1296"/>
                  <a:gd name="T22" fmla="*/ 799 w 1983"/>
                  <a:gd name="T23" fmla="*/ 876 h 1296"/>
                  <a:gd name="T24" fmla="*/ 705 w 1983"/>
                  <a:gd name="T25" fmla="*/ 882 h 1296"/>
                  <a:gd name="T26" fmla="*/ 506 w 1983"/>
                  <a:gd name="T27" fmla="*/ 1163 h 1296"/>
                  <a:gd name="T28" fmla="*/ 377 w 1983"/>
                  <a:gd name="T29" fmla="*/ 1138 h 1296"/>
                  <a:gd name="T30" fmla="*/ 441 w 1983"/>
                  <a:gd name="T31" fmla="*/ 828 h 1296"/>
                  <a:gd name="T32" fmla="*/ 343 w 1983"/>
                  <a:gd name="T33" fmla="*/ 805 h 1296"/>
                  <a:gd name="T34" fmla="*/ 379 w 1983"/>
                  <a:gd name="T35" fmla="*/ 687 h 1296"/>
                  <a:gd name="T36" fmla="*/ 310 w 1983"/>
                  <a:gd name="T37" fmla="*/ 649 h 1296"/>
                  <a:gd name="T38" fmla="*/ 316 w 1983"/>
                  <a:gd name="T39" fmla="*/ 589 h 1296"/>
                  <a:gd name="T40" fmla="*/ 385 w 1983"/>
                  <a:gd name="T41" fmla="*/ 554 h 1296"/>
                  <a:gd name="T42" fmla="*/ 414 w 1983"/>
                  <a:gd name="T43" fmla="*/ 495 h 1296"/>
                  <a:gd name="T44" fmla="*/ 285 w 1983"/>
                  <a:gd name="T45" fmla="*/ 196 h 1296"/>
                  <a:gd name="T46" fmla="*/ 487 w 1983"/>
                  <a:gd name="T47" fmla="*/ 306 h 1296"/>
                  <a:gd name="T48" fmla="*/ 558 w 1983"/>
                  <a:gd name="T49" fmla="*/ 210 h 1296"/>
                  <a:gd name="T50" fmla="*/ 672 w 1983"/>
                  <a:gd name="T51" fmla="*/ 225 h 1296"/>
                  <a:gd name="T52" fmla="*/ 774 w 1983"/>
                  <a:gd name="T53" fmla="*/ 221 h 1296"/>
                  <a:gd name="T54" fmla="*/ 876 w 1983"/>
                  <a:gd name="T55" fmla="*/ 215 h 1296"/>
                  <a:gd name="T56" fmla="*/ 976 w 1983"/>
                  <a:gd name="T57" fmla="*/ 335 h 1296"/>
                  <a:gd name="T58" fmla="*/ 1086 w 1983"/>
                  <a:gd name="T59" fmla="*/ 115 h 1296"/>
                  <a:gd name="T60" fmla="*/ 1190 w 1983"/>
                  <a:gd name="T61" fmla="*/ 152 h 1296"/>
                  <a:gd name="T62" fmla="*/ 1334 w 1983"/>
                  <a:gd name="T63" fmla="*/ 27 h 1296"/>
                  <a:gd name="T64" fmla="*/ 1363 w 1983"/>
                  <a:gd name="T65" fmla="*/ 296 h 1296"/>
                  <a:gd name="T66" fmla="*/ 1398 w 1983"/>
                  <a:gd name="T67" fmla="*/ 433 h 1296"/>
                  <a:gd name="T68" fmla="*/ 1693 w 1983"/>
                  <a:gd name="T69" fmla="*/ 161 h 1296"/>
                  <a:gd name="T70" fmla="*/ 1587 w 1983"/>
                  <a:gd name="T71" fmla="*/ 452 h 1296"/>
                  <a:gd name="T72" fmla="*/ 1546 w 1983"/>
                  <a:gd name="T73" fmla="*/ 564 h 1296"/>
                  <a:gd name="T74" fmla="*/ 1693 w 1983"/>
                  <a:gd name="T75" fmla="*/ 579 h 1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83" h="1296">
                    <a:moveTo>
                      <a:pt x="1983" y="618"/>
                    </a:moveTo>
                    <a:lnTo>
                      <a:pt x="1862" y="689"/>
                    </a:lnTo>
                    <a:lnTo>
                      <a:pt x="1924" y="787"/>
                    </a:lnTo>
                    <a:lnTo>
                      <a:pt x="1876" y="853"/>
                    </a:lnTo>
                    <a:lnTo>
                      <a:pt x="1579" y="728"/>
                    </a:lnTo>
                    <a:lnTo>
                      <a:pt x="1810" y="995"/>
                    </a:lnTo>
                    <a:lnTo>
                      <a:pt x="1483" y="730"/>
                    </a:lnTo>
                    <a:lnTo>
                      <a:pt x="1691" y="1074"/>
                    </a:lnTo>
                    <a:lnTo>
                      <a:pt x="1641" y="1119"/>
                    </a:lnTo>
                    <a:lnTo>
                      <a:pt x="1596" y="1180"/>
                    </a:lnTo>
                    <a:lnTo>
                      <a:pt x="1383" y="868"/>
                    </a:lnTo>
                    <a:lnTo>
                      <a:pt x="1342" y="884"/>
                    </a:lnTo>
                    <a:lnTo>
                      <a:pt x="1292" y="880"/>
                    </a:lnTo>
                    <a:lnTo>
                      <a:pt x="1338" y="1225"/>
                    </a:lnTo>
                    <a:lnTo>
                      <a:pt x="1257" y="1138"/>
                    </a:lnTo>
                    <a:lnTo>
                      <a:pt x="1171" y="972"/>
                    </a:lnTo>
                    <a:lnTo>
                      <a:pt x="1153" y="1217"/>
                    </a:lnTo>
                    <a:lnTo>
                      <a:pt x="1086" y="1132"/>
                    </a:lnTo>
                    <a:lnTo>
                      <a:pt x="1032" y="1138"/>
                    </a:lnTo>
                    <a:lnTo>
                      <a:pt x="976" y="1232"/>
                    </a:lnTo>
                    <a:lnTo>
                      <a:pt x="930" y="915"/>
                    </a:lnTo>
                    <a:lnTo>
                      <a:pt x="859" y="1232"/>
                    </a:lnTo>
                    <a:lnTo>
                      <a:pt x="791" y="1296"/>
                    </a:lnTo>
                    <a:lnTo>
                      <a:pt x="799" y="876"/>
                    </a:lnTo>
                    <a:lnTo>
                      <a:pt x="668" y="1269"/>
                    </a:lnTo>
                    <a:lnTo>
                      <a:pt x="705" y="882"/>
                    </a:lnTo>
                    <a:lnTo>
                      <a:pt x="551" y="1217"/>
                    </a:lnTo>
                    <a:lnTo>
                      <a:pt x="506" y="1163"/>
                    </a:lnTo>
                    <a:lnTo>
                      <a:pt x="512" y="999"/>
                    </a:lnTo>
                    <a:lnTo>
                      <a:pt x="377" y="1138"/>
                    </a:lnTo>
                    <a:lnTo>
                      <a:pt x="308" y="1126"/>
                    </a:lnTo>
                    <a:lnTo>
                      <a:pt x="441" y="828"/>
                    </a:lnTo>
                    <a:lnTo>
                      <a:pt x="243" y="988"/>
                    </a:lnTo>
                    <a:lnTo>
                      <a:pt x="343" y="805"/>
                    </a:lnTo>
                    <a:lnTo>
                      <a:pt x="243" y="824"/>
                    </a:lnTo>
                    <a:lnTo>
                      <a:pt x="379" y="687"/>
                    </a:lnTo>
                    <a:lnTo>
                      <a:pt x="0" y="797"/>
                    </a:lnTo>
                    <a:lnTo>
                      <a:pt x="310" y="649"/>
                    </a:lnTo>
                    <a:lnTo>
                      <a:pt x="142" y="618"/>
                    </a:lnTo>
                    <a:lnTo>
                      <a:pt x="316" y="589"/>
                    </a:lnTo>
                    <a:lnTo>
                      <a:pt x="277" y="541"/>
                    </a:lnTo>
                    <a:lnTo>
                      <a:pt x="385" y="554"/>
                    </a:lnTo>
                    <a:lnTo>
                      <a:pt x="264" y="427"/>
                    </a:lnTo>
                    <a:lnTo>
                      <a:pt x="414" y="495"/>
                    </a:lnTo>
                    <a:lnTo>
                      <a:pt x="210" y="208"/>
                    </a:lnTo>
                    <a:lnTo>
                      <a:pt x="285" y="196"/>
                    </a:lnTo>
                    <a:lnTo>
                      <a:pt x="320" y="131"/>
                    </a:lnTo>
                    <a:lnTo>
                      <a:pt x="487" y="306"/>
                    </a:lnTo>
                    <a:lnTo>
                      <a:pt x="572" y="371"/>
                    </a:lnTo>
                    <a:lnTo>
                      <a:pt x="558" y="210"/>
                    </a:lnTo>
                    <a:lnTo>
                      <a:pt x="624" y="246"/>
                    </a:lnTo>
                    <a:lnTo>
                      <a:pt x="672" y="225"/>
                    </a:lnTo>
                    <a:lnTo>
                      <a:pt x="709" y="161"/>
                    </a:lnTo>
                    <a:lnTo>
                      <a:pt x="774" y="221"/>
                    </a:lnTo>
                    <a:lnTo>
                      <a:pt x="799" y="0"/>
                    </a:lnTo>
                    <a:lnTo>
                      <a:pt x="876" y="215"/>
                    </a:lnTo>
                    <a:lnTo>
                      <a:pt x="926" y="208"/>
                    </a:lnTo>
                    <a:lnTo>
                      <a:pt x="976" y="335"/>
                    </a:lnTo>
                    <a:lnTo>
                      <a:pt x="1032" y="102"/>
                    </a:lnTo>
                    <a:lnTo>
                      <a:pt x="1086" y="115"/>
                    </a:lnTo>
                    <a:lnTo>
                      <a:pt x="1144" y="82"/>
                    </a:lnTo>
                    <a:lnTo>
                      <a:pt x="1190" y="152"/>
                    </a:lnTo>
                    <a:lnTo>
                      <a:pt x="1254" y="106"/>
                    </a:lnTo>
                    <a:lnTo>
                      <a:pt x="1334" y="27"/>
                    </a:lnTo>
                    <a:lnTo>
                      <a:pt x="1356" y="158"/>
                    </a:lnTo>
                    <a:lnTo>
                      <a:pt x="1363" y="296"/>
                    </a:lnTo>
                    <a:lnTo>
                      <a:pt x="1435" y="250"/>
                    </a:lnTo>
                    <a:lnTo>
                      <a:pt x="1398" y="433"/>
                    </a:lnTo>
                    <a:lnTo>
                      <a:pt x="1500" y="346"/>
                    </a:lnTo>
                    <a:lnTo>
                      <a:pt x="1693" y="161"/>
                    </a:lnTo>
                    <a:lnTo>
                      <a:pt x="1496" y="491"/>
                    </a:lnTo>
                    <a:lnTo>
                      <a:pt x="1587" y="452"/>
                    </a:lnTo>
                    <a:lnTo>
                      <a:pt x="1648" y="458"/>
                    </a:lnTo>
                    <a:lnTo>
                      <a:pt x="1546" y="564"/>
                    </a:lnTo>
                    <a:lnTo>
                      <a:pt x="1833" y="485"/>
                    </a:lnTo>
                    <a:lnTo>
                      <a:pt x="1693" y="579"/>
                    </a:lnTo>
                    <a:lnTo>
                      <a:pt x="1983" y="618"/>
                    </a:lnTo>
                    <a:close/>
                  </a:path>
                </a:pathLst>
              </a:custGeom>
              <a:grpFill/>
              <a:ln w="190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2" name="Freeform 119">
                <a:extLst>
                  <a:ext uri="{FF2B5EF4-FFF2-40B4-BE49-F238E27FC236}">
                    <a16:creationId xmlns:a16="http://schemas.microsoft.com/office/drawing/2014/main" id="{FE7491BE-CD71-B631-6354-39F255FED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77911" y="-3213100"/>
                <a:ext cx="260350" cy="373063"/>
              </a:xfrm>
              <a:custGeom>
                <a:avLst/>
                <a:gdLst>
                  <a:gd name="T0" fmla="*/ 0 w 164"/>
                  <a:gd name="T1" fmla="*/ 0 h 235"/>
                  <a:gd name="T2" fmla="*/ 48 w 164"/>
                  <a:gd name="T3" fmla="*/ 152 h 235"/>
                  <a:gd name="T4" fmla="*/ 91 w 164"/>
                  <a:gd name="T5" fmla="*/ 152 h 235"/>
                  <a:gd name="T6" fmla="*/ 114 w 164"/>
                  <a:gd name="T7" fmla="*/ 235 h 235"/>
                  <a:gd name="T8" fmla="*/ 164 w 164"/>
                  <a:gd name="T9" fmla="*/ 34 h 235"/>
                  <a:gd name="T10" fmla="*/ 0 w 164"/>
                  <a:gd name="T11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235">
                    <a:moveTo>
                      <a:pt x="0" y="0"/>
                    </a:moveTo>
                    <a:lnTo>
                      <a:pt x="48" y="152"/>
                    </a:lnTo>
                    <a:lnTo>
                      <a:pt x="91" y="152"/>
                    </a:lnTo>
                    <a:lnTo>
                      <a:pt x="114" y="235"/>
                    </a:lnTo>
                    <a:lnTo>
                      <a:pt x="164" y="3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90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3" name="Freeform 120">
                <a:extLst>
                  <a:ext uri="{FF2B5EF4-FFF2-40B4-BE49-F238E27FC236}">
                    <a16:creationId xmlns:a16="http://schemas.microsoft.com/office/drawing/2014/main" id="{3CC232DD-E891-4697-638F-D1A92FF989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92298" y="-3179763"/>
                <a:ext cx="182563" cy="339725"/>
              </a:xfrm>
              <a:custGeom>
                <a:avLst/>
                <a:gdLst>
                  <a:gd name="T0" fmla="*/ 0 w 115"/>
                  <a:gd name="T1" fmla="*/ 0 h 214"/>
                  <a:gd name="T2" fmla="*/ 36 w 115"/>
                  <a:gd name="T3" fmla="*/ 214 h 214"/>
                  <a:gd name="T4" fmla="*/ 115 w 115"/>
                  <a:gd name="T5" fmla="*/ 158 h 214"/>
                  <a:gd name="T6" fmla="*/ 0 w 115"/>
                  <a:gd name="T7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5" h="214">
                    <a:moveTo>
                      <a:pt x="0" y="0"/>
                    </a:moveTo>
                    <a:lnTo>
                      <a:pt x="36" y="214"/>
                    </a:lnTo>
                    <a:lnTo>
                      <a:pt x="115" y="15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90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4" name="Freeform 121">
                <a:extLst>
                  <a:ext uri="{FF2B5EF4-FFF2-40B4-BE49-F238E27FC236}">
                    <a16:creationId xmlns:a16="http://schemas.microsoft.com/office/drawing/2014/main" id="{E6542AB5-C010-74A8-2F9B-887BB3041B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08186" y="-3011488"/>
                <a:ext cx="381000" cy="393700"/>
              </a:xfrm>
              <a:custGeom>
                <a:avLst/>
                <a:gdLst>
                  <a:gd name="T0" fmla="*/ 21 w 240"/>
                  <a:gd name="T1" fmla="*/ 150 h 248"/>
                  <a:gd name="T2" fmla="*/ 0 w 240"/>
                  <a:gd name="T3" fmla="*/ 248 h 248"/>
                  <a:gd name="T4" fmla="*/ 240 w 240"/>
                  <a:gd name="T5" fmla="*/ 0 h 248"/>
                  <a:gd name="T6" fmla="*/ 21 w 240"/>
                  <a:gd name="T7" fmla="*/ 15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0" h="248">
                    <a:moveTo>
                      <a:pt x="21" y="150"/>
                    </a:moveTo>
                    <a:lnTo>
                      <a:pt x="0" y="248"/>
                    </a:lnTo>
                    <a:lnTo>
                      <a:pt x="240" y="0"/>
                    </a:lnTo>
                    <a:lnTo>
                      <a:pt x="21" y="150"/>
                    </a:lnTo>
                    <a:close/>
                  </a:path>
                </a:pathLst>
              </a:custGeom>
              <a:grpFill/>
              <a:ln w="190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5" name="Freeform 122">
                <a:extLst>
                  <a:ext uri="{FF2B5EF4-FFF2-40B4-BE49-F238E27FC236}">
                    <a16:creationId xmlns:a16="http://schemas.microsoft.com/office/drawing/2014/main" id="{36B13472-0483-45E3-53CF-10DCB477FC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22511" y="-2617788"/>
                <a:ext cx="461963" cy="211138"/>
              </a:xfrm>
              <a:custGeom>
                <a:avLst/>
                <a:gdLst>
                  <a:gd name="T0" fmla="*/ 0 w 291"/>
                  <a:gd name="T1" fmla="*/ 133 h 133"/>
                  <a:gd name="T2" fmla="*/ 152 w 291"/>
                  <a:gd name="T3" fmla="*/ 0 h 133"/>
                  <a:gd name="T4" fmla="*/ 291 w 291"/>
                  <a:gd name="T5" fmla="*/ 16 h 133"/>
                  <a:gd name="T6" fmla="*/ 0 w 291"/>
                  <a:gd name="T7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1" h="133">
                    <a:moveTo>
                      <a:pt x="0" y="133"/>
                    </a:moveTo>
                    <a:lnTo>
                      <a:pt x="152" y="0"/>
                    </a:lnTo>
                    <a:lnTo>
                      <a:pt x="291" y="16"/>
                    </a:lnTo>
                    <a:lnTo>
                      <a:pt x="0" y="133"/>
                    </a:lnTo>
                    <a:close/>
                  </a:path>
                </a:pathLst>
              </a:custGeom>
              <a:grpFill/>
              <a:ln w="190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6" name="Freeform 123">
                <a:extLst>
                  <a:ext uri="{FF2B5EF4-FFF2-40B4-BE49-F238E27FC236}">
                    <a16:creationId xmlns:a16="http://schemas.microsoft.com/office/drawing/2014/main" id="{C6CCCC82-F2C3-071E-6BC8-32A0E18907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73336" y="-2473325"/>
                <a:ext cx="296863" cy="179388"/>
              </a:xfrm>
              <a:custGeom>
                <a:avLst/>
                <a:gdLst>
                  <a:gd name="T0" fmla="*/ 0 w 187"/>
                  <a:gd name="T1" fmla="*/ 86 h 113"/>
                  <a:gd name="T2" fmla="*/ 137 w 187"/>
                  <a:gd name="T3" fmla="*/ 0 h 113"/>
                  <a:gd name="T4" fmla="*/ 187 w 187"/>
                  <a:gd name="T5" fmla="*/ 113 h 113"/>
                  <a:gd name="T6" fmla="*/ 0 w 187"/>
                  <a:gd name="T7" fmla="*/ 8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7" h="113">
                    <a:moveTo>
                      <a:pt x="0" y="86"/>
                    </a:moveTo>
                    <a:lnTo>
                      <a:pt x="137" y="0"/>
                    </a:lnTo>
                    <a:lnTo>
                      <a:pt x="187" y="113"/>
                    </a:lnTo>
                    <a:lnTo>
                      <a:pt x="0" y="86"/>
                    </a:lnTo>
                    <a:close/>
                  </a:path>
                </a:pathLst>
              </a:custGeom>
              <a:grpFill/>
              <a:ln w="190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7" name="Freeform 124">
                <a:extLst>
                  <a:ext uri="{FF2B5EF4-FFF2-40B4-BE49-F238E27FC236}">
                    <a16:creationId xmlns:a16="http://schemas.microsoft.com/office/drawing/2014/main" id="{0266B0D8-ADDF-C719-D3C2-7D79D100D2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27123" y="-1555750"/>
                <a:ext cx="125413" cy="373063"/>
              </a:xfrm>
              <a:custGeom>
                <a:avLst/>
                <a:gdLst>
                  <a:gd name="T0" fmla="*/ 52 w 79"/>
                  <a:gd name="T1" fmla="*/ 0 h 235"/>
                  <a:gd name="T2" fmla="*/ 0 w 79"/>
                  <a:gd name="T3" fmla="*/ 235 h 235"/>
                  <a:gd name="T4" fmla="*/ 79 w 79"/>
                  <a:gd name="T5" fmla="*/ 235 h 235"/>
                  <a:gd name="T6" fmla="*/ 52 w 79"/>
                  <a:gd name="T7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235">
                    <a:moveTo>
                      <a:pt x="52" y="0"/>
                    </a:moveTo>
                    <a:lnTo>
                      <a:pt x="0" y="235"/>
                    </a:lnTo>
                    <a:lnTo>
                      <a:pt x="79" y="235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 w="190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8" name="Freeform 125">
                <a:extLst>
                  <a:ext uri="{FF2B5EF4-FFF2-40B4-BE49-F238E27FC236}">
                    <a16:creationId xmlns:a16="http://schemas.microsoft.com/office/drawing/2014/main" id="{F86C1CC3-D905-9454-4F67-46D22DF35F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11273" y="-1347788"/>
                <a:ext cx="271463" cy="165100"/>
              </a:xfrm>
              <a:custGeom>
                <a:avLst/>
                <a:gdLst>
                  <a:gd name="T0" fmla="*/ 0 w 171"/>
                  <a:gd name="T1" fmla="*/ 75 h 104"/>
                  <a:gd name="T2" fmla="*/ 67 w 171"/>
                  <a:gd name="T3" fmla="*/ 0 h 104"/>
                  <a:gd name="T4" fmla="*/ 171 w 171"/>
                  <a:gd name="T5" fmla="*/ 104 h 104"/>
                  <a:gd name="T6" fmla="*/ 0 w 171"/>
                  <a:gd name="T7" fmla="*/ 7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1" h="104">
                    <a:moveTo>
                      <a:pt x="0" y="75"/>
                    </a:moveTo>
                    <a:lnTo>
                      <a:pt x="67" y="0"/>
                    </a:lnTo>
                    <a:lnTo>
                      <a:pt x="171" y="104"/>
                    </a:lnTo>
                    <a:lnTo>
                      <a:pt x="0" y="75"/>
                    </a:lnTo>
                    <a:close/>
                  </a:path>
                </a:pathLst>
              </a:custGeom>
              <a:grpFill/>
              <a:ln w="190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9" name="Freeform 126">
                <a:extLst>
                  <a:ext uri="{FF2B5EF4-FFF2-40B4-BE49-F238E27FC236}">
                    <a16:creationId xmlns:a16="http://schemas.microsoft.com/office/drawing/2014/main" id="{13FF238E-727B-CEB7-30E5-A11CC6D688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54198" y="-1733550"/>
                <a:ext cx="269875" cy="501650"/>
              </a:xfrm>
              <a:custGeom>
                <a:avLst/>
                <a:gdLst>
                  <a:gd name="T0" fmla="*/ 52 w 170"/>
                  <a:gd name="T1" fmla="*/ 316 h 316"/>
                  <a:gd name="T2" fmla="*/ 0 w 170"/>
                  <a:gd name="T3" fmla="*/ 0 h 316"/>
                  <a:gd name="T4" fmla="*/ 170 w 170"/>
                  <a:gd name="T5" fmla="*/ 275 h 316"/>
                  <a:gd name="T6" fmla="*/ 52 w 170"/>
                  <a:gd name="T7" fmla="*/ 316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0" h="316">
                    <a:moveTo>
                      <a:pt x="52" y="316"/>
                    </a:moveTo>
                    <a:lnTo>
                      <a:pt x="0" y="0"/>
                    </a:lnTo>
                    <a:lnTo>
                      <a:pt x="170" y="275"/>
                    </a:lnTo>
                    <a:lnTo>
                      <a:pt x="52" y="316"/>
                    </a:lnTo>
                    <a:close/>
                  </a:path>
                </a:pathLst>
              </a:custGeom>
              <a:grpFill/>
              <a:ln w="190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90" name="Freeform 127">
                <a:extLst>
                  <a:ext uri="{FF2B5EF4-FFF2-40B4-BE49-F238E27FC236}">
                    <a16:creationId xmlns:a16="http://schemas.microsoft.com/office/drawing/2014/main" id="{1E3D572C-399C-9DC7-0C66-E06F91BB3A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17511" y="-2965450"/>
                <a:ext cx="153988" cy="185738"/>
              </a:xfrm>
              <a:custGeom>
                <a:avLst/>
                <a:gdLst>
                  <a:gd name="T0" fmla="*/ 0 w 97"/>
                  <a:gd name="T1" fmla="*/ 34 h 117"/>
                  <a:gd name="T2" fmla="*/ 97 w 97"/>
                  <a:gd name="T3" fmla="*/ 117 h 117"/>
                  <a:gd name="T4" fmla="*/ 47 w 97"/>
                  <a:gd name="T5" fmla="*/ 0 h 117"/>
                  <a:gd name="T6" fmla="*/ 0 w 97"/>
                  <a:gd name="T7" fmla="*/ 3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7" h="117">
                    <a:moveTo>
                      <a:pt x="0" y="34"/>
                    </a:moveTo>
                    <a:lnTo>
                      <a:pt x="97" y="117"/>
                    </a:lnTo>
                    <a:lnTo>
                      <a:pt x="47" y="0"/>
                    </a:lnTo>
                    <a:lnTo>
                      <a:pt x="0" y="34"/>
                    </a:lnTo>
                    <a:close/>
                  </a:path>
                </a:pathLst>
              </a:custGeom>
              <a:grpFill/>
              <a:ln w="190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91" name="Freeform 128">
                <a:extLst>
                  <a:ext uri="{FF2B5EF4-FFF2-40B4-BE49-F238E27FC236}">
                    <a16:creationId xmlns:a16="http://schemas.microsoft.com/office/drawing/2014/main" id="{054D313F-22DE-A505-82A3-24830D6482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79373" y="-1666875"/>
                <a:ext cx="173038" cy="296863"/>
              </a:xfrm>
              <a:custGeom>
                <a:avLst/>
                <a:gdLst>
                  <a:gd name="T0" fmla="*/ 0 w 109"/>
                  <a:gd name="T1" fmla="*/ 70 h 187"/>
                  <a:gd name="T2" fmla="*/ 109 w 109"/>
                  <a:gd name="T3" fmla="*/ 0 h 187"/>
                  <a:gd name="T4" fmla="*/ 38 w 109"/>
                  <a:gd name="T5" fmla="*/ 187 h 187"/>
                  <a:gd name="T6" fmla="*/ 0 w 109"/>
                  <a:gd name="T7" fmla="*/ 7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9" h="187">
                    <a:moveTo>
                      <a:pt x="0" y="70"/>
                    </a:moveTo>
                    <a:lnTo>
                      <a:pt x="109" y="0"/>
                    </a:lnTo>
                    <a:lnTo>
                      <a:pt x="38" y="187"/>
                    </a:lnTo>
                    <a:lnTo>
                      <a:pt x="0" y="70"/>
                    </a:lnTo>
                    <a:close/>
                  </a:path>
                </a:pathLst>
              </a:custGeom>
              <a:grpFill/>
              <a:ln w="190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92" name="Freeform 129">
                <a:extLst>
                  <a:ext uri="{FF2B5EF4-FFF2-40B4-BE49-F238E27FC236}">
                    <a16:creationId xmlns:a16="http://schemas.microsoft.com/office/drawing/2014/main" id="{DE23EF3B-C560-5F89-8A19-B474EC8005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50836" y="-1482725"/>
                <a:ext cx="141288" cy="192088"/>
              </a:xfrm>
              <a:custGeom>
                <a:avLst/>
                <a:gdLst>
                  <a:gd name="T0" fmla="*/ 0 w 89"/>
                  <a:gd name="T1" fmla="*/ 85 h 121"/>
                  <a:gd name="T2" fmla="*/ 89 w 89"/>
                  <a:gd name="T3" fmla="*/ 0 h 121"/>
                  <a:gd name="T4" fmla="*/ 89 w 89"/>
                  <a:gd name="T5" fmla="*/ 121 h 121"/>
                  <a:gd name="T6" fmla="*/ 0 w 89"/>
                  <a:gd name="T7" fmla="*/ 8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121">
                    <a:moveTo>
                      <a:pt x="0" y="85"/>
                    </a:moveTo>
                    <a:lnTo>
                      <a:pt x="89" y="0"/>
                    </a:lnTo>
                    <a:lnTo>
                      <a:pt x="89" y="121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190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93" name="Freeform 130">
                <a:extLst>
                  <a:ext uri="{FF2B5EF4-FFF2-40B4-BE49-F238E27FC236}">
                    <a16:creationId xmlns:a16="http://schemas.microsoft.com/office/drawing/2014/main" id="{5E099B6F-81BF-E45E-15F0-64ECA4C9AE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44523" y="-1525588"/>
                <a:ext cx="134938" cy="307975"/>
              </a:xfrm>
              <a:custGeom>
                <a:avLst/>
                <a:gdLst>
                  <a:gd name="T0" fmla="*/ 17 w 85"/>
                  <a:gd name="T1" fmla="*/ 139 h 194"/>
                  <a:gd name="T2" fmla="*/ 85 w 85"/>
                  <a:gd name="T3" fmla="*/ 0 h 194"/>
                  <a:gd name="T4" fmla="*/ 69 w 85"/>
                  <a:gd name="T5" fmla="*/ 194 h 194"/>
                  <a:gd name="T6" fmla="*/ 0 w 85"/>
                  <a:gd name="T7" fmla="*/ 175 h 194"/>
                  <a:gd name="T8" fmla="*/ 17 w 85"/>
                  <a:gd name="T9" fmla="*/ 139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94">
                    <a:moveTo>
                      <a:pt x="17" y="139"/>
                    </a:moveTo>
                    <a:lnTo>
                      <a:pt x="85" y="0"/>
                    </a:lnTo>
                    <a:lnTo>
                      <a:pt x="69" y="194"/>
                    </a:lnTo>
                    <a:lnTo>
                      <a:pt x="0" y="175"/>
                    </a:lnTo>
                    <a:lnTo>
                      <a:pt x="17" y="139"/>
                    </a:lnTo>
                    <a:close/>
                  </a:path>
                </a:pathLst>
              </a:custGeom>
              <a:grpFill/>
              <a:ln w="190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94" name="Freeform 131">
                <a:extLst>
                  <a:ext uri="{FF2B5EF4-FFF2-40B4-BE49-F238E27FC236}">
                    <a16:creationId xmlns:a16="http://schemas.microsoft.com/office/drawing/2014/main" id="{6669C031-EC18-BE82-0D93-33141E55D4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53973" y="-2051050"/>
                <a:ext cx="141288" cy="125413"/>
              </a:xfrm>
              <a:custGeom>
                <a:avLst/>
                <a:gdLst>
                  <a:gd name="T0" fmla="*/ 0 w 89"/>
                  <a:gd name="T1" fmla="*/ 30 h 79"/>
                  <a:gd name="T2" fmla="*/ 89 w 89"/>
                  <a:gd name="T3" fmla="*/ 0 h 79"/>
                  <a:gd name="T4" fmla="*/ 8 w 89"/>
                  <a:gd name="T5" fmla="*/ 79 h 79"/>
                  <a:gd name="T6" fmla="*/ 0 w 89"/>
                  <a:gd name="T7" fmla="*/ 3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79">
                    <a:moveTo>
                      <a:pt x="0" y="30"/>
                    </a:moveTo>
                    <a:lnTo>
                      <a:pt x="89" y="0"/>
                    </a:lnTo>
                    <a:lnTo>
                      <a:pt x="8" y="79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190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95" name="Freeform 132">
                <a:extLst>
                  <a:ext uri="{FF2B5EF4-FFF2-40B4-BE49-F238E27FC236}">
                    <a16:creationId xmlns:a16="http://schemas.microsoft.com/office/drawing/2014/main" id="{0B0B8E48-AF9F-762E-16AE-80F83486F8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79373" y="-1881188"/>
                <a:ext cx="115888" cy="236538"/>
              </a:xfrm>
              <a:custGeom>
                <a:avLst/>
                <a:gdLst>
                  <a:gd name="T0" fmla="*/ 9 w 73"/>
                  <a:gd name="T1" fmla="*/ 37 h 149"/>
                  <a:gd name="T2" fmla="*/ 73 w 73"/>
                  <a:gd name="T3" fmla="*/ 0 h 149"/>
                  <a:gd name="T4" fmla="*/ 0 w 73"/>
                  <a:gd name="T5" fmla="*/ 149 h 149"/>
                  <a:gd name="T6" fmla="*/ 9 w 73"/>
                  <a:gd name="T7" fmla="*/ 3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149">
                    <a:moveTo>
                      <a:pt x="9" y="37"/>
                    </a:moveTo>
                    <a:lnTo>
                      <a:pt x="73" y="0"/>
                    </a:lnTo>
                    <a:lnTo>
                      <a:pt x="0" y="149"/>
                    </a:lnTo>
                    <a:lnTo>
                      <a:pt x="9" y="37"/>
                    </a:lnTo>
                    <a:close/>
                  </a:path>
                </a:pathLst>
              </a:custGeom>
              <a:grpFill/>
              <a:ln w="190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96" name="Freeform 133">
                <a:extLst>
                  <a:ext uri="{FF2B5EF4-FFF2-40B4-BE49-F238E27FC236}">
                    <a16:creationId xmlns:a16="http://schemas.microsoft.com/office/drawing/2014/main" id="{53688093-D873-4958-BC7D-4BBB321412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09536" y="-2513013"/>
                <a:ext cx="155575" cy="128588"/>
              </a:xfrm>
              <a:custGeom>
                <a:avLst/>
                <a:gdLst>
                  <a:gd name="T0" fmla="*/ 0 w 98"/>
                  <a:gd name="T1" fmla="*/ 67 h 81"/>
                  <a:gd name="T2" fmla="*/ 98 w 98"/>
                  <a:gd name="T3" fmla="*/ 81 h 81"/>
                  <a:gd name="T4" fmla="*/ 8 w 98"/>
                  <a:gd name="T5" fmla="*/ 0 h 81"/>
                  <a:gd name="T6" fmla="*/ 0 w 98"/>
                  <a:gd name="T7" fmla="*/ 6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81">
                    <a:moveTo>
                      <a:pt x="0" y="67"/>
                    </a:moveTo>
                    <a:lnTo>
                      <a:pt x="98" y="81"/>
                    </a:lnTo>
                    <a:lnTo>
                      <a:pt x="8" y="0"/>
                    </a:lnTo>
                    <a:lnTo>
                      <a:pt x="0" y="67"/>
                    </a:lnTo>
                    <a:close/>
                  </a:path>
                </a:pathLst>
              </a:custGeom>
              <a:grpFill/>
              <a:ln w="190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675" name="Group 674">
              <a:extLst>
                <a:ext uri="{FF2B5EF4-FFF2-40B4-BE49-F238E27FC236}">
                  <a16:creationId xmlns:a16="http://schemas.microsoft.com/office/drawing/2014/main" id="{5AC2730C-35D4-6EF2-28F1-E5383F38A096}"/>
                </a:ext>
              </a:extLst>
            </p:cNvPr>
            <p:cNvGrpSpPr/>
            <p:nvPr/>
          </p:nvGrpSpPr>
          <p:grpSpPr>
            <a:xfrm>
              <a:off x="9881130" y="1296698"/>
              <a:ext cx="1968114" cy="864518"/>
              <a:chOff x="12636349" y="-2862577"/>
              <a:chExt cx="3022749" cy="1327779"/>
            </a:xfrm>
            <a:solidFill>
              <a:srgbClr val="3399FF"/>
            </a:solidFill>
          </p:grpSpPr>
          <p:sp>
            <p:nvSpPr>
              <p:cNvPr id="676" name="Freeform 134">
                <a:extLst>
                  <a:ext uri="{FF2B5EF4-FFF2-40B4-BE49-F238E27FC236}">
                    <a16:creationId xmlns:a16="http://schemas.microsoft.com/office/drawing/2014/main" id="{C6B86B57-C6AE-BFFB-07E5-B7267665BA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58973" y="-2859088"/>
                <a:ext cx="1000125" cy="1177925"/>
              </a:xfrm>
              <a:custGeom>
                <a:avLst/>
                <a:gdLst>
                  <a:gd name="T0" fmla="*/ 96 w 303"/>
                  <a:gd name="T1" fmla="*/ 6 h 357"/>
                  <a:gd name="T2" fmla="*/ 187 w 303"/>
                  <a:gd name="T3" fmla="*/ 0 h 357"/>
                  <a:gd name="T4" fmla="*/ 130 w 303"/>
                  <a:gd name="T5" fmla="*/ 166 h 357"/>
                  <a:gd name="T6" fmla="*/ 171 w 303"/>
                  <a:gd name="T7" fmla="*/ 162 h 357"/>
                  <a:gd name="T8" fmla="*/ 212 w 303"/>
                  <a:gd name="T9" fmla="*/ 19 h 357"/>
                  <a:gd name="T10" fmla="*/ 303 w 303"/>
                  <a:gd name="T11" fmla="*/ 13 h 357"/>
                  <a:gd name="T12" fmla="*/ 202 w 303"/>
                  <a:gd name="T13" fmla="*/ 344 h 357"/>
                  <a:gd name="T14" fmla="*/ 116 w 303"/>
                  <a:gd name="T15" fmla="*/ 357 h 357"/>
                  <a:gd name="T16" fmla="*/ 152 w 303"/>
                  <a:gd name="T17" fmla="*/ 227 h 357"/>
                  <a:gd name="T18" fmla="*/ 110 w 303"/>
                  <a:gd name="T19" fmla="*/ 231 h 357"/>
                  <a:gd name="T20" fmla="*/ 86 w 303"/>
                  <a:gd name="T21" fmla="*/ 332 h 357"/>
                  <a:gd name="T22" fmla="*/ 0 w 303"/>
                  <a:gd name="T23" fmla="*/ 344 h 357"/>
                  <a:gd name="T24" fmla="*/ 96 w 303"/>
                  <a:gd name="T25" fmla="*/ 6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3" h="357">
                    <a:moveTo>
                      <a:pt x="96" y="6"/>
                    </a:moveTo>
                    <a:cubicBezTo>
                      <a:pt x="187" y="0"/>
                      <a:pt x="187" y="0"/>
                      <a:pt x="187" y="0"/>
                    </a:cubicBezTo>
                    <a:cubicBezTo>
                      <a:pt x="165" y="61"/>
                      <a:pt x="145" y="116"/>
                      <a:pt x="130" y="166"/>
                    </a:cubicBezTo>
                    <a:cubicBezTo>
                      <a:pt x="171" y="162"/>
                      <a:pt x="171" y="162"/>
                      <a:pt x="171" y="162"/>
                    </a:cubicBezTo>
                    <a:cubicBezTo>
                      <a:pt x="212" y="19"/>
                      <a:pt x="212" y="19"/>
                      <a:pt x="212" y="19"/>
                    </a:cubicBezTo>
                    <a:cubicBezTo>
                      <a:pt x="303" y="13"/>
                      <a:pt x="303" y="13"/>
                      <a:pt x="303" y="13"/>
                    </a:cubicBezTo>
                    <a:cubicBezTo>
                      <a:pt x="255" y="142"/>
                      <a:pt x="221" y="252"/>
                      <a:pt x="202" y="344"/>
                    </a:cubicBezTo>
                    <a:cubicBezTo>
                      <a:pt x="116" y="357"/>
                      <a:pt x="116" y="357"/>
                      <a:pt x="116" y="357"/>
                    </a:cubicBezTo>
                    <a:cubicBezTo>
                      <a:pt x="152" y="227"/>
                      <a:pt x="152" y="227"/>
                      <a:pt x="152" y="227"/>
                    </a:cubicBezTo>
                    <a:cubicBezTo>
                      <a:pt x="143" y="228"/>
                      <a:pt x="129" y="229"/>
                      <a:pt x="110" y="231"/>
                    </a:cubicBezTo>
                    <a:cubicBezTo>
                      <a:pt x="99" y="270"/>
                      <a:pt x="91" y="304"/>
                      <a:pt x="86" y="332"/>
                    </a:cubicBezTo>
                    <a:cubicBezTo>
                      <a:pt x="0" y="344"/>
                      <a:pt x="0" y="344"/>
                      <a:pt x="0" y="344"/>
                    </a:cubicBezTo>
                    <a:lnTo>
                      <a:pt x="96" y="6"/>
                    </a:lnTo>
                    <a:close/>
                  </a:path>
                </a:pathLst>
              </a:custGeom>
              <a:grpFill/>
              <a:ln w="190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77" name="Freeform 135">
                <a:extLst>
                  <a:ext uri="{FF2B5EF4-FFF2-40B4-BE49-F238E27FC236}">
                    <a16:creationId xmlns:a16="http://schemas.microsoft.com/office/drawing/2014/main" id="{ABF8DF6C-F12B-F0A1-62F3-7C6AF9E5F1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36349" y="-2862577"/>
                <a:ext cx="886124" cy="1327779"/>
              </a:xfrm>
              <a:custGeom>
                <a:avLst/>
                <a:gdLst>
                  <a:gd name="T0" fmla="*/ 211 w 303"/>
                  <a:gd name="T1" fmla="*/ 0 h 454"/>
                  <a:gd name="T2" fmla="*/ 303 w 303"/>
                  <a:gd name="T3" fmla="*/ 68 h 454"/>
                  <a:gd name="T4" fmla="*/ 235 w 303"/>
                  <a:gd name="T5" fmla="*/ 143 h 454"/>
                  <a:gd name="T6" fmla="*/ 203 w 303"/>
                  <a:gd name="T7" fmla="*/ 128 h 454"/>
                  <a:gd name="T8" fmla="*/ 136 w 303"/>
                  <a:gd name="T9" fmla="*/ 183 h 454"/>
                  <a:gd name="T10" fmla="*/ 99 w 303"/>
                  <a:gd name="T11" fmla="*/ 268 h 454"/>
                  <a:gd name="T12" fmla="*/ 95 w 303"/>
                  <a:gd name="T13" fmla="*/ 302 h 454"/>
                  <a:gd name="T14" fmla="*/ 125 w 303"/>
                  <a:gd name="T15" fmla="*/ 358 h 454"/>
                  <a:gd name="T16" fmla="*/ 145 w 303"/>
                  <a:gd name="T17" fmla="*/ 362 h 454"/>
                  <a:gd name="T18" fmla="*/ 211 w 303"/>
                  <a:gd name="T19" fmla="*/ 316 h 454"/>
                  <a:gd name="T20" fmla="*/ 231 w 303"/>
                  <a:gd name="T21" fmla="*/ 388 h 454"/>
                  <a:gd name="T22" fmla="*/ 109 w 303"/>
                  <a:gd name="T23" fmla="*/ 454 h 454"/>
                  <a:gd name="T24" fmla="*/ 17 w 303"/>
                  <a:gd name="T25" fmla="*/ 388 h 454"/>
                  <a:gd name="T26" fmla="*/ 0 w 303"/>
                  <a:gd name="T27" fmla="*/ 301 h 454"/>
                  <a:gd name="T28" fmla="*/ 9 w 303"/>
                  <a:gd name="T29" fmla="*/ 227 h 454"/>
                  <a:gd name="T30" fmla="*/ 78 w 303"/>
                  <a:gd name="T31" fmla="*/ 80 h 454"/>
                  <a:gd name="T32" fmla="*/ 211 w 303"/>
                  <a:gd name="T33" fmla="*/ 0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3" h="454">
                    <a:moveTo>
                      <a:pt x="211" y="0"/>
                    </a:moveTo>
                    <a:cubicBezTo>
                      <a:pt x="253" y="0"/>
                      <a:pt x="283" y="22"/>
                      <a:pt x="303" y="68"/>
                    </a:cubicBezTo>
                    <a:cubicBezTo>
                      <a:pt x="235" y="143"/>
                      <a:pt x="235" y="143"/>
                      <a:pt x="235" y="143"/>
                    </a:cubicBezTo>
                    <a:cubicBezTo>
                      <a:pt x="226" y="133"/>
                      <a:pt x="215" y="128"/>
                      <a:pt x="203" y="128"/>
                    </a:cubicBezTo>
                    <a:cubicBezTo>
                      <a:pt x="181" y="128"/>
                      <a:pt x="159" y="147"/>
                      <a:pt x="136" y="183"/>
                    </a:cubicBezTo>
                    <a:cubicBezTo>
                      <a:pt x="117" y="214"/>
                      <a:pt x="105" y="242"/>
                      <a:pt x="99" y="268"/>
                    </a:cubicBezTo>
                    <a:cubicBezTo>
                      <a:pt x="97" y="281"/>
                      <a:pt x="95" y="292"/>
                      <a:pt x="95" y="302"/>
                    </a:cubicBezTo>
                    <a:cubicBezTo>
                      <a:pt x="95" y="329"/>
                      <a:pt x="105" y="347"/>
                      <a:pt x="125" y="358"/>
                    </a:cubicBezTo>
                    <a:cubicBezTo>
                      <a:pt x="131" y="361"/>
                      <a:pt x="138" y="362"/>
                      <a:pt x="145" y="362"/>
                    </a:cubicBezTo>
                    <a:cubicBezTo>
                      <a:pt x="166" y="362"/>
                      <a:pt x="188" y="347"/>
                      <a:pt x="211" y="316"/>
                    </a:cubicBezTo>
                    <a:cubicBezTo>
                      <a:pt x="231" y="388"/>
                      <a:pt x="231" y="388"/>
                      <a:pt x="231" y="388"/>
                    </a:cubicBezTo>
                    <a:cubicBezTo>
                      <a:pt x="191" y="432"/>
                      <a:pt x="150" y="454"/>
                      <a:pt x="109" y="454"/>
                    </a:cubicBezTo>
                    <a:cubicBezTo>
                      <a:pt x="67" y="454"/>
                      <a:pt x="37" y="432"/>
                      <a:pt x="17" y="388"/>
                    </a:cubicBezTo>
                    <a:cubicBezTo>
                      <a:pt x="5" y="362"/>
                      <a:pt x="0" y="333"/>
                      <a:pt x="0" y="301"/>
                    </a:cubicBezTo>
                    <a:cubicBezTo>
                      <a:pt x="0" y="278"/>
                      <a:pt x="3" y="253"/>
                      <a:pt x="9" y="227"/>
                    </a:cubicBezTo>
                    <a:cubicBezTo>
                      <a:pt x="21" y="173"/>
                      <a:pt x="44" y="124"/>
                      <a:pt x="78" y="80"/>
                    </a:cubicBezTo>
                    <a:cubicBezTo>
                      <a:pt x="118" y="26"/>
                      <a:pt x="163" y="0"/>
                      <a:pt x="211" y="0"/>
                    </a:cubicBezTo>
                    <a:close/>
                  </a:path>
                </a:pathLst>
              </a:custGeom>
              <a:grpFill/>
              <a:ln w="190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78" name="Freeform 136">
                <a:extLst>
                  <a:ext uri="{FF2B5EF4-FFF2-40B4-BE49-F238E27FC236}">
                    <a16:creationId xmlns:a16="http://schemas.microsoft.com/office/drawing/2014/main" id="{037695F7-4745-2DA5-F973-7D94FB16B07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282267" y="-2569150"/>
                <a:ext cx="516042" cy="980192"/>
              </a:xfrm>
              <a:custGeom>
                <a:avLst/>
                <a:gdLst>
                  <a:gd name="T0" fmla="*/ 0 w 172"/>
                  <a:gd name="T1" fmla="*/ 44 h 327"/>
                  <a:gd name="T2" fmla="*/ 96 w 172"/>
                  <a:gd name="T3" fmla="*/ 7 h 327"/>
                  <a:gd name="T4" fmla="*/ 155 w 172"/>
                  <a:gd name="T5" fmla="*/ 33 h 327"/>
                  <a:gd name="T6" fmla="*/ 109 w 172"/>
                  <a:gd name="T7" fmla="*/ 151 h 327"/>
                  <a:gd name="T8" fmla="*/ 172 w 172"/>
                  <a:gd name="T9" fmla="*/ 235 h 327"/>
                  <a:gd name="T10" fmla="*/ 121 w 172"/>
                  <a:gd name="T11" fmla="*/ 301 h 327"/>
                  <a:gd name="T12" fmla="*/ 60 w 172"/>
                  <a:gd name="T13" fmla="*/ 202 h 327"/>
                  <a:gd name="T14" fmla="*/ 59 w 172"/>
                  <a:gd name="T15" fmla="*/ 202 h 327"/>
                  <a:gd name="T16" fmla="*/ 59 w 172"/>
                  <a:gd name="T17" fmla="*/ 202 h 327"/>
                  <a:gd name="T18" fmla="*/ 63 w 172"/>
                  <a:gd name="T19" fmla="*/ 299 h 327"/>
                  <a:gd name="T20" fmla="*/ 4 w 172"/>
                  <a:gd name="T21" fmla="*/ 327 h 327"/>
                  <a:gd name="T22" fmla="*/ 3 w 172"/>
                  <a:gd name="T23" fmla="*/ 274 h 327"/>
                  <a:gd name="T24" fmla="*/ 0 w 172"/>
                  <a:gd name="T25" fmla="*/ 44 h 327"/>
                  <a:gd name="T26" fmla="*/ 61 w 172"/>
                  <a:gd name="T27" fmla="*/ 96 h 327"/>
                  <a:gd name="T28" fmla="*/ 59 w 172"/>
                  <a:gd name="T29" fmla="*/ 123 h 327"/>
                  <a:gd name="T30" fmla="*/ 59 w 172"/>
                  <a:gd name="T31" fmla="*/ 151 h 327"/>
                  <a:gd name="T32" fmla="*/ 82 w 172"/>
                  <a:gd name="T33" fmla="*/ 127 h 327"/>
                  <a:gd name="T34" fmla="*/ 98 w 172"/>
                  <a:gd name="T35" fmla="*/ 98 h 327"/>
                  <a:gd name="T36" fmla="*/ 98 w 172"/>
                  <a:gd name="T37" fmla="*/ 91 h 327"/>
                  <a:gd name="T38" fmla="*/ 85 w 172"/>
                  <a:gd name="T39" fmla="*/ 85 h 327"/>
                  <a:gd name="T40" fmla="*/ 61 w 172"/>
                  <a:gd name="T41" fmla="*/ 96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2" h="327">
                    <a:moveTo>
                      <a:pt x="0" y="44"/>
                    </a:moveTo>
                    <a:cubicBezTo>
                      <a:pt x="38" y="24"/>
                      <a:pt x="71" y="11"/>
                      <a:pt x="96" y="7"/>
                    </a:cubicBezTo>
                    <a:cubicBezTo>
                      <a:pt x="131" y="0"/>
                      <a:pt x="151" y="9"/>
                      <a:pt x="155" y="33"/>
                    </a:cubicBezTo>
                    <a:cubicBezTo>
                      <a:pt x="162" y="68"/>
                      <a:pt x="146" y="107"/>
                      <a:pt x="109" y="151"/>
                    </a:cubicBezTo>
                    <a:cubicBezTo>
                      <a:pt x="115" y="160"/>
                      <a:pt x="135" y="188"/>
                      <a:pt x="172" y="235"/>
                    </a:cubicBezTo>
                    <a:cubicBezTo>
                      <a:pt x="161" y="250"/>
                      <a:pt x="144" y="272"/>
                      <a:pt x="121" y="301"/>
                    </a:cubicBezTo>
                    <a:cubicBezTo>
                      <a:pt x="60" y="202"/>
                      <a:pt x="60" y="202"/>
                      <a:pt x="60" y="202"/>
                    </a:cubicBezTo>
                    <a:cubicBezTo>
                      <a:pt x="59" y="202"/>
                      <a:pt x="59" y="202"/>
                      <a:pt x="59" y="202"/>
                    </a:cubicBezTo>
                    <a:cubicBezTo>
                      <a:pt x="59" y="202"/>
                      <a:pt x="59" y="202"/>
                      <a:pt x="59" y="202"/>
                    </a:cubicBezTo>
                    <a:cubicBezTo>
                      <a:pt x="59" y="237"/>
                      <a:pt x="60" y="269"/>
                      <a:pt x="63" y="299"/>
                    </a:cubicBezTo>
                    <a:cubicBezTo>
                      <a:pt x="4" y="327"/>
                      <a:pt x="4" y="327"/>
                      <a:pt x="4" y="327"/>
                    </a:cubicBezTo>
                    <a:cubicBezTo>
                      <a:pt x="4" y="321"/>
                      <a:pt x="4" y="304"/>
                      <a:pt x="3" y="274"/>
                    </a:cubicBezTo>
                    <a:lnTo>
                      <a:pt x="0" y="44"/>
                    </a:lnTo>
                    <a:close/>
                    <a:moveTo>
                      <a:pt x="61" y="96"/>
                    </a:moveTo>
                    <a:cubicBezTo>
                      <a:pt x="60" y="105"/>
                      <a:pt x="59" y="114"/>
                      <a:pt x="59" y="123"/>
                    </a:cubicBezTo>
                    <a:cubicBezTo>
                      <a:pt x="59" y="151"/>
                      <a:pt x="59" y="151"/>
                      <a:pt x="59" y="151"/>
                    </a:cubicBezTo>
                    <a:cubicBezTo>
                      <a:pt x="67" y="144"/>
                      <a:pt x="75" y="137"/>
                      <a:pt x="82" y="127"/>
                    </a:cubicBezTo>
                    <a:cubicBezTo>
                      <a:pt x="91" y="117"/>
                      <a:pt x="96" y="107"/>
                      <a:pt x="98" y="98"/>
                    </a:cubicBezTo>
                    <a:cubicBezTo>
                      <a:pt x="98" y="96"/>
                      <a:pt x="99" y="93"/>
                      <a:pt x="98" y="91"/>
                    </a:cubicBezTo>
                    <a:cubicBezTo>
                      <a:pt x="97" y="86"/>
                      <a:pt x="93" y="84"/>
                      <a:pt x="85" y="85"/>
                    </a:cubicBezTo>
                    <a:cubicBezTo>
                      <a:pt x="80" y="86"/>
                      <a:pt x="71" y="90"/>
                      <a:pt x="61" y="96"/>
                    </a:cubicBezTo>
                    <a:close/>
                  </a:path>
                </a:pathLst>
              </a:custGeom>
              <a:grpFill/>
              <a:ln w="190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79" name="Freeform 137">
                <a:extLst>
                  <a:ext uri="{FF2B5EF4-FFF2-40B4-BE49-F238E27FC236}">
                    <a16:creationId xmlns:a16="http://schemas.microsoft.com/office/drawing/2014/main" id="{394A0365-9233-73F0-992C-17CA7BFA7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00825" y="-2492975"/>
                <a:ext cx="534989" cy="746125"/>
              </a:xfrm>
              <a:custGeom>
                <a:avLst/>
                <a:gdLst>
                  <a:gd name="T0" fmla="*/ 38 w 162"/>
                  <a:gd name="T1" fmla="*/ 10 h 226"/>
                  <a:gd name="T2" fmla="*/ 90 w 162"/>
                  <a:gd name="T3" fmla="*/ 0 h 226"/>
                  <a:gd name="T4" fmla="*/ 59 w 162"/>
                  <a:gd name="T5" fmla="*/ 144 h 226"/>
                  <a:gd name="T6" fmla="*/ 88 w 162"/>
                  <a:gd name="T7" fmla="*/ 131 h 226"/>
                  <a:gd name="T8" fmla="*/ 110 w 162"/>
                  <a:gd name="T9" fmla="*/ 10 h 226"/>
                  <a:gd name="T10" fmla="*/ 162 w 162"/>
                  <a:gd name="T11" fmla="*/ 0 h 226"/>
                  <a:gd name="T12" fmla="*/ 121 w 162"/>
                  <a:gd name="T13" fmla="*/ 213 h 226"/>
                  <a:gd name="T14" fmla="*/ 72 w 162"/>
                  <a:gd name="T15" fmla="*/ 226 h 226"/>
                  <a:gd name="T16" fmla="*/ 78 w 162"/>
                  <a:gd name="T17" fmla="*/ 192 h 226"/>
                  <a:gd name="T18" fmla="*/ 0 w 162"/>
                  <a:gd name="T19" fmla="*/ 226 h 226"/>
                  <a:gd name="T20" fmla="*/ 38 w 162"/>
                  <a:gd name="T21" fmla="*/ 1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226">
                    <a:moveTo>
                      <a:pt x="38" y="10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76" y="53"/>
                      <a:pt x="66" y="101"/>
                      <a:pt x="59" y="144"/>
                    </a:cubicBezTo>
                    <a:cubicBezTo>
                      <a:pt x="88" y="131"/>
                      <a:pt x="88" y="131"/>
                      <a:pt x="88" y="131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1" y="83"/>
                      <a:pt x="127" y="154"/>
                      <a:pt x="121" y="213"/>
                    </a:cubicBezTo>
                    <a:cubicBezTo>
                      <a:pt x="72" y="226"/>
                      <a:pt x="72" y="226"/>
                      <a:pt x="72" y="226"/>
                    </a:cubicBezTo>
                    <a:cubicBezTo>
                      <a:pt x="78" y="192"/>
                      <a:pt x="78" y="192"/>
                      <a:pt x="78" y="192"/>
                    </a:cubicBezTo>
                    <a:cubicBezTo>
                      <a:pt x="61" y="200"/>
                      <a:pt x="35" y="211"/>
                      <a:pt x="0" y="226"/>
                    </a:cubicBezTo>
                    <a:lnTo>
                      <a:pt x="38" y="10"/>
                    </a:lnTo>
                    <a:close/>
                  </a:path>
                </a:pathLst>
              </a:custGeom>
              <a:grpFill/>
              <a:ln w="190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0" name="Freeform 138">
                <a:extLst>
                  <a:ext uri="{FF2B5EF4-FFF2-40B4-BE49-F238E27FC236}">
                    <a16:creationId xmlns:a16="http://schemas.microsoft.com/office/drawing/2014/main" id="{6C1638D9-FFB0-9B62-2DFB-2EB5EBC099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26760" y="-2559000"/>
                <a:ext cx="908050" cy="852488"/>
              </a:xfrm>
              <a:custGeom>
                <a:avLst/>
                <a:gdLst>
                  <a:gd name="T0" fmla="*/ 246 w 275"/>
                  <a:gd name="T1" fmla="*/ 103 h 258"/>
                  <a:gd name="T2" fmla="*/ 213 w 275"/>
                  <a:gd name="T3" fmla="*/ 102 h 258"/>
                  <a:gd name="T4" fmla="*/ 181 w 275"/>
                  <a:gd name="T5" fmla="*/ 101 h 258"/>
                  <a:gd name="T6" fmla="*/ 179 w 275"/>
                  <a:gd name="T7" fmla="*/ 79 h 258"/>
                  <a:gd name="T8" fmla="*/ 145 w 275"/>
                  <a:gd name="T9" fmla="*/ 83 h 258"/>
                  <a:gd name="T10" fmla="*/ 128 w 275"/>
                  <a:gd name="T11" fmla="*/ 102 h 258"/>
                  <a:gd name="T12" fmla="*/ 139 w 275"/>
                  <a:gd name="T13" fmla="*/ 115 h 258"/>
                  <a:gd name="T14" fmla="*/ 158 w 275"/>
                  <a:gd name="T15" fmla="*/ 120 h 258"/>
                  <a:gd name="T16" fmla="*/ 187 w 275"/>
                  <a:gd name="T17" fmla="*/ 129 h 258"/>
                  <a:gd name="T18" fmla="*/ 214 w 275"/>
                  <a:gd name="T19" fmla="*/ 166 h 258"/>
                  <a:gd name="T20" fmla="*/ 210 w 275"/>
                  <a:gd name="T21" fmla="*/ 180 h 258"/>
                  <a:gd name="T22" fmla="*/ 170 w 275"/>
                  <a:gd name="T23" fmla="*/ 223 h 258"/>
                  <a:gd name="T24" fmla="*/ 81 w 275"/>
                  <a:gd name="T25" fmla="*/ 256 h 258"/>
                  <a:gd name="T26" fmla="*/ 33 w 275"/>
                  <a:gd name="T27" fmla="*/ 250 h 258"/>
                  <a:gd name="T28" fmla="*/ 0 w 275"/>
                  <a:gd name="T29" fmla="*/ 224 h 258"/>
                  <a:gd name="T30" fmla="*/ 57 w 275"/>
                  <a:gd name="T31" fmla="*/ 171 h 258"/>
                  <a:gd name="T32" fmla="*/ 79 w 275"/>
                  <a:gd name="T33" fmla="*/ 190 h 258"/>
                  <a:gd name="T34" fmla="*/ 92 w 275"/>
                  <a:gd name="T35" fmla="*/ 193 h 258"/>
                  <a:gd name="T36" fmla="*/ 117 w 275"/>
                  <a:gd name="T37" fmla="*/ 194 h 258"/>
                  <a:gd name="T38" fmla="*/ 139 w 275"/>
                  <a:gd name="T39" fmla="*/ 184 h 258"/>
                  <a:gd name="T40" fmla="*/ 127 w 275"/>
                  <a:gd name="T41" fmla="*/ 168 h 258"/>
                  <a:gd name="T42" fmla="*/ 96 w 275"/>
                  <a:gd name="T43" fmla="*/ 160 h 258"/>
                  <a:gd name="T44" fmla="*/ 64 w 275"/>
                  <a:gd name="T45" fmla="*/ 151 h 258"/>
                  <a:gd name="T46" fmla="*/ 45 w 275"/>
                  <a:gd name="T47" fmla="*/ 137 h 258"/>
                  <a:gd name="T48" fmla="*/ 46 w 275"/>
                  <a:gd name="T49" fmla="*/ 102 h 258"/>
                  <a:gd name="T50" fmla="*/ 139 w 275"/>
                  <a:gd name="T51" fmla="*/ 30 h 258"/>
                  <a:gd name="T52" fmla="*/ 248 w 275"/>
                  <a:gd name="T53" fmla="*/ 9 h 258"/>
                  <a:gd name="T54" fmla="*/ 260 w 275"/>
                  <a:gd name="T55" fmla="*/ 75 h 258"/>
                  <a:gd name="T56" fmla="*/ 246 w 275"/>
                  <a:gd name="T57" fmla="*/ 103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5" h="258">
                    <a:moveTo>
                      <a:pt x="246" y="103"/>
                    </a:moveTo>
                    <a:cubicBezTo>
                      <a:pt x="237" y="103"/>
                      <a:pt x="226" y="102"/>
                      <a:pt x="213" y="102"/>
                    </a:cubicBezTo>
                    <a:cubicBezTo>
                      <a:pt x="181" y="101"/>
                      <a:pt x="181" y="101"/>
                      <a:pt x="181" y="101"/>
                    </a:cubicBezTo>
                    <a:cubicBezTo>
                      <a:pt x="186" y="89"/>
                      <a:pt x="185" y="82"/>
                      <a:pt x="179" y="79"/>
                    </a:cubicBezTo>
                    <a:cubicBezTo>
                      <a:pt x="170" y="75"/>
                      <a:pt x="159" y="77"/>
                      <a:pt x="145" y="83"/>
                    </a:cubicBezTo>
                    <a:cubicBezTo>
                      <a:pt x="136" y="88"/>
                      <a:pt x="130" y="94"/>
                      <a:pt x="128" y="102"/>
                    </a:cubicBezTo>
                    <a:cubicBezTo>
                      <a:pt x="126" y="107"/>
                      <a:pt x="130" y="111"/>
                      <a:pt x="139" y="115"/>
                    </a:cubicBezTo>
                    <a:cubicBezTo>
                      <a:pt x="143" y="117"/>
                      <a:pt x="150" y="118"/>
                      <a:pt x="158" y="120"/>
                    </a:cubicBezTo>
                    <a:cubicBezTo>
                      <a:pt x="169" y="123"/>
                      <a:pt x="179" y="125"/>
                      <a:pt x="187" y="129"/>
                    </a:cubicBezTo>
                    <a:cubicBezTo>
                      <a:pt x="208" y="138"/>
                      <a:pt x="217" y="150"/>
                      <a:pt x="214" y="166"/>
                    </a:cubicBezTo>
                    <a:cubicBezTo>
                      <a:pt x="213" y="170"/>
                      <a:pt x="212" y="175"/>
                      <a:pt x="210" y="180"/>
                    </a:cubicBezTo>
                    <a:cubicBezTo>
                      <a:pt x="203" y="196"/>
                      <a:pt x="190" y="210"/>
                      <a:pt x="170" y="223"/>
                    </a:cubicBezTo>
                    <a:cubicBezTo>
                      <a:pt x="145" y="241"/>
                      <a:pt x="115" y="251"/>
                      <a:pt x="81" y="256"/>
                    </a:cubicBezTo>
                    <a:cubicBezTo>
                      <a:pt x="63" y="258"/>
                      <a:pt x="47" y="256"/>
                      <a:pt x="33" y="250"/>
                    </a:cubicBezTo>
                    <a:cubicBezTo>
                      <a:pt x="20" y="245"/>
                      <a:pt x="9" y="236"/>
                      <a:pt x="0" y="224"/>
                    </a:cubicBezTo>
                    <a:cubicBezTo>
                      <a:pt x="12" y="212"/>
                      <a:pt x="31" y="194"/>
                      <a:pt x="57" y="171"/>
                    </a:cubicBezTo>
                    <a:cubicBezTo>
                      <a:pt x="63" y="180"/>
                      <a:pt x="70" y="186"/>
                      <a:pt x="79" y="190"/>
                    </a:cubicBezTo>
                    <a:cubicBezTo>
                      <a:pt x="83" y="192"/>
                      <a:pt x="87" y="193"/>
                      <a:pt x="92" y="193"/>
                    </a:cubicBezTo>
                    <a:cubicBezTo>
                      <a:pt x="100" y="195"/>
                      <a:pt x="108" y="195"/>
                      <a:pt x="117" y="194"/>
                    </a:cubicBezTo>
                    <a:cubicBezTo>
                      <a:pt x="129" y="193"/>
                      <a:pt x="136" y="190"/>
                      <a:pt x="139" y="184"/>
                    </a:cubicBezTo>
                    <a:cubicBezTo>
                      <a:pt x="141" y="178"/>
                      <a:pt x="137" y="173"/>
                      <a:pt x="127" y="168"/>
                    </a:cubicBezTo>
                    <a:cubicBezTo>
                      <a:pt x="121" y="165"/>
                      <a:pt x="110" y="163"/>
                      <a:pt x="96" y="160"/>
                    </a:cubicBezTo>
                    <a:cubicBezTo>
                      <a:pt x="81" y="157"/>
                      <a:pt x="71" y="154"/>
                      <a:pt x="64" y="151"/>
                    </a:cubicBezTo>
                    <a:cubicBezTo>
                      <a:pt x="55" y="147"/>
                      <a:pt x="49" y="143"/>
                      <a:pt x="45" y="137"/>
                    </a:cubicBezTo>
                    <a:cubicBezTo>
                      <a:pt x="38" y="127"/>
                      <a:pt x="39" y="115"/>
                      <a:pt x="46" y="102"/>
                    </a:cubicBezTo>
                    <a:cubicBezTo>
                      <a:pt x="61" y="77"/>
                      <a:pt x="92" y="53"/>
                      <a:pt x="139" y="30"/>
                    </a:cubicBezTo>
                    <a:cubicBezTo>
                      <a:pt x="187" y="8"/>
                      <a:pt x="224" y="0"/>
                      <a:pt x="248" y="9"/>
                    </a:cubicBezTo>
                    <a:cubicBezTo>
                      <a:pt x="271" y="17"/>
                      <a:pt x="275" y="39"/>
                      <a:pt x="260" y="75"/>
                    </a:cubicBezTo>
                    <a:cubicBezTo>
                      <a:pt x="256" y="83"/>
                      <a:pt x="252" y="93"/>
                      <a:pt x="246" y="103"/>
                    </a:cubicBezTo>
                    <a:close/>
                  </a:path>
                </a:pathLst>
              </a:custGeom>
              <a:grpFill/>
              <a:ln w="190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697" name="Group 93">
            <a:extLst>
              <a:ext uri="{FF2B5EF4-FFF2-40B4-BE49-F238E27FC236}">
                <a16:creationId xmlns:a16="http://schemas.microsoft.com/office/drawing/2014/main" id="{F48564B2-954A-F83F-B5B7-78AD46FB03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879" y="4572415"/>
            <a:ext cx="1558222" cy="1551782"/>
            <a:chOff x="7917" y="709"/>
            <a:chExt cx="1452" cy="1446"/>
          </a:xfrm>
        </p:grpSpPr>
        <p:sp>
          <p:nvSpPr>
            <p:cNvPr id="698" name="Freeform 94">
              <a:extLst>
                <a:ext uri="{FF2B5EF4-FFF2-40B4-BE49-F238E27FC236}">
                  <a16:creationId xmlns:a16="http://schemas.microsoft.com/office/drawing/2014/main" id="{CFB62054-B4A4-B881-5AB2-E7842496C1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7" y="709"/>
              <a:ext cx="1452" cy="1446"/>
            </a:xfrm>
            <a:custGeom>
              <a:avLst/>
              <a:gdLst>
                <a:gd name="T0" fmla="*/ 1090 w 1452"/>
                <a:gd name="T1" fmla="*/ 749 h 1446"/>
                <a:gd name="T2" fmla="*/ 1096 w 1452"/>
                <a:gd name="T3" fmla="*/ 789 h 1446"/>
                <a:gd name="T4" fmla="*/ 1302 w 1452"/>
                <a:gd name="T5" fmla="*/ 887 h 1446"/>
                <a:gd name="T6" fmla="*/ 1173 w 1452"/>
                <a:gd name="T7" fmla="*/ 899 h 1446"/>
                <a:gd name="T8" fmla="*/ 1133 w 1452"/>
                <a:gd name="T9" fmla="*/ 934 h 1446"/>
                <a:gd name="T10" fmla="*/ 1300 w 1452"/>
                <a:gd name="T11" fmla="*/ 1101 h 1446"/>
                <a:gd name="T12" fmla="*/ 1090 w 1452"/>
                <a:gd name="T13" fmla="*/ 1018 h 1446"/>
                <a:gd name="T14" fmla="*/ 1102 w 1452"/>
                <a:gd name="T15" fmla="*/ 1099 h 1446"/>
                <a:gd name="T16" fmla="*/ 1085 w 1452"/>
                <a:gd name="T17" fmla="*/ 1163 h 1446"/>
                <a:gd name="T18" fmla="*/ 1081 w 1452"/>
                <a:gd name="T19" fmla="*/ 1261 h 1446"/>
                <a:gd name="T20" fmla="*/ 1040 w 1452"/>
                <a:gd name="T21" fmla="*/ 1326 h 1446"/>
                <a:gd name="T22" fmla="*/ 887 w 1452"/>
                <a:gd name="T23" fmla="*/ 1134 h 1446"/>
                <a:gd name="T24" fmla="*/ 914 w 1452"/>
                <a:gd name="T25" fmla="*/ 1382 h 1446"/>
                <a:gd name="T26" fmla="*/ 817 w 1452"/>
                <a:gd name="T27" fmla="*/ 1232 h 1446"/>
                <a:gd name="T28" fmla="*/ 758 w 1452"/>
                <a:gd name="T29" fmla="*/ 1176 h 1446"/>
                <a:gd name="T30" fmla="*/ 714 w 1452"/>
                <a:gd name="T31" fmla="*/ 1140 h 1446"/>
                <a:gd name="T32" fmla="*/ 646 w 1452"/>
                <a:gd name="T33" fmla="*/ 1363 h 1446"/>
                <a:gd name="T34" fmla="*/ 621 w 1452"/>
                <a:gd name="T35" fmla="*/ 1174 h 1446"/>
                <a:gd name="T36" fmla="*/ 575 w 1452"/>
                <a:gd name="T37" fmla="*/ 1161 h 1446"/>
                <a:gd name="T38" fmla="*/ 516 w 1452"/>
                <a:gd name="T39" fmla="*/ 1180 h 1446"/>
                <a:gd name="T40" fmla="*/ 448 w 1452"/>
                <a:gd name="T41" fmla="*/ 1199 h 1446"/>
                <a:gd name="T42" fmla="*/ 406 w 1452"/>
                <a:gd name="T43" fmla="*/ 1161 h 1446"/>
                <a:gd name="T44" fmla="*/ 408 w 1452"/>
                <a:gd name="T45" fmla="*/ 1074 h 1446"/>
                <a:gd name="T46" fmla="*/ 266 w 1452"/>
                <a:gd name="T47" fmla="*/ 1143 h 1446"/>
                <a:gd name="T48" fmla="*/ 331 w 1452"/>
                <a:gd name="T49" fmla="*/ 1016 h 1446"/>
                <a:gd name="T50" fmla="*/ 377 w 1452"/>
                <a:gd name="T51" fmla="*/ 930 h 1446"/>
                <a:gd name="T52" fmla="*/ 360 w 1452"/>
                <a:gd name="T53" fmla="*/ 893 h 1446"/>
                <a:gd name="T54" fmla="*/ 91 w 1452"/>
                <a:gd name="T55" fmla="*/ 947 h 1446"/>
                <a:gd name="T56" fmla="*/ 47 w 1452"/>
                <a:gd name="T57" fmla="*/ 889 h 1446"/>
                <a:gd name="T58" fmla="*/ 204 w 1452"/>
                <a:gd name="T59" fmla="*/ 797 h 1446"/>
                <a:gd name="T60" fmla="*/ 52 w 1452"/>
                <a:gd name="T61" fmla="*/ 751 h 1446"/>
                <a:gd name="T62" fmla="*/ 79 w 1452"/>
                <a:gd name="T63" fmla="*/ 687 h 1446"/>
                <a:gd name="T64" fmla="*/ 127 w 1452"/>
                <a:gd name="T65" fmla="*/ 629 h 1446"/>
                <a:gd name="T66" fmla="*/ 254 w 1452"/>
                <a:gd name="T67" fmla="*/ 599 h 1446"/>
                <a:gd name="T68" fmla="*/ 368 w 1452"/>
                <a:gd name="T69" fmla="*/ 589 h 1446"/>
                <a:gd name="T70" fmla="*/ 323 w 1452"/>
                <a:gd name="T71" fmla="*/ 527 h 1446"/>
                <a:gd name="T72" fmla="*/ 223 w 1452"/>
                <a:gd name="T73" fmla="*/ 412 h 1446"/>
                <a:gd name="T74" fmla="*/ 187 w 1452"/>
                <a:gd name="T75" fmla="*/ 312 h 1446"/>
                <a:gd name="T76" fmla="*/ 204 w 1452"/>
                <a:gd name="T77" fmla="*/ 235 h 1446"/>
                <a:gd name="T78" fmla="*/ 412 w 1452"/>
                <a:gd name="T79" fmla="*/ 366 h 1446"/>
                <a:gd name="T80" fmla="*/ 502 w 1452"/>
                <a:gd name="T81" fmla="*/ 412 h 1446"/>
                <a:gd name="T82" fmla="*/ 389 w 1452"/>
                <a:gd name="T83" fmla="*/ 135 h 1446"/>
                <a:gd name="T84" fmla="*/ 477 w 1452"/>
                <a:gd name="T85" fmla="*/ 167 h 1446"/>
                <a:gd name="T86" fmla="*/ 591 w 1452"/>
                <a:gd name="T87" fmla="*/ 323 h 1446"/>
                <a:gd name="T88" fmla="*/ 610 w 1452"/>
                <a:gd name="T89" fmla="*/ 217 h 1446"/>
                <a:gd name="T90" fmla="*/ 644 w 1452"/>
                <a:gd name="T91" fmla="*/ 56 h 1446"/>
                <a:gd name="T92" fmla="*/ 710 w 1452"/>
                <a:gd name="T93" fmla="*/ 81 h 1446"/>
                <a:gd name="T94" fmla="*/ 779 w 1452"/>
                <a:gd name="T95" fmla="*/ 23 h 1446"/>
                <a:gd name="T96" fmla="*/ 808 w 1452"/>
                <a:gd name="T97" fmla="*/ 250 h 1446"/>
                <a:gd name="T98" fmla="*/ 908 w 1452"/>
                <a:gd name="T99" fmla="*/ 75 h 1446"/>
                <a:gd name="T100" fmla="*/ 958 w 1452"/>
                <a:gd name="T101" fmla="*/ 129 h 1446"/>
                <a:gd name="T102" fmla="*/ 992 w 1452"/>
                <a:gd name="T103" fmla="*/ 204 h 1446"/>
                <a:gd name="T104" fmla="*/ 1058 w 1452"/>
                <a:gd name="T105" fmla="*/ 208 h 1446"/>
                <a:gd name="T106" fmla="*/ 1060 w 1452"/>
                <a:gd name="T107" fmla="*/ 302 h 1446"/>
                <a:gd name="T108" fmla="*/ 1194 w 1452"/>
                <a:gd name="T109" fmla="*/ 246 h 1446"/>
                <a:gd name="T110" fmla="*/ 1075 w 1452"/>
                <a:gd name="T111" fmla="*/ 429 h 1446"/>
                <a:gd name="T112" fmla="*/ 1331 w 1452"/>
                <a:gd name="T113" fmla="*/ 316 h 1446"/>
                <a:gd name="T114" fmla="*/ 1081 w 1452"/>
                <a:gd name="T115" fmla="*/ 529 h 1446"/>
                <a:gd name="T116" fmla="*/ 1304 w 1452"/>
                <a:gd name="T117" fmla="*/ 483 h 1446"/>
                <a:gd name="T118" fmla="*/ 1146 w 1452"/>
                <a:gd name="T119" fmla="*/ 595 h 1446"/>
                <a:gd name="T120" fmla="*/ 1338 w 1452"/>
                <a:gd name="T121" fmla="*/ 604 h 1446"/>
                <a:gd name="T122" fmla="*/ 1148 w 1452"/>
                <a:gd name="T123" fmla="*/ 683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52" h="1446">
                  <a:moveTo>
                    <a:pt x="1452" y="718"/>
                  </a:moveTo>
                  <a:lnTo>
                    <a:pt x="1110" y="724"/>
                  </a:lnTo>
                  <a:lnTo>
                    <a:pt x="1258" y="737"/>
                  </a:lnTo>
                  <a:lnTo>
                    <a:pt x="1194" y="743"/>
                  </a:lnTo>
                  <a:lnTo>
                    <a:pt x="1298" y="758"/>
                  </a:lnTo>
                  <a:lnTo>
                    <a:pt x="1090" y="749"/>
                  </a:lnTo>
                  <a:lnTo>
                    <a:pt x="1258" y="772"/>
                  </a:lnTo>
                  <a:lnTo>
                    <a:pt x="1431" y="801"/>
                  </a:lnTo>
                  <a:lnTo>
                    <a:pt x="1213" y="785"/>
                  </a:lnTo>
                  <a:lnTo>
                    <a:pt x="1265" y="801"/>
                  </a:lnTo>
                  <a:lnTo>
                    <a:pt x="1433" y="839"/>
                  </a:lnTo>
                  <a:lnTo>
                    <a:pt x="1096" y="789"/>
                  </a:lnTo>
                  <a:lnTo>
                    <a:pt x="1294" y="835"/>
                  </a:lnTo>
                  <a:lnTo>
                    <a:pt x="1348" y="855"/>
                  </a:lnTo>
                  <a:lnTo>
                    <a:pt x="1281" y="851"/>
                  </a:lnTo>
                  <a:lnTo>
                    <a:pt x="1333" y="874"/>
                  </a:lnTo>
                  <a:lnTo>
                    <a:pt x="1385" y="899"/>
                  </a:lnTo>
                  <a:lnTo>
                    <a:pt x="1302" y="887"/>
                  </a:lnTo>
                  <a:lnTo>
                    <a:pt x="1158" y="853"/>
                  </a:lnTo>
                  <a:lnTo>
                    <a:pt x="1110" y="845"/>
                  </a:lnTo>
                  <a:lnTo>
                    <a:pt x="1098" y="849"/>
                  </a:lnTo>
                  <a:lnTo>
                    <a:pt x="1254" y="914"/>
                  </a:lnTo>
                  <a:lnTo>
                    <a:pt x="1065" y="849"/>
                  </a:lnTo>
                  <a:lnTo>
                    <a:pt x="1173" y="899"/>
                  </a:lnTo>
                  <a:lnTo>
                    <a:pt x="1194" y="918"/>
                  </a:lnTo>
                  <a:lnTo>
                    <a:pt x="1056" y="866"/>
                  </a:lnTo>
                  <a:lnTo>
                    <a:pt x="1283" y="978"/>
                  </a:lnTo>
                  <a:lnTo>
                    <a:pt x="1223" y="959"/>
                  </a:lnTo>
                  <a:lnTo>
                    <a:pt x="1058" y="889"/>
                  </a:lnTo>
                  <a:lnTo>
                    <a:pt x="1133" y="934"/>
                  </a:lnTo>
                  <a:lnTo>
                    <a:pt x="1058" y="903"/>
                  </a:lnTo>
                  <a:lnTo>
                    <a:pt x="1190" y="984"/>
                  </a:lnTo>
                  <a:lnTo>
                    <a:pt x="1169" y="982"/>
                  </a:lnTo>
                  <a:lnTo>
                    <a:pt x="1283" y="1063"/>
                  </a:lnTo>
                  <a:lnTo>
                    <a:pt x="1267" y="1066"/>
                  </a:lnTo>
                  <a:lnTo>
                    <a:pt x="1300" y="1101"/>
                  </a:lnTo>
                  <a:lnTo>
                    <a:pt x="1154" y="1014"/>
                  </a:lnTo>
                  <a:lnTo>
                    <a:pt x="1175" y="1041"/>
                  </a:lnTo>
                  <a:lnTo>
                    <a:pt x="1140" y="1026"/>
                  </a:lnTo>
                  <a:lnTo>
                    <a:pt x="1198" y="1082"/>
                  </a:lnTo>
                  <a:lnTo>
                    <a:pt x="1092" y="1009"/>
                  </a:lnTo>
                  <a:lnTo>
                    <a:pt x="1090" y="1018"/>
                  </a:lnTo>
                  <a:lnTo>
                    <a:pt x="1104" y="1043"/>
                  </a:lnTo>
                  <a:lnTo>
                    <a:pt x="1090" y="1041"/>
                  </a:lnTo>
                  <a:lnTo>
                    <a:pt x="1240" y="1188"/>
                  </a:lnTo>
                  <a:lnTo>
                    <a:pt x="1012" y="991"/>
                  </a:lnTo>
                  <a:lnTo>
                    <a:pt x="1081" y="1068"/>
                  </a:lnTo>
                  <a:lnTo>
                    <a:pt x="1102" y="1099"/>
                  </a:lnTo>
                  <a:lnTo>
                    <a:pt x="1012" y="1020"/>
                  </a:lnTo>
                  <a:lnTo>
                    <a:pt x="1075" y="1097"/>
                  </a:lnTo>
                  <a:lnTo>
                    <a:pt x="1158" y="1203"/>
                  </a:lnTo>
                  <a:lnTo>
                    <a:pt x="1046" y="1088"/>
                  </a:lnTo>
                  <a:lnTo>
                    <a:pt x="1177" y="1259"/>
                  </a:lnTo>
                  <a:lnTo>
                    <a:pt x="1085" y="1163"/>
                  </a:lnTo>
                  <a:lnTo>
                    <a:pt x="1056" y="1145"/>
                  </a:lnTo>
                  <a:lnTo>
                    <a:pt x="989" y="1072"/>
                  </a:lnTo>
                  <a:lnTo>
                    <a:pt x="1033" y="1145"/>
                  </a:lnTo>
                  <a:lnTo>
                    <a:pt x="983" y="1088"/>
                  </a:lnTo>
                  <a:lnTo>
                    <a:pt x="956" y="1061"/>
                  </a:lnTo>
                  <a:lnTo>
                    <a:pt x="1081" y="1261"/>
                  </a:lnTo>
                  <a:lnTo>
                    <a:pt x="1042" y="1222"/>
                  </a:lnTo>
                  <a:lnTo>
                    <a:pt x="1098" y="1332"/>
                  </a:lnTo>
                  <a:lnTo>
                    <a:pt x="1092" y="1344"/>
                  </a:lnTo>
                  <a:lnTo>
                    <a:pt x="962" y="1143"/>
                  </a:lnTo>
                  <a:lnTo>
                    <a:pt x="904" y="1053"/>
                  </a:lnTo>
                  <a:lnTo>
                    <a:pt x="1040" y="1326"/>
                  </a:lnTo>
                  <a:lnTo>
                    <a:pt x="1002" y="1276"/>
                  </a:lnTo>
                  <a:lnTo>
                    <a:pt x="885" y="1061"/>
                  </a:lnTo>
                  <a:lnTo>
                    <a:pt x="917" y="1140"/>
                  </a:lnTo>
                  <a:lnTo>
                    <a:pt x="952" y="1240"/>
                  </a:lnTo>
                  <a:lnTo>
                    <a:pt x="971" y="1309"/>
                  </a:lnTo>
                  <a:lnTo>
                    <a:pt x="887" y="1134"/>
                  </a:lnTo>
                  <a:lnTo>
                    <a:pt x="858" y="1080"/>
                  </a:lnTo>
                  <a:lnTo>
                    <a:pt x="873" y="1136"/>
                  </a:lnTo>
                  <a:lnTo>
                    <a:pt x="908" y="1259"/>
                  </a:lnTo>
                  <a:lnTo>
                    <a:pt x="883" y="1213"/>
                  </a:lnTo>
                  <a:lnTo>
                    <a:pt x="864" y="1180"/>
                  </a:lnTo>
                  <a:lnTo>
                    <a:pt x="914" y="1382"/>
                  </a:lnTo>
                  <a:lnTo>
                    <a:pt x="906" y="1399"/>
                  </a:lnTo>
                  <a:lnTo>
                    <a:pt x="817" y="1095"/>
                  </a:lnTo>
                  <a:lnTo>
                    <a:pt x="821" y="1138"/>
                  </a:lnTo>
                  <a:lnTo>
                    <a:pt x="806" y="1107"/>
                  </a:lnTo>
                  <a:lnTo>
                    <a:pt x="804" y="1126"/>
                  </a:lnTo>
                  <a:lnTo>
                    <a:pt x="817" y="1232"/>
                  </a:lnTo>
                  <a:lnTo>
                    <a:pt x="792" y="1136"/>
                  </a:lnTo>
                  <a:lnTo>
                    <a:pt x="814" y="1342"/>
                  </a:lnTo>
                  <a:lnTo>
                    <a:pt x="777" y="1132"/>
                  </a:lnTo>
                  <a:lnTo>
                    <a:pt x="796" y="1369"/>
                  </a:lnTo>
                  <a:lnTo>
                    <a:pt x="785" y="1357"/>
                  </a:lnTo>
                  <a:lnTo>
                    <a:pt x="758" y="1176"/>
                  </a:lnTo>
                  <a:lnTo>
                    <a:pt x="750" y="1159"/>
                  </a:lnTo>
                  <a:lnTo>
                    <a:pt x="746" y="1217"/>
                  </a:lnTo>
                  <a:lnTo>
                    <a:pt x="737" y="1236"/>
                  </a:lnTo>
                  <a:lnTo>
                    <a:pt x="729" y="1205"/>
                  </a:lnTo>
                  <a:lnTo>
                    <a:pt x="721" y="1238"/>
                  </a:lnTo>
                  <a:lnTo>
                    <a:pt x="714" y="1140"/>
                  </a:lnTo>
                  <a:lnTo>
                    <a:pt x="704" y="1211"/>
                  </a:lnTo>
                  <a:lnTo>
                    <a:pt x="689" y="1355"/>
                  </a:lnTo>
                  <a:lnTo>
                    <a:pt x="683" y="1292"/>
                  </a:lnTo>
                  <a:lnTo>
                    <a:pt x="660" y="1446"/>
                  </a:lnTo>
                  <a:lnTo>
                    <a:pt x="650" y="1415"/>
                  </a:lnTo>
                  <a:lnTo>
                    <a:pt x="646" y="1363"/>
                  </a:lnTo>
                  <a:lnTo>
                    <a:pt x="641" y="1305"/>
                  </a:lnTo>
                  <a:lnTo>
                    <a:pt x="664" y="1095"/>
                  </a:lnTo>
                  <a:lnTo>
                    <a:pt x="652" y="1124"/>
                  </a:lnTo>
                  <a:lnTo>
                    <a:pt x="644" y="1132"/>
                  </a:lnTo>
                  <a:lnTo>
                    <a:pt x="623" y="1205"/>
                  </a:lnTo>
                  <a:lnTo>
                    <a:pt x="621" y="1174"/>
                  </a:lnTo>
                  <a:lnTo>
                    <a:pt x="614" y="1165"/>
                  </a:lnTo>
                  <a:lnTo>
                    <a:pt x="602" y="1184"/>
                  </a:lnTo>
                  <a:lnTo>
                    <a:pt x="573" y="1263"/>
                  </a:lnTo>
                  <a:lnTo>
                    <a:pt x="543" y="1328"/>
                  </a:lnTo>
                  <a:lnTo>
                    <a:pt x="539" y="1301"/>
                  </a:lnTo>
                  <a:lnTo>
                    <a:pt x="575" y="1161"/>
                  </a:lnTo>
                  <a:lnTo>
                    <a:pt x="485" y="1396"/>
                  </a:lnTo>
                  <a:lnTo>
                    <a:pt x="550" y="1186"/>
                  </a:lnTo>
                  <a:lnTo>
                    <a:pt x="581" y="1080"/>
                  </a:lnTo>
                  <a:lnTo>
                    <a:pt x="579" y="1068"/>
                  </a:lnTo>
                  <a:lnTo>
                    <a:pt x="473" y="1303"/>
                  </a:lnTo>
                  <a:lnTo>
                    <a:pt x="516" y="1180"/>
                  </a:lnTo>
                  <a:lnTo>
                    <a:pt x="493" y="1209"/>
                  </a:lnTo>
                  <a:lnTo>
                    <a:pt x="464" y="1247"/>
                  </a:lnTo>
                  <a:lnTo>
                    <a:pt x="464" y="1226"/>
                  </a:lnTo>
                  <a:lnTo>
                    <a:pt x="456" y="1222"/>
                  </a:lnTo>
                  <a:lnTo>
                    <a:pt x="410" y="1286"/>
                  </a:lnTo>
                  <a:lnTo>
                    <a:pt x="448" y="1199"/>
                  </a:lnTo>
                  <a:lnTo>
                    <a:pt x="387" y="1280"/>
                  </a:lnTo>
                  <a:lnTo>
                    <a:pt x="402" y="1236"/>
                  </a:lnTo>
                  <a:lnTo>
                    <a:pt x="483" y="1091"/>
                  </a:lnTo>
                  <a:lnTo>
                    <a:pt x="491" y="1066"/>
                  </a:lnTo>
                  <a:lnTo>
                    <a:pt x="446" y="1120"/>
                  </a:lnTo>
                  <a:lnTo>
                    <a:pt x="406" y="1161"/>
                  </a:lnTo>
                  <a:lnTo>
                    <a:pt x="493" y="1028"/>
                  </a:lnTo>
                  <a:lnTo>
                    <a:pt x="368" y="1180"/>
                  </a:lnTo>
                  <a:lnTo>
                    <a:pt x="418" y="1099"/>
                  </a:lnTo>
                  <a:lnTo>
                    <a:pt x="385" y="1128"/>
                  </a:lnTo>
                  <a:lnTo>
                    <a:pt x="402" y="1095"/>
                  </a:lnTo>
                  <a:lnTo>
                    <a:pt x="408" y="1074"/>
                  </a:lnTo>
                  <a:lnTo>
                    <a:pt x="414" y="1057"/>
                  </a:lnTo>
                  <a:lnTo>
                    <a:pt x="364" y="1099"/>
                  </a:lnTo>
                  <a:lnTo>
                    <a:pt x="462" y="986"/>
                  </a:lnTo>
                  <a:lnTo>
                    <a:pt x="360" y="1078"/>
                  </a:lnTo>
                  <a:lnTo>
                    <a:pt x="270" y="1153"/>
                  </a:lnTo>
                  <a:lnTo>
                    <a:pt x="266" y="1143"/>
                  </a:lnTo>
                  <a:lnTo>
                    <a:pt x="268" y="1128"/>
                  </a:lnTo>
                  <a:lnTo>
                    <a:pt x="210" y="1163"/>
                  </a:lnTo>
                  <a:lnTo>
                    <a:pt x="304" y="1070"/>
                  </a:lnTo>
                  <a:lnTo>
                    <a:pt x="243" y="1107"/>
                  </a:lnTo>
                  <a:lnTo>
                    <a:pt x="200" y="1128"/>
                  </a:lnTo>
                  <a:lnTo>
                    <a:pt x="331" y="1016"/>
                  </a:lnTo>
                  <a:lnTo>
                    <a:pt x="389" y="962"/>
                  </a:lnTo>
                  <a:lnTo>
                    <a:pt x="310" y="1009"/>
                  </a:lnTo>
                  <a:lnTo>
                    <a:pt x="360" y="964"/>
                  </a:lnTo>
                  <a:lnTo>
                    <a:pt x="389" y="937"/>
                  </a:lnTo>
                  <a:lnTo>
                    <a:pt x="264" y="1009"/>
                  </a:lnTo>
                  <a:lnTo>
                    <a:pt x="377" y="930"/>
                  </a:lnTo>
                  <a:lnTo>
                    <a:pt x="106" y="1082"/>
                  </a:lnTo>
                  <a:lnTo>
                    <a:pt x="285" y="966"/>
                  </a:lnTo>
                  <a:lnTo>
                    <a:pt x="206" y="999"/>
                  </a:lnTo>
                  <a:lnTo>
                    <a:pt x="204" y="991"/>
                  </a:lnTo>
                  <a:lnTo>
                    <a:pt x="91" y="1034"/>
                  </a:lnTo>
                  <a:lnTo>
                    <a:pt x="360" y="893"/>
                  </a:lnTo>
                  <a:lnTo>
                    <a:pt x="195" y="959"/>
                  </a:lnTo>
                  <a:lnTo>
                    <a:pt x="110" y="989"/>
                  </a:lnTo>
                  <a:lnTo>
                    <a:pt x="268" y="909"/>
                  </a:lnTo>
                  <a:lnTo>
                    <a:pt x="310" y="885"/>
                  </a:lnTo>
                  <a:lnTo>
                    <a:pt x="256" y="897"/>
                  </a:lnTo>
                  <a:lnTo>
                    <a:pt x="91" y="947"/>
                  </a:lnTo>
                  <a:lnTo>
                    <a:pt x="29" y="957"/>
                  </a:lnTo>
                  <a:lnTo>
                    <a:pt x="341" y="843"/>
                  </a:lnTo>
                  <a:lnTo>
                    <a:pt x="233" y="868"/>
                  </a:lnTo>
                  <a:lnTo>
                    <a:pt x="45" y="914"/>
                  </a:lnTo>
                  <a:lnTo>
                    <a:pt x="66" y="897"/>
                  </a:lnTo>
                  <a:lnTo>
                    <a:pt x="47" y="889"/>
                  </a:lnTo>
                  <a:lnTo>
                    <a:pt x="350" y="805"/>
                  </a:lnTo>
                  <a:lnTo>
                    <a:pt x="281" y="816"/>
                  </a:lnTo>
                  <a:lnTo>
                    <a:pt x="114" y="841"/>
                  </a:lnTo>
                  <a:lnTo>
                    <a:pt x="14" y="849"/>
                  </a:lnTo>
                  <a:lnTo>
                    <a:pt x="108" y="822"/>
                  </a:lnTo>
                  <a:lnTo>
                    <a:pt x="204" y="797"/>
                  </a:lnTo>
                  <a:lnTo>
                    <a:pt x="193" y="789"/>
                  </a:lnTo>
                  <a:lnTo>
                    <a:pt x="277" y="770"/>
                  </a:lnTo>
                  <a:lnTo>
                    <a:pt x="214" y="770"/>
                  </a:lnTo>
                  <a:lnTo>
                    <a:pt x="295" y="753"/>
                  </a:lnTo>
                  <a:lnTo>
                    <a:pt x="37" y="764"/>
                  </a:lnTo>
                  <a:lnTo>
                    <a:pt x="52" y="751"/>
                  </a:lnTo>
                  <a:lnTo>
                    <a:pt x="0" y="743"/>
                  </a:lnTo>
                  <a:lnTo>
                    <a:pt x="225" y="726"/>
                  </a:lnTo>
                  <a:lnTo>
                    <a:pt x="310" y="718"/>
                  </a:lnTo>
                  <a:lnTo>
                    <a:pt x="141" y="710"/>
                  </a:lnTo>
                  <a:lnTo>
                    <a:pt x="135" y="699"/>
                  </a:lnTo>
                  <a:lnTo>
                    <a:pt x="79" y="687"/>
                  </a:lnTo>
                  <a:lnTo>
                    <a:pt x="298" y="691"/>
                  </a:lnTo>
                  <a:lnTo>
                    <a:pt x="25" y="660"/>
                  </a:lnTo>
                  <a:lnTo>
                    <a:pt x="147" y="662"/>
                  </a:lnTo>
                  <a:lnTo>
                    <a:pt x="60" y="641"/>
                  </a:lnTo>
                  <a:lnTo>
                    <a:pt x="254" y="656"/>
                  </a:lnTo>
                  <a:lnTo>
                    <a:pt x="127" y="629"/>
                  </a:lnTo>
                  <a:lnTo>
                    <a:pt x="239" y="637"/>
                  </a:lnTo>
                  <a:lnTo>
                    <a:pt x="145" y="612"/>
                  </a:lnTo>
                  <a:lnTo>
                    <a:pt x="100" y="593"/>
                  </a:lnTo>
                  <a:lnTo>
                    <a:pt x="258" y="616"/>
                  </a:lnTo>
                  <a:lnTo>
                    <a:pt x="160" y="585"/>
                  </a:lnTo>
                  <a:lnTo>
                    <a:pt x="254" y="599"/>
                  </a:lnTo>
                  <a:lnTo>
                    <a:pt x="62" y="539"/>
                  </a:lnTo>
                  <a:lnTo>
                    <a:pt x="241" y="579"/>
                  </a:lnTo>
                  <a:lnTo>
                    <a:pt x="248" y="572"/>
                  </a:lnTo>
                  <a:lnTo>
                    <a:pt x="143" y="531"/>
                  </a:lnTo>
                  <a:lnTo>
                    <a:pt x="158" y="524"/>
                  </a:lnTo>
                  <a:lnTo>
                    <a:pt x="368" y="589"/>
                  </a:lnTo>
                  <a:lnTo>
                    <a:pt x="329" y="568"/>
                  </a:lnTo>
                  <a:lnTo>
                    <a:pt x="316" y="556"/>
                  </a:lnTo>
                  <a:lnTo>
                    <a:pt x="45" y="433"/>
                  </a:lnTo>
                  <a:lnTo>
                    <a:pt x="364" y="562"/>
                  </a:lnTo>
                  <a:lnTo>
                    <a:pt x="150" y="456"/>
                  </a:lnTo>
                  <a:lnTo>
                    <a:pt x="323" y="527"/>
                  </a:lnTo>
                  <a:lnTo>
                    <a:pt x="106" y="410"/>
                  </a:lnTo>
                  <a:lnTo>
                    <a:pt x="337" y="518"/>
                  </a:lnTo>
                  <a:lnTo>
                    <a:pt x="193" y="431"/>
                  </a:lnTo>
                  <a:lnTo>
                    <a:pt x="360" y="514"/>
                  </a:lnTo>
                  <a:lnTo>
                    <a:pt x="277" y="456"/>
                  </a:lnTo>
                  <a:lnTo>
                    <a:pt x="223" y="412"/>
                  </a:lnTo>
                  <a:lnTo>
                    <a:pt x="214" y="395"/>
                  </a:lnTo>
                  <a:lnTo>
                    <a:pt x="122" y="323"/>
                  </a:lnTo>
                  <a:lnTo>
                    <a:pt x="404" y="502"/>
                  </a:lnTo>
                  <a:lnTo>
                    <a:pt x="385" y="481"/>
                  </a:lnTo>
                  <a:lnTo>
                    <a:pt x="358" y="452"/>
                  </a:lnTo>
                  <a:lnTo>
                    <a:pt x="187" y="312"/>
                  </a:lnTo>
                  <a:lnTo>
                    <a:pt x="339" y="418"/>
                  </a:lnTo>
                  <a:lnTo>
                    <a:pt x="258" y="341"/>
                  </a:lnTo>
                  <a:lnTo>
                    <a:pt x="433" y="477"/>
                  </a:lnTo>
                  <a:lnTo>
                    <a:pt x="389" y="429"/>
                  </a:lnTo>
                  <a:lnTo>
                    <a:pt x="277" y="318"/>
                  </a:lnTo>
                  <a:lnTo>
                    <a:pt x="204" y="235"/>
                  </a:lnTo>
                  <a:lnTo>
                    <a:pt x="391" y="402"/>
                  </a:lnTo>
                  <a:lnTo>
                    <a:pt x="266" y="264"/>
                  </a:lnTo>
                  <a:lnTo>
                    <a:pt x="446" y="433"/>
                  </a:lnTo>
                  <a:lnTo>
                    <a:pt x="431" y="408"/>
                  </a:lnTo>
                  <a:lnTo>
                    <a:pt x="333" y="291"/>
                  </a:lnTo>
                  <a:lnTo>
                    <a:pt x="412" y="366"/>
                  </a:lnTo>
                  <a:lnTo>
                    <a:pt x="298" y="217"/>
                  </a:lnTo>
                  <a:lnTo>
                    <a:pt x="300" y="204"/>
                  </a:lnTo>
                  <a:lnTo>
                    <a:pt x="473" y="406"/>
                  </a:lnTo>
                  <a:lnTo>
                    <a:pt x="475" y="398"/>
                  </a:lnTo>
                  <a:lnTo>
                    <a:pt x="437" y="333"/>
                  </a:lnTo>
                  <a:lnTo>
                    <a:pt x="502" y="412"/>
                  </a:lnTo>
                  <a:lnTo>
                    <a:pt x="421" y="281"/>
                  </a:lnTo>
                  <a:lnTo>
                    <a:pt x="325" y="121"/>
                  </a:lnTo>
                  <a:lnTo>
                    <a:pt x="327" y="102"/>
                  </a:lnTo>
                  <a:lnTo>
                    <a:pt x="366" y="142"/>
                  </a:lnTo>
                  <a:lnTo>
                    <a:pt x="387" y="154"/>
                  </a:lnTo>
                  <a:lnTo>
                    <a:pt x="389" y="135"/>
                  </a:lnTo>
                  <a:lnTo>
                    <a:pt x="410" y="150"/>
                  </a:lnTo>
                  <a:lnTo>
                    <a:pt x="439" y="185"/>
                  </a:lnTo>
                  <a:lnTo>
                    <a:pt x="433" y="148"/>
                  </a:lnTo>
                  <a:lnTo>
                    <a:pt x="556" y="379"/>
                  </a:lnTo>
                  <a:lnTo>
                    <a:pt x="552" y="354"/>
                  </a:lnTo>
                  <a:lnTo>
                    <a:pt x="477" y="167"/>
                  </a:lnTo>
                  <a:lnTo>
                    <a:pt x="560" y="339"/>
                  </a:lnTo>
                  <a:lnTo>
                    <a:pt x="481" y="127"/>
                  </a:lnTo>
                  <a:lnTo>
                    <a:pt x="481" y="98"/>
                  </a:lnTo>
                  <a:lnTo>
                    <a:pt x="502" y="117"/>
                  </a:lnTo>
                  <a:lnTo>
                    <a:pt x="554" y="239"/>
                  </a:lnTo>
                  <a:lnTo>
                    <a:pt x="591" y="323"/>
                  </a:lnTo>
                  <a:lnTo>
                    <a:pt x="591" y="302"/>
                  </a:lnTo>
                  <a:lnTo>
                    <a:pt x="589" y="269"/>
                  </a:lnTo>
                  <a:lnTo>
                    <a:pt x="573" y="175"/>
                  </a:lnTo>
                  <a:lnTo>
                    <a:pt x="552" y="54"/>
                  </a:lnTo>
                  <a:lnTo>
                    <a:pt x="596" y="189"/>
                  </a:lnTo>
                  <a:lnTo>
                    <a:pt x="610" y="217"/>
                  </a:lnTo>
                  <a:lnTo>
                    <a:pt x="589" y="71"/>
                  </a:lnTo>
                  <a:lnTo>
                    <a:pt x="621" y="183"/>
                  </a:lnTo>
                  <a:lnTo>
                    <a:pt x="606" y="33"/>
                  </a:lnTo>
                  <a:lnTo>
                    <a:pt x="650" y="256"/>
                  </a:lnTo>
                  <a:lnTo>
                    <a:pt x="650" y="194"/>
                  </a:lnTo>
                  <a:lnTo>
                    <a:pt x="644" y="56"/>
                  </a:lnTo>
                  <a:lnTo>
                    <a:pt x="677" y="281"/>
                  </a:lnTo>
                  <a:lnTo>
                    <a:pt x="687" y="333"/>
                  </a:lnTo>
                  <a:lnTo>
                    <a:pt x="694" y="308"/>
                  </a:lnTo>
                  <a:lnTo>
                    <a:pt x="685" y="21"/>
                  </a:lnTo>
                  <a:lnTo>
                    <a:pt x="704" y="202"/>
                  </a:lnTo>
                  <a:lnTo>
                    <a:pt x="710" y="81"/>
                  </a:lnTo>
                  <a:lnTo>
                    <a:pt x="721" y="227"/>
                  </a:lnTo>
                  <a:lnTo>
                    <a:pt x="729" y="229"/>
                  </a:lnTo>
                  <a:lnTo>
                    <a:pt x="733" y="316"/>
                  </a:lnTo>
                  <a:lnTo>
                    <a:pt x="752" y="81"/>
                  </a:lnTo>
                  <a:lnTo>
                    <a:pt x="748" y="321"/>
                  </a:lnTo>
                  <a:lnTo>
                    <a:pt x="779" y="23"/>
                  </a:lnTo>
                  <a:lnTo>
                    <a:pt x="764" y="273"/>
                  </a:lnTo>
                  <a:lnTo>
                    <a:pt x="787" y="142"/>
                  </a:lnTo>
                  <a:lnTo>
                    <a:pt x="794" y="173"/>
                  </a:lnTo>
                  <a:lnTo>
                    <a:pt x="829" y="2"/>
                  </a:lnTo>
                  <a:lnTo>
                    <a:pt x="842" y="0"/>
                  </a:lnTo>
                  <a:lnTo>
                    <a:pt x="808" y="250"/>
                  </a:lnTo>
                  <a:lnTo>
                    <a:pt x="829" y="183"/>
                  </a:lnTo>
                  <a:lnTo>
                    <a:pt x="873" y="29"/>
                  </a:lnTo>
                  <a:lnTo>
                    <a:pt x="831" y="252"/>
                  </a:lnTo>
                  <a:lnTo>
                    <a:pt x="900" y="21"/>
                  </a:lnTo>
                  <a:lnTo>
                    <a:pt x="837" y="294"/>
                  </a:lnTo>
                  <a:lnTo>
                    <a:pt x="908" y="75"/>
                  </a:lnTo>
                  <a:lnTo>
                    <a:pt x="927" y="52"/>
                  </a:lnTo>
                  <a:lnTo>
                    <a:pt x="948" y="25"/>
                  </a:lnTo>
                  <a:lnTo>
                    <a:pt x="877" y="271"/>
                  </a:lnTo>
                  <a:lnTo>
                    <a:pt x="931" y="144"/>
                  </a:lnTo>
                  <a:lnTo>
                    <a:pt x="856" y="362"/>
                  </a:lnTo>
                  <a:lnTo>
                    <a:pt x="958" y="129"/>
                  </a:lnTo>
                  <a:lnTo>
                    <a:pt x="971" y="127"/>
                  </a:lnTo>
                  <a:lnTo>
                    <a:pt x="944" y="217"/>
                  </a:lnTo>
                  <a:lnTo>
                    <a:pt x="931" y="262"/>
                  </a:lnTo>
                  <a:lnTo>
                    <a:pt x="1021" y="96"/>
                  </a:lnTo>
                  <a:lnTo>
                    <a:pt x="954" y="256"/>
                  </a:lnTo>
                  <a:lnTo>
                    <a:pt x="992" y="204"/>
                  </a:lnTo>
                  <a:lnTo>
                    <a:pt x="1025" y="160"/>
                  </a:lnTo>
                  <a:lnTo>
                    <a:pt x="919" y="371"/>
                  </a:lnTo>
                  <a:lnTo>
                    <a:pt x="1079" y="112"/>
                  </a:lnTo>
                  <a:lnTo>
                    <a:pt x="933" y="373"/>
                  </a:lnTo>
                  <a:lnTo>
                    <a:pt x="960" y="343"/>
                  </a:lnTo>
                  <a:lnTo>
                    <a:pt x="1058" y="208"/>
                  </a:lnTo>
                  <a:lnTo>
                    <a:pt x="933" y="410"/>
                  </a:lnTo>
                  <a:lnTo>
                    <a:pt x="1027" y="287"/>
                  </a:lnTo>
                  <a:lnTo>
                    <a:pt x="1100" y="204"/>
                  </a:lnTo>
                  <a:lnTo>
                    <a:pt x="1025" y="321"/>
                  </a:lnTo>
                  <a:lnTo>
                    <a:pt x="998" y="366"/>
                  </a:lnTo>
                  <a:lnTo>
                    <a:pt x="1060" y="302"/>
                  </a:lnTo>
                  <a:lnTo>
                    <a:pt x="1194" y="160"/>
                  </a:lnTo>
                  <a:lnTo>
                    <a:pt x="1067" y="323"/>
                  </a:lnTo>
                  <a:lnTo>
                    <a:pt x="1115" y="283"/>
                  </a:lnTo>
                  <a:lnTo>
                    <a:pt x="992" y="429"/>
                  </a:lnTo>
                  <a:lnTo>
                    <a:pt x="1046" y="383"/>
                  </a:lnTo>
                  <a:lnTo>
                    <a:pt x="1194" y="246"/>
                  </a:lnTo>
                  <a:lnTo>
                    <a:pt x="1165" y="289"/>
                  </a:lnTo>
                  <a:lnTo>
                    <a:pt x="1079" y="383"/>
                  </a:lnTo>
                  <a:lnTo>
                    <a:pt x="1012" y="454"/>
                  </a:lnTo>
                  <a:lnTo>
                    <a:pt x="1162" y="333"/>
                  </a:lnTo>
                  <a:lnTo>
                    <a:pt x="1133" y="368"/>
                  </a:lnTo>
                  <a:lnTo>
                    <a:pt x="1075" y="429"/>
                  </a:lnTo>
                  <a:lnTo>
                    <a:pt x="1235" y="312"/>
                  </a:lnTo>
                  <a:lnTo>
                    <a:pt x="1223" y="335"/>
                  </a:lnTo>
                  <a:lnTo>
                    <a:pt x="1079" y="454"/>
                  </a:lnTo>
                  <a:lnTo>
                    <a:pt x="1281" y="321"/>
                  </a:lnTo>
                  <a:lnTo>
                    <a:pt x="1152" y="425"/>
                  </a:lnTo>
                  <a:lnTo>
                    <a:pt x="1331" y="316"/>
                  </a:lnTo>
                  <a:lnTo>
                    <a:pt x="1071" y="495"/>
                  </a:lnTo>
                  <a:lnTo>
                    <a:pt x="1208" y="418"/>
                  </a:lnTo>
                  <a:lnTo>
                    <a:pt x="1340" y="354"/>
                  </a:lnTo>
                  <a:lnTo>
                    <a:pt x="1179" y="458"/>
                  </a:lnTo>
                  <a:lnTo>
                    <a:pt x="1285" y="410"/>
                  </a:lnTo>
                  <a:lnTo>
                    <a:pt x="1081" y="529"/>
                  </a:lnTo>
                  <a:lnTo>
                    <a:pt x="1319" y="418"/>
                  </a:lnTo>
                  <a:lnTo>
                    <a:pt x="1054" y="558"/>
                  </a:lnTo>
                  <a:lnTo>
                    <a:pt x="1062" y="560"/>
                  </a:lnTo>
                  <a:lnTo>
                    <a:pt x="1265" y="479"/>
                  </a:lnTo>
                  <a:lnTo>
                    <a:pt x="1183" y="522"/>
                  </a:lnTo>
                  <a:lnTo>
                    <a:pt x="1304" y="483"/>
                  </a:lnTo>
                  <a:lnTo>
                    <a:pt x="1356" y="475"/>
                  </a:lnTo>
                  <a:lnTo>
                    <a:pt x="1310" y="504"/>
                  </a:lnTo>
                  <a:lnTo>
                    <a:pt x="1381" y="491"/>
                  </a:lnTo>
                  <a:lnTo>
                    <a:pt x="1075" y="601"/>
                  </a:lnTo>
                  <a:lnTo>
                    <a:pt x="1108" y="597"/>
                  </a:lnTo>
                  <a:lnTo>
                    <a:pt x="1146" y="595"/>
                  </a:lnTo>
                  <a:lnTo>
                    <a:pt x="1356" y="545"/>
                  </a:lnTo>
                  <a:lnTo>
                    <a:pt x="1081" y="626"/>
                  </a:lnTo>
                  <a:lnTo>
                    <a:pt x="1092" y="631"/>
                  </a:lnTo>
                  <a:lnTo>
                    <a:pt x="1310" y="589"/>
                  </a:lnTo>
                  <a:lnTo>
                    <a:pt x="1331" y="595"/>
                  </a:lnTo>
                  <a:lnTo>
                    <a:pt x="1338" y="604"/>
                  </a:lnTo>
                  <a:lnTo>
                    <a:pt x="1413" y="601"/>
                  </a:lnTo>
                  <a:lnTo>
                    <a:pt x="1338" y="626"/>
                  </a:lnTo>
                  <a:lnTo>
                    <a:pt x="1094" y="668"/>
                  </a:lnTo>
                  <a:lnTo>
                    <a:pt x="1117" y="672"/>
                  </a:lnTo>
                  <a:lnTo>
                    <a:pt x="1354" y="656"/>
                  </a:lnTo>
                  <a:lnTo>
                    <a:pt x="1148" y="683"/>
                  </a:lnTo>
                  <a:lnTo>
                    <a:pt x="1406" y="672"/>
                  </a:lnTo>
                  <a:lnTo>
                    <a:pt x="1331" y="687"/>
                  </a:lnTo>
                  <a:lnTo>
                    <a:pt x="1185" y="703"/>
                  </a:lnTo>
                  <a:lnTo>
                    <a:pt x="1244" y="710"/>
                  </a:lnTo>
                  <a:lnTo>
                    <a:pt x="1452" y="718"/>
                  </a:lnTo>
                  <a:close/>
                </a:path>
              </a:pathLst>
            </a:custGeom>
            <a:solidFill>
              <a:srgbClr val="EF9821"/>
            </a:solidFill>
            <a:ln w="1428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9" name="Freeform 95">
              <a:extLst>
                <a:ext uri="{FF2B5EF4-FFF2-40B4-BE49-F238E27FC236}">
                  <a16:creationId xmlns:a16="http://schemas.microsoft.com/office/drawing/2014/main" id="{C8EE829C-D172-1BBB-349F-F7FE3BDFA2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9" y="861"/>
              <a:ext cx="1148" cy="1142"/>
            </a:xfrm>
            <a:custGeom>
              <a:avLst/>
              <a:gdLst>
                <a:gd name="T0" fmla="*/ 863 w 1148"/>
                <a:gd name="T1" fmla="*/ 591 h 1142"/>
                <a:gd name="T2" fmla="*/ 867 w 1148"/>
                <a:gd name="T3" fmla="*/ 622 h 1142"/>
                <a:gd name="T4" fmla="*/ 1029 w 1148"/>
                <a:gd name="T5" fmla="*/ 701 h 1142"/>
                <a:gd name="T6" fmla="*/ 927 w 1148"/>
                <a:gd name="T7" fmla="*/ 712 h 1142"/>
                <a:gd name="T8" fmla="*/ 896 w 1148"/>
                <a:gd name="T9" fmla="*/ 739 h 1142"/>
                <a:gd name="T10" fmla="*/ 1027 w 1148"/>
                <a:gd name="T11" fmla="*/ 870 h 1142"/>
                <a:gd name="T12" fmla="*/ 860 w 1148"/>
                <a:gd name="T13" fmla="*/ 805 h 1142"/>
                <a:gd name="T14" fmla="*/ 871 w 1148"/>
                <a:gd name="T15" fmla="*/ 868 h 1142"/>
                <a:gd name="T16" fmla="*/ 858 w 1148"/>
                <a:gd name="T17" fmla="*/ 920 h 1142"/>
                <a:gd name="T18" fmla="*/ 854 w 1148"/>
                <a:gd name="T19" fmla="*/ 997 h 1142"/>
                <a:gd name="T20" fmla="*/ 821 w 1148"/>
                <a:gd name="T21" fmla="*/ 1047 h 1142"/>
                <a:gd name="T22" fmla="*/ 702 w 1148"/>
                <a:gd name="T23" fmla="*/ 897 h 1142"/>
                <a:gd name="T24" fmla="*/ 723 w 1148"/>
                <a:gd name="T25" fmla="*/ 1093 h 1142"/>
                <a:gd name="T26" fmla="*/ 646 w 1148"/>
                <a:gd name="T27" fmla="*/ 974 h 1142"/>
                <a:gd name="T28" fmla="*/ 600 w 1148"/>
                <a:gd name="T29" fmla="*/ 930 h 1142"/>
                <a:gd name="T30" fmla="*/ 564 w 1148"/>
                <a:gd name="T31" fmla="*/ 901 h 1142"/>
                <a:gd name="T32" fmla="*/ 510 w 1148"/>
                <a:gd name="T33" fmla="*/ 1078 h 1142"/>
                <a:gd name="T34" fmla="*/ 489 w 1148"/>
                <a:gd name="T35" fmla="*/ 928 h 1142"/>
                <a:gd name="T36" fmla="*/ 454 w 1148"/>
                <a:gd name="T37" fmla="*/ 918 h 1142"/>
                <a:gd name="T38" fmla="*/ 408 w 1148"/>
                <a:gd name="T39" fmla="*/ 932 h 1142"/>
                <a:gd name="T40" fmla="*/ 354 w 1148"/>
                <a:gd name="T41" fmla="*/ 947 h 1142"/>
                <a:gd name="T42" fmla="*/ 321 w 1148"/>
                <a:gd name="T43" fmla="*/ 918 h 1142"/>
                <a:gd name="T44" fmla="*/ 323 w 1148"/>
                <a:gd name="T45" fmla="*/ 849 h 1142"/>
                <a:gd name="T46" fmla="*/ 210 w 1148"/>
                <a:gd name="T47" fmla="*/ 903 h 1142"/>
                <a:gd name="T48" fmla="*/ 260 w 1148"/>
                <a:gd name="T49" fmla="*/ 801 h 1142"/>
                <a:gd name="T50" fmla="*/ 298 w 1148"/>
                <a:gd name="T51" fmla="*/ 735 h 1142"/>
                <a:gd name="T52" fmla="*/ 285 w 1148"/>
                <a:gd name="T53" fmla="*/ 705 h 1142"/>
                <a:gd name="T54" fmla="*/ 73 w 1148"/>
                <a:gd name="T55" fmla="*/ 749 h 1142"/>
                <a:gd name="T56" fmla="*/ 37 w 1148"/>
                <a:gd name="T57" fmla="*/ 703 h 1142"/>
                <a:gd name="T58" fmla="*/ 162 w 1148"/>
                <a:gd name="T59" fmla="*/ 628 h 1142"/>
                <a:gd name="T60" fmla="*/ 41 w 1148"/>
                <a:gd name="T61" fmla="*/ 593 h 1142"/>
                <a:gd name="T62" fmla="*/ 62 w 1148"/>
                <a:gd name="T63" fmla="*/ 543 h 1142"/>
                <a:gd name="T64" fmla="*/ 100 w 1148"/>
                <a:gd name="T65" fmla="*/ 497 h 1142"/>
                <a:gd name="T66" fmla="*/ 202 w 1148"/>
                <a:gd name="T67" fmla="*/ 474 h 1142"/>
                <a:gd name="T68" fmla="*/ 291 w 1148"/>
                <a:gd name="T69" fmla="*/ 466 h 1142"/>
                <a:gd name="T70" fmla="*/ 256 w 1148"/>
                <a:gd name="T71" fmla="*/ 416 h 1142"/>
                <a:gd name="T72" fmla="*/ 175 w 1148"/>
                <a:gd name="T73" fmla="*/ 327 h 1142"/>
                <a:gd name="T74" fmla="*/ 148 w 1148"/>
                <a:gd name="T75" fmla="*/ 246 h 1142"/>
                <a:gd name="T76" fmla="*/ 162 w 1148"/>
                <a:gd name="T77" fmla="*/ 185 h 1142"/>
                <a:gd name="T78" fmla="*/ 327 w 1148"/>
                <a:gd name="T79" fmla="*/ 289 h 1142"/>
                <a:gd name="T80" fmla="*/ 398 w 1148"/>
                <a:gd name="T81" fmla="*/ 325 h 1142"/>
                <a:gd name="T82" fmla="*/ 308 w 1148"/>
                <a:gd name="T83" fmla="*/ 106 h 1142"/>
                <a:gd name="T84" fmla="*/ 377 w 1148"/>
                <a:gd name="T85" fmla="*/ 133 h 1142"/>
                <a:gd name="T86" fmla="*/ 467 w 1148"/>
                <a:gd name="T87" fmla="*/ 256 h 1142"/>
                <a:gd name="T88" fmla="*/ 483 w 1148"/>
                <a:gd name="T89" fmla="*/ 171 h 1142"/>
                <a:gd name="T90" fmla="*/ 508 w 1148"/>
                <a:gd name="T91" fmla="*/ 44 h 1142"/>
                <a:gd name="T92" fmla="*/ 560 w 1148"/>
                <a:gd name="T93" fmla="*/ 65 h 1142"/>
                <a:gd name="T94" fmla="*/ 614 w 1148"/>
                <a:gd name="T95" fmla="*/ 19 h 1142"/>
                <a:gd name="T96" fmla="*/ 640 w 1148"/>
                <a:gd name="T97" fmla="*/ 196 h 1142"/>
                <a:gd name="T98" fmla="*/ 719 w 1148"/>
                <a:gd name="T99" fmla="*/ 58 h 1142"/>
                <a:gd name="T100" fmla="*/ 758 w 1148"/>
                <a:gd name="T101" fmla="*/ 102 h 1142"/>
                <a:gd name="T102" fmla="*/ 783 w 1148"/>
                <a:gd name="T103" fmla="*/ 162 h 1142"/>
                <a:gd name="T104" fmla="*/ 837 w 1148"/>
                <a:gd name="T105" fmla="*/ 164 h 1142"/>
                <a:gd name="T106" fmla="*/ 840 w 1148"/>
                <a:gd name="T107" fmla="*/ 237 h 1142"/>
                <a:gd name="T108" fmla="*/ 944 w 1148"/>
                <a:gd name="T109" fmla="*/ 194 h 1142"/>
                <a:gd name="T110" fmla="*/ 850 w 1148"/>
                <a:gd name="T111" fmla="*/ 339 h 1142"/>
                <a:gd name="T112" fmla="*/ 1052 w 1148"/>
                <a:gd name="T113" fmla="*/ 250 h 1142"/>
                <a:gd name="T114" fmla="*/ 854 w 1148"/>
                <a:gd name="T115" fmla="*/ 418 h 1142"/>
                <a:gd name="T116" fmla="*/ 1031 w 1148"/>
                <a:gd name="T117" fmla="*/ 383 h 1142"/>
                <a:gd name="T118" fmla="*/ 906 w 1148"/>
                <a:gd name="T119" fmla="*/ 470 h 1142"/>
                <a:gd name="T120" fmla="*/ 1056 w 1148"/>
                <a:gd name="T121" fmla="*/ 477 h 1142"/>
                <a:gd name="T122" fmla="*/ 906 w 1148"/>
                <a:gd name="T123" fmla="*/ 539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48" h="1142">
                  <a:moveTo>
                    <a:pt x="1148" y="568"/>
                  </a:moveTo>
                  <a:lnTo>
                    <a:pt x="877" y="572"/>
                  </a:lnTo>
                  <a:lnTo>
                    <a:pt x="994" y="581"/>
                  </a:lnTo>
                  <a:lnTo>
                    <a:pt x="944" y="587"/>
                  </a:lnTo>
                  <a:lnTo>
                    <a:pt x="1027" y="597"/>
                  </a:lnTo>
                  <a:lnTo>
                    <a:pt x="863" y="591"/>
                  </a:lnTo>
                  <a:lnTo>
                    <a:pt x="994" y="610"/>
                  </a:lnTo>
                  <a:lnTo>
                    <a:pt x="1131" y="633"/>
                  </a:lnTo>
                  <a:lnTo>
                    <a:pt x="958" y="620"/>
                  </a:lnTo>
                  <a:lnTo>
                    <a:pt x="1000" y="633"/>
                  </a:lnTo>
                  <a:lnTo>
                    <a:pt x="1133" y="662"/>
                  </a:lnTo>
                  <a:lnTo>
                    <a:pt x="867" y="622"/>
                  </a:lnTo>
                  <a:lnTo>
                    <a:pt x="1021" y="660"/>
                  </a:lnTo>
                  <a:lnTo>
                    <a:pt x="1065" y="676"/>
                  </a:lnTo>
                  <a:lnTo>
                    <a:pt x="1013" y="672"/>
                  </a:lnTo>
                  <a:lnTo>
                    <a:pt x="1054" y="691"/>
                  </a:lnTo>
                  <a:lnTo>
                    <a:pt x="1094" y="710"/>
                  </a:lnTo>
                  <a:lnTo>
                    <a:pt x="1029" y="701"/>
                  </a:lnTo>
                  <a:lnTo>
                    <a:pt x="915" y="674"/>
                  </a:lnTo>
                  <a:lnTo>
                    <a:pt x="877" y="668"/>
                  </a:lnTo>
                  <a:lnTo>
                    <a:pt x="867" y="670"/>
                  </a:lnTo>
                  <a:lnTo>
                    <a:pt x="992" y="722"/>
                  </a:lnTo>
                  <a:lnTo>
                    <a:pt x="842" y="672"/>
                  </a:lnTo>
                  <a:lnTo>
                    <a:pt x="927" y="712"/>
                  </a:lnTo>
                  <a:lnTo>
                    <a:pt x="944" y="724"/>
                  </a:lnTo>
                  <a:lnTo>
                    <a:pt x="835" y="685"/>
                  </a:lnTo>
                  <a:lnTo>
                    <a:pt x="1015" y="774"/>
                  </a:lnTo>
                  <a:lnTo>
                    <a:pt x="967" y="760"/>
                  </a:lnTo>
                  <a:lnTo>
                    <a:pt x="835" y="701"/>
                  </a:lnTo>
                  <a:lnTo>
                    <a:pt x="896" y="739"/>
                  </a:lnTo>
                  <a:lnTo>
                    <a:pt x="835" y="714"/>
                  </a:lnTo>
                  <a:lnTo>
                    <a:pt x="940" y="778"/>
                  </a:lnTo>
                  <a:lnTo>
                    <a:pt x="923" y="776"/>
                  </a:lnTo>
                  <a:lnTo>
                    <a:pt x="1015" y="841"/>
                  </a:lnTo>
                  <a:lnTo>
                    <a:pt x="1000" y="843"/>
                  </a:lnTo>
                  <a:lnTo>
                    <a:pt x="1027" y="870"/>
                  </a:lnTo>
                  <a:lnTo>
                    <a:pt x="913" y="801"/>
                  </a:lnTo>
                  <a:lnTo>
                    <a:pt x="929" y="822"/>
                  </a:lnTo>
                  <a:lnTo>
                    <a:pt x="900" y="810"/>
                  </a:lnTo>
                  <a:lnTo>
                    <a:pt x="948" y="855"/>
                  </a:lnTo>
                  <a:lnTo>
                    <a:pt x="863" y="797"/>
                  </a:lnTo>
                  <a:lnTo>
                    <a:pt x="860" y="805"/>
                  </a:lnTo>
                  <a:lnTo>
                    <a:pt x="873" y="824"/>
                  </a:lnTo>
                  <a:lnTo>
                    <a:pt x="863" y="822"/>
                  </a:lnTo>
                  <a:lnTo>
                    <a:pt x="981" y="939"/>
                  </a:lnTo>
                  <a:lnTo>
                    <a:pt x="800" y="782"/>
                  </a:lnTo>
                  <a:lnTo>
                    <a:pt x="854" y="843"/>
                  </a:lnTo>
                  <a:lnTo>
                    <a:pt x="871" y="868"/>
                  </a:lnTo>
                  <a:lnTo>
                    <a:pt x="800" y="805"/>
                  </a:lnTo>
                  <a:lnTo>
                    <a:pt x="848" y="866"/>
                  </a:lnTo>
                  <a:lnTo>
                    <a:pt x="917" y="951"/>
                  </a:lnTo>
                  <a:lnTo>
                    <a:pt x="827" y="862"/>
                  </a:lnTo>
                  <a:lnTo>
                    <a:pt x="931" y="995"/>
                  </a:lnTo>
                  <a:lnTo>
                    <a:pt x="858" y="920"/>
                  </a:lnTo>
                  <a:lnTo>
                    <a:pt x="835" y="903"/>
                  </a:lnTo>
                  <a:lnTo>
                    <a:pt x="781" y="847"/>
                  </a:lnTo>
                  <a:lnTo>
                    <a:pt x="817" y="903"/>
                  </a:lnTo>
                  <a:lnTo>
                    <a:pt x="777" y="859"/>
                  </a:lnTo>
                  <a:lnTo>
                    <a:pt x="756" y="839"/>
                  </a:lnTo>
                  <a:lnTo>
                    <a:pt x="854" y="997"/>
                  </a:lnTo>
                  <a:lnTo>
                    <a:pt x="823" y="966"/>
                  </a:lnTo>
                  <a:lnTo>
                    <a:pt x="867" y="1051"/>
                  </a:lnTo>
                  <a:lnTo>
                    <a:pt x="863" y="1063"/>
                  </a:lnTo>
                  <a:lnTo>
                    <a:pt x="760" y="903"/>
                  </a:lnTo>
                  <a:lnTo>
                    <a:pt x="715" y="832"/>
                  </a:lnTo>
                  <a:lnTo>
                    <a:pt x="821" y="1047"/>
                  </a:lnTo>
                  <a:lnTo>
                    <a:pt x="792" y="1007"/>
                  </a:lnTo>
                  <a:lnTo>
                    <a:pt x="700" y="839"/>
                  </a:lnTo>
                  <a:lnTo>
                    <a:pt x="723" y="901"/>
                  </a:lnTo>
                  <a:lnTo>
                    <a:pt x="752" y="980"/>
                  </a:lnTo>
                  <a:lnTo>
                    <a:pt x="767" y="1034"/>
                  </a:lnTo>
                  <a:lnTo>
                    <a:pt x="702" y="897"/>
                  </a:lnTo>
                  <a:lnTo>
                    <a:pt x="679" y="853"/>
                  </a:lnTo>
                  <a:lnTo>
                    <a:pt x="690" y="897"/>
                  </a:lnTo>
                  <a:lnTo>
                    <a:pt x="717" y="995"/>
                  </a:lnTo>
                  <a:lnTo>
                    <a:pt x="698" y="959"/>
                  </a:lnTo>
                  <a:lnTo>
                    <a:pt x="683" y="932"/>
                  </a:lnTo>
                  <a:lnTo>
                    <a:pt x="723" y="1093"/>
                  </a:lnTo>
                  <a:lnTo>
                    <a:pt x="717" y="1105"/>
                  </a:lnTo>
                  <a:lnTo>
                    <a:pt x="646" y="866"/>
                  </a:lnTo>
                  <a:lnTo>
                    <a:pt x="648" y="901"/>
                  </a:lnTo>
                  <a:lnTo>
                    <a:pt x="637" y="874"/>
                  </a:lnTo>
                  <a:lnTo>
                    <a:pt x="635" y="889"/>
                  </a:lnTo>
                  <a:lnTo>
                    <a:pt x="646" y="974"/>
                  </a:lnTo>
                  <a:lnTo>
                    <a:pt x="625" y="897"/>
                  </a:lnTo>
                  <a:lnTo>
                    <a:pt x="644" y="1061"/>
                  </a:lnTo>
                  <a:lnTo>
                    <a:pt x="614" y="895"/>
                  </a:lnTo>
                  <a:lnTo>
                    <a:pt x="629" y="1080"/>
                  </a:lnTo>
                  <a:lnTo>
                    <a:pt x="621" y="1072"/>
                  </a:lnTo>
                  <a:lnTo>
                    <a:pt x="600" y="930"/>
                  </a:lnTo>
                  <a:lnTo>
                    <a:pt x="594" y="916"/>
                  </a:lnTo>
                  <a:lnTo>
                    <a:pt x="589" y="961"/>
                  </a:lnTo>
                  <a:lnTo>
                    <a:pt x="583" y="976"/>
                  </a:lnTo>
                  <a:lnTo>
                    <a:pt x="577" y="953"/>
                  </a:lnTo>
                  <a:lnTo>
                    <a:pt x="569" y="978"/>
                  </a:lnTo>
                  <a:lnTo>
                    <a:pt x="564" y="901"/>
                  </a:lnTo>
                  <a:lnTo>
                    <a:pt x="556" y="957"/>
                  </a:lnTo>
                  <a:lnTo>
                    <a:pt x="544" y="1070"/>
                  </a:lnTo>
                  <a:lnTo>
                    <a:pt x="539" y="1022"/>
                  </a:lnTo>
                  <a:lnTo>
                    <a:pt x="521" y="1142"/>
                  </a:lnTo>
                  <a:lnTo>
                    <a:pt x="514" y="1118"/>
                  </a:lnTo>
                  <a:lnTo>
                    <a:pt x="510" y="1078"/>
                  </a:lnTo>
                  <a:lnTo>
                    <a:pt x="508" y="1030"/>
                  </a:lnTo>
                  <a:lnTo>
                    <a:pt x="525" y="866"/>
                  </a:lnTo>
                  <a:lnTo>
                    <a:pt x="517" y="889"/>
                  </a:lnTo>
                  <a:lnTo>
                    <a:pt x="508" y="895"/>
                  </a:lnTo>
                  <a:lnTo>
                    <a:pt x="492" y="951"/>
                  </a:lnTo>
                  <a:lnTo>
                    <a:pt x="489" y="928"/>
                  </a:lnTo>
                  <a:lnTo>
                    <a:pt x="485" y="920"/>
                  </a:lnTo>
                  <a:lnTo>
                    <a:pt x="475" y="934"/>
                  </a:lnTo>
                  <a:lnTo>
                    <a:pt x="452" y="997"/>
                  </a:lnTo>
                  <a:lnTo>
                    <a:pt x="429" y="1049"/>
                  </a:lnTo>
                  <a:lnTo>
                    <a:pt x="427" y="1028"/>
                  </a:lnTo>
                  <a:lnTo>
                    <a:pt x="454" y="918"/>
                  </a:lnTo>
                  <a:lnTo>
                    <a:pt x="383" y="1103"/>
                  </a:lnTo>
                  <a:lnTo>
                    <a:pt x="435" y="939"/>
                  </a:lnTo>
                  <a:lnTo>
                    <a:pt x="460" y="853"/>
                  </a:lnTo>
                  <a:lnTo>
                    <a:pt x="458" y="845"/>
                  </a:lnTo>
                  <a:lnTo>
                    <a:pt x="375" y="1030"/>
                  </a:lnTo>
                  <a:lnTo>
                    <a:pt x="408" y="932"/>
                  </a:lnTo>
                  <a:lnTo>
                    <a:pt x="389" y="955"/>
                  </a:lnTo>
                  <a:lnTo>
                    <a:pt x="369" y="984"/>
                  </a:lnTo>
                  <a:lnTo>
                    <a:pt x="369" y="968"/>
                  </a:lnTo>
                  <a:lnTo>
                    <a:pt x="360" y="966"/>
                  </a:lnTo>
                  <a:lnTo>
                    <a:pt x="325" y="1016"/>
                  </a:lnTo>
                  <a:lnTo>
                    <a:pt x="354" y="947"/>
                  </a:lnTo>
                  <a:lnTo>
                    <a:pt x="306" y="1011"/>
                  </a:lnTo>
                  <a:lnTo>
                    <a:pt x="319" y="976"/>
                  </a:lnTo>
                  <a:lnTo>
                    <a:pt x="383" y="862"/>
                  </a:lnTo>
                  <a:lnTo>
                    <a:pt x="387" y="841"/>
                  </a:lnTo>
                  <a:lnTo>
                    <a:pt x="352" y="884"/>
                  </a:lnTo>
                  <a:lnTo>
                    <a:pt x="321" y="918"/>
                  </a:lnTo>
                  <a:lnTo>
                    <a:pt x="389" y="812"/>
                  </a:lnTo>
                  <a:lnTo>
                    <a:pt x="291" y="932"/>
                  </a:lnTo>
                  <a:lnTo>
                    <a:pt x="331" y="868"/>
                  </a:lnTo>
                  <a:lnTo>
                    <a:pt x="304" y="893"/>
                  </a:lnTo>
                  <a:lnTo>
                    <a:pt x="319" y="866"/>
                  </a:lnTo>
                  <a:lnTo>
                    <a:pt x="323" y="849"/>
                  </a:lnTo>
                  <a:lnTo>
                    <a:pt x="327" y="834"/>
                  </a:lnTo>
                  <a:lnTo>
                    <a:pt x="287" y="868"/>
                  </a:lnTo>
                  <a:lnTo>
                    <a:pt x="364" y="778"/>
                  </a:lnTo>
                  <a:lnTo>
                    <a:pt x="285" y="851"/>
                  </a:lnTo>
                  <a:lnTo>
                    <a:pt x="214" y="911"/>
                  </a:lnTo>
                  <a:lnTo>
                    <a:pt x="210" y="903"/>
                  </a:lnTo>
                  <a:lnTo>
                    <a:pt x="212" y="891"/>
                  </a:lnTo>
                  <a:lnTo>
                    <a:pt x="166" y="920"/>
                  </a:lnTo>
                  <a:lnTo>
                    <a:pt x="239" y="845"/>
                  </a:lnTo>
                  <a:lnTo>
                    <a:pt x="193" y="874"/>
                  </a:lnTo>
                  <a:lnTo>
                    <a:pt x="158" y="891"/>
                  </a:lnTo>
                  <a:lnTo>
                    <a:pt x="260" y="801"/>
                  </a:lnTo>
                  <a:lnTo>
                    <a:pt x="308" y="760"/>
                  </a:lnTo>
                  <a:lnTo>
                    <a:pt x="246" y="797"/>
                  </a:lnTo>
                  <a:lnTo>
                    <a:pt x="285" y="762"/>
                  </a:lnTo>
                  <a:lnTo>
                    <a:pt x="308" y="741"/>
                  </a:lnTo>
                  <a:lnTo>
                    <a:pt x="210" y="797"/>
                  </a:lnTo>
                  <a:lnTo>
                    <a:pt x="298" y="735"/>
                  </a:lnTo>
                  <a:lnTo>
                    <a:pt x="83" y="853"/>
                  </a:lnTo>
                  <a:lnTo>
                    <a:pt x="227" y="762"/>
                  </a:lnTo>
                  <a:lnTo>
                    <a:pt x="162" y="789"/>
                  </a:lnTo>
                  <a:lnTo>
                    <a:pt x="160" y="782"/>
                  </a:lnTo>
                  <a:lnTo>
                    <a:pt x="73" y="818"/>
                  </a:lnTo>
                  <a:lnTo>
                    <a:pt x="285" y="705"/>
                  </a:lnTo>
                  <a:lnTo>
                    <a:pt x="156" y="760"/>
                  </a:lnTo>
                  <a:lnTo>
                    <a:pt x="87" y="780"/>
                  </a:lnTo>
                  <a:lnTo>
                    <a:pt x="212" y="718"/>
                  </a:lnTo>
                  <a:lnTo>
                    <a:pt x="246" y="697"/>
                  </a:lnTo>
                  <a:lnTo>
                    <a:pt x="202" y="708"/>
                  </a:lnTo>
                  <a:lnTo>
                    <a:pt x="73" y="749"/>
                  </a:lnTo>
                  <a:lnTo>
                    <a:pt x="23" y="755"/>
                  </a:lnTo>
                  <a:lnTo>
                    <a:pt x="271" y="666"/>
                  </a:lnTo>
                  <a:lnTo>
                    <a:pt x="185" y="687"/>
                  </a:lnTo>
                  <a:lnTo>
                    <a:pt x="37" y="722"/>
                  </a:lnTo>
                  <a:lnTo>
                    <a:pt x="52" y="708"/>
                  </a:lnTo>
                  <a:lnTo>
                    <a:pt x="37" y="703"/>
                  </a:lnTo>
                  <a:lnTo>
                    <a:pt x="277" y="637"/>
                  </a:lnTo>
                  <a:lnTo>
                    <a:pt x="221" y="643"/>
                  </a:lnTo>
                  <a:lnTo>
                    <a:pt x="91" y="664"/>
                  </a:lnTo>
                  <a:lnTo>
                    <a:pt x="12" y="670"/>
                  </a:lnTo>
                  <a:lnTo>
                    <a:pt x="85" y="649"/>
                  </a:lnTo>
                  <a:lnTo>
                    <a:pt x="162" y="628"/>
                  </a:lnTo>
                  <a:lnTo>
                    <a:pt x="154" y="622"/>
                  </a:lnTo>
                  <a:lnTo>
                    <a:pt x="218" y="608"/>
                  </a:lnTo>
                  <a:lnTo>
                    <a:pt x="171" y="608"/>
                  </a:lnTo>
                  <a:lnTo>
                    <a:pt x="233" y="595"/>
                  </a:lnTo>
                  <a:lnTo>
                    <a:pt x="29" y="603"/>
                  </a:lnTo>
                  <a:lnTo>
                    <a:pt x="41" y="593"/>
                  </a:lnTo>
                  <a:lnTo>
                    <a:pt x="0" y="587"/>
                  </a:lnTo>
                  <a:lnTo>
                    <a:pt x="179" y="574"/>
                  </a:lnTo>
                  <a:lnTo>
                    <a:pt x="246" y="568"/>
                  </a:lnTo>
                  <a:lnTo>
                    <a:pt x="112" y="560"/>
                  </a:lnTo>
                  <a:lnTo>
                    <a:pt x="108" y="551"/>
                  </a:lnTo>
                  <a:lnTo>
                    <a:pt x="62" y="543"/>
                  </a:lnTo>
                  <a:lnTo>
                    <a:pt x="235" y="545"/>
                  </a:lnTo>
                  <a:lnTo>
                    <a:pt x="18" y="522"/>
                  </a:lnTo>
                  <a:lnTo>
                    <a:pt x="116" y="522"/>
                  </a:lnTo>
                  <a:lnTo>
                    <a:pt x="48" y="506"/>
                  </a:lnTo>
                  <a:lnTo>
                    <a:pt x="202" y="518"/>
                  </a:lnTo>
                  <a:lnTo>
                    <a:pt x="100" y="497"/>
                  </a:lnTo>
                  <a:lnTo>
                    <a:pt x="189" y="504"/>
                  </a:lnTo>
                  <a:lnTo>
                    <a:pt x="116" y="483"/>
                  </a:lnTo>
                  <a:lnTo>
                    <a:pt x="79" y="468"/>
                  </a:lnTo>
                  <a:lnTo>
                    <a:pt x="204" y="487"/>
                  </a:lnTo>
                  <a:lnTo>
                    <a:pt x="127" y="462"/>
                  </a:lnTo>
                  <a:lnTo>
                    <a:pt x="202" y="474"/>
                  </a:lnTo>
                  <a:lnTo>
                    <a:pt x="50" y="427"/>
                  </a:lnTo>
                  <a:lnTo>
                    <a:pt x="191" y="458"/>
                  </a:lnTo>
                  <a:lnTo>
                    <a:pt x="196" y="452"/>
                  </a:lnTo>
                  <a:lnTo>
                    <a:pt x="114" y="418"/>
                  </a:lnTo>
                  <a:lnTo>
                    <a:pt x="125" y="414"/>
                  </a:lnTo>
                  <a:lnTo>
                    <a:pt x="291" y="466"/>
                  </a:lnTo>
                  <a:lnTo>
                    <a:pt x="260" y="449"/>
                  </a:lnTo>
                  <a:lnTo>
                    <a:pt x="250" y="439"/>
                  </a:lnTo>
                  <a:lnTo>
                    <a:pt x="37" y="343"/>
                  </a:lnTo>
                  <a:lnTo>
                    <a:pt x="287" y="443"/>
                  </a:lnTo>
                  <a:lnTo>
                    <a:pt x="118" y="360"/>
                  </a:lnTo>
                  <a:lnTo>
                    <a:pt x="256" y="416"/>
                  </a:lnTo>
                  <a:lnTo>
                    <a:pt x="85" y="323"/>
                  </a:lnTo>
                  <a:lnTo>
                    <a:pt x="266" y="408"/>
                  </a:lnTo>
                  <a:lnTo>
                    <a:pt x="152" y="339"/>
                  </a:lnTo>
                  <a:lnTo>
                    <a:pt x="285" y="406"/>
                  </a:lnTo>
                  <a:lnTo>
                    <a:pt x="218" y="360"/>
                  </a:lnTo>
                  <a:lnTo>
                    <a:pt x="175" y="327"/>
                  </a:lnTo>
                  <a:lnTo>
                    <a:pt x="168" y="312"/>
                  </a:lnTo>
                  <a:lnTo>
                    <a:pt x="98" y="256"/>
                  </a:lnTo>
                  <a:lnTo>
                    <a:pt x="319" y="395"/>
                  </a:lnTo>
                  <a:lnTo>
                    <a:pt x="304" y="379"/>
                  </a:lnTo>
                  <a:lnTo>
                    <a:pt x="283" y="358"/>
                  </a:lnTo>
                  <a:lnTo>
                    <a:pt x="148" y="246"/>
                  </a:lnTo>
                  <a:lnTo>
                    <a:pt x="269" y="329"/>
                  </a:lnTo>
                  <a:lnTo>
                    <a:pt x="204" y="268"/>
                  </a:lnTo>
                  <a:lnTo>
                    <a:pt x="344" y="377"/>
                  </a:lnTo>
                  <a:lnTo>
                    <a:pt x="308" y="339"/>
                  </a:lnTo>
                  <a:lnTo>
                    <a:pt x="218" y="252"/>
                  </a:lnTo>
                  <a:lnTo>
                    <a:pt x="162" y="185"/>
                  </a:lnTo>
                  <a:lnTo>
                    <a:pt x="310" y="316"/>
                  </a:lnTo>
                  <a:lnTo>
                    <a:pt x="210" y="208"/>
                  </a:lnTo>
                  <a:lnTo>
                    <a:pt x="352" y="343"/>
                  </a:lnTo>
                  <a:lnTo>
                    <a:pt x="341" y="323"/>
                  </a:lnTo>
                  <a:lnTo>
                    <a:pt x="264" y="229"/>
                  </a:lnTo>
                  <a:lnTo>
                    <a:pt x="327" y="289"/>
                  </a:lnTo>
                  <a:lnTo>
                    <a:pt x="235" y="171"/>
                  </a:lnTo>
                  <a:lnTo>
                    <a:pt x="237" y="160"/>
                  </a:lnTo>
                  <a:lnTo>
                    <a:pt x="375" y="320"/>
                  </a:lnTo>
                  <a:lnTo>
                    <a:pt x="377" y="314"/>
                  </a:lnTo>
                  <a:lnTo>
                    <a:pt x="346" y="262"/>
                  </a:lnTo>
                  <a:lnTo>
                    <a:pt x="398" y="325"/>
                  </a:lnTo>
                  <a:lnTo>
                    <a:pt x="331" y="221"/>
                  </a:lnTo>
                  <a:lnTo>
                    <a:pt x="256" y="96"/>
                  </a:lnTo>
                  <a:lnTo>
                    <a:pt x="258" y="81"/>
                  </a:lnTo>
                  <a:lnTo>
                    <a:pt x="289" y="112"/>
                  </a:lnTo>
                  <a:lnTo>
                    <a:pt x="306" y="121"/>
                  </a:lnTo>
                  <a:lnTo>
                    <a:pt x="308" y="106"/>
                  </a:lnTo>
                  <a:lnTo>
                    <a:pt x="323" y="119"/>
                  </a:lnTo>
                  <a:lnTo>
                    <a:pt x="348" y="146"/>
                  </a:lnTo>
                  <a:lnTo>
                    <a:pt x="341" y="117"/>
                  </a:lnTo>
                  <a:lnTo>
                    <a:pt x="439" y="300"/>
                  </a:lnTo>
                  <a:lnTo>
                    <a:pt x="435" y="279"/>
                  </a:lnTo>
                  <a:lnTo>
                    <a:pt x="377" y="133"/>
                  </a:lnTo>
                  <a:lnTo>
                    <a:pt x="444" y="268"/>
                  </a:lnTo>
                  <a:lnTo>
                    <a:pt x="381" y="100"/>
                  </a:lnTo>
                  <a:lnTo>
                    <a:pt x="381" y="77"/>
                  </a:lnTo>
                  <a:lnTo>
                    <a:pt x="396" y="94"/>
                  </a:lnTo>
                  <a:lnTo>
                    <a:pt x="437" y="189"/>
                  </a:lnTo>
                  <a:lnTo>
                    <a:pt x="467" y="256"/>
                  </a:lnTo>
                  <a:lnTo>
                    <a:pt x="469" y="237"/>
                  </a:lnTo>
                  <a:lnTo>
                    <a:pt x="467" y="212"/>
                  </a:lnTo>
                  <a:lnTo>
                    <a:pt x="452" y="137"/>
                  </a:lnTo>
                  <a:lnTo>
                    <a:pt x="435" y="44"/>
                  </a:lnTo>
                  <a:lnTo>
                    <a:pt x="471" y="150"/>
                  </a:lnTo>
                  <a:lnTo>
                    <a:pt x="483" y="171"/>
                  </a:lnTo>
                  <a:lnTo>
                    <a:pt x="467" y="56"/>
                  </a:lnTo>
                  <a:lnTo>
                    <a:pt x="492" y="144"/>
                  </a:lnTo>
                  <a:lnTo>
                    <a:pt x="479" y="27"/>
                  </a:lnTo>
                  <a:lnTo>
                    <a:pt x="514" y="202"/>
                  </a:lnTo>
                  <a:lnTo>
                    <a:pt x="514" y="154"/>
                  </a:lnTo>
                  <a:lnTo>
                    <a:pt x="508" y="44"/>
                  </a:lnTo>
                  <a:lnTo>
                    <a:pt x="535" y="223"/>
                  </a:lnTo>
                  <a:lnTo>
                    <a:pt x="544" y="262"/>
                  </a:lnTo>
                  <a:lnTo>
                    <a:pt x="548" y="243"/>
                  </a:lnTo>
                  <a:lnTo>
                    <a:pt x="542" y="17"/>
                  </a:lnTo>
                  <a:lnTo>
                    <a:pt x="556" y="160"/>
                  </a:lnTo>
                  <a:lnTo>
                    <a:pt x="560" y="65"/>
                  </a:lnTo>
                  <a:lnTo>
                    <a:pt x="569" y="179"/>
                  </a:lnTo>
                  <a:lnTo>
                    <a:pt x="577" y="181"/>
                  </a:lnTo>
                  <a:lnTo>
                    <a:pt x="581" y="250"/>
                  </a:lnTo>
                  <a:lnTo>
                    <a:pt x="596" y="65"/>
                  </a:lnTo>
                  <a:lnTo>
                    <a:pt x="592" y="254"/>
                  </a:lnTo>
                  <a:lnTo>
                    <a:pt x="614" y="19"/>
                  </a:lnTo>
                  <a:lnTo>
                    <a:pt x="604" y="216"/>
                  </a:lnTo>
                  <a:lnTo>
                    <a:pt x="623" y="112"/>
                  </a:lnTo>
                  <a:lnTo>
                    <a:pt x="627" y="137"/>
                  </a:lnTo>
                  <a:lnTo>
                    <a:pt x="654" y="2"/>
                  </a:lnTo>
                  <a:lnTo>
                    <a:pt x="665" y="0"/>
                  </a:lnTo>
                  <a:lnTo>
                    <a:pt x="640" y="196"/>
                  </a:lnTo>
                  <a:lnTo>
                    <a:pt x="656" y="144"/>
                  </a:lnTo>
                  <a:lnTo>
                    <a:pt x="690" y="23"/>
                  </a:lnTo>
                  <a:lnTo>
                    <a:pt x="658" y="200"/>
                  </a:lnTo>
                  <a:lnTo>
                    <a:pt x="710" y="17"/>
                  </a:lnTo>
                  <a:lnTo>
                    <a:pt x="662" y="231"/>
                  </a:lnTo>
                  <a:lnTo>
                    <a:pt x="719" y="58"/>
                  </a:lnTo>
                  <a:lnTo>
                    <a:pt x="733" y="42"/>
                  </a:lnTo>
                  <a:lnTo>
                    <a:pt x="750" y="19"/>
                  </a:lnTo>
                  <a:lnTo>
                    <a:pt x="692" y="212"/>
                  </a:lnTo>
                  <a:lnTo>
                    <a:pt x="735" y="112"/>
                  </a:lnTo>
                  <a:lnTo>
                    <a:pt x="677" y="287"/>
                  </a:lnTo>
                  <a:lnTo>
                    <a:pt x="758" y="102"/>
                  </a:lnTo>
                  <a:lnTo>
                    <a:pt x="767" y="100"/>
                  </a:lnTo>
                  <a:lnTo>
                    <a:pt x="746" y="171"/>
                  </a:lnTo>
                  <a:lnTo>
                    <a:pt x="737" y="208"/>
                  </a:lnTo>
                  <a:lnTo>
                    <a:pt x="808" y="77"/>
                  </a:lnTo>
                  <a:lnTo>
                    <a:pt x="754" y="202"/>
                  </a:lnTo>
                  <a:lnTo>
                    <a:pt x="783" y="162"/>
                  </a:lnTo>
                  <a:lnTo>
                    <a:pt x="810" y="127"/>
                  </a:lnTo>
                  <a:lnTo>
                    <a:pt x="727" y="291"/>
                  </a:lnTo>
                  <a:lnTo>
                    <a:pt x="854" y="87"/>
                  </a:lnTo>
                  <a:lnTo>
                    <a:pt x="737" y="296"/>
                  </a:lnTo>
                  <a:lnTo>
                    <a:pt x="758" y="271"/>
                  </a:lnTo>
                  <a:lnTo>
                    <a:pt x="837" y="164"/>
                  </a:lnTo>
                  <a:lnTo>
                    <a:pt x="737" y="323"/>
                  </a:lnTo>
                  <a:lnTo>
                    <a:pt x="812" y="227"/>
                  </a:lnTo>
                  <a:lnTo>
                    <a:pt x="869" y="162"/>
                  </a:lnTo>
                  <a:lnTo>
                    <a:pt x="810" y="252"/>
                  </a:lnTo>
                  <a:lnTo>
                    <a:pt x="790" y="289"/>
                  </a:lnTo>
                  <a:lnTo>
                    <a:pt x="840" y="237"/>
                  </a:lnTo>
                  <a:lnTo>
                    <a:pt x="944" y="127"/>
                  </a:lnTo>
                  <a:lnTo>
                    <a:pt x="844" y="254"/>
                  </a:lnTo>
                  <a:lnTo>
                    <a:pt x="881" y="223"/>
                  </a:lnTo>
                  <a:lnTo>
                    <a:pt x="783" y="339"/>
                  </a:lnTo>
                  <a:lnTo>
                    <a:pt x="825" y="304"/>
                  </a:lnTo>
                  <a:lnTo>
                    <a:pt x="944" y="194"/>
                  </a:lnTo>
                  <a:lnTo>
                    <a:pt x="921" y="229"/>
                  </a:lnTo>
                  <a:lnTo>
                    <a:pt x="852" y="304"/>
                  </a:lnTo>
                  <a:lnTo>
                    <a:pt x="800" y="358"/>
                  </a:lnTo>
                  <a:lnTo>
                    <a:pt x="919" y="262"/>
                  </a:lnTo>
                  <a:lnTo>
                    <a:pt x="896" y="291"/>
                  </a:lnTo>
                  <a:lnTo>
                    <a:pt x="850" y="339"/>
                  </a:lnTo>
                  <a:lnTo>
                    <a:pt x="975" y="248"/>
                  </a:lnTo>
                  <a:lnTo>
                    <a:pt x="967" y="264"/>
                  </a:lnTo>
                  <a:lnTo>
                    <a:pt x="854" y="358"/>
                  </a:lnTo>
                  <a:lnTo>
                    <a:pt x="1013" y="254"/>
                  </a:lnTo>
                  <a:lnTo>
                    <a:pt x="910" y="335"/>
                  </a:lnTo>
                  <a:lnTo>
                    <a:pt x="1052" y="250"/>
                  </a:lnTo>
                  <a:lnTo>
                    <a:pt x="846" y="391"/>
                  </a:lnTo>
                  <a:lnTo>
                    <a:pt x="956" y="331"/>
                  </a:lnTo>
                  <a:lnTo>
                    <a:pt x="1058" y="279"/>
                  </a:lnTo>
                  <a:lnTo>
                    <a:pt x="931" y="362"/>
                  </a:lnTo>
                  <a:lnTo>
                    <a:pt x="1017" y="323"/>
                  </a:lnTo>
                  <a:lnTo>
                    <a:pt x="854" y="418"/>
                  </a:lnTo>
                  <a:lnTo>
                    <a:pt x="1042" y="329"/>
                  </a:lnTo>
                  <a:lnTo>
                    <a:pt x="833" y="441"/>
                  </a:lnTo>
                  <a:lnTo>
                    <a:pt x="840" y="443"/>
                  </a:lnTo>
                  <a:lnTo>
                    <a:pt x="998" y="379"/>
                  </a:lnTo>
                  <a:lnTo>
                    <a:pt x="935" y="414"/>
                  </a:lnTo>
                  <a:lnTo>
                    <a:pt x="1031" y="383"/>
                  </a:lnTo>
                  <a:lnTo>
                    <a:pt x="1073" y="375"/>
                  </a:lnTo>
                  <a:lnTo>
                    <a:pt x="1035" y="397"/>
                  </a:lnTo>
                  <a:lnTo>
                    <a:pt x="1092" y="387"/>
                  </a:lnTo>
                  <a:lnTo>
                    <a:pt x="850" y="477"/>
                  </a:lnTo>
                  <a:lnTo>
                    <a:pt x="877" y="472"/>
                  </a:lnTo>
                  <a:lnTo>
                    <a:pt x="906" y="470"/>
                  </a:lnTo>
                  <a:lnTo>
                    <a:pt x="1073" y="431"/>
                  </a:lnTo>
                  <a:lnTo>
                    <a:pt x="854" y="495"/>
                  </a:lnTo>
                  <a:lnTo>
                    <a:pt x="863" y="497"/>
                  </a:lnTo>
                  <a:lnTo>
                    <a:pt x="1035" y="464"/>
                  </a:lnTo>
                  <a:lnTo>
                    <a:pt x="1052" y="470"/>
                  </a:lnTo>
                  <a:lnTo>
                    <a:pt x="1056" y="477"/>
                  </a:lnTo>
                  <a:lnTo>
                    <a:pt x="1117" y="477"/>
                  </a:lnTo>
                  <a:lnTo>
                    <a:pt x="1056" y="493"/>
                  </a:lnTo>
                  <a:lnTo>
                    <a:pt x="865" y="529"/>
                  </a:lnTo>
                  <a:lnTo>
                    <a:pt x="883" y="531"/>
                  </a:lnTo>
                  <a:lnTo>
                    <a:pt x="1071" y="518"/>
                  </a:lnTo>
                  <a:lnTo>
                    <a:pt x="906" y="539"/>
                  </a:lnTo>
                  <a:lnTo>
                    <a:pt x="1113" y="531"/>
                  </a:lnTo>
                  <a:lnTo>
                    <a:pt x="1052" y="543"/>
                  </a:lnTo>
                  <a:lnTo>
                    <a:pt x="938" y="556"/>
                  </a:lnTo>
                  <a:lnTo>
                    <a:pt x="983" y="560"/>
                  </a:lnTo>
                  <a:lnTo>
                    <a:pt x="1148" y="568"/>
                  </a:lnTo>
                  <a:close/>
                </a:path>
              </a:pathLst>
            </a:custGeom>
            <a:solidFill>
              <a:srgbClr val="ECE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0" name="Freeform 96">
              <a:extLst>
                <a:ext uri="{FF2B5EF4-FFF2-40B4-BE49-F238E27FC236}">
                  <a16:creationId xmlns:a16="http://schemas.microsoft.com/office/drawing/2014/main" id="{F0B531EF-4336-6F07-6C5F-3A4C28B2D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6" y="998"/>
              <a:ext cx="871" cy="868"/>
            </a:xfrm>
            <a:custGeom>
              <a:avLst/>
              <a:gdLst>
                <a:gd name="T0" fmla="*/ 655 w 871"/>
                <a:gd name="T1" fmla="*/ 450 h 868"/>
                <a:gd name="T2" fmla="*/ 659 w 871"/>
                <a:gd name="T3" fmla="*/ 473 h 868"/>
                <a:gd name="T4" fmla="*/ 782 w 871"/>
                <a:gd name="T5" fmla="*/ 533 h 868"/>
                <a:gd name="T6" fmla="*/ 705 w 871"/>
                <a:gd name="T7" fmla="*/ 541 h 868"/>
                <a:gd name="T8" fmla="*/ 682 w 871"/>
                <a:gd name="T9" fmla="*/ 560 h 868"/>
                <a:gd name="T10" fmla="*/ 782 w 871"/>
                <a:gd name="T11" fmla="*/ 662 h 868"/>
                <a:gd name="T12" fmla="*/ 655 w 871"/>
                <a:gd name="T13" fmla="*/ 612 h 868"/>
                <a:gd name="T14" fmla="*/ 661 w 871"/>
                <a:gd name="T15" fmla="*/ 660 h 868"/>
                <a:gd name="T16" fmla="*/ 653 w 871"/>
                <a:gd name="T17" fmla="*/ 700 h 868"/>
                <a:gd name="T18" fmla="*/ 648 w 871"/>
                <a:gd name="T19" fmla="*/ 758 h 868"/>
                <a:gd name="T20" fmla="*/ 625 w 871"/>
                <a:gd name="T21" fmla="*/ 795 h 868"/>
                <a:gd name="T22" fmla="*/ 534 w 871"/>
                <a:gd name="T23" fmla="*/ 681 h 868"/>
                <a:gd name="T24" fmla="*/ 550 w 871"/>
                <a:gd name="T25" fmla="*/ 831 h 868"/>
                <a:gd name="T26" fmla="*/ 490 w 871"/>
                <a:gd name="T27" fmla="*/ 739 h 868"/>
                <a:gd name="T28" fmla="*/ 457 w 871"/>
                <a:gd name="T29" fmla="*/ 706 h 868"/>
                <a:gd name="T30" fmla="*/ 430 w 871"/>
                <a:gd name="T31" fmla="*/ 685 h 868"/>
                <a:gd name="T32" fmla="*/ 388 w 871"/>
                <a:gd name="T33" fmla="*/ 818 h 868"/>
                <a:gd name="T34" fmla="*/ 373 w 871"/>
                <a:gd name="T35" fmla="*/ 706 h 868"/>
                <a:gd name="T36" fmla="*/ 346 w 871"/>
                <a:gd name="T37" fmla="*/ 697 h 868"/>
                <a:gd name="T38" fmla="*/ 311 w 871"/>
                <a:gd name="T39" fmla="*/ 708 h 868"/>
                <a:gd name="T40" fmla="*/ 269 w 871"/>
                <a:gd name="T41" fmla="*/ 718 h 868"/>
                <a:gd name="T42" fmla="*/ 244 w 871"/>
                <a:gd name="T43" fmla="*/ 697 h 868"/>
                <a:gd name="T44" fmla="*/ 246 w 871"/>
                <a:gd name="T45" fmla="*/ 645 h 868"/>
                <a:gd name="T46" fmla="*/ 161 w 871"/>
                <a:gd name="T47" fmla="*/ 687 h 868"/>
                <a:gd name="T48" fmla="*/ 200 w 871"/>
                <a:gd name="T49" fmla="*/ 610 h 868"/>
                <a:gd name="T50" fmla="*/ 227 w 871"/>
                <a:gd name="T51" fmla="*/ 558 h 868"/>
                <a:gd name="T52" fmla="*/ 217 w 871"/>
                <a:gd name="T53" fmla="*/ 535 h 868"/>
                <a:gd name="T54" fmla="*/ 56 w 871"/>
                <a:gd name="T55" fmla="*/ 568 h 868"/>
                <a:gd name="T56" fmla="*/ 29 w 871"/>
                <a:gd name="T57" fmla="*/ 535 h 868"/>
                <a:gd name="T58" fmla="*/ 123 w 871"/>
                <a:gd name="T59" fmla="*/ 479 h 868"/>
                <a:gd name="T60" fmla="*/ 31 w 871"/>
                <a:gd name="T61" fmla="*/ 452 h 868"/>
                <a:gd name="T62" fmla="*/ 48 w 871"/>
                <a:gd name="T63" fmla="*/ 412 h 868"/>
                <a:gd name="T64" fmla="*/ 77 w 871"/>
                <a:gd name="T65" fmla="*/ 377 h 868"/>
                <a:gd name="T66" fmla="*/ 154 w 871"/>
                <a:gd name="T67" fmla="*/ 360 h 868"/>
                <a:gd name="T68" fmla="*/ 221 w 871"/>
                <a:gd name="T69" fmla="*/ 354 h 868"/>
                <a:gd name="T70" fmla="*/ 196 w 871"/>
                <a:gd name="T71" fmla="*/ 317 h 868"/>
                <a:gd name="T72" fmla="*/ 134 w 871"/>
                <a:gd name="T73" fmla="*/ 248 h 868"/>
                <a:gd name="T74" fmla="*/ 113 w 871"/>
                <a:gd name="T75" fmla="*/ 188 h 868"/>
                <a:gd name="T76" fmla="*/ 123 w 871"/>
                <a:gd name="T77" fmla="*/ 142 h 868"/>
                <a:gd name="T78" fmla="*/ 248 w 871"/>
                <a:gd name="T79" fmla="*/ 221 h 868"/>
                <a:gd name="T80" fmla="*/ 302 w 871"/>
                <a:gd name="T81" fmla="*/ 248 h 868"/>
                <a:gd name="T82" fmla="*/ 234 w 871"/>
                <a:gd name="T83" fmla="*/ 82 h 868"/>
                <a:gd name="T84" fmla="*/ 288 w 871"/>
                <a:gd name="T85" fmla="*/ 100 h 868"/>
                <a:gd name="T86" fmla="*/ 357 w 871"/>
                <a:gd name="T87" fmla="*/ 194 h 868"/>
                <a:gd name="T88" fmla="*/ 367 w 871"/>
                <a:gd name="T89" fmla="*/ 131 h 868"/>
                <a:gd name="T90" fmla="*/ 388 w 871"/>
                <a:gd name="T91" fmla="*/ 34 h 868"/>
                <a:gd name="T92" fmla="*/ 427 w 871"/>
                <a:gd name="T93" fmla="*/ 48 h 868"/>
                <a:gd name="T94" fmla="*/ 469 w 871"/>
                <a:gd name="T95" fmla="*/ 15 h 868"/>
                <a:gd name="T96" fmla="*/ 486 w 871"/>
                <a:gd name="T97" fmla="*/ 150 h 868"/>
                <a:gd name="T98" fmla="*/ 546 w 871"/>
                <a:gd name="T99" fmla="*/ 46 h 868"/>
                <a:gd name="T100" fmla="*/ 575 w 871"/>
                <a:gd name="T101" fmla="*/ 77 h 868"/>
                <a:gd name="T102" fmla="*/ 596 w 871"/>
                <a:gd name="T103" fmla="*/ 123 h 868"/>
                <a:gd name="T104" fmla="*/ 636 w 871"/>
                <a:gd name="T105" fmla="*/ 125 h 868"/>
                <a:gd name="T106" fmla="*/ 638 w 871"/>
                <a:gd name="T107" fmla="*/ 181 h 868"/>
                <a:gd name="T108" fmla="*/ 717 w 871"/>
                <a:gd name="T109" fmla="*/ 148 h 868"/>
                <a:gd name="T110" fmla="*/ 646 w 871"/>
                <a:gd name="T111" fmla="*/ 258 h 868"/>
                <a:gd name="T112" fmla="*/ 798 w 871"/>
                <a:gd name="T113" fmla="*/ 190 h 868"/>
                <a:gd name="T114" fmla="*/ 650 w 871"/>
                <a:gd name="T115" fmla="*/ 319 h 868"/>
                <a:gd name="T116" fmla="*/ 784 w 871"/>
                <a:gd name="T117" fmla="*/ 290 h 868"/>
                <a:gd name="T118" fmla="*/ 690 w 871"/>
                <a:gd name="T119" fmla="*/ 356 h 868"/>
                <a:gd name="T120" fmla="*/ 803 w 871"/>
                <a:gd name="T121" fmla="*/ 362 h 868"/>
                <a:gd name="T122" fmla="*/ 690 w 871"/>
                <a:gd name="T123" fmla="*/ 41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1" h="868">
                  <a:moveTo>
                    <a:pt x="871" y="431"/>
                  </a:moveTo>
                  <a:lnTo>
                    <a:pt x="667" y="435"/>
                  </a:lnTo>
                  <a:lnTo>
                    <a:pt x="757" y="442"/>
                  </a:lnTo>
                  <a:lnTo>
                    <a:pt x="717" y="446"/>
                  </a:lnTo>
                  <a:lnTo>
                    <a:pt x="780" y="454"/>
                  </a:lnTo>
                  <a:lnTo>
                    <a:pt x="655" y="450"/>
                  </a:lnTo>
                  <a:lnTo>
                    <a:pt x="755" y="464"/>
                  </a:lnTo>
                  <a:lnTo>
                    <a:pt x="859" y="481"/>
                  </a:lnTo>
                  <a:lnTo>
                    <a:pt x="728" y="471"/>
                  </a:lnTo>
                  <a:lnTo>
                    <a:pt x="761" y="481"/>
                  </a:lnTo>
                  <a:lnTo>
                    <a:pt x="861" y="504"/>
                  </a:lnTo>
                  <a:lnTo>
                    <a:pt x="659" y="473"/>
                  </a:lnTo>
                  <a:lnTo>
                    <a:pt x="778" y="502"/>
                  </a:lnTo>
                  <a:lnTo>
                    <a:pt x="809" y="514"/>
                  </a:lnTo>
                  <a:lnTo>
                    <a:pt x="769" y="512"/>
                  </a:lnTo>
                  <a:lnTo>
                    <a:pt x="801" y="525"/>
                  </a:lnTo>
                  <a:lnTo>
                    <a:pt x="832" y="539"/>
                  </a:lnTo>
                  <a:lnTo>
                    <a:pt x="782" y="533"/>
                  </a:lnTo>
                  <a:lnTo>
                    <a:pt x="696" y="512"/>
                  </a:lnTo>
                  <a:lnTo>
                    <a:pt x="667" y="508"/>
                  </a:lnTo>
                  <a:lnTo>
                    <a:pt x="659" y="510"/>
                  </a:lnTo>
                  <a:lnTo>
                    <a:pt x="755" y="548"/>
                  </a:lnTo>
                  <a:lnTo>
                    <a:pt x="640" y="510"/>
                  </a:lnTo>
                  <a:lnTo>
                    <a:pt x="705" y="541"/>
                  </a:lnTo>
                  <a:lnTo>
                    <a:pt x="717" y="552"/>
                  </a:lnTo>
                  <a:lnTo>
                    <a:pt x="636" y="521"/>
                  </a:lnTo>
                  <a:lnTo>
                    <a:pt x="771" y="587"/>
                  </a:lnTo>
                  <a:lnTo>
                    <a:pt x="734" y="577"/>
                  </a:lnTo>
                  <a:lnTo>
                    <a:pt x="636" y="533"/>
                  </a:lnTo>
                  <a:lnTo>
                    <a:pt x="682" y="560"/>
                  </a:lnTo>
                  <a:lnTo>
                    <a:pt x="636" y="541"/>
                  </a:lnTo>
                  <a:lnTo>
                    <a:pt x="715" y="591"/>
                  </a:lnTo>
                  <a:lnTo>
                    <a:pt x="703" y="589"/>
                  </a:lnTo>
                  <a:lnTo>
                    <a:pt x="771" y="639"/>
                  </a:lnTo>
                  <a:lnTo>
                    <a:pt x="761" y="639"/>
                  </a:lnTo>
                  <a:lnTo>
                    <a:pt x="782" y="662"/>
                  </a:lnTo>
                  <a:lnTo>
                    <a:pt x="692" y="610"/>
                  </a:lnTo>
                  <a:lnTo>
                    <a:pt x="707" y="625"/>
                  </a:lnTo>
                  <a:lnTo>
                    <a:pt x="684" y="616"/>
                  </a:lnTo>
                  <a:lnTo>
                    <a:pt x="719" y="650"/>
                  </a:lnTo>
                  <a:lnTo>
                    <a:pt x="655" y="606"/>
                  </a:lnTo>
                  <a:lnTo>
                    <a:pt x="655" y="612"/>
                  </a:lnTo>
                  <a:lnTo>
                    <a:pt x="663" y="625"/>
                  </a:lnTo>
                  <a:lnTo>
                    <a:pt x="655" y="625"/>
                  </a:lnTo>
                  <a:lnTo>
                    <a:pt x="746" y="712"/>
                  </a:lnTo>
                  <a:lnTo>
                    <a:pt x="609" y="596"/>
                  </a:lnTo>
                  <a:lnTo>
                    <a:pt x="650" y="641"/>
                  </a:lnTo>
                  <a:lnTo>
                    <a:pt x="661" y="660"/>
                  </a:lnTo>
                  <a:lnTo>
                    <a:pt x="609" y="612"/>
                  </a:lnTo>
                  <a:lnTo>
                    <a:pt x="646" y="658"/>
                  </a:lnTo>
                  <a:lnTo>
                    <a:pt x="696" y="722"/>
                  </a:lnTo>
                  <a:lnTo>
                    <a:pt x="628" y="654"/>
                  </a:lnTo>
                  <a:lnTo>
                    <a:pt x="709" y="756"/>
                  </a:lnTo>
                  <a:lnTo>
                    <a:pt x="653" y="700"/>
                  </a:lnTo>
                  <a:lnTo>
                    <a:pt x="636" y="687"/>
                  </a:lnTo>
                  <a:lnTo>
                    <a:pt x="594" y="643"/>
                  </a:lnTo>
                  <a:lnTo>
                    <a:pt x="621" y="687"/>
                  </a:lnTo>
                  <a:lnTo>
                    <a:pt x="592" y="654"/>
                  </a:lnTo>
                  <a:lnTo>
                    <a:pt x="575" y="637"/>
                  </a:lnTo>
                  <a:lnTo>
                    <a:pt x="648" y="758"/>
                  </a:lnTo>
                  <a:lnTo>
                    <a:pt x="625" y="733"/>
                  </a:lnTo>
                  <a:lnTo>
                    <a:pt x="659" y="799"/>
                  </a:lnTo>
                  <a:lnTo>
                    <a:pt x="657" y="808"/>
                  </a:lnTo>
                  <a:lnTo>
                    <a:pt x="578" y="687"/>
                  </a:lnTo>
                  <a:lnTo>
                    <a:pt x="544" y="633"/>
                  </a:lnTo>
                  <a:lnTo>
                    <a:pt x="625" y="795"/>
                  </a:lnTo>
                  <a:lnTo>
                    <a:pt x="603" y="766"/>
                  </a:lnTo>
                  <a:lnTo>
                    <a:pt x="532" y="637"/>
                  </a:lnTo>
                  <a:lnTo>
                    <a:pt x="550" y="685"/>
                  </a:lnTo>
                  <a:lnTo>
                    <a:pt x="571" y="745"/>
                  </a:lnTo>
                  <a:lnTo>
                    <a:pt x="584" y="785"/>
                  </a:lnTo>
                  <a:lnTo>
                    <a:pt x="534" y="681"/>
                  </a:lnTo>
                  <a:lnTo>
                    <a:pt x="517" y="648"/>
                  </a:lnTo>
                  <a:lnTo>
                    <a:pt x="525" y="683"/>
                  </a:lnTo>
                  <a:lnTo>
                    <a:pt x="546" y="756"/>
                  </a:lnTo>
                  <a:lnTo>
                    <a:pt x="532" y="729"/>
                  </a:lnTo>
                  <a:lnTo>
                    <a:pt x="519" y="708"/>
                  </a:lnTo>
                  <a:lnTo>
                    <a:pt x="550" y="831"/>
                  </a:lnTo>
                  <a:lnTo>
                    <a:pt x="544" y="839"/>
                  </a:lnTo>
                  <a:lnTo>
                    <a:pt x="492" y="658"/>
                  </a:lnTo>
                  <a:lnTo>
                    <a:pt x="494" y="685"/>
                  </a:lnTo>
                  <a:lnTo>
                    <a:pt x="486" y="664"/>
                  </a:lnTo>
                  <a:lnTo>
                    <a:pt x="484" y="675"/>
                  </a:lnTo>
                  <a:lnTo>
                    <a:pt x="490" y="739"/>
                  </a:lnTo>
                  <a:lnTo>
                    <a:pt x="475" y="683"/>
                  </a:lnTo>
                  <a:lnTo>
                    <a:pt x="490" y="806"/>
                  </a:lnTo>
                  <a:lnTo>
                    <a:pt x="467" y="679"/>
                  </a:lnTo>
                  <a:lnTo>
                    <a:pt x="480" y="822"/>
                  </a:lnTo>
                  <a:lnTo>
                    <a:pt x="471" y="814"/>
                  </a:lnTo>
                  <a:lnTo>
                    <a:pt x="457" y="706"/>
                  </a:lnTo>
                  <a:lnTo>
                    <a:pt x="450" y="695"/>
                  </a:lnTo>
                  <a:lnTo>
                    <a:pt x="448" y="731"/>
                  </a:lnTo>
                  <a:lnTo>
                    <a:pt x="444" y="741"/>
                  </a:lnTo>
                  <a:lnTo>
                    <a:pt x="438" y="725"/>
                  </a:lnTo>
                  <a:lnTo>
                    <a:pt x="434" y="743"/>
                  </a:lnTo>
                  <a:lnTo>
                    <a:pt x="430" y="685"/>
                  </a:lnTo>
                  <a:lnTo>
                    <a:pt x="423" y="727"/>
                  </a:lnTo>
                  <a:lnTo>
                    <a:pt x="415" y="814"/>
                  </a:lnTo>
                  <a:lnTo>
                    <a:pt x="411" y="777"/>
                  </a:lnTo>
                  <a:lnTo>
                    <a:pt x="396" y="868"/>
                  </a:lnTo>
                  <a:lnTo>
                    <a:pt x="392" y="849"/>
                  </a:lnTo>
                  <a:lnTo>
                    <a:pt x="388" y="818"/>
                  </a:lnTo>
                  <a:lnTo>
                    <a:pt x="386" y="783"/>
                  </a:lnTo>
                  <a:lnTo>
                    <a:pt x="398" y="658"/>
                  </a:lnTo>
                  <a:lnTo>
                    <a:pt x="392" y="675"/>
                  </a:lnTo>
                  <a:lnTo>
                    <a:pt x="388" y="681"/>
                  </a:lnTo>
                  <a:lnTo>
                    <a:pt x="373" y="722"/>
                  </a:lnTo>
                  <a:lnTo>
                    <a:pt x="373" y="706"/>
                  </a:lnTo>
                  <a:lnTo>
                    <a:pt x="369" y="700"/>
                  </a:lnTo>
                  <a:lnTo>
                    <a:pt x="363" y="710"/>
                  </a:lnTo>
                  <a:lnTo>
                    <a:pt x="344" y="758"/>
                  </a:lnTo>
                  <a:lnTo>
                    <a:pt x="327" y="797"/>
                  </a:lnTo>
                  <a:lnTo>
                    <a:pt x="325" y="781"/>
                  </a:lnTo>
                  <a:lnTo>
                    <a:pt x="346" y="697"/>
                  </a:lnTo>
                  <a:lnTo>
                    <a:pt x="292" y="837"/>
                  </a:lnTo>
                  <a:lnTo>
                    <a:pt x="332" y="712"/>
                  </a:lnTo>
                  <a:lnTo>
                    <a:pt x="350" y="648"/>
                  </a:lnTo>
                  <a:lnTo>
                    <a:pt x="348" y="641"/>
                  </a:lnTo>
                  <a:lnTo>
                    <a:pt x="286" y="783"/>
                  </a:lnTo>
                  <a:lnTo>
                    <a:pt x="311" y="708"/>
                  </a:lnTo>
                  <a:lnTo>
                    <a:pt x="296" y="727"/>
                  </a:lnTo>
                  <a:lnTo>
                    <a:pt x="279" y="747"/>
                  </a:lnTo>
                  <a:lnTo>
                    <a:pt x="279" y="735"/>
                  </a:lnTo>
                  <a:lnTo>
                    <a:pt x="275" y="733"/>
                  </a:lnTo>
                  <a:lnTo>
                    <a:pt x="246" y="772"/>
                  </a:lnTo>
                  <a:lnTo>
                    <a:pt x="269" y="718"/>
                  </a:lnTo>
                  <a:lnTo>
                    <a:pt x="234" y="768"/>
                  </a:lnTo>
                  <a:lnTo>
                    <a:pt x="242" y="741"/>
                  </a:lnTo>
                  <a:lnTo>
                    <a:pt x="292" y="654"/>
                  </a:lnTo>
                  <a:lnTo>
                    <a:pt x="296" y="639"/>
                  </a:lnTo>
                  <a:lnTo>
                    <a:pt x="269" y="673"/>
                  </a:lnTo>
                  <a:lnTo>
                    <a:pt x="244" y="697"/>
                  </a:lnTo>
                  <a:lnTo>
                    <a:pt x="296" y="616"/>
                  </a:lnTo>
                  <a:lnTo>
                    <a:pt x="221" y="708"/>
                  </a:lnTo>
                  <a:lnTo>
                    <a:pt x="252" y="660"/>
                  </a:lnTo>
                  <a:lnTo>
                    <a:pt x="232" y="679"/>
                  </a:lnTo>
                  <a:lnTo>
                    <a:pt x="242" y="658"/>
                  </a:lnTo>
                  <a:lnTo>
                    <a:pt x="246" y="645"/>
                  </a:lnTo>
                  <a:lnTo>
                    <a:pt x="250" y="635"/>
                  </a:lnTo>
                  <a:lnTo>
                    <a:pt x="219" y="660"/>
                  </a:lnTo>
                  <a:lnTo>
                    <a:pt x="277" y="591"/>
                  </a:lnTo>
                  <a:lnTo>
                    <a:pt x="217" y="648"/>
                  </a:lnTo>
                  <a:lnTo>
                    <a:pt x="163" y="691"/>
                  </a:lnTo>
                  <a:lnTo>
                    <a:pt x="161" y="687"/>
                  </a:lnTo>
                  <a:lnTo>
                    <a:pt x="163" y="677"/>
                  </a:lnTo>
                  <a:lnTo>
                    <a:pt x="127" y="700"/>
                  </a:lnTo>
                  <a:lnTo>
                    <a:pt x="184" y="643"/>
                  </a:lnTo>
                  <a:lnTo>
                    <a:pt x="148" y="664"/>
                  </a:lnTo>
                  <a:lnTo>
                    <a:pt x="121" y="677"/>
                  </a:lnTo>
                  <a:lnTo>
                    <a:pt x="200" y="610"/>
                  </a:lnTo>
                  <a:lnTo>
                    <a:pt x="234" y="577"/>
                  </a:lnTo>
                  <a:lnTo>
                    <a:pt x="188" y="606"/>
                  </a:lnTo>
                  <a:lnTo>
                    <a:pt x="217" y="579"/>
                  </a:lnTo>
                  <a:lnTo>
                    <a:pt x="236" y="562"/>
                  </a:lnTo>
                  <a:lnTo>
                    <a:pt x="161" y="606"/>
                  </a:lnTo>
                  <a:lnTo>
                    <a:pt x="227" y="558"/>
                  </a:lnTo>
                  <a:lnTo>
                    <a:pt x="65" y="650"/>
                  </a:lnTo>
                  <a:lnTo>
                    <a:pt x="173" y="579"/>
                  </a:lnTo>
                  <a:lnTo>
                    <a:pt x="125" y="600"/>
                  </a:lnTo>
                  <a:lnTo>
                    <a:pt x="123" y="593"/>
                  </a:lnTo>
                  <a:lnTo>
                    <a:pt x="56" y="620"/>
                  </a:lnTo>
                  <a:lnTo>
                    <a:pt x="217" y="535"/>
                  </a:lnTo>
                  <a:lnTo>
                    <a:pt x="119" y="577"/>
                  </a:lnTo>
                  <a:lnTo>
                    <a:pt x="67" y="593"/>
                  </a:lnTo>
                  <a:lnTo>
                    <a:pt x="163" y="546"/>
                  </a:lnTo>
                  <a:lnTo>
                    <a:pt x="188" y="531"/>
                  </a:lnTo>
                  <a:lnTo>
                    <a:pt x="154" y="539"/>
                  </a:lnTo>
                  <a:lnTo>
                    <a:pt x="56" y="568"/>
                  </a:lnTo>
                  <a:lnTo>
                    <a:pt x="19" y="575"/>
                  </a:lnTo>
                  <a:lnTo>
                    <a:pt x="207" y="506"/>
                  </a:lnTo>
                  <a:lnTo>
                    <a:pt x="142" y="521"/>
                  </a:lnTo>
                  <a:lnTo>
                    <a:pt x="29" y="550"/>
                  </a:lnTo>
                  <a:lnTo>
                    <a:pt x="40" y="539"/>
                  </a:lnTo>
                  <a:lnTo>
                    <a:pt x="29" y="535"/>
                  </a:lnTo>
                  <a:lnTo>
                    <a:pt x="211" y="485"/>
                  </a:lnTo>
                  <a:lnTo>
                    <a:pt x="169" y="489"/>
                  </a:lnTo>
                  <a:lnTo>
                    <a:pt x="69" y="504"/>
                  </a:lnTo>
                  <a:lnTo>
                    <a:pt x="11" y="510"/>
                  </a:lnTo>
                  <a:lnTo>
                    <a:pt x="65" y="494"/>
                  </a:lnTo>
                  <a:lnTo>
                    <a:pt x="123" y="479"/>
                  </a:lnTo>
                  <a:lnTo>
                    <a:pt x="117" y="473"/>
                  </a:lnTo>
                  <a:lnTo>
                    <a:pt x="167" y="462"/>
                  </a:lnTo>
                  <a:lnTo>
                    <a:pt x="129" y="462"/>
                  </a:lnTo>
                  <a:lnTo>
                    <a:pt x="177" y="452"/>
                  </a:lnTo>
                  <a:lnTo>
                    <a:pt x="23" y="458"/>
                  </a:lnTo>
                  <a:lnTo>
                    <a:pt x="31" y="452"/>
                  </a:lnTo>
                  <a:lnTo>
                    <a:pt x="0" y="446"/>
                  </a:lnTo>
                  <a:lnTo>
                    <a:pt x="136" y="437"/>
                  </a:lnTo>
                  <a:lnTo>
                    <a:pt x="188" y="431"/>
                  </a:lnTo>
                  <a:lnTo>
                    <a:pt x="86" y="425"/>
                  </a:lnTo>
                  <a:lnTo>
                    <a:pt x="81" y="421"/>
                  </a:lnTo>
                  <a:lnTo>
                    <a:pt x="48" y="412"/>
                  </a:lnTo>
                  <a:lnTo>
                    <a:pt x="179" y="414"/>
                  </a:lnTo>
                  <a:lnTo>
                    <a:pt x="15" y="396"/>
                  </a:lnTo>
                  <a:lnTo>
                    <a:pt x="90" y="398"/>
                  </a:lnTo>
                  <a:lnTo>
                    <a:pt x="36" y="385"/>
                  </a:lnTo>
                  <a:lnTo>
                    <a:pt x="154" y="394"/>
                  </a:lnTo>
                  <a:lnTo>
                    <a:pt x="77" y="377"/>
                  </a:lnTo>
                  <a:lnTo>
                    <a:pt x="144" y="383"/>
                  </a:lnTo>
                  <a:lnTo>
                    <a:pt x="90" y="369"/>
                  </a:lnTo>
                  <a:lnTo>
                    <a:pt x="61" y="356"/>
                  </a:lnTo>
                  <a:lnTo>
                    <a:pt x="157" y="371"/>
                  </a:lnTo>
                  <a:lnTo>
                    <a:pt x="96" y="352"/>
                  </a:lnTo>
                  <a:lnTo>
                    <a:pt x="154" y="360"/>
                  </a:lnTo>
                  <a:lnTo>
                    <a:pt x="38" y="323"/>
                  </a:lnTo>
                  <a:lnTo>
                    <a:pt x="146" y="348"/>
                  </a:lnTo>
                  <a:lnTo>
                    <a:pt x="148" y="344"/>
                  </a:lnTo>
                  <a:lnTo>
                    <a:pt x="88" y="319"/>
                  </a:lnTo>
                  <a:lnTo>
                    <a:pt x="96" y="315"/>
                  </a:lnTo>
                  <a:lnTo>
                    <a:pt x="221" y="354"/>
                  </a:lnTo>
                  <a:lnTo>
                    <a:pt x="198" y="342"/>
                  </a:lnTo>
                  <a:lnTo>
                    <a:pt x="190" y="333"/>
                  </a:lnTo>
                  <a:lnTo>
                    <a:pt x="29" y="260"/>
                  </a:lnTo>
                  <a:lnTo>
                    <a:pt x="219" y="337"/>
                  </a:lnTo>
                  <a:lnTo>
                    <a:pt x="92" y="273"/>
                  </a:lnTo>
                  <a:lnTo>
                    <a:pt x="196" y="317"/>
                  </a:lnTo>
                  <a:lnTo>
                    <a:pt x="65" y="246"/>
                  </a:lnTo>
                  <a:lnTo>
                    <a:pt x="204" y="310"/>
                  </a:lnTo>
                  <a:lnTo>
                    <a:pt x="117" y="258"/>
                  </a:lnTo>
                  <a:lnTo>
                    <a:pt x="217" y="308"/>
                  </a:lnTo>
                  <a:lnTo>
                    <a:pt x="167" y="275"/>
                  </a:lnTo>
                  <a:lnTo>
                    <a:pt x="134" y="248"/>
                  </a:lnTo>
                  <a:lnTo>
                    <a:pt x="129" y="238"/>
                  </a:lnTo>
                  <a:lnTo>
                    <a:pt x="75" y="194"/>
                  </a:lnTo>
                  <a:lnTo>
                    <a:pt x="244" y="302"/>
                  </a:lnTo>
                  <a:lnTo>
                    <a:pt x="232" y="288"/>
                  </a:lnTo>
                  <a:lnTo>
                    <a:pt x="217" y="273"/>
                  </a:lnTo>
                  <a:lnTo>
                    <a:pt x="113" y="188"/>
                  </a:lnTo>
                  <a:lnTo>
                    <a:pt x="204" y="250"/>
                  </a:lnTo>
                  <a:lnTo>
                    <a:pt x="154" y="204"/>
                  </a:lnTo>
                  <a:lnTo>
                    <a:pt x="261" y="285"/>
                  </a:lnTo>
                  <a:lnTo>
                    <a:pt x="236" y="258"/>
                  </a:lnTo>
                  <a:lnTo>
                    <a:pt x="167" y="192"/>
                  </a:lnTo>
                  <a:lnTo>
                    <a:pt x="123" y="142"/>
                  </a:lnTo>
                  <a:lnTo>
                    <a:pt x="236" y="242"/>
                  </a:lnTo>
                  <a:lnTo>
                    <a:pt x="161" y="159"/>
                  </a:lnTo>
                  <a:lnTo>
                    <a:pt x="269" y="260"/>
                  </a:lnTo>
                  <a:lnTo>
                    <a:pt x="259" y="246"/>
                  </a:lnTo>
                  <a:lnTo>
                    <a:pt x="200" y="175"/>
                  </a:lnTo>
                  <a:lnTo>
                    <a:pt x="248" y="221"/>
                  </a:lnTo>
                  <a:lnTo>
                    <a:pt x="179" y="131"/>
                  </a:lnTo>
                  <a:lnTo>
                    <a:pt x="182" y="123"/>
                  </a:lnTo>
                  <a:lnTo>
                    <a:pt x="286" y="244"/>
                  </a:lnTo>
                  <a:lnTo>
                    <a:pt x="286" y="240"/>
                  </a:lnTo>
                  <a:lnTo>
                    <a:pt x="263" y="200"/>
                  </a:lnTo>
                  <a:lnTo>
                    <a:pt x="302" y="248"/>
                  </a:lnTo>
                  <a:lnTo>
                    <a:pt x="252" y="169"/>
                  </a:lnTo>
                  <a:lnTo>
                    <a:pt x="196" y="73"/>
                  </a:lnTo>
                  <a:lnTo>
                    <a:pt x="198" y="63"/>
                  </a:lnTo>
                  <a:lnTo>
                    <a:pt x="221" y="86"/>
                  </a:lnTo>
                  <a:lnTo>
                    <a:pt x="234" y="92"/>
                  </a:lnTo>
                  <a:lnTo>
                    <a:pt x="234" y="82"/>
                  </a:lnTo>
                  <a:lnTo>
                    <a:pt x="246" y="90"/>
                  </a:lnTo>
                  <a:lnTo>
                    <a:pt x="265" y="111"/>
                  </a:lnTo>
                  <a:lnTo>
                    <a:pt x="261" y="88"/>
                  </a:lnTo>
                  <a:lnTo>
                    <a:pt x="336" y="227"/>
                  </a:lnTo>
                  <a:lnTo>
                    <a:pt x="332" y="213"/>
                  </a:lnTo>
                  <a:lnTo>
                    <a:pt x="288" y="100"/>
                  </a:lnTo>
                  <a:lnTo>
                    <a:pt x="338" y="204"/>
                  </a:lnTo>
                  <a:lnTo>
                    <a:pt x="290" y="75"/>
                  </a:lnTo>
                  <a:lnTo>
                    <a:pt x="290" y="59"/>
                  </a:lnTo>
                  <a:lnTo>
                    <a:pt x="302" y="71"/>
                  </a:lnTo>
                  <a:lnTo>
                    <a:pt x="334" y="144"/>
                  </a:lnTo>
                  <a:lnTo>
                    <a:pt x="357" y="194"/>
                  </a:lnTo>
                  <a:lnTo>
                    <a:pt x="357" y="181"/>
                  </a:lnTo>
                  <a:lnTo>
                    <a:pt x="355" y="161"/>
                  </a:lnTo>
                  <a:lnTo>
                    <a:pt x="344" y="104"/>
                  </a:lnTo>
                  <a:lnTo>
                    <a:pt x="332" y="34"/>
                  </a:lnTo>
                  <a:lnTo>
                    <a:pt x="359" y="115"/>
                  </a:lnTo>
                  <a:lnTo>
                    <a:pt x="367" y="131"/>
                  </a:lnTo>
                  <a:lnTo>
                    <a:pt x="355" y="42"/>
                  </a:lnTo>
                  <a:lnTo>
                    <a:pt x="373" y="111"/>
                  </a:lnTo>
                  <a:lnTo>
                    <a:pt x="365" y="21"/>
                  </a:lnTo>
                  <a:lnTo>
                    <a:pt x="392" y="154"/>
                  </a:lnTo>
                  <a:lnTo>
                    <a:pt x="392" y="117"/>
                  </a:lnTo>
                  <a:lnTo>
                    <a:pt x="388" y="34"/>
                  </a:lnTo>
                  <a:lnTo>
                    <a:pt x="407" y="169"/>
                  </a:lnTo>
                  <a:lnTo>
                    <a:pt x="415" y="200"/>
                  </a:lnTo>
                  <a:lnTo>
                    <a:pt x="417" y="186"/>
                  </a:lnTo>
                  <a:lnTo>
                    <a:pt x="413" y="13"/>
                  </a:lnTo>
                  <a:lnTo>
                    <a:pt x="423" y="123"/>
                  </a:lnTo>
                  <a:lnTo>
                    <a:pt x="427" y="48"/>
                  </a:lnTo>
                  <a:lnTo>
                    <a:pt x="434" y="136"/>
                  </a:lnTo>
                  <a:lnTo>
                    <a:pt x="438" y="138"/>
                  </a:lnTo>
                  <a:lnTo>
                    <a:pt x="442" y="192"/>
                  </a:lnTo>
                  <a:lnTo>
                    <a:pt x="452" y="50"/>
                  </a:lnTo>
                  <a:lnTo>
                    <a:pt x="450" y="192"/>
                  </a:lnTo>
                  <a:lnTo>
                    <a:pt x="469" y="15"/>
                  </a:lnTo>
                  <a:lnTo>
                    <a:pt x="461" y="165"/>
                  </a:lnTo>
                  <a:lnTo>
                    <a:pt x="473" y="86"/>
                  </a:lnTo>
                  <a:lnTo>
                    <a:pt x="477" y="104"/>
                  </a:lnTo>
                  <a:lnTo>
                    <a:pt x="498" y="2"/>
                  </a:lnTo>
                  <a:lnTo>
                    <a:pt x="507" y="0"/>
                  </a:lnTo>
                  <a:lnTo>
                    <a:pt x="486" y="150"/>
                  </a:lnTo>
                  <a:lnTo>
                    <a:pt x="498" y="111"/>
                  </a:lnTo>
                  <a:lnTo>
                    <a:pt x="525" y="17"/>
                  </a:lnTo>
                  <a:lnTo>
                    <a:pt x="500" y="152"/>
                  </a:lnTo>
                  <a:lnTo>
                    <a:pt x="540" y="13"/>
                  </a:lnTo>
                  <a:lnTo>
                    <a:pt x="503" y="175"/>
                  </a:lnTo>
                  <a:lnTo>
                    <a:pt x="546" y="46"/>
                  </a:lnTo>
                  <a:lnTo>
                    <a:pt x="557" y="32"/>
                  </a:lnTo>
                  <a:lnTo>
                    <a:pt x="569" y="15"/>
                  </a:lnTo>
                  <a:lnTo>
                    <a:pt x="528" y="163"/>
                  </a:lnTo>
                  <a:lnTo>
                    <a:pt x="559" y="86"/>
                  </a:lnTo>
                  <a:lnTo>
                    <a:pt x="515" y="219"/>
                  </a:lnTo>
                  <a:lnTo>
                    <a:pt x="575" y="77"/>
                  </a:lnTo>
                  <a:lnTo>
                    <a:pt x="584" y="77"/>
                  </a:lnTo>
                  <a:lnTo>
                    <a:pt x="567" y="129"/>
                  </a:lnTo>
                  <a:lnTo>
                    <a:pt x="561" y="159"/>
                  </a:lnTo>
                  <a:lnTo>
                    <a:pt x="615" y="59"/>
                  </a:lnTo>
                  <a:lnTo>
                    <a:pt x="573" y="154"/>
                  </a:lnTo>
                  <a:lnTo>
                    <a:pt x="596" y="123"/>
                  </a:lnTo>
                  <a:lnTo>
                    <a:pt x="617" y="96"/>
                  </a:lnTo>
                  <a:lnTo>
                    <a:pt x="553" y="223"/>
                  </a:lnTo>
                  <a:lnTo>
                    <a:pt x="648" y="67"/>
                  </a:lnTo>
                  <a:lnTo>
                    <a:pt x="561" y="225"/>
                  </a:lnTo>
                  <a:lnTo>
                    <a:pt x="578" y="206"/>
                  </a:lnTo>
                  <a:lnTo>
                    <a:pt x="636" y="125"/>
                  </a:lnTo>
                  <a:lnTo>
                    <a:pt x="561" y="246"/>
                  </a:lnTo>
                  <a:lnTo>
                    <a:pt x="617" y="173"/>
                  </a:lnTo>
                  <a:lnTo>
                    <a:pt x="661" y="123"/>
                  </a:lnTo>
                  <a:lnTo>
                    <a:pt x="615" y="192"/>
                  </a:lnTo>
                  <a:lnTo>
                    <a:pt x="600" y="221"/>
                  </a:lnTo>
                  <a:lnTo>
                    <a:pt x="638" y="181"/>
                  </a:lnTo>
                  <a:lnTo>
                    <a:pt x="717" y="96"/>
                  </a:lnTo>
                  <a:lnTo>
                    <a:pt x="642" y="194"/>
                  </a:lnTo>
                  <a:lnTo>
                    <a:pt x="669" y="171"/>
                  </a:lnTo>
                  <a:lnTo>
                    <a:pt x="596" y="258"/>
                  </a:lnTo>
                  <a:lnTo>
                    <a:pt x="628" y="231"/>
                  </a:lnTo>
                  <a:lnTo>
                    <a:pt x="717" y="148"/>
                  </a:lnTo>
                  <a:lnTo>
                    <a:pt x="700" y="173"/>
                  </a:lnTo>
                  <a:lnTo>
                    <a:pt x="648" y="231"/>
                  </a:lnTo>
                  <a:lnTo>
                    <a:pt x="609" y="273"/>
                  </a:lnTo>
                  <a:lnTo>
                    <a:pt x="698" y="200"/>
                  </a:lnTo>
                  <a:lnTo>
                    <a:pt x="682" y="221"/>
                  </a:lnTo>
                  <a:lnTo>
                    <a:pt x="646" y="258"/>
                  </a:lnTo>
                  <a:lnTo>
                    <a:pt x="742" y="188"/>
                  </a:lnTo>
                  <a:lnTo>
                    <a:pt x="736" y="202"/>
                  </a:lnTo>
                  <a:lnTo>
                    <a:pt x="648" y="273"/>
                  </a:lnTo>
                  <a:lnTo>
                    <a:pt x="769" y="194"/>
                  </a:lnTo>
                  <a:lnTo>
                    <a:pt x="692" y="254"/>
                  </a:lnTo>
                  <a:lnTo>
                    <a:pt x="798" y="190"/>
                  </a:lnTo>
                  <a:lnTo>
                    <a:pt x="642" y="298"/>
                  </a:lnTo>
                  <a:lnTo>
                    <a:pt x="728" y="252"/>
                  </a:lnTo>
                  <a:lnTo>
                    <a:pt x="805" y="213"/>
                  </a:lnTo>
                  <a:lnTo>
                    <a:pt x="709" y="275"/>
                  </a:lnTo>
                  <a:lnTo>
                    <a:pt x="773" y="246"/>
                  </a:lnTo>
                  <a:lnTo>
                    <a:pt x="650" y="319"/>
                  </a:lnTo>
                  <a:lnTo>
                    <a:pt x="792" y="250"/>
                  </a:lnTo>
                  <a:lnTo>
                    <a:pt x="634" y="335"/>
                  </a:lnTo>
                  <a:lnTo>
                    <a:pt x="638" y="337"/>
                  </a:lnTo>
                  <a:lnTo>
                    <a:pt x="759" y="288"/>
                  </a:lnTo>
                  <a:lnTo>
                    <a:pt x="711" y="315"/>
                  </a:lnTo>
                  <a:lnTo>
                    <a:pt x="784" y="290"/>
                  </a:lnTo>
                  <a:lnTo>
                    <a:pt x="815" y="285"/>
                  </a:lnTo>
                  <a:lnTo>
                    <a:pt x="788" y="302"/>
                  </a:lnTo>
                  <a:lnTo>
                    <a:pt x="830" y="294"/>
                  </a:lnTo>
                  <a:lnTo>
                    <a:pt x="646" y="362"/>
                  </a:lnTo>
                  <a:lnTo>
                    <a:pt x="667" y="360"/>
                  </a:lnTo>
                  <a:lnTo>
                    <a:pt x="690" y="356"/>
                  </a:lnTo>
                  <a:lnTo>
                    <a:pt x="815" y="327"/>
                  </a:lnTo>
                  <a:lnTo>
                    <a:pt x="650" y="377"/>
                  </a:lnTo>
                  <a:lnTo>
                    <a:pt x="657" y="379"/>
                  </a:lnTo>
                  <a:lnTo>
                    <a:pt x="788" y="354"/>
                  </a:lnTo>
                  <a:lnTo>
                    <a:pt x="801" y="358"/>
                  </a:lnTo>
                  <a:lnTo>
                    <a:pt x="803" y="362"/>
                  </a:lnTo>
                  <a:lnTo>
                    <a:pt x="848" y="362"/>
                  </a:lnTo>
                  <a:lnTo>
                    <a:pt x="803" y="375"/>
                  </a:lnTo>
                  <a:lnTo>
                    <a:pt x="657" y="402"/>
                  </a:lnTo>
                  <a:lnTo>
                    <a:pt x="671" y="404"/>
                  </a:lnTo>
                  <a:lnTo>
                    <a:pt x="815" y="394"/>
                  </a:lnTo>
                  <a:lnTo>
                    <a:pt x="690" y="410"/>
                  </a:lnTo>
                  <a:lnTo>
                    <a:pt x="844" y="404"/>
                  </a:lnTo>
                  <a:lnTo>
                    <a:pt x="801" y="412"/>
                  </a:lnTo>
                  <a:lnTo>
                    <a:pt x="713" y="423"/>
                  </a:lnTo>
                  <a:lnTo>
                    <a:pt x="748" y="427"/>
                  </a:lnTo>
                  <a:lnTo>
                    <a:pt x="871" y="431"/>
                  </a:lnTo>
                  <a:close/>
                </a:path>
              </a:pathLst>
            </a:custGeom>
            <a:solidFill>
              <a:srgbClr val="F6F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1" name="Freeform 97">
              <a:extLst>
                <a:ext uri="{FF2B5EF4-FFF2-40B4-BE49-F238E27FC236}">
                  <a16:creationId xmlns:a16="http://schemas.microsoft.com/office/drawing/2014/main" id="{E64F3B94-CA68-C3D0-7C66-92A9BA9A53C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1" y="1248"/>
              <a:ext cx="254" cy="425"/>
            </a:xfrm>
            <a:custGeom>
              <a:avLst/>
              <a:gdLst>
                <a:gd name="T0" fmla="*/ 0 w 122"/>
                <a:gd name="T1" fmla="*/ 28 h 204"/>
                <a:gd name="T2" fmla="*/ 45 w 122"/>
                <a:gd name="T3" fmla="*/ 7 h 204"/>
                <a:gd name="T4" fmla="*/ 45 w 122"/>
                <a:gd name="T5" fmla="*/ 14 h 204"/>
                <a:gd name="T6" fmla="*/ 45 w 122"/>
                <a:gd name="T7" fmla="*/ 34 h 204"/>
                <a:gd name="T8" fmla="*/ 66 w 122"/>
                <a:gd name="T9" fmla="*/ 3 h 204"/>
                <a:gd name="T10" fmla="*/ 67 w 122"/>
                <a:gd name="T11" fmla="*/ 0 h 204"/>
                <a:gd name="T12" fmla="*/ 108 w 122"/>
                <a:gd name="T13" fmla="*/ 14 h 204"/>
                <a:gd name="T14" fmla="*/ 73 w 122"/>
                <a:gd name="T15" fmla="*/ 67 h 204"/>
                <a:gd name="T16" fmla="*/ 122 w 122"/>
                <a:gd name="T17" fmla="*/ 153 h 204"/>
                <a:gd name="T18" fmla="*/ 80 w 122"/>
                <a:gd name="T19" fmla="*/ 191 h 204"/>
                <a:gd name="T20" fmla="*/ 49 w 122"/>
                <a:gd name="T21" fmla="*/ 125 h 204"/>
                <a:gd name="T22" fmla="*/ 55 w 122"/>
                <a:gd name="T23" fmla="*/ 178 h 204"/>
                <a:gd name="T24" fmla="*/ 55 w 122"/>
                <a:gd name="T25" fmla="*/ 180 h 204"/>
                <a:gd name="T26" fmla="*/ 14 w 122"/>
                <a:gd name="T27" fmla="*/ 204 h 204"/>
                <a:gd name="T28" fmla="*/ 0 w 122"/>
                <a:gd name="T29" fmla="*/ 2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04">
                  <a:moveTo>
                    <a:pt x="0" y="28"/>
                  </a:moveTo>
                  <a:cubicBezTo>
                    <a:pt x="45" y="7"/>
                    <a:pt x="45" y="7"/>
                    <a:pt x="45" y="7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21"/>
                    <a:pt x="45" y="28"/>
                    <a:pt x="45" y="34"/>
                  </a:cubicBezTo>
                  <a:cubicBezTo>
                    <a:pt x="53" y="23"/>
                    <a:pt x="60" y="13"/>
                    <a:pt x="66" y="3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122" y="153"/>
                    <a:pt x="122" y="153"/>
                    <a:pt x="122" y="153"/>
                  </a:cubicBezTo>
                  <a:cubicBezTo>
                    <a:pt x="80" y="191"/>
                    <a:pt x="80" y="191"/>
                    <a:pt x="80" y="191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51" y="143"/>
                    <a:pt x="53" y="160"/>
                    <a:pt x="55" y="178"/>
                  </a:cubicBezTo>
                  <a:cubicBezTo>
                    <a:pt x="55" y="180"/>
                    <a:pt x="55" y="180"/>
                    <a:pt x="55" y="180"/>
                  </a:cubicBezTo>
                  <a:cubicBezTo>
                    <a:pt x="14" y="204"/>
                    <a:pt x="14" y="204"/>
                    <a:pt x="14" y="204"/>
                  </a:cubicBezTo>
                  <a:lnTo>
                    <a:pt x="0" y="2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33B"/>
                </a:gs>
                <a:gs pos="48000">
                  <a:srgbClr val="E93E3A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2" name="Freeform 98">
              <a:extLst>
                <a:ext uri="{FF2B5EF4-FFF2-40B4-BE49-F238E27FC236}">
                  <a16:creationId xmlns:a16="http://schemas.microsoft.com/office/drawing/2014/main" id="{D061C1BE-73E0-D2AB-DBE7-7269765B7F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3" y="1238"/>
              <a:ext cx="273" cy="449"/>
            </a:xfrm>
            <a:custGeom>
              <a:avLst/>
              <a:gdLst>
                <a:gd name="T0" fmla="*/ 73 w 131"/>
                <a:gd name="T1" fmla="*/ 10 h 216"/>
                <a:gd name="T2" fmla="*/ 106 w 131"/>
                <a:gd name="T3" fmla="*/ 21 h 216"/>
                <a:gd name="T4" fmla="*/ 72 w 131"/>
                <a:gd name="T5" fmla="*/ 72 h 216"/>
                <a:gd name="T6" fmla="*/ 121 w 131"/>
                <a:gd name="T7" fmla="*/ 157 h 216"/>
                <a:gd name="T8" fmla="*/ 85 w 131"/>
                <a:gd name="T9" fmla="*/ 189 h 216"/>
                <a:gd name="T10" fmla="*/ 48 w 131"/>
                <a:gd name="T11" fmla="*/ 108 h 216"/>
                <a:gd name="T12" fmla="*/ 55 w 131"/>
                <a:gd name="T13" fmla="*/ 183 h 216"/>
                <a:gd name="T14" fmla="*/ 22 w 131"/>
                <a:gd name="T15" fmla="*/ 202 h 216"/>
                <a:gd name="T16" fmla="*/ 8 w 131"/>
                <a:gd name="T17" fmla="*/ 36 h 216"/>
                <a:gd name="T18" fmla="*/ 45 w 131"/>
                <a:gd name="T19" fmla="*/ 19 h 216"/>
                <a:gd name="T20" fmla="*/ 46 w 131"/>
                <a:gd name="T21" fmla="*/ 52 h 216"/>
                <a:gd name="T22" fmla="*/ 73 w 131"/>
                <a:gd name="T23" fmla="*/ 10 h 216"/>
                <a:gd name="T24" fmla="*/ 70 w 131"/>
                <a:gd name="T25" fmla="*/ 0 h 216"/>
                <a:gd name="T26" fmla="*/ 66 w 131"/>
                <a:gd name="T27" fmla="*/ 6 h 216"/>
                <a:gd name="T28" fmla="*/ 53 w 131"/>
                <a:gd name="T29" fmla="*/ 26 h 216"/>
                <a:gd name="T30" fmla="*/ 53 w 131"/>
                <a:gd name="T31" fmla="*/ 19 h 216"/>
                <a:gd name="T32" fmla="*/ 53 w 131"/>
                <a:gd name="T33" fmla="*/ 6 h 216"/>
                <a:gd name="T34" fmla="*/ 42 w 131"/>
                <a:gd name="T35" fmla="*/ 11 h 216"/>
                <a:gd name="T36" fmla="*/ 5 w 131"/>
                <a:gd name="T37" fmla="*/ 28 h 216"/>
                <a:gd name="T38" fmla="*/ 0 w 131"/>
                <a:gd name="T39" fmla="*/ 31 h 216"/>
                <a:gd name="T40" fmla="*/ 0 w 131"/>
                <a:gd name="T41" fmla="*/ 36 h 216"/>
                <a:gd name="T42" fmla="*/ 14 w 131"/>
                <a:gd name="T43" fmla="*/ 203 h 216"/>
                <a:gd name="T44" fmla="*/ 15 w 131"/>
                <a:gd name="T45" fmla="*/ 216 h 216"/>
                <a:gd name="T46" fmla="*/ 26 w 131"/>
                <a:gd name="T47" fmla="*/ 209 h 216"/>
                <a:gd name="T48" fmla="*/ 59 w 131"/>
                <a:gd name="T49" fmla="*/ 190 h 216"/>
                <a:gd name="T50" fmla="*/ 64 w 131"/>
                <a:gd name="T51" fmla="*/ 187 h 216"/>
                <a:gd name="T52" fmla="*/ 63 w 131"/>
                <a:gd name="T53" fmla="*/ 182 h 216"/>
                <a:gd name="T54" fmla="*/ 59 w 131"/>
                <a:gd name="T55" fmla="*/ 152 h 216"/>
                <a:gd name="T56" fmla="*/ 78 w 131"/>
                <a:gd name="T57" fmla="*/ 193 h 216"/>
                <a:gd name="T58" fmla="*/ 83 w 131"/>
                <a:gd name="T59" fmla="*/ 203 h 216"/>
                <a:gd name="T60" fmla="*/ 91 w 131"/>
                <a:gd name="T61" fmla="*/ 195 h 216"/>
                <a:gd name="T62" fmla="*/ 126 w 131"/>
                <a:gd name="T63" fmla="*/ 163 h 216"/>
                <a:gd name="T64" fmla="*/ 131 w 131"/>
                <a:gd name="T65" fmla="*/ 159 h 216"/>
                <a:gd name="T66" fmla="*/ 128 w 131"/>
                <a:gd name="T67" fmla="*/ 153 h 216"/>
                <a:gd name="T68" fmla="*/ 81 w 131"/>
                <a:gd name="T69" fmla="*/ 72 h 216"/>
                <a:gd name="T70" fmla="*/ 113 w 131"/>
                <a:gd name="T71" fmla="*/ 25 h 216"/>
                <a:gd name="T72" fmla="*/ 119 w 131"/>
                <a:gd name="T73" fmla="*/ 17 h 216"/>
                <a:gd name="T74" fmla="*/ 109 w 131"/>
                <a:gd name="T75" fmla="*/ 13 h 216"/>
                <a:gd name="T76" fmla="*/ 76 w 131"/>
                <a:gd name="T77" fmla="*/ 2 h 216"/>
                <a:gd name="T78" fmla="*/ 70 w 131"/>
                <a:gd name="T79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1" h="216">
                  <a:moveTo>
                    <a:pt x="73" y="10"/>
                  </a:moveTo>
                  <a:cubicBezTo>
                    <a:pt x="106" y="21"/>
                    <a:pt x="106" y="21"/>
                    <a:pt x="106" y="21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121" y="157"/>
                    <a:pt x="121" y="157"/>
                    <a:pt x="121" y="157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9" y="134"/>
                    <a:pt x="52" y="159"/>
                    <a:pt x="55" y="183"/>
                  </a:cubicBezTo>
                  <a:cubicBezTo>
                    <a:pt x="22" y="202"/>
                    <a:pt x="22" y="202"/>
                    <a:pt x="22" y="202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33"/>
                    <a:pt x="45" y="44"/>
                    <a:pt x="46" y="52"/>
                  </a:cubicBezTo>
                  <a:cubicBezTo>
                    <a:pt x="56" y="37"/>
                    <a:pt x="65" y="23"/>
                    <a:pt x="73" y="10"/>
                  </a:cubicBezTo>
                  <a:moveTo>
                    <a:pt x="70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62" y="12"/>
                    <a:pt x="58" y="19"/>
                    <a:pt x="53" y="26"/>
                  </a:cubicBezTo>
                  <a:cubicBezTo>
                    <a:pt x="53" y="24"/>
                    <a:pt x="53" y="21"/>
                    <a:pt x="53" y="19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4" y="203"/>
                    <a:pt x="14" y="203"/>
                    <a:pt x="14" y="203"/>
                  </a:cubicBezTo>
                  <a:cubicBezTo>
                    <a:pt x="15" y="216"/>
                    <a:pt x="15" y="216"/>
                    <a:pt x="15" y="216"/>
                  </a:cubicBezTo>
                  <a:cubicBezTo>
                    <a:pt x="26" y="209"/>
                    <a:pt x="26" y="209"/>
                    <a:pt x="26" y="209"/>
                  </a:cubicBezTo>
                  <a:cubicBezTo>
                    <a:pt x="59" y="190"/>
                    <a:pt x="59" y="190"/>
                    <a:pt x="59" y="190"/>
                  </a:cubicBezTo>
                  <a:cubicBezTo>
                    <a:pt x="64" y="187"/>
                    <a:pt x="64" y="187"/>
                    <a:pt x="64" y="187"/>
                  </a:cubicBezTo>
                  <a:cubicBezTo>
                    <a:pt x="63" y="182"/>
                    <a:pt x="63" y="182"/>
                    <a:pt x="63" y="182"/>
                  </a:cubicBezTo>
                  <a:cubicBezTo>
                    <a:pt x="62" y="172"/>
                    <a:pt x="60" y="162"/>
                    <a:pt x="59" y="152"/>
                  </a:cubicBezTo>
                  <a:cubicBezTo>
                    <a:pt x="78" y="193"/>
                    <a:pt x="78" y="193"/>
                    <a:pt x="78" y="193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126" y="163"/>
                    <a:pt x="126" y="163"/>
                    <a:pt x="126" y="163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28" y="153"/>
                    <a:pt x="128" y="153"/>
                    <a:pt x="128" y="153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0" y="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3" name="Freeform 99">
              <a:extLst>
                <a:ext uri="{FF2B5EF4-FFF2-40B4-BE49-F238E27FC236}">
                  <a16:creationId xmlns:a16="http://schemas.microsoft.com/office/drawing/2014/main" id="{8085C0D3-05CC-3BB3-B610-5D1144782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5" y="1298"/>
              <a:ext cx="175" cy="281"/>
            </a:xfrm>
            <a:custGeom>
              <a:avLst/>
              <a:gdLst>
                <a:gd name="T0" fmla="*/ 2 w 84"/>
                <a:gd name="T1" fmla="*/ 129 h 135"/>
                <a:gd name="T2" fmla="*/ 29 w 84"/>
                <a:gd name="T3" fmla="*/ 16 h 135"/>
                <a:gd name="T4" fmla="*/ 29 w 84"/>
                <a:gd name="T5" fmla="*/ 14 h 135"/>
                <a:gd name="T6" fmla="*/ 83 w 84"/>
                <a:gd name="T7" fmla="*/ 0 h 135"/>
                <a:gd name="T8" fmla="*/ 82 w 84"/>
                <a:gd name="T9" fmla="*/ 6 h 135"/>
                <a:gd name="T10" fmla="*/ 84 w 84"/>
                <a:gd name="T11" fmla="*/ 115 h 135"/>
                <a:gd name="T12" fmla="*/ 84 w 84"/>
                <a:gd name="T13" fmla="*/ 118 h 135"/>
                <a:gd name="T14" fmla="*/ 44 w 84"/>
                <a:gd name="T15" fmla="*/ 130 h 135"/>
                <a:gd name="T16" fmla="*/ 45 w 84"/>
                <a:gd name="T17" fmla="*/ 111 h 135"/>
                <a:gd name="T18" fmla="*/ 43 w 84"/>
                <a:gd name="T19" fmla="*/ 112 h 135"/>
                <a:gd name="T20" fmla="*/ 40 w 84"/>
                <a:gd name="T21" fmla="*/ 125 h 135"/>
                <a:gd name="T22" fmla="*/ 0 w 84"/>
                <a:gd name="T23" fmla="*/ 135 h 135"/>
                <a:gd name="T24" fmla="*/ 2 w 84"/>
                <a:gd name="T25" fmla="*/ 1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35">
                  <a:moveTo>
                    <a:pt x="2" y="129"/>
                  </a:moveTo>
                  <a:cubicBezTo>
                    <a:pt x="13" y="90"/>
                    <a:pt x="22" y="52"/>
                    <a:pt x="29" y="16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9" y="36"/>
                    <a:pt x="80" y="73"/>
                    <a:pt x="84" y="115"/>
                  </a:cubicBezTo>
                  <a:cubicBezTo>
                    <a:pt x="84" y="118"/>
                    <a:pt x="84" y="118"/>
                    <a:pt x="84" y="118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0" y="135"/>
                    <a:pt x="0" y="135"/>
                    <a:pt x="0" y="135"/>
                  </a:cubicBezTo>
                  <a:lnTo>
                    <a:pt x="2" y="12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33B"/>
                </a:gs>
                <a:gs pos="48000">
                  <a:srgbClr val="E93E3A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4" name="Freeform 100">
              <a:extLst>
                <a:ext uri="{FF2B5EF4-FFF2-40B4-BE49-F238E27FC236}">
                  <a16:creationId xmlns:a16="http://schemas.microsoft.com/office/drawing/2014/main" id="{88E2DD16-72E3-909D-6BE2-17D69450EC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73" y="1288"/>
              <a:ext cx="196" cy="303"/>
            </a:xfrm>
            <a:custGeom>
              <a:avLst/>
              <a:gdLst>
                <a:gd name="T0" fmla="*/ 84 w 94"/>
                <a:gd name="T1" fmla="*/ 10 h 146"/>
                <a:gd name="T2" fmla="*/ 86 w 94"/>
                <a:gd name="T3" fmla="*/ 120 h 146"/>
                <a:gd name="T4" fmla="*/ 54 w 94"/>
                <a:gd name="T5" fmla="*/ 130 h 146"/>
                <a:gd name="T6" fmla="*/ 55 w 94"/>
                <a:gd name="T7" fmla="*/ 111 h 146"/>
                <a:gd name="T8" fmla="*/ 45 w 94"/>
                <a:gd name="T9" fmla="*/ 114 h 146"/>
                <a:gd name="T10" fmla="*/ 43 w 94"/>
                <a:gd name="T11" fmla="*/ 127 h 146"/>
                <a:gd name="T12" fmla="*/ 11 w 94"/>
                <a:gd name="T13" fmla="*/ 135 h 146"/>
                <a:gd name="T14" fmla="*/ 39 w 94"/>
                <a:gd name="T15" fmla="*/ 22 h 146"/>
                <a:gd name="T16" fmla="*/ 84 w 94"/>
                <a:gd name="T17" fmla="*/ 10 h 146"/>
                <a:gd name="T18" fmla="*/ 58 w 94"/>
                <a:gd name="T19" fmla="*/ 32 h 146"/>
                <a:gd name="T20" fmla="*/ 58 w 94"/>
                <a:gd name="T21" fmla="*/ 32 h 146"/>
                <a:gd name="T22" fmla="*/ 48 w 94"/>
                <a:gd name="T23" fmla="*/ 92 h 146"/>
                <a:gd name="T24" fmla="*/ 56 w 94"/>
                <a:gd name="T25" fmla="*/ 90 h 146"/>
                <a:gd name="T26" fmla="*/ 58 w 94"/>
                <a:gd name="T27" fmla="*/ 32 h 146"/>
                <a:gd name="T28" fmla="*/ 93 w 94"/>
                <a:gd name="T29" fmla="*/ 0 h 146"/>
                <a:gd name="T30" fmla="*/ 82 w 94"/>
                <a:gd name="T31" fmla="*/ 3 h 146"/>
                <a:gd name="T32" fmla="*/ 37 w 94"/>
                <a:gd name="T33" fmla="*/ 14 h 146"/>
                <a:gd name="T34" fmla="*/ 32 w 94"/>
                <a:gd name="T35" fmla="*/ 15 h 146"/>
                <a:gd name="T36" fmla="*/ 31 w 94"/>
                <a:gd name="T37" fmla="*/ 20 h 146"/>
                <a:gd name="T38" fmla="*/ 4 w 94"/>
                <a:gd name="T39" fmla="*/ 132 h 146"/>
                <a:gd name="T40" fmla="*/ 0 w 94"/>
                <a:gd name="T41" fmla="*/ 146 h 146"/>
                <a:gd name="T42" fmla="*/ 13 w 94"/>
                <a:gd name="T43" fmla="*/ 142 h 146"/>
                <a:gd name="T44" fmla="*/ 45 w 94"/>
                <a:gd name="T45" fmla="*/ 135 h 146"/>
                <a:gd name="T46" fmla="*/ 46 w 94"/>
                <a:gd name="T47" fmla="*/ 135 h 146"/>
                <a:gd name="T48" fmla="*/ 46 w 94"/>
                <a:gd name="T49" fmla="*/ 141 h 146"/>
                <a:gd name="T50" fmla="*/ 57 w 94"/>
                <a:gd name="T51" fmla="*/ 138 h 146"/>
                <a:gd name="T52" fmla="*/ 88 w 94"/>
                <a:gd name="T53" fmla="*/ 128 h 146"/>
                <a:gd name="T54" fmla="*/ 94 w 94"/>
                <a:gd name="T55" fmla="*/ 126 h 146"/>
                <a:gd name="T56" fmla="*/ 94 w 94"/>
                <a:gd name="T57" fmla="*/ 119 h 146"/>
                <a:gd name="T58" fmla="*/ 92 w 94"/>
                <a:gd name="T59" fmla="*/ 11 h 146"/>
                <a:gd name="T60" fmla="*/ 93 w 94"/>
                <a:gd name="T61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146">
                  <a:moveTo>
                    <a:pt x="84" y="10"/>
                  </a:moveTo>
                  <a:cubicBezTo>
                    <a:pt x="81" y="41"/>
                    <a:pt x="82" y="78"/>
                    <a:pt x="86" y="120"/>
                  </a:cubicBezTo>
                  <a:cubicBezTo>
                    <a:pt x="54" y="130"/>
                    <a:pt x="54" y="130"/>
                    <a:pt x="54" y="13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11" y="135"/>
                    <a:pt x="11" y="135"/>
                    <a:pt x="11" y="135"/>
                  </a:cubicBezTo>
                  <a:cubicBezTo>
                    <a:pt x="23" y="95"/>
                    <a:pt x="32" y="58"/>
                    <a:pt x="39" y="22"/>
                  </a:cubicBezTo>
                  <a:cubicBezTo>
                    <a:pt x="84" y="10"/>
                    <a:pt x="84" y="10"/>
                    <a:pt x="84" y="10"/>
                  </a:cubicBezTo>
                  <a:moveTo>
                    <a:pt x="58" y="32"/>
                  </a:moveTo>
                  <a:cubicBezTo>
                    <a:pt x="58" y="32"/>
                    <a:pt x="58" y="32"/>
                    <a:pt x="58" y="3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8" y="32"/>
                    <a:pt x="58" y="32"/>
                    <a:pt x="58" y="32"/>
                  </a:cubicBezTo>
                  <a:moveTo>
                    <a:pt x="93" y="0"/>
                  </a:moveTo>
                  <a:cubicBezTo>
                    <a:pt x="82" y="3"/>
                    <a:pt x="82" y="3"/>
                    <a:pt x="82" y="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24" y="56"/>
                    <a:pt x="15" y="94"/>
                    <a:pt x="4" y="132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41"/>
                    <a:pt x="46" y="141"/>
                    <a:pt x="46" y="141"/>
                  </a:cubicBezTo>
                  <a:cubicBezTo>
                    <a:pt x="57" y="138"/>
                    <a:pt x="57" y="138"/>
                    <a:pt x="57" y="13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90" y="78"/>
                    <a:pt x="89" y="42"/>
                    <a:pt x="92" y="11"/>
                  </a:cubicBezTo>
                  <a:cubicBezTo>
                    <a:pt x="93" y="0"/>
                    <a:pt x="93" y="0"/>
                    <a:pt x="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5" name="Freeform 101">
              <a:extLst>
                <a:ext uri="{FF2B5EF4-FFF2-40B4-BE49-F238E27FC236}">
                  <a16:creationId xmlns:a16="http://schemas.microsoft.com/office/drawing/2014/main" id="{B6EE04D4-9A46-9D81-ACCB-7B910A2073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9" y="1250"/>
              <a:ext cx="246" cy="302"/>
            </a:xfrm>
            <a:custGeom>
              <a:avLst/>
              <a:gdLst>
                <a:gd name="T0" fmla="*/ 23 w 118"/>
                <a:gd name="T1" fmla="*/ 145 h 145"/>
                <a:gd name="T2" fmla="*/ 13 w 118"/>
                <a:gd name="T3" fmla="*/ 144 h 145"/>
                <a:gd name="T4" fmla="*/ 5 w 118"/>
                <a:gd name="T5" fmla="*/ 143 h 145"/>
                <a:gd name="T6" fmla="*/ 0 w 118"/>
                <a:gd name="T7" fmla="*/ 142 h 145"/>
                <a:gd name="T8" fmla="*/ 2 w 118"/>
                <a:gd name="T9" fmla="*/ 138 h 145"/>
                <a:gd name="T10" fmla="*/ 28 w 118"/>
                <a:gd name="T11" fmla="*/ 36 h 145"/>
                <a:gd name="T12" fmla="*/ 34 w 118"/>
                <a:gd name="T13" fmla="*/ 8 h 145"/>
                <a:gd name="T14" fmla="*/ 34 w 118"/>
                <a:gd name="T15" fmla="*/ 5 h 145"/>
                <a:gd name="T16" fmla="*/ 38 w 118"/>
                <a:gd name="T17" fmla="*/ 5 h 145"/>
                <a:gd name="T18" fmla="*/ 60 w 118"/>
                <a:gd name="T19" fmla="*/ 2 h 145"/>
                <a:gd name="T20" fmla="*/ 84 w 118"/>
                <a:gd name="T21" fmla="*/ 0 h 145"/>
                <a:gd name="T22" fmla="*/ 91 w 118"/>
                <a:gd name="T23" fmla="*/ 0 h 145"/>
                <a:gd name="T24" fmla="*/ 114 w 118"/>
                <a:gd name="T25" fmla="*/ 10 h 145"/>
                <a:gd name="T26" fmla="*/ 117 w 118"/>
                <a:gd name="T27" fmla="*/ 24 h 145"/>
                <a:gd name="T28" fmla="*/ 89 w 118"/>
                <a:gd name="T29" fmla="*/ 68 h 145"/>
                <a:gd name="T30" fmla="*/ 103 w 118"/>
                <a:gd name="T31" fmla="*/ 83 h 145"/>
                <a:gd name="T32" fmla="*/ 103 w 118"/>
                <a:gd name="T33" fmla="*/ 90 h 145"/>
                <a:gd name="T34" fmla="*/ 86 w 118"/>
                <a:gd name="T35" fmla="*/ 120 h 145"/>
                <a:gd name="T36" fmla="*/ 57 w 118"/>
                <a:gd name="T37" fmla="*/ 138 h 145"/>
                <a:gd name="T38" fmla="*/ 23 w 118"/>
                <a:gd name="T39" fmla="*/ 145 h 145"/>
                <a:gd name="T40" fmla="*/ 56 w 118"/>
                <a:gd name="T41" fmla="*/ 91 h 145"/>
                <a:gd name="T42" fmla="*/ 55 w 118"/>
                <a:gd name="T43" fmla="*/ 99 h 145"/>
                <a:gd name="T44" fmla="*/ 69 w 118"/>
                <a:gd name="T45" fmla="*/ 89 h 145"/>
                <a:gd name="T46" fmla="*/ 68 w 118"/>
                <a:gd name="T47" fmla="*/ 89 h 145"/>
                <a:gd name="T48" fmla="*/ 56 w 118"/>
                <a:gd name="T49" fmla="*/ 91 h 145"/>
                <a:gd name="T50" fmla="*/ 65 w 118"/>
                <a:gd name="T51" fmla="*/ 46 h 145"/>
                <a:gd name="T52" fmla="*/ 63 w 118"/>
                <a:gd name="T53" fmla="*/ 55 h 145"/>
                <a:gd name="T54" fmla="*/ 63 w 118"/>
                <a:gd name="T55" fmla="*/ 55 h 145"/>
                <a:gd name="T56" fmla="*/ 71 w 118"/>
                <a:gd name="T57" fmla="*/ 45 h 145"/>
                <a:gd name="T58" fmla="*/ 71 w 118"/>
                <a:gd name="T59" fmla="*/ 45 h 145"/>
                <a:gd name="T60" fmla="*/ 65 w 118"/>
                <a:gd name="T61" fmla="*/ 4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8" h="145">
                  <a:moveTo>
                    <a:pt x="23" y="145"/>
                  </a:moveTo>
                  <a:cubicBezTo>
                    <a:pt x="19" y="145"/>
                    <a:pt x="16" y="144"/>
                    <a:pt x="13" y="144"/>
                  </a:cubicBezTo>
                  <a:cubicBezTo>
                    <a:pt x="10" y="144"/>
                    <a:pt x="8" y="143"/>
                    <a:pt x="5" y="143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2" y="138"/>
                    <a:pt x="2" y="138"/>
                    <a:pt x="2" y="138"/>
                  </a:cubicBezTo>
                  <a:cubicBezTo>
                    <a:pt x="9" y="113"/>
                    <a:pt x="18" y="79"/>
                    <a:pt x="28" y="36"/>
                  </a:cubicBezTo>
                  <a:cubicBezTo>
                    <a:pt x="30" y="25"/>
                    <a:pt x="33" y="15"/>
                    <a:pt x="34" y="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1" y="5"/>
                    <a:pt x="49" y="4"/>
                    <a:pt x="60" y="2"/>
                  </a:cubicBezTo>
                  <a:cubicBezTo>
                    <a:pt x="70" y="1"/>
                    <a:pt x="78" y="0"/>
                    <a:pt x="84" y="0"/>
                  </a:cubicBezTo>
                  <a:cubicBezTo>
                    <a:pt x="87" y="0"/>
                    <a:pt x="89" y="0"/>
                    <a:pt x="91" y="0"/>
                  </a:cubicBezTo>
                  <a:cubicBezTo>
                    <a:pt x="102" y="1"/>
                    <a:pt x="109" y="4"/>
                    <a:pt x="114" y="10"/>
                  </a:cubicBezTo>
                  <a:cubicBezTo>
                    <a:pt x="117" y="13"/>
                    <a:pt x="118" y="19"/>
                    <a:pt x="117" y="24"/>
                  </a:cubicBezTo>
                  <a:cubicBezTo>
                    <a:pt x="116" y="40"/>
                    <a:pt x="106" y="55"/>
                    <a:pt x="89" y="68"/>
                  </a:cubicBezTo>
                  <a:cubicBezTo>
                    <a:pt x="99" y="71"/>
                    <a:pt x="102" y="78"/>
                    <a:pt x="103" y="83"/>
                  </a:cubicBezTo>
                  <a:cubicBezTo>
                    <a:pt x="104" y="86"/>
                    <a:pt x="104" y="88"/>
                    <a:pt x="103" y="90"/>
                  </a:cubicBezTo>
                  <a:cubicBezTo>
                    <a:pt x="102" y="100"/>
                    <a:pt x="96" y="110"/>
                    <a:pt x="86" y="120"/>
                  </a:cubicBezTo>
                  <a:cubicBezTo>
                    <a:pt x="78" y="127"/>
                    <a:pt x="68" y="133"/>
                    <a:pt x="57" y="138"/>
                  </a:cubicBezTo>
                  <a:cubicBezTo>
                    <a:pt x="47" y="142"/>
                    <a:pt x="35" y="145"/>
                    <a:pt x="23" y="145"/>
                  </a:cubicBezTo>
                  <a:close/>
                  <a:moveTo>
                    <a:pt x="56" y="91"/>
                  </a:moveTo>
                  <a:cubicBezTo>
                    <a:pt x="56" y="93"/>
                    <a:pt x="55" y="96"/>
                    <a:pt x="55" y="99"/>
                  </a:cubicBezTo>
                  <a:cubicBezTo>
                    <a:pt x="66" y="95"/>
                    <a:pt x="69" y="91"/>
                    <a:pt x="69" y="89"/>
                  </a:cubicBezTo>
                  <a:cubicBezTo>
                    <a:pt x="69" y="89"/>
                    <a:pt x="69" y="89"/>
                    <a:pt x="68" y="89"/>
                  </a:cubicBezTo>
                  <a:cubicBezTo>
                    <a:pt x="65" y="89"/>
                    <a:pt x="61" y="90"/>
                    <a:pt x="56" y="91"/>
                  </a:cubicBezTo>
                  <a:close/>
                  <a:moveTo>
                    <a:pt x="65" y="46"/>
                  </a:moveTo>
                  <a:cubicBezTo>
                    <a:pt x="65" y="49"/>
                    <a:pt x="64" y="52"/>
                    <a:pt x="63" y="55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7" y="52"/>
                    <a:pt x="69" y="49"/>
                    <a:pt x="71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5"/>
                    <a:pt x="68" y="45"/>
                    <a:pt x="65" y="4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33B"/>
                </a:gs>
                <a:gs pos="48000">
                  <a:srgbClr val="E93E3A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6" name="Freeform 102">
              <a:extLst>
                <a:ext uri="{FF2B5EF4-FFF2-40B4-BE49-F238E27FC236}">
                  <a16:creationId xmlns:a16="http://schemas.microsoft.com/office/drawing/2014/main" id="{7FE703E2-F74E-7B42-A885-9073D3D91B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08" y="1242"/>
              <a:ext cx="265" cy="318"/>
            </a:xfrm>
            <a:custGeom>
              <a:avLst/>
              <a:gdLst>
                <a:gd name="T0" fmla="*/ 89 w 127"/>
                <a:gd name="T1" fmla="*/ 8 h 153"/>
                <a:gd name="T2" fmla="*/ 96 w 127"/>
                <a:gd name="T3" fmla="*/ 8 h 153"/>
                <a:gd name="T4" fmla="*/ 119 w 127"/>
                <a:gd name="T5" fmla="*/ 28 h 153"/>
                <a:gd name="T6" fmla="*/ 83 w 127"/>
                <a:gd name="T7" fmla="*/ 75 h 153"/>
                <a:gd name="T8" fmla="*/ 104 w 127"/>
                <a:gd name="T9" fmla="*/ 88 h 153"/>
                <a:gd name="T10" fmla="*/ 104 w 127"/>
                <a:gd name="T11" fmla="*/ 94 h 153"/>
                <a:gd name="T12" fmla="*/ 88 w 127"/>
                <a:gd name="T13" fmla="*/ 121 h 153"/>
                <a:gd name="T14" fmla="*/ 61 w 127"/>
                <a:gd name="T15" fmla="*/ 138 h 153"/>
                <a:gd name="T16" fmla="*/ 28 w 127"/>
                <a:gd name="T17" fmla="*/ 145 h 153"/>
                <a:gd name="T18" fmla="*/ 18 w 127"/>
                <a:gd name="T19" fmla="*/ 144 h 153"/>
                <a:gd name="T20" fmla="*/ 11 w 127"/>
                <a:gd name="T21" fmla="*/ 143 h 153"/>
                <a:gd name="T22" fmla="*/ 36 w 127"/>
                <a:gd name="T23" fmla="*/ 41 h 153"/>
                <a:gd name="T24" fmla="*/ 43 w 127"/>
                <a:gd name="T25" fmla="*/ 13 h 153"/>
                <a:gd name="T26" fmla="*/ 66 w 127"/>
                <a:gd name="T27" fmla="*/ 10 h 153"/>
                <a:gd name="T28" fmla="*/ 89 w 127"/>
                <a:gd name="T29" fmla="*/ 8 h 153"/>
                <a:gd name="T30" fmla="*/ 62 w 127"/>
                <a:gd name="T31" fmla="*/ 69 h 153"/>
                <a:gd name="T32" fmla="*/ 80 w 127"/>
                <a:gd name="T33" fmla="*/ 51 h 153"/>
                <a:gd name="T34" fmla="*/ 81 w 127"/>
                <a:gd name="T35" fmla="*/ 48 h 153"/>
                <a:gd name="T36" fmla="*/ 76 w 127"/>
                <a:gd name="T37" fmla="*/ 45 h 153"/>
                <a:gd name="T38" fmla="*/ 67 w 127"/>
                <a:gd name="T39" fmla="*/ 47 h 153"/>
                <a:gd name="T40" fmla="*/ 64 w 127"/>
                <a:gd name="T41" fmla="*/ 58 h 153"/>
                <a:gd name="T42" fmla="*/ 62 w 127"/>
                <a:gd name="T43" fmla="*/ 69 h 153"/>
                <a:gd name="T44" fmla="*/ 55 w 127"/>
                <a:gd name="T45" fmla="*/ 109 h 153"/>
                <a:gd name="T46" fmla="*/ 79 w 127"/>
                <a:gd name="T47" fmla="*/ 93 h 153"/>
                <a:gd name="T48" fmla="*/ 73 w 127"/>
                <a:gd name="T49" fmla="*/ 89 h 153"/>
                <a:gd name="T50" fmla="*/ 58 w 127"/>
                <a:gd name="T51" fmla="*/ 92 h 153"/>
                <a:gd name="T52" fmla="*/ 55 w 127"/>
                <a:gd name="T53" fmla="*/ 109 h 153"/>
                <a:gd name="T54" fmla="*/ 89 w 127"/>
                <a:gd name="T55" fmla="*/ 0 h 153"/>
                <a:gd name="T56" fmla="*/ 89 w 127"/>
                <a:gd name="T57" fmla="*/ 0 h 153"/>
                <a:gd name="T58" fmla="*/ 65 w 127"/>
                <a:gd name="T59" fmla="*/ 2 h 153"/>
                <a:gd name="T60" fmla="*/ 42 w 127"/>
                <a:gd name="T61" fmla="*/ 5 h 153"/>
                <a:gd name="T62" fmla="*/ 36 w 127"/>
                <a:gd name="T63" fmla="*/ 5 h 153"/>
                <a:gd name="T64" fmla="*/ 35 w 127"/>
                <a:gd name="T65" fmla="*/ 11 h 153"/>
                <a:gd name="T66" fmla="*/ 29 w 127"/>
                <a:gd name="T67" fmla="*/ 39 h 153"/>
                <a:gd name="T68" fmla="*/ 3 w 127"/>
                <a:gd name="T69" fmla="*/ 141 h 153"/>
                <a:gd name="T70" fmla="*/ 0 w 127"/>
                <a:gd name="T71" fmla="*/ 150 h 153"/>
                <a:gd name="T72" fmla="*/ 9 w 127"/>
                <a:gd name="T73" fmla="*/ 151 h 153"/>
                <a:gd name="T74" fmla="*/ 17 w 127"/>
                <a:gd name="T75" fmla="*/ 152 h 153"/>
                <a:gd name="T76" fmla="*/ 28 w 127"/>
                <a:gd name="T77" fmla="*/ 153 h 153"/>
                <a:gd name="T78" fmla="*/ 64 w 127"/>
                <a:gd name="T79" fmla="*/ 145 h 153"/>
                <a:gd name="T80" fmla="*/ 94 w 127"/>
                <a:gd name="T81" fmla="*/ 127 h 153"/>
                <a:gd name="T82" fmla="*/ 112 w 127"/>
                <a:gd name="T83" fmla="*/ 94 h 153"/>
                <a:gd name="T84" fmla="*/ 112 w 127"/>
                <a:gd name="T85" fmla="*/ 87 h 153"/>
                <a:gd name="T86" fmla="*/ 112 w 127"/>
                <a:gd name="T87" fmla="*/ 87 h 153"/>
                <a:gd name="T88" fmla="*/ 112 w 127"/>
                <a:gd name="T89" fmla="*/ 87 h 153"/>
                <a:gd name="T90" fmla="*/ 101 w 127"/>
                <a:gd name="T91" fmla="*/ 71 h 153"/>
                <a:gd name="T92" fmla="*/ 126 w 127"/>
                <a:gd name="T93" fmla="*/ 29 h 153"/>
                <a:gd name="T94" fmla="*/ 122 w 127"/>
                <a:gd name="T95" fmla="*/ 11 h 153"/>
                <a:gd name="T96" fmla="*/ 96 w 127"/>
                <a:gd name="T97" fmla="*/ 0 h 153"/>
                <a:gd name="T98" fmla="*/ 89 w 127"/>
                <a:gd name="T99" fmla="*/ 0 h 153"/>
                <a:gd name="T100" fmla="*/ 89 w 127"/>
                <a:gd name="T10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" h="153">
                  <a:moveTo>
                    <a:pt x="89" y="8"/>
                  </a:moveTo>
                  <a:cubicBezTo>
                    <a:pt x="91" y="8"/>
                    <a:pt x="93" y="8"/>
                    <a:pt x="96" y="8"/>
                  </a:cubicBezTo>
                  <a:cubicBezTo>
                    <a:pt x="112" y="10"/>
                    <a:pt x="120" y="16"/>
                    <a:pt x="119" y="28"/>
                  </a:cubicBezTo>
                  <a:cubicBezTo>
                    <a:pt x="117" y="45"/>
                    <a:pt x="105" y="60"/>
                    <a:pt x="83" y="75"/>
                  </a:cubicBezTo>
                  <a:cubicBezTo>
                    <a:pt x="96" y="75"/>
                    <a:pt x="103" y="80"/>
                    <a:pt x="104" y="88"/>
                  </a:cubicBezTo>
                  <a:cubicBezTo>
                    <a:pt x="105" y="90"/>
                    <a:pt x="105" y="92"/>
                    <a:pt x="104" y="94"/>
                  </a:cubicBezTo>
                  <a:cubicBezTo>
                    <a:pt x="104" y="103"/>
                    <a:pt x="98" y="112"/>
                    <a:pt x="88" y="121"/>
                  </a:cubicBezTo>
                  <a:cubicBezTo>
                    <a:pt x="81" y="127"/>
                    <a:pt x="72" y="133"/>
                    <a:pt x="61" y="138"/>
                  </a:cubicBezTo>
                  <a:cubicBezTo>
                    <a:pt x="51" y="142"/>
                    <a:pt x="40" y="145"/>
                    <a:pt x="28" y="145"/>
                  </a:cubicBezTo>
                  <a:cubicBezTo>
                    <a:pt x="25" y="145"/>
                    <a:pt x="21" y="144"/>
                    <a:pt x="18" y="144"/>
                  </a:cubicBezTo>
                  <a:cubicBezTo>
                    <a:pt x="16" y="144"/>
                    <a:pt x="13" y="144"/>
                    <a:pt x="11" y="143"/>
                  </a:cubicBezTo>
                  <a:cubicBezTo>
                    <a:pt x="18" y="118"/>
                    <a:pt x="27" y="84"/>
                    <a:pt x="36" y="41"/>
                  </a:cubicBezTo>
                  <a:cubicBezTo>
                    <a:pt x="39" y="29"/>
                    <a:pt x="41" y="20"/>
                    <a:pt x="43" y="13"/>
                  </a:cubicBezTo>
                  <a:cubicBezTo>
                    <a:pt x="47" y="13"/>
                    <a:pt x="54" y="12"/>
                    <a:pt x="66" y="10"/>
                  </a:cubicBezTo>
                  <a:cubicBezTo>
                    <a:pt x="75" y="8"/>
                    <a:pt x="83" y="8"/>
                    <a:pt x="89" y="8"/>
                  </a:cubicBezTo>
                  <a:moveTo>
                    <a:pt x="62" y="69"/>
                  </a:moveTo>
                  <a:cubicBezTo>
                    <a:pt x="70" y="64"/>
                    <a:pt x="76" y="58"/>
                    <a:pt x="80" y="51"/>
                  </a:cubicBezTo>
                  <a:cubicBezTo>
                    <a:pt x="80" y="50"/>
                    <a:pt x="81" y="49"/>
                    <a:pt x="81" y="48"/>
                  </a:cubicBezTo>
                  <a:cubicBezTo>
                    <a:pt x="81" y="46"/>
                    <a:pt x="79" y="45"/>
                    <a:pt x="76" y="45"/>
                  </a:cubicBezTo>
                  <a:cubicBezTo>
                    <a:pt x="74" y="45"/>
                    <a:pt x="71" y="45"/>
                    <a:pt x="67" y="47"/>
                  </a:cubicBezTo>
                  <a:cubicBezTo>
                    <a:pt x="66" y="50"/>
                    <a:pt x="65" y="54"/>
                    <a:pt x="64" y="58"/>
                  </a:cubicBezTo>
                  <a:cubicBezTo>
                    <a:pt x="62" y="69"/>
                    <a:pt x="62" y="69"/>
                    <a:pt x="62" y="69"/>
                  </a:cubicBezTo>
                  <a:moveTo>
                    <a:pt x="55" y="109"/>
                  </a:moveTo>
                  <a:cubicBezTo>
                    <a:pt x="71" y="104"/>
                    <a:pt x="79" y="99"/>
                    <a:pt x="79" y="93"/>
                  </a:cubicBezTo>
                  <a:cubicBezTo>
                    <a:pt x="79" y="90"/>
                    <a:pt x="77" y="89"/>
                    <a:pt x="73" y="89"/>
                  </a:cubicBezTo>
                  <a:cubicBezTo>
                    <a:pt x="69" y="89"/>
                    <a:pt x="64" y="90"/>
                    <a:pt x="58" y="92"/>
                  </a:cubicBezTo>
                  <a:cubicBezTo>
                    <a:pt x="57" y="96"/>
                    <a:pt x="56" y="102"/>
                    <a:pt x="55" y="109"/>
                  </a:cubicBezTo>
                  <a:moveTo>
                    <a:pt x="89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83" y="0"/>
                    <a:pt x="75" y="1"/>
                    <a:pt x="65" y="2"/>
                  </a:cubicBezTo>
                  <a:cubicBezTo>
                    <a:pt x="54" y="4"/>
                    <a:pt x="46" y="5"/>
                    <a:pt x="42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8"/>
                    <a:pt x="32" y="28"/>
                    <a:pt x="29" y="39"/>
                  </a:cubicBezTo>
                  <a:cubicBezTo>
                    <a:pt x="19" y="82"/>
                    <a:pt x="10" y="116"/>
                    <a:pt x="3" y="14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12" y="151"/>
                    <a:pt x="15" y="152"/>
                    <a:pt x="17" y="152"/>
                  </a:cubicBezTo>
                  <a:cubicBezTo>
                    <a:pt x="21" y="152"/>
                    <a:pt x="24" y="153"/>
                    <a:pt x="28" y="153"/>
                  </a:cubicBezTo>
                  <a:cubicBezTo>
                    <a:pt x="41" y="153"/>
                    <a:pt x="53" y="150"/>
                    <a:pt x="64" y="145"/>
                  </a:cubicBezTo>
                  <a:cubicBezTo>
                    <a:pt x="75" y="140"/>
                    <a:pt x="85" y="134"/>
                    <a:pt x="94" y="127"/>
                  </a:cubicBezTo>
                  <a:cubicBezTo>
                    <a:pt x="105" y="117"/>
                    <a:pt x="111" y="106"/>
                    <a:pt x="112" y="94"/>
                  </a:cubicBezTo>
                  <a:cubicBezTo>
                    <a:pt x="113" y="92"/>
                    <a:pt x="113" y="89"/>
                    <a:pt x="112" y="87"/>
                  </a:cubicBezTo>
                  <a:cubicBezTo>
                    <a:pt x="112" y="87"/>
                    <a:pt x="112" y="87"/>
                    <a:pt x="112" y="87"/>
                  </a:cubicBezTo>
                  <a:cubicBezTo>
                    <a:pt x="112" y="87"/>
                    <a:pt x="112" y="87"/>
                    <a:pt x="112" y="87"/>
                  </a:cubicBezTo>
                  <a:cubicBezTo>
                    <a:pt x="112" y="82"/>
                    <a:pt x="109" y="76"/>
                    <a:pt x="101" y="71"/>
                  </a:cubicBezTo>
                  <a:cubicBezTo>
                    <a:pt x="117" y="58"/>
                    <a:pt x="125" y="44"/>
                    <a:pt x="126" y="29"/>
                  </a:cubicBezTo>
                  <a:cubicBezTo>
                    <a:pt x="127" y="22"/>
                    <a:pt x="126" y="16"/>
                    <a:pt x="122" y="11"/>
                  </a:cubicBezTo>
                  <a:cubicBezTo>
                    <a:pt x="117" y="5"/>
                    <a:pt x="108" y="1"/>
                    <a:pt x="96" y="0"/>
                  </a:cubicBezTo>
                  <a:cubicBezTo>
                    <a:pt x="94" y="0"/>
                    <a:pt x="92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7" name="Freeform 103">
              <a:extLst>
                <a:ext uri="{FF2B5EF4-FFF2-40B4-BE49-F238E27FC236}">
                  <a16:creationId xmlns:a16="http://schemas.microsoft.com/office/drawing/2014/main" id="{992868FE-5D5F-DC0B-3EF7-89310023D3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06" y="1302"/>
              <a:ext cx="169" cy="237"/>
            </a:xfrm>
            <a:custGeom>
              <a:avLst/>
              <a:gdLst>
                <a:gd name="T0" fmla="*/ 27 w 81"/>
                <a:gd name="T1" fmla="*/ 114 h 114"/>
                <a:gd name="T2" fmla="*/ 3 w 81"/>
                <a:gd name="T3" fmla="*/ 96 h 114"/>
                <a:gd name="T4" fmla="*/ 0 w 81"/>
                <a:gd name="T5" fmla="*/ 77 h 114"/>
                <a:gd name="T6" fmla="*/ 3 w 81"/>
                <a:gd name="T7" fmla="*/ 56 h 114"/>
                <a:gd name="T8" fmla="*/ 20 w 81"/>
                <a:gd name="T9" fmla="*/ 21 h 114"/>
                <a:gd name="T10" fmla="*/ 54 w 81"/>
                <a:gd name="T11" fmla="*/ 0 h 114"/>
                <a:gd name="T12" fmla="*/ 77 w 81"/>
                <a:gd name="T13" fmla="*/ 18 h 114"/>
                <a:gd name="T14" fmla="*/ 81 w 81"/>
                <a:gd name="T15" fmla="*/ 37 h 114"/>
                <a:gd name="T16" fmla="*/ 78 w 81"/>
                <a:gd name="T17" fmla="*/ 58 h 114"/>
                <a:gd name="T18" fmla="*/ 60 w 81"/>
                <a:gd name="T19" fmla="*/ 93 h 114"/>
                <a:gd name="T20" fmla="*/ 27 w 81"/>
                <a:gd name="T21" fmla="*/ 114 h 114"/>
                <a:gd name="T22" fmla="*/ 49 w 81"/>
                <a:gd name="T23" fmla="*/ 41 h 114"/>
                <a:gd name="T24" fmla="*/ 38 w 81"/>
                <a:gd name="T25" fmla="*/ 51 h 114"/>
                <a:gd name="T26" fmla="*/ 30 w 81"/>
                <a:gd name="T27" fmla="*/ 68 h 114"/>
                <a:gd name="T28" fmla="*/ 29 w 81"/>
                <a:gd name="T29" fmla="*/ 75 h 114"/>
                <a:gd name="T30" fmla="*/ 31 w 81"/>
                <a:gd name="T31" fmla="*/ 82 h 114"/>
                <a:gd name="T32" fmla="*/ 36 w 81"/>
                <a:gd name="T33" fmla="*/ 84 h 114"/>
                <a:gd name="T34" fmla="*/ 46 w 81"/>
                <a:gd name="T35" fmla="*/ 78 h 114"/>
                <a:gd name="T36" fmla="*/ 52 w 81"/>
                <a:gd name="T37" fmla="*/ 65 h 114"/>
                <a:gd name="T38" fmla="*/ 53 w 81"/>
                <a:gd name="T39" fmla="*/ 47 h 114"/>
                <a:gd name="T40" fmla="*/ 49 w 81"/>
                <a:gd name="T41" fmla="*/ 4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1" h="114">
                  <a:moveTo>
                    <a:pt x="27" y="114"/>
                  </a:moveTo>
                  <a:cubicBezTo>
                    <a:pt x="19" y="114"/>
                    <a:pt x="9" y="111"/>
                    <a:pt x="3" y="96"/>
                  </a:cubicBezTo>
                  <a:cubicBezTo>
                    <a:pt x="1" y="90"/>
                    <a:pt x="0" y="84"/>
                    <a:pt x="0" y="77"/>
                  </a:cubicBezTo>
                  <a:cubicBezTo>
                    <a:pt x="0" y="71"/>
                    <a:pt x="1" y="64"/>
                    <a:pt x="3" y="56"/>
                  </a:cubicBezTo>
                  <a:cubicBezTo>
                    <a:pt x="6" y="43"/>
                    <a:pt x="12" y="32"/>
                    <a:pt x="20" y="21"/>
                  </a:cubicBezTo>
                  <a:cubicBezTo>
                    <a:pt x="30" y="7"/>
                    <a:pt x="42" y="0"/>
                    <a:pt x="54" y="0"/>
                  </a:cubicBezTo>
                  <a:cubicBezTo>
                    <a:pt x="62" y="0"/>
                    <a:pt x="72" y="4"/>
                    <a:pt x="77" y="18"/>
                  </a:cubicBezTo>
                  <a:cubicBezTo>
                    <a:pt x="80" y="24"/>
                    <a:pt x="81" y="31"/>
                    <a:pt x="81" y="37"/>
                  </a:cubicBezTo>
                  <a:cubicBezTo>
                    <a:pt x="81" y="44"/>
                    <a:pt x="80" y="51"/>
                    <a:pt x="78" y="58"/>
                  </a:cubicBezTo>
                  <a:cubicBezTo>
                    <a:pt x="74" y="71"/>
                    <a:pt x="69" y="83"/>
                    <a:pt x="60" y="93"/>
                  </a:cubicBezTo>
                  <a:cubicBezTo>
                    <a:pt x="50" y="107"/>
                    <a:pt x="39" y="114"/>
                    <a:pt x="27" y="114"/>
                  </a:cubicBezTo>
                  <a:close/>
                  <a:moveTo>
                    <a:pt x="49" y="41"/>
                  </a:moveTo>
                  <a:cubicBezTo>
                    <a:pt x="46" y="41"/>
                    <a:pt x="42" y="44"/>
                    <a:pt x="38" y="51"/>
                  </a:cubicBezTo>
                  <a:cubicBezTo>
                    <a:pt x="34" y="57"/>
                    <a:pt x="32" y="62"/>
                    <a:pt x="30" y="68"/>
                  </a:cubicBezTo>
                  <a:cubicBezTo>
                    <a:pt x="30" y="70"/>
                    <a:pt x="29" y="73"/>
                    <a:pt x="29" y="75"/>
                  </a:cubicBezTo>
                  <a:cubicBezTo>
                    <a:pt x="29" y="78"/>
                    <a:pt x="30" y="80"/>
                    <a:pt x="31" y="82"/>
                  </a:cubicBezTo>
                  <a:cubicBezTo>
                    <a:pt x="32" y="83"/>
                    <a:pt x="34" y="84"/>
                    <a:pt x="36" y="84"/>
                  </a:cubicBezTo>
                  <a:cubicBezTo>
                    <a:pt x="40" y="84"/>
                    <a:pt x="43" y="82"/>
                    <a:pt x="46" y="78"/>
                  </a:cubicBezTo>
                  <a:cubicBezTo>
                    <a:pt x="49" y="74"/>
                    <a:pt x="51" y="70"/>
                    <a:pt x="52" y="65"/>
                  </a:cubicBezTo>
                  <a:cubicBezTo>
                    <a:pt x="54" y="59"/>
                    <a:pt x="54" y="53"/>
                    <a:pt x="53" y="47"/>
                  </a:cubicBezTo>
                  <a:cubicBezTo>
                    <a:pt x="52" y="41"/>
                    <a:pt x="50" y="41"/>
                    <a:pt x="49" y="4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33B"/>
                </a:gs>
                <a:gs pos="48000">
                  <a:srgbClr val="E93E3A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8" name="Freeform 104">
              <a:extLst>
                <a:ext uri="{FF2B5EF4-FFF2-40B4-BE49-F238E27FC236}">
                  <a16:creationId xmlns:a16="http://schemas.microsoft.com/office/drawing/2014/main" id="{5A0053F2-DBD4-DB63-50EC-1A33805E64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98" y="1294"/>
              <a:ext cx="186" cy="254"/>
            </a:xfrm>
            <a:custGeom>
              <a:avLst/>
              <a:gdLst>
                <a:gd name="T0" fmla="*/ 58 w 89"/>
                <a:gd name="T1" fmla="*/ 8 h 122"/>
                <a:gd name="T2" fmla="*/ 78 w 89"/>
                <a:gd name="T3" fmla="*/ 24 h 122"/>
                <a:gd name="T4" fmla="*/ 81 w 89"/>
                <a:gd name="T5" fmla="*/ 41 h 122"/>
                <a:gd name="T6" fmla="*/ 78 w 89"/>
                <a:gd name="T7" fmla="*/ 61 h 122"/>
                <a:gd name="T8" fmla="*/ 61 w 89"/>
                <a:gd name="T9" fmla="*/ 95 h 122"/>
                <a:gd name="T10" fmla="*/ 31 w 89"/>
                <a:gd name="T11" fmla="*/ 114 h 122"/>
                <a:gd name="T12" fmla="*/ 11 w 89"/>
                <a:gd name="T13" fmla="*/ 98 h 122"/>
                <a:gd name="T14" fmla="*/ 8 w 89"/>
                <a:gd name="T15" fmla="*/ 81 h 122"/>
                <a:gd name="T16" fmla="*/ 11 w 89"/>
                <a:gd name="T17" fmla="*/ 61 h 122"/>
                <a:gd name="T18" fmla="*/ 27 w 89"/>
                <a:gd name="T19" fmla="*/ 27 h 122"/>
                <a:gd name="T20" fmla="*/ 58 w 89"/>
                <a:gd name="T21" fmla="*/ 8 h 122"/>
                <a:gd name="T22" fmla="*/ 40 w 89"/>
                <a:gd name="T23" fmla="*/ 92 h 122"/>
                <a:gd name="T24" fmla="*/ 53 w 89"/>
                <a:gd name="T25" fmla="*/ 84 h 122"/>
                <a:gd name="T26" fmla="*/ 60 w 89"/>
                <a:gd name="T27" fmla="*/ 70 h 122"/>
                <a:gd name="T28" fmla="*/ 61 w 89"/>
                <a:gd name="T29" fmla="*/ 50 h 122"/>
                <a:gd name="T30" fmla="*/ 53 w 89"/>
                <a:gd name="T31" fmla="*/ 41 h 122"/>
                <a:gd name="T32" fmla="*/ 39 w 89"/>
                <a:gd name="T33" fmla="*/ 53 h 122"/>
                <a:gd name="T34" fmla="*/ 30 w 89"/>
                <a:gd name="T35" fmla="*/ 71 h 122"/>
                <a:gd name="T36" fmla="*/ 29 w 89"/>
                <a:gd name="T37" fmla="*/ 79 h 122"/>
                <a:gd name="T38" fmla="*/ 32 w 89"/>
                <a:gd name="T39" fmla="*/ 88 h 122"/>
                <a:gd name="T40" fmla="*/ 40 w 89"/>
                <a:gd name="T41" fmla="*/ 92 h 122"/>
                <a:gd name="T42" fmla="*/ 58 w 89"/>
                <a:gd name="T43" fmla="*/ 0 h 122"/>
                <a:gd name="T44" fmla="*/ 21 w 89"/>
                <a:gd name="T45" fmla="*/ 22 h 122"/>
                <a:gd name="T46" fmla="*/ 3 w 89"/>
                <a:gd name="T47" fmla="*/ 59 h 122"/>
                <a:gd name="T48" fmla="*/ 0 w 89"/>
                <a:gd name="T49" fmla="*/ 81 h 122"/>
                <a:gd name="T50" fmla="*/ 3 w 89"/>
                <a:gd name="T51" fmla="*/ 101 h 122"/>
                <a:gd name="T52" fmla="*/ 31 w 89"/>
                <a:gd name="T53" fmla="*/ 122 h 122"/>
                <a:gd name="T54" fmla="*/ 68 w 89"/>
                <a:gd name="T55" fmla="*/ 100 h 122"/>
                <a:gd name="T56" fmla="*/ 86 w 89"/>
                <a:gd name="T57" fmla="*/ 63 h 122"/>
                <a:gd name="T58" fmla="*/ 89 w 89"/>
                <a:gd name="T59" fmla="*/ 41 h 122"/>
                <a:gd name="T60" fmla="*/ 85 w 89"/>
                <a:gd name="T61" fmla="*/ 21 h 122"/>
                <a:gd name="T62" fmla="*/ 58 w 89"/>
                <a:gd name="T63" fmla="*/ 0 h 122"/>
                <a:gd name="T64" fmla="*/ 40 w 89"/>
                <a:gd name="T65" fmla="*/ 84 h 122"/>
                <a:gd name="T66" fmla="*/ 38 w 89"/>
                <a:gd name="T67" fmla="*/ 83 h 122"/>
                <a:gd name="T68" fmla="*/ 37 w 89"/>
                <a:gd name="T69" fmla="*/ 79 h 122"/>
                <a:gd name="T70" fmla="*/ 38 w 89"/>
                <a:gd name="T71" fmla="*/ 73 h 122"/>
                <a:gd name="T72" fmla="*/ 45 w 89"/>
                <a:gd name="T73" fmla="*/ 57 h 122"/>
                <a:gd name="T74" fmla="*/ 53 w 89"/>
                <a:gd name="T75" fmla="*/ 49 h 122"/>
                <a:gd name="T76" fmla="*/ 53 w 89"/>
                <a:gd name="T77" fmla="*/ 52 h 122"/>
                <a:gd name="T78" fmla="*/ 52 w 89"/>
                <a:gd name="T79" fmla="*/ 68 h 122"/>
                <a:gd name="T80" fmla="*/ 47 w 89"/>
                <a:gd name="T81" fmla="*/ 79 h 122"/>
                <a:gd name="T82" fmla="*/ 40 w 89"/>
                <a:gd name="T83" fmla="*/ 8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9" h="122">
                  <a:moveTo>
                    <a:pt x="58" y="8"/>
                  </a:moveTo>
                  <a:cubicBezTo>
                    <a:pt x="67" y="8"/>
                    <a:pt x="74" y="14"/>
                    <a:pt x="78" y="24"/>
                  </a:cubicBezTo>
                  <a:cubicBezTo>
                    <a:pt x="80" y="29"/>
                    <a:pt x="81" y="35"/>
                    <a:pt x="81" y="41"/>
                  </a:cubicBezTo>
                  <a:cubicBezTo>
                    <a:pt x="81" y="47"/>
                    <a:pt x="80" y="54"/>
                    <a:pt x="78" y="61"/>
                  </a:cubicBezTo>
                  <a:cubicBezTo>
                    <a:pt x="75" y="73"/>
                    <a:pt x="69" y="85"/>
                    <a:pt x="61" y="95"/>
                  </a:cubicBezTo>
                  <a:cubicBezTo>
                    <a:pt x="52" y="107"/>
                    <a:pt x="41" y="114"/>
                    <a:pt x="31" y="114"/>
                  </a:cubicBezTo>
                  <a:cubicBezTo>
                    <a:pt x="21" y="114"/>
                    <a:pt x="15" y="109"/>
                    <a:pt x="11" y="98"/>
                  </a:cubicBezTo>
                  <a:cubicBezTo>
                    <a:pt x="9" y="93"/>
                    <a:pt x="8" y="88"/>
                    <a:pt x="8" y="81"/>
                  </a:cubicBezTo>
                  <a:cubicBezTo>
                    <a:pt x="8" y="75"/>
                    <a:pt x="9" y="68"/>
                    <a:pt x="11" y="61"/>
                  </a:cubicBezTo>
                  <a:cubicBezTo>
                    <a:pt x="14" y="49"/>
                    <a:pt x="19" y="38"/>
                    <a:pt x="27" y="27"/>
                  </a:cubicBezTo>
                  <a:cubicBezTo>
                    <a:pt x="37" y="15"/>
                    <a:pt x="47" y="8"/>
                    <a:pt x="58" y="8"/>
                  </a:cubicBezTo>
                  <a:moveTo>
                    <a:pt x="40" y="92"/>
                  </a:moveTo>
                  <a:cubicBezTo>
                    <a:pt x="45" y="92"/>
                    <a:pt x="49" y="89"/>
                    <a:pt x="53" y="84"/>
                  </a:cubicBezTo>
                  <a:cubicBezTo>
                    <a:pt x="57" y="80"/>
                    <a:pt x="59" y="75"/>
                    <a:pt x="60" y="70"/>
                  </a:cubicBezTo>
                  <a:cubicBezTo>
                    <a:pt x="62" y="63"/>
                    <a:pt x="62" y="57"/>
                    <a:pt x="61" y="50"/>
                  </a:cubicBezTo>
                  <a:cubicBezTo>
                    <a:pt x="60" y="44"/>
                    <a:pt x="58" y="41"/>
                    <a:pt x="53" y="41"/>
                  </a:cubicBezTo>
                  <a:cubicBezTo>
                    <a:pt x="49" y="41"/>
                    <a:pt x="44" y="45"/>
                    <a:pt x="39" y="53"/>
                  </a:cubicBezTo>
                  <a:cubicBezTo>
                    <a:pt x="35" y="59"/>
                    <a:pt x="32" y="65"/>
                    <a:pt x="30" y="71"/>
                  </a:cubicBezTo>
                  <a:cubicBezTo>
                    <a:pt x="30" y="74"/>
                    <a:pt x="29" y="77"/>
                    <a:pt x="29" y="79"/>
                  </a:cubicBezTo>
                  <a:cubicBezTo>
                    <a:pt x="29" y="83"/>
                    <a:pt x="30" y="86"/>
                    <a:pt x="32" y="88"/>
                  </a:cubicBezTo>
                  <a:cubicBezTo>
                    <a:pt x="34" y="90"/>
                    <a:pt x="37" y="92"/>
                    <a:pt x="40" y="92"/>
                  </a:cubicBezTo>
                  <a:moveTo>
                    <a:pt x="58" y="0"/>
                  </a:moveTo>
                  <a:cubicBezTo>
                    <a:pt x="45" y="0"/>
                    <a:pt x="32" y="8"/>
                    <a:pt x="21" y="22"/>
                  </a:cubicBezTo>
                  <a:cubicBezTo>
                    <a:pt x="12" y="34"/>
                    <a:pt x="6" y="46"/>
                    <a:pt x="3" y="59"/>
                  </a:cubicBezTo>
                  <a:cubicBezTo>
                    <a:pt x="1" y="67"/>
                    <a:pt x="0" y="74"/>
                    <a:pt x="0" y="81"/>
                  </a:cubicBezTo>
                  <a:cubicBezTo>
                    <a:pt x="0" y="88"/>
                    <a:pt x="1" y="95"/>
                    <a:pt x="3" y="101"/>
                  </a:cubicBezTo>
                  <a:cubicBezTo>
                    <a:pt x="10" y="118"/>
                    <a:pt x="22" y="122"/>
                    <a:pt x="31" y="122"/>
                  </a:cubicBezTo>
                  <a:cubicBezTo>
                    <a:pt x="44" y="122"/>
                    <a:pt x="56" y="114"/>
                    <a:pt x="68" y="100"/>
                  </a:cubicBezTo>
                  <a:cubicBezTo>
                    <a:pt x="76" y="89"/>
                    <a:pt x="82" y="76"/>
                    <a:pt x="86" y="63"/>
                  </a:cubicBezTo>
                  <a:cubicBezTo>
                    <a:pt x="88" y="55"/>
                    <a:pt x="89" y="48"/>
                    <a:pt x="89" y="41"/>
                  </a:cubicBezTo>
                  <a:cubicBezTo>
                    <a:pt x="89" y="34"/>
                    <a:pt x="87" y="27"/>
                    <a:pt x="85" y="21"/>
                  </a:cubicBezTo>
                  <a:cubicBezTo>
                    <a:pt x="79" y="4"/>
                    <a:pt x="67" y="0"/>
                    <a:pt x="58" y="0"/>
                  </a:cubicBezTo>
                  <a:close/>
                  <a:moveTo>
                    <a:pt x="40" y="84"/>
                  </a:moveTo>
                  <a:cubicBezTo>
                    <a:pt x="39" y="84"/>
                    <a:pt x="38" y="83"/>
                    <a:pt x="38" y="83"/>
                  </a:cubicBezTo>
                  <a:cubicBezTo>
                    <a:pt x="38" y="82"/>
                    <a:pt x="37" y="81"/>
                    <a:pt x="37" y="79"/>
                  </a:cubicBezTo>
                  <a:cubicBezTo>
                    <a:pt x="37" y="77"/>
                    <a:pt x="38" y="75"/>
                    <a:pt x="38" y="73"/>
                  </a:cubicBezTo>
                  <a:cubicBezTo>
                    <a:pt x="39" y="68"/>
                    <a:pt x="42" y="62"/>
                    <a:pt x="45" y="57"/>
                  </a:cubicBezTo>
                  <a:cubicBezTo>
                    <a:pt x="49" y="51"/>
                    <a:pt x="52" y="50"/>
                    <a:pt x="53" y="49"/>
                  </a:cubicBezTo>
                  <a:cubicBezTo>
                    <a:pt x="53" y="50"/>
                    <a:pt x="53" y="50"/>
                    <a:pt x="53" y="52"/>
                  </a:cubicBezTo>
                  <a:cubicBezTo>
                    <a:pt x="54" y="57"/>
                    <a:pt x="54" y="62"/>
                    <a:pt x="52" y="68"/>
                  </a:cubicBezTo>
                  <a:cubicBezTo>
                    <a:pt x="51" y="72"/>
                    <a:pt x="49" y="76"/>
                    <a:pt x="47" y="79"/>
                  </a:cubicBezTo>
                  <a:cubicBezTo>
                    <a:pt x="44" y="84"/>
                    <a:pt x="41" y="84"/>
                    <a:pt x="40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9" name="Freeform 105">
              <a:extLst>
                <a:ext uri="{FF2B5EF4-FFF2-40B4-BE49-F238E27FC236}">
                  <a16:creationId xmlns:a16="http://schemas.microsoft.com/office/drawing/2014/main" id="{8D747A9F-FDA5-00F6-49CB-B9E1CCB0F7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38" y="1310"/>
              <a:ext cx="158" cy="221"/>
            </a:xfrm>
            <a:custGeom>
              <a:avLst/>
              <a:gdLst>
                <a:gd name="T0" fmla="*/ 25 w 76"/>
                <a:gd name="T1" fmla="*/ 106 h 106"/>
                <a:gd name="T2" fmla="*/ 3 w 76"/>
                <a:gd name="T3" fmla="*/ 89 h 106"/>
                <a:gd name="T4" fmla="*/ 0 w 76"/>
                <a:gd name="T5" fmla="*/ 72 h 106"/>
                <a:gd name="T6" fmla="*/ 3 w 76"/>
                <a:gd name="T7" fmla="*/ 52 h 106"/>
                <a:gd name="T8" fmla="*/ 19 w 76"/>
                <a:gd name="T9" fmla="*/ 19 h 106"/>
                <a:gd name="T10" fmla="*/ 51 w 76"/>
                <a:gd name="T11" fmla="*/ 0 h 106"/>
                <a:gd name="T12" fmla="*/ 73 w 76"/>
                <a:gd name="T13" fmla="*/ 17 h 106"/>
                <a:gd name="T14" fmla="*/ 76 w 76"/>
                <a:gd name="T15" fmla="*/ 35 h 106"/>
                <a:gd name="T16" fmla="*/ 73 w 76"/>
                <a:gd name="T17" fmla="*/ 54 h 106"/>
                <a:gd name="T18" fmla="*/ 57 w 76"/>
                <a:gd name="T19" fmla="*/ 87 h 106"/>
                <a:gd name="T20" fmla="*/ 25 w 76"/>
                <a:gd name="T21" fmla="*/ 106 h 106"/>
                <a:gd name="T22" fmla="*/ 46 w 76"/>
                <a:gd name="T23" fmla="*/ 38 h 106"/>
                <a:gd name="T24" fmla="*/ 36 w 76"/>
                <a:gd name="T25" fmla="*/ 47 h 106"/>
                <a:gd name="T26" fmla="*/ 29 w 76"/>
                <a:gd name="T27" fmla="*/ 63 h 106"/>
                <a:gd name="T28" fmla="*/ 28 w 76"/>
                <a:gd name="T29" fmla="*/ 70 h 106"/>
                <a:gd name="T30" fmla="*/ 29 w 76"/>
                <a:gd name="T31" fmla="*/ 76 h 106"/>
                <a:gd name="T32" fmla="*/ 34 w 76"/>
                <a:gd name="T33" fmla="*/ 77 h 106"/>
                <a:gd name="T34" fmla="*/ 43 w 76"/>
                <a:gd name="T35" fmla="*/ 72 h 106"/>
                <a:gd name="T36" fmla="*/ 49 w 76"/>
                <a:gd name="T37" fmla="*/ 60 h 106"/>
                <a:gd name="T38" fmla="*/ 50 w 76"/>
                <a:gd name="T39" fmla="*/ 44 h 106"/>
                <a:gd name="T40" fmla="*/ 46 w 76"/>
                <a:gd name="T41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106">
                  <a:moveTo>
                    <a:pt x="25" y="106"/>
                  </a:moveTo>
                  <a:cubicBezTo>
                    <a:pt x="18" y="106"/>
                    <a:pt x="8" y="103"/>
                    <a:pt x="3" y="89"/>
                  </a:cubicBezTo>
                  <a:cubicBezTo>
                    <a:pt x="1" y="84"/>
                    <a:pt x="0" y="78"/>
                    <a:pt x="0" y="72"/>
                  </a:cubicBezTo>
                  <a:cubicBezTo>
                    <a:pt x="0" y="66"/>
                    <a:pt x="1" y="59"/>
                    <a:pt x="3" y="52"/>
                  </a:cubicBezTo>
                  <a:cubicBezTo>
                    <a:pt x="6" y="40"/>
                    <a:pt x="11" y="29"/>
                    <a:pt x="19" y="19"/>
                  </a:cubicBezTo>
                  <a:cubicBezTo>
                    <a:pt x="29" y="7"/>
                    <a:pt x="39" y="0"/>
                    <a:pt x="51" y="0"/>
                  </a:cubicBezTo>
                  <a:cubicBezTo>
                    <a:pt x="58" y="0"/>
                    <a:pt x="67" y="3"/>
                    <a:pt x="73" y="17"/>
                  </a:cubicBezTo>
                  <a:cubicBezTo>
                    <a:pt x="75" y="23"/>
                    <a:pt x="76" y="28"/>
                    <a:pt x="76" y="35"/>
                  </a:cubicBezTo>
                  <a:cubicBezTo>
                    <a:pt x="76" y="41"/>
                    <a:pt x="75" y="47"/>
                    <a:pt x="73" y="54"/>
                  </a:cubicBezTo>
                  <a:cubicBezTo>
                    <a:pt x="70" y="66"/>
                    <a:pt x="64" y="77"/>
                    <a:pt x="57" y="87"/>
                  </a:cubicBezTo>
                  <a:cubicBezTo>
                    <a:pt x="47" y="99"/>
                    <a:pt x="36" y="106"/>
                    <a:pt x="25" y="106"/>
                  </a:cubicBezTo>
                  <a:close/>
                  <a:moveTo>
                    <a:pt x="46" y="38"/>
                  </a:moveTo>
                  <a:cubicBezTo>
                    <a:pt x="43" y="38"/>
                    <a:pt x="40" y="42"/>
                    <a:pt x="36" y="47"/>
                  </a:cubicBezTo>
                  <a:cubicBezTo>
                    <a:pt x="33" y="53"/>
                    <a:pt x="30" y="58"/>
                    <a:pt x="29" y="63"/>
                  </a:cubicBezTo>
                  <a:cubicBezTo>
                    <a:pt x="28" y="66"/>
                    <a:pt x="28" y="68"/>
                    <a:pt x="28" y="70"/>
                  </a:cubicBezTo>
                  <a:cubicBezTo>
                    <a:pt x="28" y="72"/>
                    <a:pt x="28" y="74"/>
                    <a:pt x="29" y="76"/>
                  </a:cubicBezTo>
                  <a:cubicBezTo>
                    <a:pt x="31" y="77"/>
                    <a:pt x="32" y="77"/>
                    <a:pt x="34" y="77"/>
                  </a:cubicBezTo>
                  <a:cubicBezTo>
                    <a:pt x="37" y="77"/>
                    <a:pt x="40" y="76"/>
                    <a:pt x="43" y="72"/>
                  </a:cubicBezTo>
                  <a:cubicBezTo>
                    <a:pt x="46" y="69"/>
                    <a:pt x="48" y="65"/>
                    <a:pt x="49" y="60"/>
                  </a:cubicBezTo>
                  <a:cubicBezTo>
                    <a:pt x="50" y="54"/>
                    <a:pt x="50" y="49"/>
                    <a:pt x="50" y="44"/>
                  </a:cubicBezTo>
                  <a:cubicBezTo>
                    <a:pt x="49" y="38"/>
                    <a:pt x="47" y="38"/>
                    <a:pt x="46" y="3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33B"/>
                </a:gs>
                <a:gs pos="48000">
                  <a:srgbClr val="E93E3A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0" name="Freeform 106">
              <a:extLst>
                <a:ext uri="{FF2B5EF4-FFF2-40B4-BE49-F238E27FC236}">
                  <a16:creationId xmlns:a16="http://schemas.microsoft.com/office/drawing/2014/main" id="{EAFE42F1-CF07-E245-A0D1-FE73ADC595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29" y="1302"/>
              <a:ext cx="175" cy="237"/>
            </a:xfrm>
            <a:custGeom>
              <a:avLst/>
              <a:gdLst>
                <a:gd name="T0" fmla="*/ 55 w 84"/>
                <a:gd name="T1" fmla="*/ 8 h 114"/>
                <a:gd name="T2" fmla="*/ 73 w 84"/>
                <a:gd name="T3" fmla="*/ 23 h 114"/>
                <a:gd name="T4" fmla="*/ 76 w 84"/>
                <a:gd name="T5" fmla="*/ 39 h 114"/>
                <a:gd name="T6" fmla="*/ 73 w 84"/>
                <a:gd name="T7" fmla="*/ 57 h 114"/>
                <a:gd name="T8" fmla="*/ 58 w 84"/>
                <a:gd name="T9" fmla="*/ 88 h 114"/>
                <a:gd name="T10" fmla="*/ 29 w 84"/>
                <a:gd name="T11" fmla="*/ 106 h 114"/>
                <a:gd name="T12" fmla="*/ 11 w 84"/>
                <a:gd name="T13" fmla="*/ 92 h 114"/>
                <a:gd name="T14" fmla="*/ 8 w 84"/>
                <a:gd name="T15" fmla="*/ 76 h 114"/>
                <a:gd name="T16" fmla="*/ 11 w 84"/>
                <a:gd name="T17" fmla="*/ 57 h 114"/>
                <a:gd name="T18" fmla="*/ 26 w 84"/>
                <a:gd name="T19" fmla="*/ 26 h 114"/>
                <a:gd name="T20" fmla="*/ 55 w 84"/>
                <a:gd name="T21" fmla="*/ 8 h 114"/>
                <a:gd name="T22" fmla="*/ 38 w 84"/>
                <a:gd name="T23" fmla="*/ 85 h 114"/>
                <a:gd name="T24" fmla="*/ 50 w 84"/>
                <a:gd name="T25" fmla="*/ 78 h 114"/>
                <a:gd name="T26" fmla="*/ 57 w 84"/>
                <a:gd name="T27" fmla="*/ 65 h 114"/>
                <a:gd name="T28" fmla="*/ 58 w 84"/>
                <a:gd name="T29" fmla="*/ 47 h 114"/>
                <a:gd name="T30" fmla="*/ 50 w 84"/>
                <a:gd name="T31" fmla="*/ 38 h 114"/>
                <a:gd name="T32" fmla="*/ 37 w 84"/>
                <a:gd name="T33" fmla="*/ 49 h 114"/>
                <a:gd name="T34" fmla="*/ 29 w 84"/>
                <a:gd name="T35" fmla="*/ 66 h 114"/>
                <a:gd name="T36" fmla="*/ 28 w 84"/>
                <a:gd name="T37" fmla="*/ 74 h 114"/>
                <a:gd name="T38" fmla="*/ 30 w 84"/>
                <a:gd name="T39" fmla="*/ 82 h 114"/>
                <a:gd name="T40" fmla="*/ 38 w 84"/>
                <a:gd name="T41" fmla="*/ 85 h 114"/>
                <a:gd name="T42" fmla="*/ 55 w 84"/>
                <a:gd name="T43" fmla="*/ 0 h 114"/>
                <a:gd name="T44" fmla="*/ 20 w 84"/>
                <a:gd name="T45" fmla="*/ 21 h 114"/>
                <a:gd name="T46" fmla="*/ 3 w 84"/>
                <a:gd name="T47" fmla="*/ 55 h 114"/>
                <a:gd name="T48" fmla="*/ 0 w 84"/>
                <a:gd name="T49" fmla="*/ 76 h 114"/>
                <a:gd name="T50" fmla="*/ 3 w 84"/>
                <a:gd name="T51" fmla="*/ 94 h 114"/>
                <a:gd name="T52" fmla="*/ 29 w 84"/>
                <a:gd name="T53" fmla="*/ 114 h 114"/>
                <a:gd name="T54" fmla="*/ 64 w 84"/>
                <a:gd name="T55" fmla="*/ 93 h 114"/>
                <a:gd name="T56" fmla="*/ 81 w 84"/>
                <a:gd name="T57" fmla="*/ 59 h 114"/>
                <a:gd name="T58" fmla="*/ 84 w 84"/>
                <a:gd name="T59" fmla="*/ 39 h 114"/>
                <a:gd name="T60" fmla="*/ 80 w 84"/>
                <a:gd name="T61" fmla="*/ 20 h 114"/>
                <a:gd name="T62" fmla="*/ 55 w 84"/>
                <a:gd name="T63" fmla="*/ 0 h 114"/>
                <a:gd name="T64" fmla="*/ 38 w 84"/>
                <a:gd name="T65" fmla="*/ 77 h 114"/>
                <a:gd name="T66" fmla="*/ 37 w 84"/>
                <a:gd name="T67" fmla="*/ 77 h 114"/>
                <a:gd name="T68" fmla="*/ 36 w 84"/>
                <a:gd name="T69" fmla="*/ 74 h 114"/>
                <a:gd name="T70" fmla="*/ 37 w 84"/>
                <a:gd name="T71" fmla="*/ 68 h 114"/>
                <a:gd name="T72" fmla="*/ 43 w 84"/>
                <a:gd name="T73" fmla="*/ 54 h 114"/>
                <a:gd name="T74" fmla="*/ 49 w 84"/>
                <a:gd name="T75" fmla="*/ 47 h 114"/>
                <a:gd name="T76" fmla="*/ 50 w 84"/>
                <a:gd name="T77" fmla="*/ 48 h 114"/>
                <a:gd name="T78" fmla="*/ 49 w 84"/>
                <a:gd name="T79" fmla="*/ 63 h 114"/>
                <a:gd name="T80" fmla="*/ 44 w 84"/>
                <a:gd name="T81" fmla="*/ 73 h 114"/>
                <a:gd name="T82" fmla="*/ 38 w 84"/>
                <a:gd name="T83" fmla="*/ 7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4" h="114">
                  <a:moveTo>
                    <a:pt x="55" y="8"/>
                  </a:moveTo>
                  <a:cubicBezTo>
                    <a:pt x="63" y="8"/>
                    <a:pt x="69" y="13"/>
                    <a:pt x="73" y="23"/>
                  </a:cubicBezTo>
                  <a:cubicBezTo>
                    <a:pt x="75" y="28"/>
                    <a:pt x="76" y="33"/>
                    <a:pt x="76" y="39"/>
                  </a:cubicBezTo>
                  <a:cubicBezTo>
                    <a:pt x="76" y="44"/>
                    <a:pt x="75" y="51"/>
                    <a:pt x="73" y="57"/>
                  </a:cubicBezTo>
                  <a:cubicBezTo>
                    <a:pt x="70" y="68"/>
                    <a:pt x="65" y="79"/>
                    <a:pt x="58" y="88"/>
                  </a:cubicBezTo>
                  <a:cubicBezTo>
                    <a:pt x="49" y="100"/>
                    <a:pt x="39" y="106"/>
                    <a:pt x="29" y="106"/>
                  </a:cubicBezTo>
                  <a:cubicBezTo>
                    <a:pt x="20" y="106"/>
                    <a:pt x="14" y="101"/>
                    <a:pt x="11" y="92"/>
                  </a:cubicBezTo>
                  <a:cubicBezTo>
                    <a:pt x="9" y="87"/>
                    <a:pt x="8" y="82"/>
                    <a:pt x="8" y="76"/>
                  </a:cubicBezTo>
                  <a:cubicBezTo>
                    <a:pt x="8" y="70"/>
                    <a:pt x="9" y="64"/>
                    <a:pt x="11" y="57"/>
                  </a:cubicBezTo>
                  <a:cubicBezTo>
                    <a:pt x="14" y="46"/>
                    <a:pt x="19" y="35"/>
                    <a:pt x="26" y="26"/>
                  </a:cubicBezTo>
                  <a:cubicBezTo>
                    <a:pt x="35" y="14"/>
                    <a:pt x="45" y="8"/>
                    <a:pt x="55" y="8"/>
                  </a:cubicBezTo>
                  <a:moveTo>
                    <a:pt x="38" y="85"/>
                  </a:moveTo>
                  <a:cubicBezTo>
                    <a:pt x="43" y="85"/>
                    <a:pt x="47" y="83"/>
                    <a:pt x="50" y="78"/>
                  </a:cubicBezTo>
                  <a:cubicBezTo>
                    <a:pt x="53" y="75"/>
                    <a:pt x="55" y="70"/>
                    <a:pt x="57" y="65"/>
                  </a:cubicBezTo>
                  <a:cubicBezTo>
                    <a:pt x="58" y="59"/>
                    <a:pt x="58" y="53"/>
                    <a:pt x="58" y="47"/>
                  </a:cubicBezTo>
                  <a:cubicBezTo>
                    <a:pt x="57" y="41"/>
                    <a:pt x="54" y="38"/>
                    <a:pt x="50" y="38"/>
                  </a:cubicBezTo>
                  <a:cubicBezTo>
                    <a:pt x="46" y="38"/>
                    <a:pt x="41" y="42"/>
                    <a:pt x="37" y="49"/>
                  </a:cubicBezTo>
                  <a:cubicBezTo>
                    <a:pt x="33" y="55"/>
                    <a:pt x="30" y="61"/>
                    <a:pt x="29" y="66"/>
                  </a:cubicBezTo>
                  <a:cubicBezTo>
                    <a:pt x="28" y="69"/>
                    <a:pt x="28" y="72"/>
                    <a:pt x="28" y="74"/>
                  </a:cubicBezTo>
                  <a:cubicBezTo>
                    <a:pt x="28" y="77"/>
                    <a:pt x="29" y="80"/>
                    <a:pt x="30" y="82"/>
                  </a:cubicBezTo>
                  <a:cubicBezTo>
                    <a:pt x="32" y="84"/>
                    <a:pt x="35" y="85"/>
                    <a:pt x="38" y="85"/>
                  </a:cubicBezTo>
                  <a:moveTo>
                    <a:pt x="55" y="0"/>
                  </a:moveTo>
                  <a:cubicBezTo>
                    <a:pt x="42" y="0"/>
                    <a:pt x="30" y="7"/>
                    <a:pt x="20" y="21"/>
                  </a:cubicBezTo>
                  <a:cubicBezTo>
                    <a:pt x="12" y="31"/>
                    <a:pt x="6" y="43"/>
                    <a:pt x="3" y="55"/>
                  </a:cubicBezTo>
                  <a:cubicBezTo>
                    <a:pt x="1" y="62"/>
                    <a:pt x="0" y="69"/>
                    <a:pt x="0" y="76"/>
                  </a:cubicBezTo>
                  <a:cubicBezTo>
                    <a:pt x="0" y="83"/>
                    <a:pt x="1" y="89"/>
                    <a:pt x="3" y="94"/>
                  </a:cubicBezTo>
                  <a:cubicBezTo>
                    <a:pt x="9" y="110"/>
                    <a:pt x="21" y="114"/>
                    <a:pt x="29" y="114"/>
                  </a:cubicBezTo>
                  <a:cubicBezTo>
                    <a:pt x="42" y="114"/>
                    <a:pt x="53" y="107"/>
                    <a:pt x="64" y="93"/>
                  </a:cubicBezTo>
                  <a:cubicBezTo>
                    <a:pt x="72" y="83"/>
                    <a:pt x="78" y="71"/>
                    <a:pt x="81" y="59"/>
                  </a:cubicBezTo>
                  <a:cubicBezTo>
                    <a:pt x="83" y="52"/>
                    <a:pt x="84" y="45"/>
                    <a:pt x="84" y="39"/>
                  </a:cubicBezTo>
                  <a:cubicBezTo>
                    <a:pt x="84" y="32"/>
                    <a:pt x="82" y="26"/>
                    <a:pt x="80" y="20"/>
                  </a:cubicBezTo>
                  <a:cubicBezTo>
                    <a:pt x="76" y="7"/>
                    <a:pt x="66" y="0"/>
                    <a:pt x="55" y="0"/>
                  </a:cubicBezTo>
                  <a:close/>
                  <a:moveTo>
                    <a:pt x="38" y="77"/>
                  </a:moveTo>
                  <a:cubicBezTo>
                    <a:pt x="37" y="77"/>
                    <a:pt x="37" y="77"/>
                    <a:pt x="37" y="77"/>
                  </a:cubicBezTo>
                  <a:cubicBezTo>
                    <a:pt x="36" y="76"/>
                    <a:pt x="36" y="75"/>
                    <a:pt x="36" y="74"/>
                  </a:cubicBezTo>
                  <a:cubicBezTo>
                    <a:pt x="36" y="72"/>
                    <a:pt x="36" y="70"/>
                    <a:pt x="37" y="68"/>
                  </a:cubicBezTo>
                  <a:cubicBezTo>
                    <a:pt x="38" y="63"/>
                    <a:pt x="40" y="59"/>
                    <a:pt x="43" y="54"/>
                  </a:cubicBezTo>
                  <a:cubicBezTo>
                    <a:pt x="46" y="49"/>
                    <a:pt x="48" y="47"/>
                    <a:pt x="49" y="47"/>
                  </a:cubicBezTo>
                  <a:cubicBezTo>
                    <a:pt x="49" y="47"/>
                    <a:pt x="50" y="48"/>
                    <a:pt x="50" y="48"/>
                  </a:cubicBezTo>
                  <a:cubicBezTo>
                    <a:pt x="50" y="53"/>
                    <a:pt x="50" y="58"/>
                    <a:pt x="49" y="63"/>
                  </a:cubicBezTo>
                  <a:cubicBezTo>
                    <a:pt x="48" y="67"/>
                    <a:pt x="46" y="71"/>
                    <a:pt x="44" y="73"/>
                  </a:cubicBezTo>
                  <a:cubicBezTo>
                    <a:pt x="41" y="77"/>
                    <a:pt x="39" y="77"/>
                    <a:pt x="38" y="7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1" name="Freeform 107">
              <a:extLst>
                <a:ext uri="{FF2B5EF4-FFF2-40B4-BE49-F238E27FC236}">
                  <a16:creationId xmlns:a16="http://schemas.microsoft.com/office/drawing/2014/main" id="{7649E9E3-2BB3-EDED-7CAF-A610DDE0E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3" y="1290"/>
              <a:ext cx="246" cy="260"/>
            </a:xfrm>
            <a:custGeom>
              <a:avLst/>
              <a:gdLst>
                <a:gd name="T0" fmla="*/ 47 w 118"/>
                <a:gd name="T1" fmla="*/ 84 h 125"/>
                <a:gd name="T2" fmla="*/ 39 w 118"/>
                <a:gd name="T3" fmla="*/ 114 h 125"/>
                <a:gd name="T4" fmla="*/ 0 w 118"/>
                <a:gd name="T5" fmla="*/ 120 h 125"/>
                <a:gd name="T6" fmla="*/ 2 w 118"/>
                <a:gd name="T7" fmla="*/ 113 h 125"/>
                <a:gd name="T8" fmla="*/ 32 w 118"/>
                <a:gd name="T9" fmla="*/ 12 h 125"/>
                <a:gd name="T10" fmla="*/ 33 w 118"/>
                <a:gd name="T11" fmla="*/ 9 h 125"/>
                <a:gd name="T12" fmla="*/ 75 w 118"/>
                <a:gd name="T13" fmla="*/ 2 h 125"/>
                <a:gd name="T14" fmla="*/ 74 w 118"/>
                <a:gd name="T15" fmla="*/ 16 h 125"/>
                <a:gd name="T16" fmla="*/ 77 w 118"/>
                <a:gd name="T17" fmla="*/ 8 h 125"/>
                <a:gd name="T18" fmla="*/ 118 w 118"/>
                <a:gd name="T19" fmla="*/ 0 h 125"/>
                <a:gd name="T20" fmla="*/ 117 w 118"/>
                <a:gd name="T21" fmla="*/ 6 h 125"/>
                <a:gd name="T22" fmla="*/ 111 w 118"/>
                <a:gd name="T23" fmla="*/ 91 h 125"/>
                <a:gd name="T24" fmla="*/ 111 w 118"/>
                <a:gd name="T25" fmla="*/ 110 h 125"/>
                <a:gd name="T26" fmla="*/ 73 w 118"/>
                <a:gd name="T27" fmla="*/ 117 h 125"/>
                <a:gd name="T28" fmla="*/ 75 w 118"/>
                <a:gd name="T29" fmla="*/ 91 h 125"/>
                <a:gd name="T30" fmla="*/ 67 w 118"/>
                <a:gd name="T31" fmla="*/ 122 h 125"/>
                <a:gd name="T32" fmla="*/ 43 w 118"/>
                <a:gd name="T33" fmla="*/ 125 h 125"/>
                <a:gd name="T34" fmla="*/ 47 w 118"/>
                <a:gd name="T35" fmla="*/ 8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8" h="125">
                  <a:moveTo>
                    <a:pt x="47" y="84"/>
                  </a:moveTo>
                  <a:cubicBezTo>
                    <a:pt x="39" y="114"/>
                    <a:pt x="39" y="114"/>
                    <a:pt x="39" y="114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15" y="80"/>
                    <a:pt x="25" y="46"/>
                    <a:pt x="32" y="12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3" y="37"/>
                    <a:pt x="111" y="66"/>
                    <a:pt x="111" y="91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73" y="117"/>
                    <a:pt x="73" y="117"/>
                    <a:pt x="73" y="117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67" y="122"/>
                    <a:pt x="67" y="122"/>
                    <a:pt x="67" y="122"/>
                  </a:cubicBezTo>
                  <a:cubicBezTo>
                    <a:pt x="43" y="125"/>
                    <a:pt x="43" y="125"/>
                    <a:pt x="43" y="125"/>
                  </a:cubicBezTo>
                  <a:lnTo>
                    <a:pt x="47" y="8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33B"/>
                </a:gs>
                <a:gs pos="48000">
                  <a:srgbClr val="E93E3A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2" name="Freeform 108">
              <a:extLst>
                <a:ext uri="{FF2B5EF4-FFF2-40B4-BE49-F238E27FC236}">
                  <a16:creationId xmlns:a16="http://schemas.microsoft.com/office/drawing/2014/main" id="{8333DFEE-DC1E-F614-70D8-359FE8297C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09" y="1281"/>
              <a:ext cx="270" cy="279"/>
            </a:xfrm>
            <a:custGeom>
              <a:avLst/>
              <a:gdLst>
                <a:gd name="T0" fmla="*/ 120 w 130"/>
                <a:gd name="T1" fmla="*/ 9 h 134"/>
                <a:gd name="T2" fmla="*/ 114 w 130"/>
                <a:gd name="T3" fmla="*/ 95 h 134"/>
                <a:gd name="T4" fmla="*/ 114 w 130"/>
                <a:gd name="T5" fmla="*/ 110 h 134"/>
                <a:gd name="T6" fmla="*/ 84 w 130"/>
                <a:gd name="T7" fmla="*/ 116 h 134"/>
                <a:gd name="T8" fmla="*/ 90 w 130"/>
                <a:gd name="T9" fmla="*/ 52 h 134"/>
                <a:gd name="T10" fmla="*/ 71 w 130"/>
                <a:gd name="T11" fmla="*/ 123 h 134"/>
                <a:gd name="T12" fmla="*/ 54 w 130"/>
                <a:gd name="T13" fmla="*/ 125 h 134"/>
                <a:gd name="T14" fmla="*/ 64 w 130"/>
                <a:gd name="T15" fmla="*/ 35 h 134"/>
                <a:gd name="T16" fmla="*/ 43 w 130"/>
                <a:gd name="T17" fmla="*/ 115 h 134"/>
                <a:gd name="T18" fmla="*/ 13 w 130"/>
                <a:gd name="T19" fmla="*/ 119 h 134"/>
                <a:gd name="T20" fmla="*/ 43 w 130"/>
                <a:gd name="T21" fmla="*/ 17 h 134"/>
                <a:gd name="T22" fmla="*/ 78 w 130"/>
                <a:gd name="T23" fmla="*/ 11 h 134"/>
                <a:gd name="T24" fmla="*/ 73 w 130"/>
                <a:gd name="T25" fmla="*/ 65 h 134"/>
                <a:gd name="T26" fmla="*/ 87 w 130"/>
                <a:gd name="T27" fmla="*/ 15 h 134"/>
                <a:gd name="T28" fmla="*/ 120 w 130"/>
                <a:gd name="T29" fmla="*/ 9 h 134"/>
                <a:gd name="T30" fmla="*/ 130 w 130"/>
                <a:gd name="T31" fmla="*/ 0 h 134"/>
                <a:gd name="T32" fmla="*/ 119 w 130"/>
                <a:gd name="T33" fmla="*/ 1 h 134"/>
                <a:gd name="T34" fmla="*/ 86 w 130"/>
                <a:gd name="T35" fmla="*/ 7 h 134"/>
                <a:gd name="T36" fmla="*/ 87 w 130"/>
                <a:gd name="T37" fmla="*/ 1 h 134"/>
                <a:gd name="T38" fmla="*/ 77 w 130"/>
                <a:gd name="T39" fmla="*/ 3 h 134"/>
                <a:gd name="T40" fmla="*/ 42 w 130"/>
                <a:gd name="T41" fmla="*/ 9 h 134"/>
                <a:gd name="T42" fmla="*/ 36 w 130"/>
                <a:gd name="T43" fmla="*/ 10 h 134"/>
                <a:gd name="T44" fmla="*/ 35 w 130"/>
                <a:gd name="T45" fmla="*/ 15 h 134"/>
                <a:gd name="T46" fmla="*/ 5 w 130"/>
                <a:gd name="T47" fmla="*/ 116 h 134"/>
                <a:gd name="T48" fmla="*/ 0 w 130"/>
                <a:gd name="T49" fmla="*/ 128 h 134"/>
                <a:gd name="T50" fmla="*/ 14 w 130"/>
                <a:gd name="T51" fmla="*/ 127 h 134"/>
                <a:gd name="T52" fmla="*/ 44 w 130"/>
                <a:gd name="T53" fmla="*/ 123 h 134"/>
                <a:gd name="T54" fmla="*/ 47 w 130"/>
                <a:gd name="T55" fmla="*/ 122 h 134"/>
                <a:gd name="T56" fmla="*/ 46 w 130"/>
                <a:gd name="T57" fmla="*/ 124 h 134"/>
                <a:gd name="T58" fmla="*/ 45 w 130"/>
                <a:gd name="T59" fmla="*/ 134 h 134"/>
                <a:gd name="T60" fmla="*/ 56 w 130"/>
                <a:gd name="T61" fmla="*/ 133 h 134"/>
                <a:gd name="T62" fmla="*/ 72 w 130"/>
                <a:gd name="T63" fmla="*/ 131 h 134"/>
                <a:gd name="T64" fmla="*/ 77 w 130"/>
                <a:gd name="T65" fmla="*/ 130 h 134"/>
                <a:gd name="T66" fmla="*/ 78 w 130"/>
                <a:gd name="T67" fmla="*/ 125 h 134"/>
                <a:gd name="T68" fmla="*/ 86 w 130"/>
                <a:gd name="T69" fmla="*/ 124 h 134"/>
                <a:gd name="T70" fmla="*/ 116 w 130"/>
                <a:gd name="T71" fmla="*/ 118 h 134"/>
                <a:gd name="T72" fmla="*/ 122 w 130"/>
                <a:gd name="T73" fmla="*/ 117 h 134"/>
                <a:gd name="T74" fmla="*/ 122 w 130"/>
                <a:gd name="T75" fmla="*/ 110 h 134"/>
                <a:gd name="T76" fmla="*/ 122 w 130"/>
                <a:gd name="T77" fmla="*/ 95 h 134"/>
                <a:gd name="T78" fmla="*/ 128 w 130"/>
                <a:gd name="T79" fmla="*/ 10 h 134"/>
                <a:gd name="T80" fmla="*/ 130 w 130"/>
                <a:gd name="T8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0" h="134">
                  <a:moveTo>
                    <a:pt x="120" y="9"/>
                  </a:moveTo>
                  <a:cubicBezTo>
                    <a:pt x="116" y="41"/>
                    <a:pt x="114" y="70"/>
                    <a:pt x="114" y="95"/>
                  </a:cubicBezTo>
                  <a:cubicBezTo>
                    <a:pt x="114" y="100"/>
                    <a:pt x="114" y="106"/>
                    <a:pt x="114" y="110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71" y="123"/>
                    <a:pt x="71" y="123"/>
                    <a:pt x="71" y="123"/>
                  </a:cubicBezTo>
                  <a:cubicBezTo>
                    <a:pt x="54" y="125"/>
                    <a:pt x="54" y="125"/>
                    <a:pt x="54" y="12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43" y="115"/>
                    <a:pt x="43" y="115"/>
                    <a:pt x="43" y="115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26" y="85"/>
                    <a:pt x="36" y="51"/>
                    <a:pt x="43" y="17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120" y="9"/>
                    <a:pt x="120" y="9"/>
                    <a:pt x="120" y="9"/>
                  </a:cubicBezTo>
                  <a:moveTo>
                    <a:pt x="130" y="0"/>
                  </a:moveTo>
                  <a:cubicBezTo>
                    <a:pt x="119" y="1"/>
                    <a:pt x="119" y="1"/>
                    <a:pt x="119" y="1"/>
                  </a:cubicBezTo>
                  <a:cubicBezTo>
                    <a:pt x="86" y="7"/>
                    <a:pt x="86" y="7"/>
                    <a:pt x="86" y="7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28" y="49"/>
                    <a:pt x="18" y="83"/>
                    <a:pt x="5" y="1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46" y="124"/>
                    <a:pt x="46" y="124"/>
                    <a:pt x="46" y="12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72" y="131"/>
                    <a:pt x="72" y="131"/>
                    <a:pt x="72" y="131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116" y="118"/>
                    <a:pt x="116" y="118"/>
                    <a:pt x="116" y="118"/>
                  </a:cubicBezTo>
                  <a:cubicBezTo>
                    <a:pt x="122" y="117"/>
                    <a:pt x="122" y="117"/>
                    <a:pt x="122" y="117"/>
                  </a:cubicBezTo>
                  <a:cubicBezTo>
                    <a:pt x="122" y="110"/>
                    <a:pt x="122" y="110"/>
                    <a:pt x="122" y="110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2" y="70"/>
                    <a:pt x="124" y="42"/>
                    <a:pt x="128" y="10"/>
                  </a:cubicBezTo>
                  <a:cubicBezTo>
                    <a:pt x="130" y="0"/>
                    <a:pt x="130" y="0"/>
                    <a:pt x="13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3" name="Freeform 109">
              <a:extLst>
                <a:ext uri="{FF2B5EF4-FFF2-40B4-BE49-F238E27FC236}">
                  <a16:creationId xmlns:a16="http://schemas.microsoft.com/office/drawing/2014/main" id="{0EA23A83-2B07-57CB-FE11-FA9AB236AF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29" y="1286"/>
              <a:ext cx="184" cy="303"/>
            </a:xfrm>
            <a:custGeom>
              <a:avLst/>
              <a:gdLst>
                <a:gd name="T0" fmla="*/ 17 w 88"/>
                <a:gd name="T1" fmla="*/ 146 h 146"/>
                <a:gd name="T2" fmla="*/ 8 w 88"/>
                <a:gd name="T3" fmla="*/ 144 h 146"/>
                <a:gd name="T4" fmla="*/ 0 w 88"/>
                <a:gd name="T5" fmla="*/ 132 h 146"/>
                <a:gd name="T6" fmla="*/ 10 w 88"/>
                <a:gd name="T7" fmla="*/ 114 h 146"/>
                <a:gd name="T8" fmla="*/ 26 w 88"/>
                <a:gd name="T9" fmla="*/ 107 h 146"/>
                <a:gd name="T10" fmla="*/ 30 w 88"/>
                <a:gd name="T11" fmla="*/ 107 h 146"/>
                <a:gd name="T12" fmla="*/ 39 w 88"/>
                <a:gd name="T13" fmla="*/ 109 h 146"/>
                <a:gd name="T14" fmla="*/ 47 w 88"/>
                <a:gd name="T15" fmla="*/ 121 h 146"/>
                <a:gd name="T16" fmla="*/ 37 w 88"/>
                <a:gd name="T17" fmla="*/ 139 h 146"/>
                <a:gd name="T18" fmla="*/ 21 w 88"/>
                <a:gd name="T19" fmla="*/ 146 h 146"/>
                <a:gd name="T20" fmla="*/ 17 w 88"/>
                <a:gd name="T21" fmla="*/ 146 h 146"/>
                <a:gd name="T22" fmla="*/ 16 w 88"/>
                <a:gd name="T23" fmla="*/ 96 h 146"/>
                <a:gd name="T24" fmla="*/ 43 w 88"/>
                <a:gd name="T25" fmla="*/ 0 h 146"/>
                <a:gd name="T26" fmla="*/ 88 w 88"/>
                <a:gd name="T27" fmla="*/ 8 h 146"/>
                <a:gd name="T28" fmla="*/ 85 w 88"/>
                <a:gd name="T29" fmla="*/ 13 h 146"/>
                <a:gd name="T30" fmla="*/ 65 w 88"/>
                <a:gd name="T31" fmla="*/ 52 h 146"/>
                <a:gd name="T32" fmla="*/ 49 w 88"/>
                <a:gd name="T33" fmla="*/ 94 h 146"/>
                <a:gd name="T34" fmla="*/ 48 w 88"/>
                <a:gd name="T35" fmla="*/ 97 h 146"/>
                <a:gd name="T36" fmla="*/ 16 w 88"/>
                <a:gd name="T37" fmla="*/ 9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146">
                  <a:moveTo>
                    <a:pt x="17" y="146"/>
                  </a:moveTo>
                  <a:cubicBezTo>
                    <a:pt x="14" y="146"/>
                    <a:pt x="11" y="146"/>
                    <a:pt x="8" y="144"/>
                  </a:cubicBezTo>
                  <a:cubicBezTo>
                    <a:pt x="3" y="142"/>
                    <a:pt x="0" y="137"/>
                    <a:pt x="0" y="132"/>
                  </a:cubicBezTo>
                  <a:cubicBezTo>
                    <a:pt x="0" y="126"/>
                    <a:pt x="4" y="120"/>
                    <a:pt x="10" y="114"/>
                  </a:cubicBezTo>
                  <a:cubicBezTo>
                    <a:pt x="15" y="110"/>
                    <a:pt x="20" y="108"/>
                    <a:pt x="26" y="107"/>
                  </a:cubicBezTo>
                  <a:cubicBezTo>
                    <a:pt x="27" y="107"/>
                    <a:pt x="29" y="107"/>
                    <a:pt x="30" y="107"/>
                  </a:cubicBezTo>
                  <a:cubicBezTo>
                    <a:pt x="33" y="107"/>
                    <a:pt x="36" y="108"/>
                    <a:pt x="39" y="109"/>
                  </a:cubicBezTo>
                  <a:cubicBezTo>
                    <a:pt x="44" y="112"/>
                    <a:pt x="47" y="116"/>
                    <a:pt x="47" y="121"/>
                  </a:cubicBezTo>
                  <a:cubicBezTo>
                    <a:pt x="47" y="128"/>
                    <a:pt x="44" y="134"/>
                    <a:pt x="37" y="139"/>
                  </a:cubicBezTo>
                  <a:cubicBezTo>
                    <a:pt x="32" y="143"/>
                    <a:pt x="27" y="145"/>
                    <a:pt x="21" y="146"/>
                  </a:cubicBezTo>
                  <a:cubicBezTo>
                    <a:pt x="20" y="146"/>
                    <a:pt x="18" y="146"/>
                    <a:pt x="17" y="146"/>
                  </a:cubicBezTo>
                  <a:close/>
                  <a:moveTo>
                    <a:pt x="16" y="96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76" y="30"/>
                    <a:pt x="69" y="43"/>
                    <a:pt x="65" y="52"/>
                  </a:cubicBezTo>
                  <a:cubicBezTo>
                    <a:pt x="59" y="65"/>
                    <a:pt x="53" y="79"/>
                    <a:pt x="49" y="94"/>
                  </a:cubicBezTo>
                  <a:cubicBezTo>
                    <a:pt x="48" y="97"/>
                    <a:pt x="48" y="97"/>
                    <a:pt x="48" y="97"/>
                  </a:cubicBezTo>
                  <a:lnTo>
                    <a:pt x="16" y="9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33B"/>
                </a:gs>
                <a:gs pos="48000">
                  <a:srgbClr val="E93E3A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4" name="Freeform 110">
              <a:extLst>
                <a:ext uri="{FF2B5EF4-FFF2-40B4-BE49-F238E27FC236}">
                  <a16:creationId xmlns:a16="http://schemas.microsoft.com/office/drawing/2014/main" id="{7B126CB0-4F81-5B48-CAFB-6E3C0EF89C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21" y="1277"/>
              <a:ext cx="204" cy="321"/>
            </a:xfrm>
            <a:custGeom>
              <a:avLst/>
              <a:gdLst>
                <a:gd name="T0" fmla="*/ 50 w 98"/>
                <a:gd name="T1" fmla="*/ 9 h 154"/>
                <a:gd name="T2" fmla="*/ 86 w 98"/>
                <a:gd name="T3" fmla="*/ 15 h 154"/>
                <a:gd name="T4" fmla="*/ 65 w 98"/>
                <a:gd name="T5" fmla="*/ 55 h 154"/>
                <a:gd name="T6" fmla="*/ 49 w 98"/>
                <a:gd name="T7" fmla="*/ 97 h 154"/>
                <a:gd name="T8" fmla="*/ 25 w 98"/>
                <a:gd name="T9" fmla="*/ 96 h 154"/>
                <a:gd name="T10" fmla="*/ 50 w 98"/>
                <a:gd name="T11" fmla="*/ 9 h 154"/>
                <a:gd name="T12" fmla="*/ 34 w 98"/>
                <a:gd name="T13" fmla="*/ 115 h 154"/>
                <a:gd name="T14" fmla="*/ 41 w 98"/>
                <a:gd name="T15" fmla="*/ 117 h 154"/>
                <a:gd name="T16" fmla="*/ 47 w 98"/>
                <a:gd name="T17" fmla="*/ 125 h 154"/>
                <a:gd name="T18" fmla="*/ 39 w 98"/>
                <a:gd name="T19" fmla="*/ 140 h 154"/>
                <a:gd name="T20" fmla="*/ 24 w 98"/>
                <a:gd name="T21" fmla="*/ 146 h 154"/>
                <a:gd name="T22" fmla="*/ 21 w 98"/>
                <a:gd name="T23" fmla="*/ 146 h 154"/>
                <a:gd name="T24" fmla="*/ 14 w 98"/>
                <a:gd name="T25" fmla="*/ 145 h 154"/>
                <a:gd name="T26" fmla="*/ 8 w 98"/>
                <a:gd name="T27" fmla="*/ 136 h 154"/>
                <a:gd name="T28" fmla="*/ 16 w 98"/>
                <a:gd name="T29" fmla="*/ 122 h 154"/>
                <a:gd name="T30" fmla="*/ 31 w 98"/>
                <a:gd name="T31" fmla="*/ 115 h 154"/>
                <a:gd name="T32" fmla="*/ 34 w 98"/>
                <a:gd name="T33" fmla="*/ 115 h 154"/>
                <a:gd name="T34" fmla="*/ 44 w 98"/>
                <a:gd name="T35" fmla="*/ 0 h 154"/>
                <a:gd name="T36" fmla="*/ 42 w 98"/>
                <a:gd name="T37" fmla="*/ 7 h 154"/>
                <a:gd name="T38" fmla="*/ 17 w 98"/>
                <a:gd name="T39" fmla="*/ 94 h 154"/>
                <a:gd name="T40" fmla="*/ 15 w 98"/>
                <a:gd name="T41" fmla="*/ 104 h 154"/>
                <a:gd name="T42" fmla="*/ 25 w 98"/>
                <a:gd name="T43" fmla="*/ 104 h 154"/>
                <a:gd name="T44" fmla="*/ 49 w 98"/>
                <a:gd name="T45" fmla="*/ 105 h 154"/>
                <a:gd name="T46" fmla="*/ 55 w 98"/>
                <a:gd name="T47" fmla="*/ 105 h 154"/>
                <a:gd name="T48" fmla="*/ 57 w 98"/>
                <a:gd name="T49" fmla="*/ 100 h 154"/>
                <a:gd name="T50" fmla="*/ 72 w 98"/>
                <a:gd name="T51" fmla="*/ 58 h 154"/>
                <a:gd name="T52" fmla="*/ 93 w 98"/>
                <a:gd name="T53" fmla="*/ 19 h 154"/>
                <a:gd name="T54" fmla="*/ 98 w 98"/>
                <a:gd name="T55" fmla="*/ 9 h 154"/>
                <a:gd name="T56" fmla="*/ 87 w 98"/>
                <a:gd name="T57" fmla="*/ 7 h 154"/>
                <a:gd name="T58" fmla="*/ 51 w 98"/>
                <a:gd name="T59" fmla="*/ 1 h 154"/>
                <a:gd name="T60" fmla="*/ 44 w 98"/>
                <a:gd name="T61" fmla="*/ 0 h 154"/>
                <a:gd name="T62" fmla="*/ 34 w 98"/>
                <a:gd name="T63" fmla="*/ 107 h 154"/>
                <a:gd name="T64" fmla="*/ 30 w 98"/>
                <a:gd name="T65" fmla="*/ 107 h 154"/>
                <a:gd name="T66" fmla="*/ 11 w 98"/>
                <a:gd name="T67" fmla="*/ 115 h 154"/>
                <a:gd name="T68" fmla="*/ 0 w 98"/>
                <a:gd name="T69" fmla="*/ 136 h 154"/>
                <a:gd name="T70" fmla="*/ 10 w 98"/>
                <a:gd name="T71" fmla="*/ 152 h 154"/>
                <a:gd name="T72" fmla="*/ 21 w 98"/>
                <a:gd name="T73" fmla="*/ 154 h 154"/>
                <a:gd name="T74" fmla="*/ 25 w 98"/>
                <a:gd name="T75" fmla="*/ 154 h 154"/>
                <a:gd name="T76" fmla="*/ 43 w 98"/>
                <a:gd name="T77" fmla="*/ 146 h 154"/>
                <a:gd name="T78" fmla="*/ 55 w 98"/>
                <a:gd name="T79" fmla="*/ 125 h 154"/>
                <a:gd name="T80" fmla="*/ 45 w 98"/>
                <a:gd name="T81" fmla="*/ 110 h 154"/>
                <a:gd name="T82" fmla="*/ 34 w 98"/>
                <a:gd name="T83" fmla="*/ 10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8" h="154">
                  <a:moveTo>
                    <a:pt x="50" y="9"/>
                  </a:moveTo>
                  <a:cubicBezTo>
                    <a:pt x="86" y="15"/>
                    <a:pt x="86" y="15"/>
                    <a:pt x="86" y="15"/>
                  </a:cubicBezTo>
                  <a:cubicBezTo>
                    <a:pt x="76" y="32"/>
                    <a:pt x="69" y="45"/>
                    <a:pt x="65" y="55"/>
                  </a:cubicBezTo>
                  <a:cubicBezTo>
                    <a:pt x="59" y="68"/>
                    <a:pt x="54" y="82"/>
                    <a:pt x="49" y="97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50" y="9"/>
                    <a:pt x="50" y="9"/>
                    <a:pt x="50" y="9"/>
                  </a:cubicBezTo>
                  <a:moveTo>
                    <a:pt x="34" y="115"/>
                  </a:moveTo>
                  <a:cubicBezTo>
                    <a:pt x="37" y="115"/>
                    <a:pt x="39" y="116"/>
                    <a:pt x="41" y="117"/>
                  </a:cubicBezTo>
                  <a:cubicBezTo>
                    <a:pt x="45" y="119"/>
                    <a:pt x="47" y="122"/>
                    <a:pt x="47" y="125"/>
                  </a:cubicBezTo>
                  <a:cubicBezTo>
                    <a:pt x="47" y="131"/>
                    <a:pt x="44" y="135"/>
                    <a:pt x="39" y="140"/>
                  </a:cubicBezTo>
                  <a:cubicBezTo>
                    <a:pt x="34" y="143"/>
                    <a:pt x="29" y="145"/>
                    <a:pt x="24" y="146"/>
                  </a:cubicBezTo>
                  <a:cubicBezTo>
                    <a:pt x="23" y="146"/>
                    <a:pt x="22" y="146"/>
                    <a:pt x="21" y="146"/>
                  </a:cubicBezTo>
                  <a:cubicBezTo>
                    <a:pt x="18" y="146"/>
                    <a:pt x="16" y="146"/>
                    <a:pt x="14" y="145"/>
                  </a:cubicBezTo>
                  <a:cubicBezTo>
                    <a:pt x="10" y="143"/>
                    <a:pt x="8" y="140"/>
                    <a:pt x="8" y="136"/>
                  </a:cubicBezTo>
                  <a:cubicBezTo>
                    <a:pt x="8" y="131"/>
                    <a:pt x="11" y="126"/>
                    <a:pt x="16" y="122"/>
                  </a:cubicBezTo>
                  <a:cubicBezTo>
                    <a:pt x="21" y="118"/>
                    <a:pt x="26" y="116"/>
                    <a:pt x="31" y="115"/>
                  </a:cubicBezTo>
                  <a:cubicBezTo>
                    <a:pt x="32" y="115"/>
                    <a:pt x="33" y="115"/>
                    <a:pt x="34" y="115"/>
                  </a:cubicBezTo>
                  <a:moveTo>
                    <a:pt x="44" y="0"/>
                  </a:moveTo>
                  <a:cubicBezTo>
                    <a:pt x="42" y="7"/>
                    <a:pt x="42" y="7"/>
                    <a:pt x="42" y="7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5" y="104"/>
                    <a:pt x="15" y="104"/>
                    <a:pt x="15" y="10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61" y="85"/>
                    <a:pt x="66" y="71"/>
                    <a:pt x="72" y="58"/>
                  </a:cubicBezTo>
                  <a:cubicBezTo>
                    <a:pt x="77" y="49"/>
                    <a:pt x="84" y="35"/>
                    <a:pt x="93" y="1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4" y="0"/>
                    <a:pt x="44" y="0"/>
                    <a:pt x="44" y="0"/>
                  </a:cubicBezTo>
                  <a:close/>
                  <a:moveTo>
                    <a:pt x="34" y="107"/>
                  </a:moveTo>
                  <a:cubicBezTo>
                    <a:pt x="32" y="107"/>
                    <a:pt x="31" y="107"/>
                    <a:pt x="30" y="107"/>
                  </a:cubicBezTo>
                  <a:cubicBezTo>
                    <a:pt x="23" y="108"/>
                    <a:pt x="17" y="111"/>
                    <a:pt x="11" y="115"/>
                  </a:cubicBezTo>
                  <a:cubicBezTo>
                    <a:pt x="4" y="121"/>
                    <a:pt x="0" y="128"/>
                    <a:pt x="0" y="136"/>
                  </a:cubicBezTo>
                  <a:cubicBezTo>
                    <a:pt x="0" y="143"/>
                    <a:pt x="4" y="149"/>
                    <a:pt x="10" y="152"/>
                  </a:cubicBezTo>
                  <a:cubicBezTo>
                    <a:pt x="13" y="153"/>
                    <a:pt x="17" y="154"/>
                    <a:pt x="21" y="154"/>
                  </a:cubicBezTo>
                  <a:cubicBezTo>
                    <a:pt x="22" y="154"/>
                    <a:pt x="24" y="154"/>
                    <a:pt x="25" y="154"/>
                  </a:cubicBezTo>
                  <a:cubicBezTo>
                    <a:pt x="32" y="153"/>
                    <a:pt x="38" y="150"/>
                    <a:pt x="43" y="146"/>
                  </a:cubicBezTo>
                  <a:cubicBezTo>
                    <a:pt x="51" y="140"/>
                    <a:pt x="55" y="133"/>
                    <a:pt x="55" y="125"/>
                  </a:cubicBezTo>
                  <a:cubicBezTo>
                    <a:pt x="55" y="119"/>
                    <a:pt x="51" y="113"/>
                    <a:pt x="45" y="110"/>
                  </a:cubicBezTo>
                  <a:cubicBezTo>
                    <a:pt x="42" y="108"/>
                    <a:pt x="38" y="107"/>
                    <a:pt x="34" y="10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5" name="Freeform 111">
              <a:extLst>
                <a:ext uri="{FF2B5EF4-FFF2-40B4-BE49-F238E27FC236}">
                  <a16:creationId xmlns:a16="http://schemas.microsoft.com/office/drawing/2014/main" id="{164A1360-AF13-2A97-3D3E-36C2981A0C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4" y="1165"/>
              <a:ext cx="96" cy="96"/>
            </a:xfrm>
            <a:custGeom>
              <a:avLst/>
              <a:gdLst>
                <a:gd name="T0" fmla="*/ 96 w 96"/>
                <a:gd name="T1" fmla="*/ 71 h 96"/>
                <a:gd name="T2" fmla="*/ 63 w 96"/>
                <a:gd name="T3" fmla="*/ 68 h 96"/>
                <a:gd name="T4" fmla="*/ 42 w 96"/>
                <a:gd name="T5" fmla="*/ 96 h 96"/>
                <a:gd name="T6" fmla="*/ 34 w 96"/>
                <a:gd name="T7" fmla="*/ 64 h 96"/>
                <a:gd name="T8" fmla="*/ 0 w 96"/>
                <a:gd name="T9" fmla="*/ 52 h 96"/>
                <a:gd name="T10" fmla="*/ 30 w 96"/>
                <a:gd name="T11" fmla="*/ 33 h 96"/>
                <a:gd name="T12" fmla="*/ 30 w 96"/>
                <a:gd name="T13" fmla="*/ 0 h 96"/>
                <a:gd name="T14" fmla="*/ 57 w 96"/>
                <a:gd name="T15" fmla="*/ 21 h 96"/>
                <a:gd name="T16" fmla="*/ 88 w 96"/>
                <a:gd name="T17" fmla="*/ 10 h 96"/>
                <a:gd name="T18" fmla="*/ 78 w 96"/>
                <a:gd name="T19" fmla="*/ 41 h 96"/>
                <a:gd name="T20" fmla="*/ 96 w 96"/>
                <a:gd name="T21" fmla="*/ 7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96">
                  <a:moveTo>
                    <a:pt x="96" y="71"/>
                  </a:moveTo>
                  <a:lnTo>
                    <a:pt x="63" y="68"/>
                  </a:lnTo>
                  <a:lnTo>
                    <a:pt x="42" y="96"/>
                  </a:lnTo>
                  <a:lnTo>
                    <a:pt x="34" y="64"/>
                  </a:lnTo>
                  <a:lnTo>
                    <a:pt x="0" y="52"/>
                  </a:lnTo>
                  <a:lnTo>
                    <a:pt x="30" y="33"/>
                  </a:lnTo>
                  <a:lnTo>
                    <a:pt x="30" y="0"/>
                  </a:lnTo>
                  <a:lnTo>
                    <a:pt x="57" y="21"/>
                  </a:lnTo>
                  <a:lnTo>
                    <a:pt x="88" y="10"/>
                  </a:lnTo>
                  <a:lnTo>
                    <a:pt x="78" y="41"/>
                  </a:lnTo>
                  <a:lnTo>
                    <a:pt x="96" y="7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33B"/>
                </a:gs>
                <a:gs pos="48000">
                  <a:srgbClr val="E93E3A"/>
                </a:gs>
              </a:gsLst>
              <a:lin ang="5400000" scaled="1"/>
              <a:tileRect/>
            </a:gradFill>
            <a:ln w="1428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6" name="Freeform 112">
              <a:extLst>
                <a:ext uri="{FF2B5EF4-FFF2-40B4-BE49-F238E27FC236}">
                  <a16:creationId xmlns:a16="http://schemas.microsoft.com/office/drawing/2014/main" id="{7415C6B2-5983-4B97-C57A-45E02B57587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2" y="1144"/>
              <a:ext cx="98" cy="96"/>
            </a:xfrm>
            <a:custGeom>
              <a:avLst/>
              <a:gdLst>
                <a:gd name="T0" fmla="*/ 98 w 98"/>
                <a:gd name="T1" fmla="*/ 69 h 96"/>
                <a:gd name="T2" fmla="*/ 63 w 98"/>
                <a:gd name="T3" fmla="*/ 69 h 96"/>
                <a:gd name="T4" fmla="*/ 44 w 98"/>
                <a:gd name="T5" fmla="*/ 96 h 96"/>
                <a:gd name="T6" fmla="*/ 33 w 98"/>
                <a:gd name="T7" fmla="*/ 65 h 96"/>
                <a:gd name="T8" fmla="*/ 0 w 98"/>
                <a:gd name="T9" fmla="*/ 52 h 96"/>
                <a:gd name="T10" fmla="*/ 29 w 98"/>
                <a:gd name="T11" fmla="*/ 33 h 96"/>
                <a:gd name="T12" fmla="*/ 29 w 98"/>
                <a:gd name="T13" fmla="*/ 0 h 96"/>
                <a:gd name="T14" fmla="*/ 56 w 98"/>
                <a:gd name="T15" fmla="*/ 21 h 96"/>
                <a:gd name="T16" fmla="*/ 90 w 98"/>
                <a:gd name="T17" fmla="*/ 10 h 96"/>
                <a:gd name="T18" fmla="*/ 77 w 98"/>
                <a:gd name="T19" fmla="*/ 42 h 96"/>
                <a:gd name="T20" fmla="*/ 98 w 98"/>
                <a:gd name="T21" fmla="*/ 6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96">
                  <a:moveTo>
                    <a:pt x="98" y="69"/>
                  </a:moveTo>
                  <a:lnTo>
                    <a:pt x="63" y="69"/>
                  </a:lnTo>
                  <a:lnTo>
                    <a:pt x="44" y="96"/>
                  </a:lnTo>
                  <a:lnTo>
                    <a:pt x="33" y="65"/>
                  </a:lnTo>
                  <a:lnTo>
                    <a:pt x="0" y="52"/>
                  </a:lnTo>
                  <a:lnTo>
                    <a:pt x="29" y="33"/>
                  </a:lnTo>
                  <a:lnTo>
                    <a:pt x="29" y="0"/>
                  </a:lnTo>
                  <a:lnTo>
                    <a:pt x="56" y="21"/>
                  </a:lnTo>
                  <a:lnTo>
                    <a:pt x="90" y="10"/>
                  </a:lnTo>
                  <a:lnTo>
                    <a:pt x="77" y="42"/>
                  </a:lnTo>
                  <a:lnTo>
                    <a:pt x="98" y="6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33B"/>
                </a:gs>
                <a:gs pos="48000">
                  <a:srgbClr val="E93E3A"/>
                </a:gs>
              </a:gsLst>
              <a:lin ang="5400000" scaled="1"/>
              <a:tileRect/>
            </a:gradFill>
            <a:ln w="1428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7" name="Freeform 113">
              <a:extLst>
                <a:ext uri="{FF2B5EF4-FFF2-40B4-BE49-F238E27FC236}">
                  <a16:creationId xmlns:a16="http://schemas.microsoft.com/office/drawing/2014/main" id="{A170D81B-1A51-CB5F-C65A-A40B7E3495D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9" y="1658"/>
              <a:ext cx="98" cy="98"/>
            </a:xfrm>
            <a:custGeom>
              <a:avLst/>
              <a:gdLst>
                <a:gd name="T0" fmla="*/ 98 w 98"/>
                <a:gd name="T1" fmla="*/ 71 h 98"/>
                <a:gd name="T2" fmla="*/ 63 w 98"/>
                <a:gd name="T3" fmla="*/ 71 h 98"/>
                <a:gd name="T4" fmla="*/ 42 w 98"/>
                <a:gd name="T5" fmla="*/ 98 h 98"/>
                <a:gd name="T6" fmla="*/ 33 w 98"/>
                <a:gd name="T7" fmla="*/ 65 h 98"/>
                <a:gd name="T8" fmla="*/ 0 w 98"/>
                <a:gd name="T9" fmla="*/ 54 h 98"/>
                <a:gd name="T10" fmla="*/ 29 w 98"/>
                <a:gd name="T11" fmla="*/ 35 h 98"/>
                <a:gd name="T12" fmla="*/ 29 w 98"/>
                <a:gd name="T13" fmla="*/ 0 h 98"/>
                <a:gd name="T14" fmla="*/ 56 w 98"/>
                <a:gd name="T15" fmla="*/ 21 h 98"/>
                <a:gd name="T16" fmla="*/ 90 w 98"/>
                <a:gd name="T17" fmla="*/ 10 h 98"/>
                <a:gd name="T18" fmla="*/ 77 w 98"/>
                <a:gd name="T19" fmla="*/ 44 h 98"/>
                <a:gd name="T20" fmla="*/ 98 w 98"/>
                <a:gd name="T21" fmla="*/ 7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98">
                  <a:moveTo>
                    <a:pt x="98" y="71"/>
                  </a:moveTo>
                  <a:lnTo>
                    <a:pt x="63" y="71"/>
                  </a:lnTo>
                  <a:lnTo>
                    <a:pt x="42" y="98"/>
                  </a:lnTo>
                  <a:lnTo>
                    <a:pt x="33" y="65"/>
                  </a:lnTo>
                  <a:lnTo>
                    <a:pt x="0" y="54"/>
                  </a:lnTo>
                  <a:lnTo>
                    <a:pt x="29" y="35"/>
                  </a:lnTo>
                  <a:lnTo>
                    <a:pt x="29" y="0"/>
                  </a:lnTo>
                  <a:lnTo>
                    <a:pt x="56" y="21"/>
                  </a:lnTo>
                  <a:lnTo>
                    <a:pt x="90" y="10"/>
                  </a:lnTo>
                  <a:lnTo>
                    <a:pt x="77" y="44"/>
                  </a:lnTo>
                  <a:lnTo>
                    <a:pt x="98" y="7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33B"/>
                </a:gs>
                <a:gs pos="48000">
                  <a:srgbClr val="E93E3A"/>
                </a:gs>
              </a:gsLst>
              <a:lin ang="5400000" scaled="1"/>
              <a:tileRect/>
            </a:gradFill>
            <a:ln w="1428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8" name="Freeform 114">
              <a:extLst>
                <a:ext uri="{FF2B5EF4-FFF2-40B4-BE49-F238E27FC236}">
                  <a16:creationId xmlns:a16="http://schemas.microsoft.com/office/drawing/2014/main" id="{FDC4B1DD-A3D7-5E23-E347-775B1639F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2" y="1741"/>
              <a:ext cx="98" cy="98"/>
            </a:xfrm>
            <a:custGeom>
              <a:avLst/>
              <a:gdLst>
                <a:gd name="T0" fmla="*/ 98 w 98"/>
                <a:gd name="T1" fmla="*/ 71 h 98"/>
                <a:gd name="T2" fmla="*/ 62 w 98"/>
                <a:gd name="T3" fmla="*/ 71 h 98"/>
                <a:gd name="T4" fmla="*/ 41 w 98"/>
                <a:gd name="T5" fmla="*/ 98 h 98"/>
                <a:gd name="T6" fmla="*/ 33 w 98"/>
                <a:gd name="T7" fmla="*/ 65 h 98"/>
                <a:gd name="T8" fmla="*/ 0 w 98"/>
                <a:gd name="T9" fmla="*/ 54 h 98"/>
                <a:gd name="T10" fmla="*/ 29 w 98"/>
                <a:gd name="T11" fmla="*/ 36 h 98"/>
                <a:gd name="T12" fmla="*/ 29 w 98"/>
                <a:gd name="T13" fmla="*/ 0 h 98"/>
                <a:gd name="T14" fmla="*/ 56 w 98"/>
                <a:gd name="T15" fmla="*/ 21 h 98"/>
                <a:gd name="T16" fmla="*/ 89 w 98"/>
                <a:gd name="T17" fmla="*/ 11 h 98"/>
                <a:gd name="T18" fmla="*/ 77 w 98"/>
                <a:gd name="T19" fmla="*/ 44 h 98"/>
                <a:gd name="T20" fmla="*/ 98 w 98"/>
                <a:gd name="T21" fmla="*/ 7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98">
                  <a:moveTo>
                    <a:pt x="98" y="71"/>
                  </a:moveTo>
                  <a:lnTo>
                    <a:pt x="62" y="71"/>
                  </a:lnTo>
                  <a:lnTo>
                    <a:pt x="41" y="98"/>
                  </a:lnTo>
                  <a:lnTo>
                    <a:pt x="33" y="65"/>
                  </a:lnTo>
                  <a:lnTo>
                    <a:pt x="0" y="54"/>
                  </a:lnTo>
                  <a:lnTo>
                    <a:pt x="29" y="36"/>
                  </a:lnTo>
                  <a:lnTo>
                    <a:pt x="29" y="0"/>
                  </a:lnTo>
                  <a:lnTo>
                    <a:pt x="56" y="21"/>
                  </a:lnTo>
                  <a:lnTo>
                    <a:pt x="89" y="11"/>
                  </a:lnTo>
                  <a:lnTo>
                    <a:pt x="77" y="44"/>
                  </a:lnTo>
                  <a:lnTo>
                    <a:pt x="98" y="7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33B"/>
                </a:gs>
                <a:gs pos="48000">
                  <a:srgbClr val="E93E3A"/>
                </a:gs>
              </a:gsLst>
              <a:lin ang="5400000" scaled="1"/>
              <a:tileRect/>
            </a:gradFill>
            <a:ln w="1428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6480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4" name="Graphic 2563">
            <a:extLst>
              <a:ext uri="{FF2B5EF4-FFF2-40B4-BE49-F238E27FC236}">
                <a16:creationId xmlns:a16="http://schemas.microsoft.com/office/drawing/2014/main" id="{BA3BBB12-421C-2962-0352-5FA6EE8364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6233" y="1988128"/>
            <a:ext cx="1371600" cy="1371600"/>
          </a:xfrm>
          <a:prstGeom prst="rect">
            <a:avLst/>
          </a:prstGeom>
        </p:spPr>
      </p:pic>
      <p:pic>
        <p:nvPicPr>
          <p:cNvPr id="2566" name="Graphic 2565">
            <a:extLst>
              <a:ext uri="{FF2B5EF4-FFF2-40B4-BE49-F238E27FC236}">
                <a16:creationId xmlns:a16="http://schemas.microsoft.com/office/drawing/2014/main" id="{77F95F12-79C1-A3A4-8278-CD16D2ADD3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6233" y="3445935"/>
            <a:ext cx="1371600" cy="1371600"/>
          </a:xfrm>
          <a:prstGeom prst="rect">
            <a:avLst/>
          </a:prstGeom>
        </p:spPr>
      </p:pic>
      <p:pic>
        <p:nvPicPr>
          <p:cNvPr id="2570" name="Graphic 2569">
            <a:extLst>
              <a:ext uri="{FF2B5EF4-FFF2-40B4-BE49-F238E27FC236}">
                <a16:creationId xmlns:a16="http://schemas.microsoft.com/office/drawing/2014/main" id="{569D5C66-8502-5C29-50B5-8CA4DDC065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31926" y="3445935"/>
            <a:ext cx="1371600" cy="1371600"/>
          </a:xfrm>
          <a:prstGeom prst="rect">
            <a:avLst/>
          </a:prstGeom>
        </p:spPr>
      </p:pic>
      <p:pic>
        <p:nvPicPr>
          <p:cNvPr id="2574" name="Graphic 2573">
            <a:extLst>
              <a:ext uri="{FF2B5EF4-FFF2-40B4-BE49-F238E27FC236}">
                <a16:creationId xmlns:a16="http://schemas.microsoft.com/office/drawing/2014/main" id="{9C8BF7F2-B623-5F7B-E9A9-046DDA6D867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117332" y="3445935"/>
            <a:ext cx="1371600" cy="1371600"/>
          </a:xfrm>
          <a:prstGeom prst="rect">
            <a:avLst/>
          </a:prstGeom>
        </p:spPr>
      </p:pic>
      <p:pic>
        <p:nvPicPr>
          <p:cNvPr id="2576" name="Graphic 2575">
            <a:extLst>
              <a:ext uri="{FF2B5EF4-FFF2-40B4-BE49-F238E27FC236}">
                <a16:creationId xmlns:a16="http://schemas.microsoft.com/office/drawing/2014/main" id="{79ACD2A1-D794-4CA8-F13C-65CE1525C9D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3620" y="4936172"/>
            <a:ext cx="1371600" cy="1371600"/>
          </a:xfrm>
          <a:prstGeom prst="rect">
            <a:avLst/>
          </a:prstGeom>
        </p:spPr>
      </p:pic>
      <p:sp>
        <p:nvSpPr>
          <p:cNvPr id="2577" name="TextBox 2576">
            <a:extLst>
              <a:ext uri="{FF2B5EF4-FFF2-40B4-BE49-F238E27FC236}">
                <a16:creationId xmlns:a16="http://schemas.microsoft.com/office/drawing/2014/main" id="{04EF66FD-75B3-44E0-8C0B-6E9BE3399BCD}"/>
              </a:ext>
            </a:extLst>
          </p:cNvPr>
          <p:cNvSpPr txBox="1"/>
          <p:nvPr/>
        </p:nvSpPr>
        <p:spPr>
          <a:xfrm>
            <a:off x="259951" y="-11717"/>
            <a:ext cx="4036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97300"/>
                </a:solidFill>
                <a:effectLst/>
                <a:uLnTx/>
                <a:uFillTx/>
                <a:latin typeface="Bangers" panose="020B0603050302020204" pitchFamily="34" charset="0"/>
                <a:ea typeface="+mn-ea"/>
                <a:cs typeface="+mn-cs"/>
              </a:rPr>
              <a:t>Graphics- Can Format (change color)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97300"/>
                </a:solidFill>
                <a:effectLst/>
                <a:uLnTx/>
                <a:uFillTx/>
                <a:latin typeface="Bangers" panose="020B0603050302020204" pitchFamily="34" charset="0"/>
                <a:ea typeface="+mn-ea"/>
                <a:cs typeface="+mn-cs"/>
              </a:rPr>
              <a:t>Lock the  aspect ratio!!!!!!</a:t>
            </a:r>
            <a:endParaRPr kumimoji="0" lang="en-VI" sz="1800" b="0" i="0" u="none" strike="noStrike" kern="1200" cap="none" spc="0" normalizeH="0" baseline="0" noProof="0" dirty="0">
              <a:ln>
                <a:noFill/>
              </a:ln>
              <a:solidFill>
                <a:srgbClr val="097300"/>
              </a:solidFill>
              <a:effectLst/>
              <a:uLnTx/>
              <a:uFillTx/>
              <a:latin typeface="Bangers" panose="020B0603050302020204" pitchFamily="34" charset="0"/>
              <a:ea typeface="+mn-ea"/>
              <a:cs typeface="+mn-cs"/>
            </a:endParaRPr>
          </a:p>
        </p:txBody>
      </p:sp>
      <p:pic>
        <p:nvPicPr>
          <p:cNvPr id="2581" name="Graphic 2580">
            <a:extLst>
              <a:ext uri="{FF2B5EF4-FFF2-40B4-BE49-F238E27FC236}">
                <a16:creationId xmlns:a16="http://schemas.microsoft.com/office/drawing/2014/main" id="{9F05662E-EC35-6027-5379-FFDC89B0102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17332" y="1988128"/>
            <a:ext cx="1371600" cy="1371600"/>
          </a:xfrm>
          <a:prstGeom prst="rect">
            <a:avLst/>
          </a:prstGeom>
        </p:spPr>
      </p:pic>
      <p:pic>
        <p:nvPicPr>
          <p:cNvPr id="2583" name="Graphic 2582">
            <a:extLst>
              <a:ext uri="{FF2B5EF4-FFF2-40B4-BE49-F238E27FC236}">
                <a16:creationId xmlns:a16="http://schemas.microsoft.com/office/drawing/2014/main" id="{5B1C9BD6-0DE1-B9A3-255A-6544F348448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117332" y="4936172"/>
            <a:ext cx="1371600" cy="1371600"/>
          </a:xfrm>
          <a:prstGeom prst="rect">
            <a:avLst/>
          </a:prstGeom>
        </p:spPr>
      </p:pic>
      <p:pic>
        <p:nvPicPr>
          <p:cNvPr id="2585" name="Graphic 2584">
            <a:extLst>
              <a:ext uri="{FF2B5EF4-FFF2-40B4-BE49-F238E27FC236}">
                <a16:creationId xmlns:a16="http://schemas.microsoft.com/office/drawing/2014/main" id="{250D3143-2B5C-F468-327B-6396DC88DAA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631926" y="1988128"/>
            <a:ext cx="1371600" cy="1371600"/>
          </a:xfrm>
          <a:prstGeom prst="rect">
            <a:avLst/>
          </a:prstGeom>
        </p:spPr>
      </p:pic>
      <p:pic>
        <p:nvPicPr>
          <p:cNvPr id="2587" name="Graphic 2586">
            <a:extLst>
              <a:ext uri="{FF2B5EF4-FFF2-40B4-BE49-F238E27FC236}">
                <a16:creationId xmlns:a16="http://schemas.microsoft.com/office/drawing/2014/main" id="{412314B5-FA90-3F3C-FB17-9A4D2ABC91D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631926" y="4936172"/>
            <a:ext cx="13716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0442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7" name="Graphic 556">
            <a:extLst>
              <a:ext uri="{FF2B5EF4-FFF2-40B4-BE49-F238E27FC236}">
                <a16:creationId xmlns:a16="http://schemas.microsoft.com/office/drawing/2014/main" id="{BB8B3073-8EEF-5982-75A7-B5180B096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440" y="2977714"/>
            <a:ext cx="2194560" cy="1550184"/>
          </a:xfrm>
          <a:prstGeom prst="rect">
            <a:avLst/>
          </a:prstGeom>
        </p:spPr>
      </p:pic>
      <p:pic>
        <p:nvPicPr>
          <p:cNvPr id="559" name="Graphic 558">
            <a:extLst>
              <a:ext uri="{FF2B5EF4-FFF2-40B4-BE49-F238E27FC236}">
                <a16:creationId xmlns:a16="http://schemas.microsoft.com/office/drawing/2014/main" id="{1178F004-7972-41A3-27FC-F3B1F65AB4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25757" y="3158228"/>
            <a:ext cx="2194560" cy="1256500"/>
          </a:xfrm>
          <a:prstGeom prst="rect">
            <a:avLst/>
          </a:prstGeom>
        </p:spPr>
      </p:pic>
      <p:pic>
        <p:nvPicPr>
          <p:cNvPr id="561" name="Graphic 560">
            <a:extLst>
              <a:ext uri="{FF2B5EF4-FFF2-40B4-BE49-F238E27FC236}">
                <a16:creationId xmlns:a16="http://schemas.microsoft.com/office/drawing/2014/main" id="{60B22884-D921-A675-4B86-A2FFD12D780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25757" y="4595242"/>
            <a:ext cx="2194560" cy="1253949"/>
          </a:xfrm>
          <a:prstGeom prst="rect">
            <a:avLst/>
          </a:prstGeom>
        </p:spPr>
      </p:pic>
      <p:pic>
        <p:nvPicPr>
          <p:cNvPr id="563" name="Graphic 562">
            <a:extLst>
              <a:ext uri="{FF2B5EF4-FFF2-40B4-BE49-F238E27FC236}">
                <a16:creationId xmlns:a16="http://schemas.microsoft.com/office/drawing/2014/main" id="{2809CA82-41B2-3964-44E5-F528E252D45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440" y="4595242"/>
            <a:ext cx="2194560" cy="1550184"/>
          </a:xfrm>
          <a:prstGeom prst="rect">
            <a:avLst/>
          </a:prstGeom>
        </p:spPr>
      </p:pic>
      <p:pic>
        <p:nvPicPr>
          <p:cNvPr id="2562" name="Graphic 2561">
            <a:extLst>
              <a:ext uri="{FF2B5EF4-FFF2-40B4-BE49-F238E27FC236}">
                <a16:creationId xmlns:a16="http://schemas.microsoft.com/office/drawing/2014/main" id="{1F02786F-C98A-8206-6F5C-0728DE4814A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317376" y="1575634"/>
            <a:ext cx="2103120" cy="1402080"/>
          </a:xfrm>
          <a:prstGeom prst="rect">
            <a:avLst/>
          </a:prstGeom>
        </p:spPr>
      </p:pic>
      <p:sp>
        <p:nvSpPr>
          <p:cNvPr id="2577" name="TextBox 2576">
            <a:extLst>
              <a:ext uri="{FF2B5EF4-FFF2-40B4-BE49-F238E27FC236}">
                <a16:creationId xmlns:a16="http://schemas.microsoft.com/office/drawing/2014/main" id="{04EF66FD-75B3-44E0-8C0B-6E9BE3399BCD}"/>
              </a:ext>
            </a:extLst>
          </p:cNvPr>
          <p:cNvSpPr txBox="1"/>
          <p:nvPr/>
        </p:nvSpPr>
        <p:spPr>
          <a:xfrm>
            <a:off x="267929" y="216310"/>
            <a:ext cx="403614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97300"/>
                </a:solidFill>
                <a:effectLst/>
                <a:uLnTx/>
                <a:uFillTx/>
                <a:latin typeface="Bangers" panose="020B0603050302020204" pitchFamily="34" charset="0"/>
                <a:ea typeface="+mn-ea"/>
                <a:cs typeface="+mn-cs"/>
              </a:rPr>
              <a:t>Graphics- SVG Files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gray graphics are easily editable, the other ones are not so easily edited. </a:t>
            </a:r>
            <a:endParaRPr kumimoji="0" lang="en-VI" sz="14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B65A51A-17A9-28BD-CAEC-525EEC568B6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74320" y="1394913"/>
            <a:ext cx="1828800" cy="1410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635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E66F36C5-FF74-E35A-0A2E-879B3F1479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4" y="625344"/>
            <a:ext cx="2103120" cy="176147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B6CE108-30F5-BCB9-8770-CFE41749F0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4" y="2426523"/>
            <a:ext cx="2103120" cy="1655874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3BEC89E8-10ED-03A2-AEE0-CAA88C3B45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20413" y="705854"/>
            <a:ext cx="2103120" cy="110952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7D073CA9-E56B-6CE7-2298-412AEF0C32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20413" y="1880998"/>
            <a:ext cx="2103120" cy="1051560"/>
          </a:xfrm>
          <a:prstGeom prst="rect">
            <a:avLst/>
          </a:prstGeom>
        </p:spPr>
      </p:pic>
      <p:pic>
        <p:nvPicPr>
          <p:cNvPr id="23" name="Picture 22" descr="Background pattern&#10;&#10;Description automatically generated">
            <a:extLst>
              <a:ext uri="{FF2B5EF4-FFF2-40B4-BE49-F238E27FC236}">
                <a16:creationId xmlns:a16="http://schemas.microsoft.com/office/drawing/2014/main" id="{25628E1C-994C-A313-AF94-67DE9ED9E22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413" y="2998182"/>
            <a:ext cx="2103120" cy="1273216"/>
          </a:xfrm>
          <a:prstGeom prst="rect">
            <a:avLst/>
          </a:prstGeom>
        </p:spPr>
      </p:pic>
      <p:pic>
        <p:nvPicPr>
          <p:cNvPr id="25" name="Picture 24" descr="Shape&#10;&#10;Description automatically generated with low confidence">
            <a:extLst>
              <a:ext uri="{FF2B5EF4-FFF2-40B4-BE49-F238E27FC236}">
                <a16:creationId xmlns:a16="http://schemas.microsoft.com/office/drawing/2014/main" id="{298F1259-FC20-72DD-1A8F-B89D53A7B45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89" y="4221518"/>
            <a:ext cx="2103120" cy="1183005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E35A8E64-1521-2E77-D6DE-D3B6CF040B00}"/>
              </a:ext>
            </a:extLst>
          </p:cNvPr>
          <p:cNvSpPr txBox="1"/>
          <p:nvPr/>
        </p:nvSpPr>
        <p:spPr>
          <a:xfrm>
            <a:off x="267929" y="216310"/>
            <a:ext cx="4036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97300"/>
                </a:solidFill>
                <a:effectLst/>
                <a:uLnTx/>
                <a:uFillTx/>
                <a:latin typeface="Bangers" panose="020B0603050302020204" pitchFamily="34" charset="0"/>
                <a:ea typeface="+mn-ea"/>
                <a:cs typeface="+mn-cs"/>
              </a:rPr>
              <a:t>PNG IMAGES for backgrounds –</a:t>
            </a:r>
            <a:endParaRPr kumimoji="0" lang="en-VI" sz="1800" b="0" i="0" u="none" strike="noStrike" kern="1200" cap="none" spc="0" normalizeH="0" baseline="0" noProof="0" dirty="0">
              <a:ln>
                <a:noFill/>
              </a:ln>
              <a:solidFill>
                <a:srgbClr val="097300"/>
              </a:solidFill>
              <a:effectLst/>
              <a:uLnTx/>
              <a:uFillTx/>
              <a:latin typeface="Bangers" panose="020B06030503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86222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39" descr="A close up of a logo&#10;&#10;Description automatically generated">
            <a:extLst>
              <a:ext uri="{FF2B5EF4-FFF2-40B4-BE49-F238E27FC236}">
                <a16:creationId xmlns:a16="http://schemas.microsoft.com/office/drawing/2014/main" id="{F673CCBD-E72E-CF93-EE6E-23B49A113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0" b="5400"/>
          <a:stretch>
            <a:fillRect/>
          </a:stretch>
        </p:blipFill>
        <p:spPr>
          <a:xfrm>
            <a:off x="2286000" y="2431682"/>
            <a:ext cx="2286000" cy="120327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" name="Picture Placeholder 37">
            <a:extLst>
              <a:ext uri="{FF2B5EF4-FFF2-40B4-BE49-F238E27FC236}">
                <a16:creationId xmlns:a16="http://schemas.microsoft.com/office/drawing/2014/main" id="{6CC5FAEB-178D-72D0-434B-28F42DB1B9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1" b="3181"/>
          <a:stretch>
            <a:fillRect/>
          </a:stretch>
        </p:blipFill>
        <p:spPr>
          <a:xfrm>
            <a:off x="0" y="1160109"/>
            <a:ext cx="2286000" cy="120327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4" name="Picture Placeholder 45">
            <a:extLst>
              <a:ext uri="{FF2B5EF4-FFF2-40B4-BE49-F238E27FC236}">
                <a16:creationId xmlns:a16="http://schemas.microsoft.com/office/drawing/2014/main" id="{6CA5156E-D24F-88E9-74E2-895B546D72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0" b="5400"/>
          <a:stretch>
            <a:fillRect/>
          </a:stretch>
        </p:blipFill>
        <p:spPr>
          <a:xfrm>
            <a:off x="2241287" y="3747155"/>
            <a:ext cx="2286000" cy="120327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" name="Picture Placeholder 47">
            <a:extLst>
              <a:ext uri="{FF2B5EF4-FFF2-40B4-BE49-F238E27FC236}">
                <a16:creationId xmlns:a16="http://schemas.microsoft.com/office/drawing/2014/main" id="{F9CD8F1F-3211-F69F-C511-AD8DE6E852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7" b="3097"/>
          <a:stretch>
            <a:fillRect/>
          </a:stretch>
        </p:blipFill>
        <p:spPr>
          <a:xfrm>
            <a:off x="0" y="2453632"/>
            <a:ext cx="2286000" cy="120327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6" name="Picture Placeholder 51" descr="A screen shot of a computer&#10;&#10;Description automatically generated">
            <a:extLst>
              <a:ext uri="{FF2B5EF4-FFF2-40B4-BE49-F238E27FC236}">
                <a16:creationId xmlns:a16="http://schemas.microsoft.com/office/drawing/2014/main" id="{C02A07CD-FF6D-3420-8C88-AA42044B51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0" b="5400"/>
          <a:stretch>
            <a:fillRect/>
          </a:stretch>
        </p:blipFill>
        <p:spPr>
          <a:xfrm>
            <a:off x="2286000" y="1138159"/>
            <a:ext cx="2286000" cy="120327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Picture Placeholder 53">
            <a:extLst>
              <a:ext uri="{FF2B5EF4-FFF2-40B4-BE49-F238E27FC236}">
                <a16:creationId xmlns:a16="http://schemas.microsoft.com/office/drawing/2014/main" id="{451ACEF3-F9E7-9436-5786-540E89C232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0" b="5400"/>
          <a:stretch>
            <a:fillRect/>
          </a:stretch>
        </p:blipFill>
        <p:spPr>
          <a:xfrm>
            <a:off x="-44713" y="3747155"/>
            <a:ext cx="2286000" cy="1203275"/>
          </a:xfrm>
          <a:prstGeom prst="rect">
            <a:avLst/>
          </a:prstGeom>
          <a:ln>
            <a:noFill/>
          </a:ln>
          <a:effectLst/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601F502-39B2-CA1C-7A0B-B93208975A5B}"/>
              </a:ext>
            </a:extLst>
          </p:cNvPr>
          <p:cNvSpPr txBox="1"/>
          <p:nvPr/>
        </p:nvSpPr>
        <p:spPr>
          <a:xfrm>
            <a:off x="267929" y="216310"/>
            <a:ext cx="4036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97300"/>
                </a:solidFill>
                <a:effectLst/>
                <a:uLnTx/>
                <a:uFillTx/>
                <a:latin typeface="Bangers" panose="020B0603050302020204" pitchFamily="34" charset="0"/>
                <a:ea typeface="+mn-ea"/>
                <a:cs typeface="+mn-cs"/>
              </a:rPr>
              <a:t>PNG IMAGES for backgrounds –</a:t>
            </a:r>
            <a:endParaRPr kumimoji="0" lang="en-VI" sz="1800" b="0" i="0" u="none" strike="noStrike" kern="1200" cap="none" spc="0" normalizeH="0" baseline="0" noProof="0" dirty="0">
              <a:ln>
                <a:noFill/>
              </a:ln>
              <a:solidFill>
                <a:srgbClr val="097300"/>
              </a:solidFill>
              <a:effectLst/>
              <a:uLnTx/>
              <a:uFillTx/>
              <a:latin typeface="Bangers" panose="020B06030503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48949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84</TotalTime>
  <Words>102</Words>
  <Application>Microsoft Office PowerPoint</Application>
  <PresentationFormat>Custom</PresentationFormat>
  <Paragraphs>17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Open Sans</vt:lpstr>
      <vt:lpstr>Calibri Light</vt:lpstr>
      <vt:lpstr>Calibri</vt:lpstr>
      <vt:lpstr>Arial</vt:lpstr>
      <vt:lpstr>Bangers</vt:lpstr>
      <vt:lpstr>Office Theme</vt:lpstr>
      <vt:lpstr>GRAphic assets this is Banger Font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 assets</dc:title>
  <dc:creator>Rylatt, Catherine Ann</dc:creator>
  <cp:lastModifiedBy>Rylatt, Catherine Ann</cp:lastModifiedBy>
  <cp:revision>2</cp:revision>
  <dcterms:created xsi:type="dcterms:W3CDTF">2023-03-02T19:37:17Z</dcterms:created>
  <dcterms:modified xsi:type="dcterms:W3CDTF">2023-03-06T21:33:22Z</dcterms:modified>
</cp:coreProperties>
</file>