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341" r:id="rId2"/>
    <p:sldId id="256" r:id="rId3"/>
    <p:sldId id="342" r:id="rId4"/>
    <p:sldId id="331" r:id="rId5"/>
    <p:sldId id="339" r:id="rId6"/>
    <p:sldId id="332" r:id="rId7"/>
    <p:sldId id="334" r:id="rId8"/>
    <p:sldId id="333" r:id="rId9"/>
    <p:sldId id="338" r:id="rId10"/>
  </p:sldIdLst>
  <p:sldSz cx="4800600" cy="6629400"/>
  <p:notesSz cx="6858000" cy="9144000"/>
  <p:embeddedFontLst>
    <p:embeddedFont>
      <p:font typeface="Bangers" panose="020B0603050302020204" pitchFamily="3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Montserrat" panose="02000505000000020004" pitchFamily="2" charset="0"/>
      <p:regular r:id="rId20"/>
      <p:bold r:id="rId21"/>
    </p:embeddedFont>
    <p:embeddedFont>
      <p:font typeface="Montserrat Black" panose="00000A00000000000000" pitchFamily="2" charset="0"/>
      <p:bold r:id="rId22"/>
      <p:boldItalic r:id="rId23"/>
    </p:embeddedFont>
    <p:embeddedFont>
      <p:font typeface="Montserrat ExtraBold" panose="00000900000000000000" pitchFamily="2" charset="0"/>
      <p:bold r:id="rId24"/>
      <p:boldItalic r:id="rId25"/>
    </p:embeddedFon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Open Sans Extrabold" panose="020B0906030804020204" pitchFamily="34" charset="0"/>
      <p:bold r:id="rId30"/>
      <p:boldItalic r:id="rId31"/>
    </p:embeddedFont>
    <p:embeddedFont>
      <p:font typeface="Open Sans Semibold" panose="020B0706030804020204" pitchFamily="34" charset="0"/>
      <p:bold r:id="rId32"/>
      <p:boldItalic r:id="rId3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8" userDrawn="1">
          <p15:clr>
            <a:srgbClr val="A4A3A4"/>
          </p15:clr>
        </p15:guide>
        <p15:guide id="2" pos="15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A"/>
    <a:srgbClr val="294095"/>
    <a:srgbClr val="00B0F0"/>
    <a:srgbClr val="097300"/>
    <a:srgbClr val="D5992A"/>
    <a:srgbClr val="2A98C4"/>
    <a:srgbClr val="FFFFFF"/>
    <a:srgbClr val="FFB464"/>
    <a:srgbClr val="FF00FF"/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3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2250" y="63"/>
      </p:cViewPr>
      <p:guideLst>
        <p:guide orient="horz" pos="2088"/>
        <p:guide pos="15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2910" y="30"/>
      </p:cViewPr>
      <p:guideLst/>
    </p:cSldViewPr>
  </p:notesViewPr>
  <p:gridSpacing cx="114300" cy="1143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21" Type="http://schemas.openxmlformats.org/officeDocument/2006/relationships/font" Target="fonts/font9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62EB64-1631-8F87-B792-CE8B8635D3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3C54E1-B3F9-CABB-F397-45CD7F5543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81FD3-4849-4801-939C-3267A5A6C33F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1BDDA2-4BEA-9CAA-1A47-1319CF65215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62CE6C-6480-5B4B-46B5-E79B29811B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94EC3-1B5C-4153-B4E2-5858EAD5E601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99597851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BC10D-255D-4746-834E-03A93656B5A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V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63673-6AC7-4955-AB7C-8ABDC61B0CB8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599600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48640" rtl="0" eaLnBrk="1" latinLnBrk="0" hangingPunct="1">
      <a:defRPr sz="720" kern="1200">
        <a:solidFill>
          <a:schemeClr val="tx1"/>
        </a:solidFill>
        <a:latin typeface="+mn-lt"/>
        <a:ea typeface="+mn-ea"/>
        <a:cs typeface="+mn-cs"/>
      </a:defRPr>
    </a:lvl1pPr>
    <a:lvl2pPr marL="274320" algn="l" defTabSz="548640" rtl="0" eaLnBrk="1" latinLnBrk="0" hangingPunct="1">
      <a:defRPr sz="720" kern="1200">
        <a:solidFill>
          <a:schemeClr val="tx1"/>
        </a:solidFill>
        <a:latin typeface="+mn-lt"/>
        <a:ea typeface="+mn-ea"/>
        <a:cs typeface="+mn-cs"/>
      </a:defRPr>
    </a:lvl2pPr>
    <a:lvl3pPr marL="548640" algn="l" defTabSz="548640" rtl="0" eaLnBrk="1" latinLnBrk="0" hangingPunct="1">
      <a:defRPr sz="720" kern="1200">
        <a:solidFill>
          <a:schemeClr val="tx1"/>
        </a:solidFill>
        <a:latin typeface="+mn-lt"/>
        <a:ea typeface="+mn-ea"/>
        <a:cs typeface="+mn-cs"/>
      </a:defRPr>
    </a:lvl3pPr>
    <a:lvl4pPr marL="822960" algn="l" defTabSz="548640" rtl="0" eaLnBrk="1" latinLnBrk="0" hangingPunct="1">
      <a:defRPr sz="720" kern="1200">
        <a:solidFill>
          <a:schemeClr val="tx1"/>
        </a:solidFill>
        <a:latin typeface="+mn-lt"/>
        <a:ea typeface="+mn-ea"/>
        <a:cs typeface="+mn-cs"/>
      </a:defRPr>
    </a:lvl4pPr>
    <a:lvl5pPr marL="1097280" algn="l" defTabSz="548640" rtl="0" eaLnBrk="1" latinLnBrk="0" hangingPunct="1">
      <a:defRPr sz="720" kern="1200">
        <a:solidFill>
          <a:schemeClr val="tx1"/>
        </a:solidFill>
        <a:latin typeface="+mn-lt"/>
        <a:ea typeface="+mn-ea"/>
        <a:cs typeface="+mn-cs"/>
      </a:defRPr>
    </a:lvl5pPr>
    <a:lvl6pPr marL="1371600" algn="l" defTabSz="548640" rtl="0" eaLnBrk="1" latinLnBrk="0" hangingPunct="1">
      <a:defRPr sz="720" kern="1200">
        <a:solidFill>
          <a:schemeClr val="tx1"/>
        </a:solidFill>
        <a:latin typeface="+mn-lt"/>
        <a:ea typeface="+mn-ea"/>
        <a:cs typeface="+mn-cs"/>
      </a:defRPr>
    </a:lvl6pPr>
    <a:lvl7pPr marL="1645920" algn="l" defTabSz="548640" rtl="0" eaLnBrk="1" latinLnBrk="0" hangingPunct="1">
      <a:defRPr sz="720" kern="1200">
        <a:solidFill>
          <a:schemeClr val="tx1"/>
        </a:solidFill>
        <a:latin typeface="+mn-lt"/>
        <a:ea typeface="+mn-ea"/>
        <a:cs typeface="+mn-cs"/>
      </a:defRPr>
    </a:lvl7pPr>
    <a:lvl8pPr marL="1920240" algn="l" defTabSz="548640" rtl="0" eaLnBrk="1" latinLnBrk="0" hangingPunct="1">
      <a:defRPr sz="720" kern="1200">
        <a:solidFill>
          <a:schemeClr val="tx1"/>
        </a:solidFill>
        <a:latin typeface="+mn-lt"/>
        <a:ea typeface="+mn-ea"/>
        <a:cs typeface="+mn-cs"/>
      </a:defRPr>
    </a:lvl8pPr>
    <a:lvl9pPr marL="2194560" algn="l" defTabSz="548640" rtl="0" eaLnBrk="1" latinLnBrk="0" hangingPunct="1">
      <a:defRPr sz="7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45" y="1084951"/>
            <a:ext cx="4080510" cy="2308014"/>
          </a:xfrm>
        </p:spPr>
        <p:txBody>
          <a:bodyPr anchor="b"/>
          <a:lstStyle>
            <a:lvl1pPr algn="ctr">
              <a:defRPr sz="31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0075" y="3481970"/>
            <a:ext cx="3600450" cy="1600570"/>
          </a:xfrm>
        </p:spPr>
        <p:txBody>
          <a:bodyPr/>
          <a:lstStyle>
            <a:lvl1pPr marL="0" indent="0" algn="ctr">
              <a:buNone/>
              <a:defRPr sz="1243"/>
            </a:lvl1pPr>
            <a:lvl2pPr marL="236761" indent="0" algn="ctr">
              <a:buNone/>
              <a:defRPr sz="1036"/>
            </a:lvl2pPr>
            <a:lvl3pPr marL="473522" indent="0" algn="ctr">
              <a:buNone/>
              <a:defRPr sz="932"/>
            </a:lvl3pPr>
            <a:lvl4pPr marL="710283" indent="0" algn="ctr">
              <a:buNone/>
              <a:defRPr sz="829"/>
            </a:lvl4pPr>
            <a:lvl5pPr marL="947044" indent="0" algn="ctr">
              <a:buNone/>
              <a:defRPr sz="829"/>
            </a:lvl5pPr>
            <a:lvl6pPr marL="1183805" indent="0" algn="ctr">
              <a:buNone/>
              <a:defRPr sz="829"/>
            </a:lvl6pPr>
            <a:lvl7pPr marL="1420566" indent="0" algn="ctr">
              <a:buNone/>
              <a:defRPr sz="829"/>
            </a:lvl7pPr>
            <a:lvl8pPr marL="1657327" indent="0" algn="ctr">
              <a:buNone/>
              <a:defRPr sz="829"/>
            </a:lvl8pPr>
            <a:lvl9pPr marL="1894088" indent="0" algn="ctr">
              <a:buNone/>
              <a:defRPr sz="82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48082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58340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435430" y="352954"/>
            <a:ext cx="1035130" cy="561811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042" y="352954"/>
            <a:ext cx="3045381" cy="561811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93829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ic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E4B538A-5585-46DD-F41A-31ED4E09FF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3201" y="173787"/>
            <a:ext cx="2478417" cy="1724511"/>
          </a:xfrm>
          <a:custGeom>
            <a:avLst/>
            <a:gdLst>
              <a:gd name="connsiteX0" fmla="*/ 0 w 2330012"/>
              <a:gd name="connsiteY0" fmla="*/ 0 h 1590992"/>
              <a:gd name="connsiteX1" fmla="*/ 2330012 w 2330012"/>
              <a:gd name="connsiteY1" fmla="*/ 0 h 1590992"/>
              <a:gd name="connsiteX2" fmla="*/ 2330012 w 2330012"/>
              <a:gd name="connsiteY2" fmla="*/ 1590992 h 1590992"/>
              <a:gd name="connsiteX3" fmla="*/ 0 w 2330012"/>
              <a:gd name="connsiteY3" fmla="*/ 1590992 h 1590992"/>
              <a:gd name="connsiteX4" fmla="*/ 0 w 2330012"/>
              <a:gd name="connsiteY4" fmla="*/ 0 h 1590992"/>
              <a:gd name="connsiteX0" fmla="*/ 5080 w 2335092"/>
              <a:gd name="connsiteY0" fmla="*/ 0 h 1590992"/>
              <a:gd name="connsiteX1" fmla="*/ 2335092 w 2335092"/>
              <a:gd name="connsiteY1" fmla="*/ 0 h 1590992"/>
              <a:gd name="connsiteX2" fmla="*/ 2335092 w 2335092"/>
              <a:gd name="connsiteY2" fmla="*/ 1590992 h 1590992"/>
              <a:gd name="connsiteX3" fmla="*/ 0 w 2335092"/>
              <a:gd name="connsiteY3" fmla="*/ 1580832 h 1590992"/>
              <a:gd name="connsiteX4" fmla="*/ 5080 w 2335092"/>
              <a:gd name="connsiteY4" fmla="*/ 0 h 1590992"/>
              <a:gd name="connsiteX0" fmla="*/ 7443 w 2337455"/>
              <a:gd name="connsiteY0" fmla="*/ 0 h 1590992"/>
              <a:gd name="connsiteX1" fmla="*/ 2337455 w 2337455"/>
              <a:gd name="connsiteY1" fmla="*/ 0 h 1590992"/>
              <a:gd name="connsiteX2" fmla="*/ 2337455 w 2337455"/>
              <a:gd name="connsiteY2" fmla="*/ 1590992 h 1590992"/>
              <a:gd name="connsiteX3" fmla="*/ 0 w 2337455"/>
              <a:gd name="connsiteY3" fmla="*/ 1543028 h 1590992"/>
              <a:gd name="connsiteX4" fmla="*/ 7443 w 2337455"/>
              <a:gd name="connsiteY4" fmla="*/ 0 h 1590992"/>
              <a:gd name="connsiteX0" fmla="*/ 5081 w 2335093"/>
              <a:gd name="connsiteY0" fmla="*/ 0 h 1590992"/>
              <a:gd name="connsiteX1" fmla="*/ 2335093 w 2335093"/>
              <a:gd name="connsiteY1" fmla="*/ 0 h 1590992"/>
              <a:gd name="connsiteX2" fmla="*/ 2335093 w 2335093"/>
              <a:gd name="connsiteY2" fmla="*/ 1590992 h 1590992"/>
              <a:gd name="connsiteX3" fmla="*/ 0 w 2335093"/>
              <a:gd name="connsiteY3" fmla="*/ 1543028 h 1590992"/>
              <a:gd name="connsiteX4" fmla="*/ 5081 w 2335093"/>
              <a:gd name="connsiteY4" fmla="*/ 0 h 1590992"/>
              <a:gd name="connsiteX0" fmla="*/ 5081 w 2453233"/>
              <a:gd name="connsiteY0" fmla="*/ 0 h 1754025"/>
              <a:gd name="connsiteX1" fmla="*/ 2335093 w 2453233"/>
              <a:gd name="connsiteY1" fmla="*/ 0 h 1754025"/>
              <a:gd name="connsiteX2" fmla="*/ 2453233 w 2453233"/>
              <a:gd name="connsiteY2" fmla="*/ 1754025 h 1754025"/>
              <a:gd name="connsiteX3" fmla="*/ 0 w 2453233"/>
              <a:gd name="connsiteY3" fmla="*/ 1543028 h 1754025"/>
              <a:gd name="connsiteX4" fmla="*/ 5081 w 2453233"/>
              <a:gd name="connsiteY4" fmla="*/ 0 h 1754025"/>
              <a:gd name="connsiteX0" fmla="*/ 5081 w 2463501"/>
              <a:gd name="connsiteY0" fmla="*/ 0 h 1756883"/>
              <a:gd name="connsiteX1" fmla="*/ 2335093 w 2463501"/>
              <a:gd name="connsiteY1" fmla="*/ 0 h 1756883"/>
              <a:gd name="connsiteX2" fmla="*/ 2463501 w 2463501"/>
              <a:gd name="connsiteY2" fmla="*/ 1756883 h 1756883"/>
              <a:gd name="connsiteX3" fmla="*/ 0 w 2463501"/>
              <a:gd name="connsiteY3" fmla="*/ 1543028 h 1756883"/>
              <a:gd name="connsiteX4" fmla="*/ 5081 w 2463501"/>
              <a:gd name="connsiteY4" fmla="*/ 0 h 1756883"/>
              <a:gd name="connsiteX0" fmla="*/ 5081 w 2463501"/>
              <a:gd name="connsiteY0" fmla="*/ 0 h 1756883"/>
              <a:gd name="connsiteX1" fmla="*/ 2335093 w 2463501"/>
              <a:gd name="connsiteY1" fmla="*/ 0 h 1756883"/>
              <a:gd name="connsiteX2" fmla="*/ 2463501 w 2463501"/>
              <a:gd name="connsiteY2" fmla="*/ 1756883 h 1756883"/>
              <a:gd name="connsiteX3" fmla="*/ 0 w 2463501"/>
              <a:gd name="connsiteY3" fmla="*/ 1555885 h 1756883"/>
              <a:gd name="connsiteX4" fmla="*/ 5081 w 2463501"/>
              <a:gd name="connsiteY4" fmla="*/ 0 h 1756883"/>
              <a:gd name="connsiteX0" fmla="*/ 5081 w 2463501"/>
              <a:gd name="connsiteY0" fmla="*/ 0 h 1756883"/>
              <a:gd name="connsiteX1" fmla="*/ 2335093 w 2463501"/>
              <a:gd name="connsiteY1" fmla="*/ 0 h 1756883"/>
              <a:gd name="connsiteX2" fmla="*/ 2463501 w 2463501"/>
              <a:gd name="connsiteY2" fmla="*/ 1756883 h 1756883"/>
              <a:gd name="connsiteX3" fmla="*/ 0 w 2463501"/>
              <a:gd name="connsiteY3" fmla="*/ 1555885 h 1756883"/>
              <a:gd name="connsiteX4" fmla="*/ 5081 w 2463501"/>
              <a:gd name="connsiteY4" fmla="*/ 0 h 1756883"/>
              <a:gd name="connsiteX0" fmla="*/ 5081 w 2463501"/>
              <a:gd name="connsiteY0" fmla="*/ 0 h 1766883"/>
              <a:gd name="connsiteX1" fmla="*/ 2335093 w 2463501"/>
              <a:gd name="connsiteY1" fmla="*/ 0 h 1766883"/>
              <a:gd name="connsiteX2" fmla="*/ 2463501 w 2463501"/>
              <a:gd name="connsiteY2" fmla="*/ 1766883 h 1766883"/>
              <a:gd name="connsiteX3" fmla="*/ 0 w 2463501"/>
              <a:gd name="connsiteY3" fmla="*/ 1555885 h 1766883"/>
              <a:gd name="connsiteX4" fmla="*/ 5081 w 2463501"/>
              <a:gd name="connsiteY4" fmla="*/ 0 h 1766883"/>
              <a:gd name="connsiteX0" fmla="*/ 5081 w 2463501"/>
              <a:gd name="connsiteY0" fmla="*/ 0 h 1766883"/>
              <a:gd name="connsiteX1" fmla="*/ 2335093 w 2463501"/>
              <a:gd name="connsiteY1" fmla="*/ 0 h 1766883"/>
              <a:gd name="connsiteX2" fmla="*/ 2463501 w 2463501"/>
              <a:gd name="connsiteY2" fmla="*/ 1766883 h 1766883"/>
              <a:gd name="connsiteX3" fmla="*/ 0 w 2463501"/>
              <a:gd name="connsiteY3" fmla="*/ 1555885 h 1766883"/>
              <a:gd name="connsiteX4" fmla="*/ 5081 w 2463501"/>
              <a:gd name="connsiteY4" fmla="*/ 0 h 1766883"/>
              <a:gd name="connsiteX0" fmla="*/ 5081 w 2464967"/>
              <a:gd name="connsiteY0" fmla="*/ 0 h 1761169"/>
              <a:gd name="connsiteX1" fmla="*/ 2335093 w 2464967"/>
              <a:gd name="connsiteY1" fmla="*/ 0 h 1761169"/>
              <a:gd name="connsiteX2" fmla="*/ 2464967 w 2464967"/>
              <a:gd name="connsiteY2" fmla="*/ 1761169 h 1761169"/>
              <a:gd name="connsiteX3" fmla="*/ 0 w 2464967"/>
              <a:gd name="connsiteY3" fmla="*/ 1555885 h 1761169"/>
              <a:gd name="connsiteX4" fmla="*/ 5081 w 2464967"/>
              <a:gd name="connsiteY4" fmla="*/ 0 h 1761169"/>
              <a:gd name="connsiteX0" fmla="*/ 321 w 2460207"/>
              <a:gd name="connsiteY0" fmla="*/ 0 h 1761169"/>
              <a:gd name="connsiteX1" fmla="*/ 2330333 w 2460207"/>
              <a:gd name="connsiteY1" fmla="*/ 0 h 1761169"/>
              <a:gd name="connsiteX2" fmla="*/ 2460207 w 2460207"/>
              <a:gd name="connsiteY2" fmla="*/ 1761169 h 1761169"/>
              <a:gd name="connsiteX3" fmla="*/ 2574 w 2460207"/>
              <a:gd name="connsiteY3" fmla="*/ 1554419 h 1761169"/>
              <a:gd name="connsiteX4" fmla="*/ 321 w 2460207"/>
              <a:gd name="connsiteY4" fmla="*/ 0 h 1761169"/>
              <a:gd name="connsiteX0" fmla="*/ 193 w 2464480"/>
              <a:gd name="connsiteY0" fmla="*/ 0 h 1761169"/>
              <a:gd name="connsiteX1" fmla="*/ 2334606 w 2464480"/>
              <a:gd name="connsiteY1" fmla="*/ 0 h 1761169"/>
              <a:gd name="connsiteX2" fmla="*/ 2464480 w 2464480"/>
              <a:gd name="connsiteY2" fmla="*/ 1761169 h 1761169"/>
              <a:gd name="connsiteX3" fmla="*/ 6847 w 2464480"/>
              <a:gd name="connsiteY3" fmla="*/ 1554419 h 1761169"/>
              <a:gd name="connsiteX4" fmla="*/ 193 w 2464480"/>
              <a:gd name="connsiteY4" fmla="*/ 0 h 1761169"/>
              <a:gd name="connsiteX0" fmla="*/ 680 w 2464967"/>
              <a:gd name="connsiteY0" fmla="*/ 0 h 1761169"/>
              <a:gd name="connsiteX1" fmla="*/ 2335093 w 2464967"/>
              <a:gd name="connsiteY1" fmla="*/ 0 h 1761169"/>
              <a:gd name="connsiteX2" fmla="*/ 2464967 w 2464967"/>
              <a:gd name="connsiteY2" fmla="*/ 1761169 h 1761169"/>
              <a:gd name="connsiteX3" fmla="*/ 0 w 2464967"/>
              <a:gd name="connsiteY3" fmla="*/ 1557350 h 1761169"/>
              <a:gd name="connsiteX4" fmla="*/ 680 w 2464967"/>
              <a:gd name="connsiteY4" fmla="*/ 0 h 1761169"/>
              <a:gd name="connsiteX0" fmla="*/ 680 w 2453886"/>
              <a:gd name="connsiteY0" fmla="*/ 0 h 1761169"/>
              <a:gd name="connsiteX1" fmla="*/ 2335093 w 2453886"/>
              <a:gd name="connsiteY1" fmla="*/ 0 h 1761169"/>
              <a:gd name="connsiteX2" fmla="*/ 2453886 w 2453886"/>
              <a:gd name="connsiteY2" fmla="*/ 1761169 h 1761169"/>
              <a:gd name="connsiteX3" fmla="*/ 0 w 2453886"/>
              <a:gd name="connsiteY3" fmla="*/ 1557350 h 1761169"/>
              <a:gd name="connsiteX4" fmla="*/ 680 w 2453886"/>
              <a:gd name="connsiteY4" fmla="*/ 0 h 1761169"/>
              <a:gd name="connsiteX0" fmla="*/ 340 w 2453546"/>
              <a:gd name="connsiteY0" fmla="*/ 0 h 1761169"/>
              <a:gd name="connsiteX1" fmla="*/ 2334753 w 2453546"/>
              <a:gd name="connsiteY1" fmla="*/ 0 h 1761169"/>
              <a:gd name="connsiteX2" fmla="*/ 2453546 w 2453546"/>
              <a:gd name="connsiteY2" fmla="*/ 1761169 h 1761169"/>
              <a:gd name="connsiteX3" fmla="*/ 2239 w 2453546"/>
              <a:gd name="connsiteY3" fmla="*/ 1554671 h 1761169"/>
              <a:gd name="connsiteX4" fmla="*/ 340 w 2453546"/>
              <a:gd name="connsiteY4" fmla="*/ 0 h 1761169"/>
              <a:gd name="connsiteX0" fmla="*/ 187 w 2453393"/>
              <a:gd name="connsiteY0" fmla="*/ 0 h 1761169"/>
              <a:gd name="connsiteX1" fmla="*/ 2334600 w 2453393"/>
              <a:gd name="connsiteY1" fmla="*/ 0 h 1761169"/>
              <a:gd name="connsiteX2" fmla="*/ 2453393 w 2453393"/>
              <a:gd name="connsiteY2" fmla="*/ 1761169 h 1761169"/>
              <a:gd name="connsiteX3" fmla="*/ 7245 w 2453393"/>
              <a:gd name="connsiteY3" fmla="*/ 1538594 h 1761169"/>
              <a:gd name="connsiteX4" fmla="*/ 187 w 2453393"/>
              <a:gd name="connsiteY4" fmla="*/ 0 h 1761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3393" h="1761169">
                <a:moveTo>
                  <a:pt x="187" y="0"/>
                </a:moveTo>
                <a:lnTo>
                  <a:pt x="2334600" y="0"/>
                </a:lnTo>
                <a:lnTo>
                  <a:pt x="2453393" y="1761169"/>
                </a:lnTo>
                <a:lnTo>
                  <a:pt x="7245" y="1538594"/>
                </a:lnTo>
                <a:cubicBezTo>
                  <a:pt x="8938" y="1011650"/>
                  <a:pt x="-1506" y="526944"/>
                  <a:pt x="187" y="0"/>
                </a:cubicBezTo>
                <a:close/>
              </a:path>
            </a:pathLst>
          </a:custGeom>
          <a:ln w="9525"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C1DB1FE-41AA-D418-A847-B9AD9169B4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25834" y="168108"/>
            <a:ext cx="2101344" cy="1903204"/>
          </a:xfrm>
          <a:custGeom>
            <a:avLst/>
            <a:gdLst>
              <a:gd name="connsiteX0" fmla="*/ 0 w 2081212"/>
              <a:gd name="connsiteY0" fmla="*/ 0 h 1918586"/>
              <a:gd name="connsiteX1" fmla="*/ 2081212 w 2081212"/>
              <a:gd name="connsiteY1" fmla="*/ 0 h 1918586"/>
              <a:gd name="connsiteX2" fmla="*/ 2081212 w 2081212"/>
              <a:gd name="connsiteY2" fmla="*/ 1918586 h 1918586"/>
              <a:gd name="connsiteX3" fmla="*/ 0 w 2081212"/>
              <a:gd name="connsiteY3" fmla="*/ 1918586 h 1918586"/>
              <a:gd name="connsiteX4" fmla="*/ 0 w 2081212"/>
              <a:gd name="connsiteY4" fmla="*/ 0 h 1918586"/>
              <a:gd name="connsiteX0" fmla="*/ 0 w 2081212"/>
              <a:gd name="connsiteY0" fmla="*/ 0 h 1918586"/>
              <a:gd name="connsiteX1" fmla="*/ 2081212 w 2081212"/>
              <a:gd name="connsiteY1" fmla="*/ 0 h 1918586"/>
              <a:gd name="connsiteX2" fmla="*/ 2081212 w 2081212"/>
              <a:gd name="connsiteY2" fmla="*/ 1918586 h 1918586"/>
              <a:gd name="connsiteX3" fmla="*/ 124975 w 2081212"/>
              <a:gd name="connsiteY3" fmla="*/ 1751953 h 1918586"/>
              <a:gd name="connsiteX4" fmla="*/ 0 w 2081212"/>
              <a:gd name="connsiteY4" fmla="*/ 0 h 1918586"/>
              <a:gd name="connsiteX0" fmla="*/ 0 w 2081212"/>
              <a:gd name="connsiteY0" fmla="*/ 0 h 1918586"/>
              <a:gd name="connsiteX1" fmla="*/ 2081212 w 2081212"/>
              <a:gd name="connsiteY1" fmla="*/ 0 h 1918586"/>
              <a:gd name="connsiteX2" fmla="*/ 2081212 w 2081212"/>
              <a:gd name="connsiteY2" fmla="*/ 1918586 h 1918586"/>
              <a:gd name="connsiteX3" fmla="*/ 124975 w 2081212"/>
              <a:gd name="connsiteY3" fmla="*/ 1736042 h 1918586"/>
              <a:gd name="connsiteX4" fmla="*/ 0 w 2081212"/>
              <a:gd name="connsiteY4" fmla="*/ 0 h 191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212" h="1918586">
                <a:moveTo>
                  <a:pt x="0" y="0"/>
                </a:moveTo>
                <a:lnTo>
                  <a:pt x="2081212" y="0"/>
                </a:lnTo>
                <a:lnTo>
                  <a:pt x="2081212" y="1918586"/>
                </a:lnTo>
                <a:lnTo>
                  <a:pt x="124975" y="1736042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74BEDB8-3022-85F8-3247-72286D2B907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79323" y="1811449"/>
            <a:ext cx="3047855" cy="2740107"/>
          </a:xfrm>
          <a:custGeom>
            <a:avLst/>
            <a:gdLst>
              <a:gd name="connsiteX0" fmla="*/ 0 w 2943225"/>
              <a:gd name="connsiteY0" fmla="*/ 0 h 2389187"/>
              <a:gd name="connsiteX1" fmla="*/ 2943225 w 2943225"/>
              <a:gd name="connsiteY1" fmla="*/ 0 h 2389187"/>
              <a:gd name="connsiteX2" fmla="*/ 2943225 w 2943225"/>
              <a:gd name="connsiteY2" fmla="*/ 2389187 h 2389187"/>
              <a:gd name="connsiteX3" fmla="*/ 0 w 2943225"/>
              <a:gd name="connsiteY3" fmla="*/ 2389187 h 2389187"/>
              <a:gd name="connsiteX4" fmla="*/ 0 w 2943225"/>
              <a:gd name="connsiteY4" fmla="*/ 0 h 2389187"/>
              <a:gd name="connsiteX0" fmla="*/ 10415 w 2943225"/>
              <a:gd name="connsiteY0" fmla="*/ 10415 h 2389187"/>
              <a:gd name="connsiteX1" fmla="*/ 2943225 w 2943225"/>
              <a:gd name="connsiteY1" fmla="*/ 0 h 2389187"/>
              <a:gd name="connsiteX2" fmla="*/ 2943225 w 2943225"/>
              <a:gd name="connsiteY2" fmla="*/ 2389187 h 2389187"/>
              <a:gd name="connsiteX3" fmla="*/ 0 w 2943225"/>
              <a:gd name="connsiteY3" fmla="*/ 2389187 h 2389187"/>
              <a:gd name="connsiteX4" fmla="*/ 10415 w 2943225"/>
              <a:gd name="connsiteY4" fmla="*/ 10415 h 2389187"/>
              <a:gd name="connsiteX0" fmla="*/ 47907 w 2980717"/>
              <a:gd name="connsiteY0" fmla="*/ 10415 h 2647468"/>
              <a:gd name="connsiteX1" fmla="*/ 2980717 w 2980717"/>
              <a:gd name="connsiteY1" fmla="*/ 0 h 2647468"/>
              <a:gd name="connsiteX2" fmla="*/ 2980717 w 2980717"/>
              <a:gd name="connsiteY2" fmla="*/ 2389187 h 2647468"/>
              <a:gd name="connsiteX3" fmla="*/ 0 w 2980717"/>
              <a:gd name="connsiteY3" fmla="*/ 2647468 h 2647468"/>
              <a:gd name="connsiteX4" fmla="*/ 47907 w 2980717"/>
              <a:gd name="connsiteY4" fmla="*/ 10415 h 2647468"/>
              <a:gd name="connsiteX0" fmla="*/ 54156 w 2986966"/>
              <a:gd name="connsiteY0" fmla="*/ 10415 h 2672463"/>
              <a:gd name="connsiteX1" fmla="*/ 2986966 w 2986966"/>
              <a:gd name="connsiteY1" fmla="*/ 0 h 2672463"/>
              <a:gd name="connsiteX2" fmla="*/ 2986966 w 2986966"/>
              <a:gd name="connsiteY2" fmla="*/ 2389187 h 2672463"/>
              <a:gd name="connsiteX3" fmla="*/ 0 w 2986966"/>
              <a:gd name="connsiteY3" fmla="*/ 2672463 h 2672463"/>
              <a:gd name="connsiteX4" fmla="*/ 54156 w 2986966"/>
              <a:gd name="connsiteY4" fmla="*/ 10415 h 2672463"/>
              <a:gd name="connsiteX0" fmla="*/ 54156 w 2989048"/>
              <a:gd name="connsiteY0" fmla="*/ 10415 h 2672463"/>
              <a:gd name="connsiteX1" fmla="*/ 2986966 w 2989048"/>
              <a:gd name="connsiteY1" fmla="*/ 0 h 2672463"/>
              <a:gd name="connsiteX2" fmla="*/ 2989048 w 2989048"/>
              <a:gd name="connsiteY2" fmla="*/ 2320450 h 2672463"/>
              <a:gd name="connsiteX3" fmla="*/ 0 w 2989048"/>
              <a:gd name="connsiteY3" fmla="*/ 2672463 h 2672463"/>
              <a:gd name="connsiteX4" fmla="*/ 54156 w 2989048"/>
              <a:gd name="connsiteY4" fmla="*/ 10415 h 2672463"/>
              <a:gd name="connsiteX0" fmla="*/ 54156 w 2997381"/>
              <a:gd name="connsiteY0" fmla="*/ 0 h 2662048"/>
              <a:gd name="connsiteX1" fmla="*/ 2997381 w 2997381"/>
              <a:gd name="connsiteY1" fmla="*/ 224955 h 2662048"/>
              <a:gd name="connsiteX2" fmla="*/ 2989048 w 2997381"/>
              <a:gd name="connsiteY2" fmla="*/ 2310035 h 2662048"/>
              <a:gd name="connsiteX3" fmla="*/ 0 w 2997381"/>
              <a:gd name="connsiteY3" fmla="*/ 2662048 h 2662048"/>
              <a:gd name="connsiteX4" fmla="*/ 54156 w 2997381"/>
              <a:gd name="connsiteY4" fmla="*/ 0 h 2662048"/>
              <a:gd name="connsiteX0" fmla="*/ 54156 w 2997381"/>
              <a:gd name="connsiteY0" fmla="*/ 0 h 2649551"/>
              <a:gd name="connsiteX1" fmla="*/ 2997381 w 2997381"/>
              <a:gd name="connsiteY1" fmla="*/ 224955 h 2649551"/>
              <a:gd name="connsiteX2" fmla="*/ 2989048 w 2997381"/>
              <a:gd name="connsiteY2" fmla="*/ 2310035 h 2649551"/>
              <a:gd name="connsiteX3" fmla="*/ 0 w 2997381"/>
              <a:gd name="connsiteY3" fmla="*/ 2649551 h 2649551"/>
              <a:gd name="connsiteX4" fmla="*/ 54156 w 2997381"/>
              <a:gd name="connsiteY4" fmla="*/ 0 h 2649551"/>
              <a:gd name="connsiteX0" fmla="*/ 54156 w 2997381"/>
              <a:gd name="connsiteY0" fmla="*/ 0 h 2649551"/>
              <a:gd name="connsiteX1" fmla="*/ 2997381 w 2997381"/>
              <a:gd name="connsiteY1" fmla="*/ 224955 h 2649551"/>
              <a:gd name="connsiteX2" fmla="*/ 2995297 w 2997381"/>
              <a:gd name="connsiteY2" fmla="*/ 2299621 h 2649551"/>
              <a:gd name="connsiteX3" fmla="*/ 0 w 2997381"/>
              <a:gd name="connsiteY3" fmla="*/ 2649551 h 2649551"/>
              <a:gd name="connsiteX4" fmla="*/ 54156 w 2997381"/>
              <a:gd name="connsiteY4" fmla="*/ 0 h 2649551"/>
              <a:gd name="connsiteX0" fmla="*/ 45824 w 2989049"/>
              <a:gd name="connsiteY0" fmla="*/ 0 h 2649551"/>
              <a:gd name="connsiteX1" fmla="*/ 2989049 w 2989049"/>
              <a:gd name="connsiteY1" fmla="*/ 224955 h 2649551"/>
              <a:gd name="connsiteX2" fmla="*/ 2986965 w 2989049"/>
              <a:gd name="connsiteY2" fmla="*/ 2299621 h 2649551"/>
              <a:gd name="connsiteX3" fmla="*/ 0 w 2989049"/>
              <a:gd name="connsiteY3" fmla="*/ 2649551 h 2649551"/>
              <a:gd name="connsiteX4" fmla="*/ 45824 w 2989049"/>
              <a:gd name="connsiteY4" fmla="*/ 0 h 2649551"/>
              <a:gd name="connsiteX0" fmla="*/ 26640 w 2989049"/>
              <a:gd name="connsiteY0" fmla="*/ 0 h 2649551"/>
              <a:gd name="connsiteX1" fmla="*/ 2989049 w 2989049"/>
              <a:gd name="connsiteY1" fmla="*/ 224955 h 2649551"/>
              <a:gd name="connsiteX2" fmla="*/ 2986965 w 2989049"/>
              <a:gd name="connsiteY2" fmla="*/ 2299621 h 2649551"/>
              <a:gd name="connsiteX3" fmla="*/ 0 w 2989049"/>
              <a:gd name="connsiteY3" fmla="*/ 2649551 h 2649551"/>
              <a:gd name="connsiteX4" fmla="*/ 26640 w 2989049"/>
              <a:gd name="connsiteY4" fmla="*/ 0 h 2649551"/>
              <a:gd name="connsiteX0" fmla="*/ 35475 w 2997884"/>
              <a:gd name="connsiteY0" fmla="*/ 0 h 2660261"/>
              <a:gd name="connsiteX1" fmla="*/ 2997884 w 2997884"/>
              <a:gd name="connsiteY1" fmla="*/ 224955 h 2660261"/>
              <a:gd name="connsiteX2" fmla="*/ 2995800 w 2997884"/>
              <a:gd name="connsiteY2" fmla="*/ 2299621 h 2660261"/>
              <a:gd name="connsiteX3" fmla="*/ 0 w 2997884"/>
              <a:gd name="connsiteY3" fmla="*/ 2660261 h 2660261"/>
              <a:gd name="connsiteX4" fmla="*/ 35475 w 2997884"/>
              <a:gd name="connsiteY4" fmla="*/ 0 h 2660261"/>
              <a:gd name="connsiteX0" fmla="*/ 35475 w 2998152"/>
              <a:gd name="connsiteY0" fmla="*/ 0 h 2660261"/>
              <a:gd name="connsiteX1" fmla="*/ 2997884 w 2998152"/>
              <a:gd name="connsiteY1" fmla="*/ 224955 h 2660261"/>
              <a:gd name="connsiteX2" fmla="*/ 2997273 w 2998152"/>
              <a:gd name="connsiteY2" fmla="*/ 2308802 h 2660261"/>
              <a:gd name="connsiteX3" fmla="*/ 0 w 2998152"/>
              <a:gd name="connsiteY3" fmla="*/ 2660261 h 2660261"/>
              <a:gd name="connsiteX4" fmla="*/ 35475 w 2998152"/>
              <a:gd name="connsiteY4" fmla="*/ 0 h 2660261"/>
              <a:gd name="connsiteX0" fmla="*/ 35475 w 2999459"/>
              <a:gd name="connsiteY0" fmla="*/ 0 h 2660261"/>
              <a:gd name="connsiteX1" fmla="*/ 2997884 w 2999459"/>
              <a:gd name="connsiteY1" fmla="*/ 224955 h 2660261"/>
              <a:gd name="connsiteX2" fmla="*/ 2998745 w 2999459"/>
              <a:gd name="connsiteY2" fmla="*/ 2308802 h 2660261"/>
              <a:gd name="connsiteX3" fmla="*/ 0 w 2999459"/>
              <a:gd name="connsiteY3" fmla="*/ 2660261 h 2660261"/>
              <a:gd name="connsiteX4" fmla="*/ 35475 w 2999459"/>
              <a:gd name="connsiteY4" fmla="*/ 0 h 2660261"/>
              <a:gd name="connsiteX0" fmla="*/ 32530 w 2999459"/>
              <a:gd name="connsiteY0" fmla="*/ 0 h 2670971"/>
              <a:gd name="connsiteX1" fmla="*/ 2997884 w 2999459"/>
              <a:gd name="connsiteY1" fmla="*/ 235665 h 2670971"/>
              <a:gd name="connsiteX2" fmla="*/ 2998745 w 2999459"/>
              <a:gd name="connsiteY2" fmla="*/ 2319512 h 2670971"/>
              <a:gd name="connsiteX3" fmla="*/ 0 w 2999459"/>
              <a:gd name="connsiteY3" fmla="*/ 2670971 h 2670971"/>
              <a:gd name="connsiteX4" fmla="*/ 32530 w 2999459"/>
              <a:gd name="connsiteY4" fmla="*/ 0 h 2670971"/>
              <a:gd name="connsiteX0" fmla="*/ 34003 w 3000932"/>
              <a:gd name="connsiteY0" fmla="*/ 0 h 2663321"/>
              <a:gd name="connsiteX1" fmla="*/ 2999357 w 3000932"/>
              <a:gd name="connsiteY1" fmla="*/ 235665 h 2663321"/>
              <a:gd name="connsiteX2" fmla="*/ 3000218 w 3000932"/>
              <a:gd name="connsiteY2" fmla="*/ 2319512 h 2663321"/>
              <a:gd name="connsiteX3" fmla="*/ 0 w 3000932"/>
              <a:gd name="connsiteY3" fmla="*/ 2663321 h 2663321"/>
              <a:gd name="connsiteX4" fmla="*/ 34003 w 3000932"/>
              <a:gd name="connsiteY4" fmla="*/ 0 h 2663321"/>
              <a:gd name="connsiteX0" fmla="*/ 34003 w 3002028"/>
              <a:gd name="connsiteY0" fmla="*/ 0 h 2663321"/>
              <a:gd name="connsiteX1" fmla="*/ 3002028 w 3002028"/>
              <a:gd name="connsiteY1" fmla="*/ 246771 h 2663321"/>
              <a:gd name="connsiteX2" fmla="*/ 3000218 w 3002028"/>
              <a:gd name="connsiteY2" fmla="*/ 2319512 h 2663321"/>
              <a:gd name="connsiteX3" fmla="*/ 0 w 3002028"/>
              <a:gd name="connsiteY3" fmla="*/ 2663321 h 2663321"/>
              <a:gd name="connsiteX4" fmla="*/ 34003 w 3002028"/>
              <a:gd name="connsiteY4" fmla="*/ 0 h 2663321"/>
              <a:gd name="connsiteX0" fmla="*/ 34003 w 3002028"/>
              <a:gd name="connsiteY0" fmla="*/ 0 h 2663321"/>
              <a:gd name="connsiteX1" fmla="*/ 3002028 w 3002028"/>
              <a:gd name="connsiteY1" fmla="*/ 260046 h 2663321"/>
              <a:gd name="connsiteX2" fmla="*/ 3000218 w 3002028"/>
              <a:gd name="connsiteY2" fmla="*/ 2319512 h 2663321"/>
              <a:gd name="connsiteX3" fmla="*/ 0 w 3002028"/>
              <a:gd name="connsiteY3" fmla="*/ 2663321 h 2663321"/>
              <a:gd name="connsiteX4" fmla="*/ 34003 w 3002028"/>
              <a:gd name="connsiteY4" fmla="*/ 0 h 2663321"/>
              <a:gd name="connsiteX0" fmla="*/ 27375 w 2995400"/>
              <a:gd name="connsiteY0" fmla="*/ 0 h 2645619"/>
              <a:gd name="connsiteX1" fmla="*/ 2995400 w 2995400"/>
              <a:gd name="connsiteY1" fmla="*/ 260046 h 2645619"/>
              <a:gd name="connsiteX2" fmla="*/ 2993590 w 2995400"/>
              <a:gd name="connsiteY2" fmla="*/ 2319512 h 2645619"/>
              <a:gd name="connsiteX3" fmla="*/ 0 w 2995400"/>
              <a:gd name="connsiteY3" fmla="*/ 2645619 h 2645619"/>
              <a:gd name="connsiteX4" fmla="*/ 27375 w 2995400"/>
              <a:gd name="connsiteY4" fmla="*/ 0 h 2645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5400" h="2645619">
                <a:moveTo>
                  <a:pt x="27375" y="0"/>
                </a:moveTo>
                <a:lnTo>
                  <a:pt x="2995400" y="260046"/>
                </a:lnTo>
                <a:cubicBezTo>
                  <a:pt x="2992622" y="955073"/>
                  <a:pt x="2996368" y="1624485"/>
                  <a:pt x="2993590" y="2319512"/>
                </a:cubicBezTo>
                <a:lnTo>
                  <a:pt x="0" y="2645619"/>
                </a:lnTo>
                <a:cubicBezTo>
                  <a:pt x="3472" y="1852695"/>
                  <a:pt x="23903" y="792924"/>
                  <a:pt x="27375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 dirty="0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83C170C2-602A-846B-B83B-3380A18B6A7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57166" y="4377989"/>
            <a:ext cx="1712877" cy="2077624"/>
          </a:xfrm>
          <a:custGeom>
            <a:avLst/>
            <a:gdLst>
              <a:gd name="connsiteX0" fmla="*/ 0 w 1465262"/>
              <a:gd name="connsiteY0" fmla="*/ 0 h 1816100"/>
              <a:gd name="connsiteX1" fmla="*/ 1465262 w 1465262"/>
              <a:gd name="connsiteY1" fmla="*/ 0 h 1816100"/>
              <a:gd name="connsiteX2" fmla="*/ 1465262 w 1465262"/>
              <a:gd name="connsiteY2" fmla="*/ 1816100 h 1816100"/>
              <a:gd name="connsiteX3" fmla="*/ 0 w 1465262"/>
              <a:gd name="connsiteY3" fmla="*/ 1816100 h 1816100"/>
              <a:gd name="connsiteX4" fmla="*/ 0 w 1465262"/>
              <a:gd name="connsiteY4" fmla="*/ 0 h 1816100"/>
              <a:gd name="connsiteX0" fmla="*/ 0 w 1465262"/>
              <a:gd name="connsiteY0" fmla="*/ 181213 h 1997313"/>
              <a:gd name="connsiteX1" fmla="*/ 1444433 w 1465262"/>
              <a:gd name="connsiteY1" fmla="*/ 0 h 1997313"/>
              <a:gd name="connsiteX2" fmla="*/ 1465262 w 1465262"/>
              <a:gd name="connsiteY2" fmla="*/ 1997313 h 1997313"/>
              <a:gd name="connsiteX3" fmla="*/ 0 w 1465262"/>
              <a:gd name="connsiteY3" fmla="*/ 1997313 h 1997313"/>
              <a:gd name="connsiteX4" fmla="*/ 0 w 1465262"/>
              <a:gd name="connsiteY4" fmla="*/ 181213 h 1997313"/>
              <a:gd name="connsiteX0" fmla="*/ 0 w 1465262"/>
              <a:gd name="connsiteY0" fmla="*/ 177047 h 1993147"/>
              <a:gd name="connsiteX1" fmla="*/ 1465262 w 1465262"/>
              <a:gd name="connsiteY1" fmla="*/ 0 h 1993147"/>
              <a:gd name="connsiteX2" fmla="*/ 1465262 w 1465262"/>
              <a:gd name="connsiteY2" fmla="*/ 1993147 h 1993147"/>
              <a:gd name="connsiteX3" fmla="*/ 0 w 1465262"/>
              <a:gd name="connsiteY3" fmla="*/ 1993147 h 1993147"/>
              <a:gd name="connsiteX4" fmla="*/ 0 w 1465262"/>
              <a:gd name="connsiteY4" fmla="*/ 177047 h 1993147"/>
              <a:gd name="connsiteX0" fmla="*/ 37493 w 1502755"/>
              <a:gd name="connsiteY0" fmla="*/ 177047 h 2055635"/>
              <a:gd name="connsiteX1" fmla="*/ 1502755 w 1502755"/>
              <a:gd name="connsiteY1" fmla="*/ 0 h 2055635"/>
              <a:gd name="connsiteX2" fmla="*/ 1502755 w 1502755"/>
              <a:gd name="connsiteY2" fmla="*/ 1993147 h 2055635"/>
              <a:gd name="connsiteX3" fmla="*/ 0 w 1502755"/>
              <a:gd name="connsiteY3" fmla="*/ 2055635 h 2055635"/>
              <a:gd name="connsiteX4" fmla="*/ 37493 w 1502755"/>
              <a:gd name="connsiteY4" fmla="*/ 177047 h 2055635"/>
              <a:gd name="connsiteX0" fmla="*/ 37493 w 1661057"/>
              <a:gd name="connsiteY0" fmla="*/ 177047 h 2068132"/>
              <a:gd name="connsiteX1" fmla="*/ 1502755 w 1661057"/>
              <a:gd name="connsiteY1" fmla="*/ 0 h 2068132"/>
              <a:gd name="connsiteX2" fmla="*/ 1661057 w 1661057"/>
              <a:gd name="connsiteY2" fmla="*/ 2068132 h 2068132"/>
              <a:gd name="connsiteX3" fmla="*/ 0 w 1661057"/>
              <a:gd name="connsiteY3" fmla="*/ 2055635 h 2068132"/>
              <a:gd name="connsiteX4" fmla="*/ 37493 w 1661057"/>
              <a:gd name="connsiteY4" fmla="*/ 177047 h 2068132"/>
              <a:gd name="connsiteX0" fmla="*/ 44548 w 1668112"/>
              <a:gd name="connsiteY0" fmla="*/ 177047 h 2068132"/>
              <a:gd name="connsiteX1" fmla="*/ 1509810 w 1668112"/>
              <a:gd name="connsiteY1" fmla="*/ 0 h 2068132"/>
              <a:gd name="connsiteX2" fmla="*/ 1668112 w 1668112"/>
              <a:gd name="connsiteY2" fmla="*/ 2068132 h 2068132"/>
              <a:gd name="connsiteX3" fmla="*/ 0 w 1668112"/>
              <a:gd name="connsiteY3" fmla="*/ 2067016 h 2068132"/>
              <a:gd name="connsiteX4" fmla="*/ 44548 w 1668112"/>
              <a:gd name="connsiteY4" fmla="*/ 177047 h 2068132"/>
              <a:gd name="connsiteX0" fmla="*/ 44548 w 1668112"/>
              <a:gd name="connsiteY0" fmla="*/ 172494 h 2063579"/>
              <a:gd name="connsiteX1" fmla="*/ 1509810 w 1668112"/>
              <a:gd name="connsiteY1" fmla="*/ 0 h 2063579"/>
              <a:gd name="connsiteX2" fmla="*/ 1668112 w 1668112"/>
              <a:gd name="connsiteY2" fmla="*/ 2063579 h 2063579"/>
              <a:gd name="connsiteX3" fmla="*/ 0 w 1668112"/>
              <a:gd name="connsiteY3" fmla="*/ 2062463 h 2063579"/>
              <a:gd name="connsiteX4" fmla="*/ 44548 w 1668112"/>
              <a:gd name="connsiteY4" fmla="*/ 172494 h 2063579"/>
              <a:gd name="connsiteX0" fmla="*/ 44548 w 1668112"/>
              <a:gd name="connsiteY0" fmla="*/ 156559 h 2047644"/>
              <a:gd name="connsiteX1" fmla="*/ 1505106 w 1668112"/>
              <a:gd name="connsiteY1" fmla="*/ 0 h 2047644"/>
              <a:gd name="connsiteX2" fmla="*/ 1668112 w 1668112"/>
              <a:gd name="connsiteY2" fmla="*/ 2047644 h 2047644"/>
              <a:gd name="connsiteX3" fmla="*/ 0 w 1668112"/>
              <a:gd name="connsiteY3" fmla="*/ 2046528 h 2047644"/>
              <a:gd name="connsiteX4" fmla="*/ 44548 w 1668112"/>
              <a:gd name="connsiteY4" fmla="*/ 156559 h 2047644"/>
              <a:gd name="connsiteX0" fmla="*/ 44548 w 1668112"/>
              <a:gd name="connsiteY0" fmla="*/ 178205 h 2069290"/>
              <a:gd name="connsiteX1" fmla="*/ 1505106 w 1668112"/>
              <a:gd name="connsiteY1" fmla="*/ 0 h 2069290"/>
              <a:gd name="connsiteX2" fmla="*/ 1668112 w 1668112"/>
              <a:gd name="connsiteY2" fmla="*/ 2069290 h 2069290"/>
              <a:gd name="connsiteX3" fmla="*/ 0 w 1668112"/>
              <a:gd name="connsiteY3" fmla="*/ 2068174 h 2069290"/>
              <a:gd name="connsiteX4" fmla="*/ 44548 w 1668112"/>
              <a:gd name="connsiteY4" fmla="*/ 178205 h 2069290"/>
              <a:gd name="connsiteX0" fmla="*/ 44548 w 1668112"/>
              <a:gd name="connsiteY0" fmla="*/ 170333 h 2061418"/>
              <a:gd name="connsiteX1" fmla="*/ 1501041 w 1668112"/>
              <a:gd name="connsiteY1" fmla="*/ 0 h 2061418"/>
              <a:gd name="connsiteX2" fmla="*/ 1668112 w 1668112"/>
              <a:gd name="connsiteY2" fmla="*/ 2061418 h 2061418"/>
              <a:gd name="connsiteX3" fmla="*/ 0 w 1668112"/>
              <a:gd name="connsiteY3" fmla="*/ 2060302 h 2061418"/>
              <a:gd name="connsiteX4" fmla="*/ 44548 w 1668112"/>
              <a:gd name="connsiteY4" fmla="*/ 170333 h 2061418"/>
              <a:gd name="connsiteX0" fmla="*/ 32350 w 1655914"/>
              <a:gd name="connsiteY0" fmla="*/ 170333 h 2064236"/>
              <a:gd name="connsiteX1" fmla="*/ 1488843 w 1655914"/>
              <a:gd name="connsiteY1" fmla="*/ 0 h 2064236"/>
              <a:gd name="connsiteX2" fmla="*/ 1655914 w 1655914"/>
              <a:gd name="connsiteY2" fmla="*/ 2061418 h 2064236"/>
              <a:gd name="connsiteX3" fmla="*/ 0 w 1655914"/>
              <a:gd name="connsiteY3" fmla="*/ 2064236 h 2064236"/>
              <a:gd name="connsiteX4" fmla="*/ 32350 w 1655914"/>
              <a:gd name="connsiteY4" fmla="*/ 170333 h 2064236"/>
              <a:gd name="connsiteX0" fmla="*/ 32350 w 1655914"/>
              <a:gd name="connsiteY0" fmla="*/ 160116 h 2054019"/>
              <a:gd name="connsiteX1" fmla="*/ 1488843 w 1655914"/>
              <a:gd name="connsiteY1" fmla="*/ 0 h 2054019"/>
              <a:gd name="connsiteX2" fmla="*/ 1655914 w 1655914"/>
              <a:gd name="connsiteY2" fmla="*/ 2051201 h 2054019"/>
              <a:gd name="connsiteX3" fmla="*/ 0 w 1655914"/>
              <a:gd name="connsiteY3" fmla="*/ 2054019 h 2054019"/>
              <a:gd name="connsiteX4" fmla="*/ 32350 w 1655914"/>
              <a:gd name="connsiteY4" fmla="*/ 160116 h 2054019"/>
              <a:gd name="connsiteX0" fmla="*/ 27825 w 1655914"/>
              <a:gd name="connsiteY0" fmla="*/ 154277 h 2054019"/>
              <a:gd name="connsiteX1" fmla="*/ 1488843 w 1655914"/>
              <a:gd name="connsiteY1" fmla="*/ 0 h 2054019"/>
              <a:gd name="connsiteX2" fmla="*/ 1655914 w 1655914"/>
              <a:gd name="connsiteY2" fmla="*/ 2051201 h 2054019"/>
              <a:gd name="connsiteX3" fmla="*/ 0 w 1655914"/>
              <a:gd name="connsiteY3" fmla="*/ 2054019 h 2054019"/>
              <a:gd name="connsiteX4" fmla="*/ 27825 w 1655914"/>
              <a:gd name="connsiteY4" fmla="*/ 154277 h 2054019"/>
              <a:gd name="connsiteX0" fmla="*/ 23464 w 1651553"/>
              <a:gd name="connsiteY0" fmla="*/ 154277 h 2054019"/>
              <a:gd name="connsiteX1" fmla="*/ 1484482 w 1651553"/>
              <a:gd name="connsiteY1" fmla="*/ 0 h 2054019"/>
              <a:gd name="connsiteX2" fmla="*/ 1651553 w 1651553"/>
              <a:gd name="connsiteY2" fmla="*/ 2051201 h 2054019"/>
              <a:gd name="connsiteX3" fmla="*/ 0 w 1651553"/>
              <a:gd name="connsiteY3" fmla="*/ 2054019 h 2054019"/>
              <a:gd name="connsiteX4" fmla="*/ 23464 w 1651553"/>
              <a:gd name="connsiteY4" fmla="*/ 154277 h 2054019"/>
              <a:gd name="connsiteX0" fmla="*/ 23464 w 1638468"/>
              <a:gd name="connsiteY0" fmla="*/ 154277 h 2054019"/>
              <a:gd name="connsiteX1" fmla="*/ 1484482 w 1638468"/>
              <a:gd name="connsiteY1" fmla="*/ 0 h 2054019"/>
              <a:gd name="connsiteX2" fmla="*/ 1638468 w 1638468"/>
              <a:gd name="connsiteY2" fmla="*/ 2048974 h 2054019"/>
              <a:gd name="connsiteX3" fmla="*/ 0 w 1638468"/>
              <a:gd name="connsiteY3" fmla="*/ 2054019 h 2054019"/>
              <a:gd name="connsiteX4" fmla="*/ 23464 w 1638468"/>
              <a:gd name="connsiteY4" fmla="*/ 154277 h 2054019"/>
              <a:gd name="connsiteX0" fmla="*/ 25645 w 1638468"/>
              <a:gd name="connsiteY0" fmla="*/ 145365 h 2054019"/>
              <a:gd name="connsiteX1" fmla="*/ 1484482 w 1638468"/>
              <a:gd name="connsiteY1" fmla="*/ 0 h 2054019"/>
              <a:gd name="connsiteX2" fmla="*/ 1638468 w 1638468"/>
              <a:gd name="connsiteY2" fmla="*/ 2048974 h 2054019"/>
              <a:gd name="connsiteX3" fmla="*/ 0 w 1638468"/>
              <a:gd name="connsiteY3" fmla="*/ 2054019 h 2054019"/>
              <a:gd name="connsiteX4" fmla="*/ 25645 w 1638468"/>
              <a:gd name="connsiteY4" fmla="*/ 145365 h 2054019"/>
              <a:gd name="connsiteX0" fmla="*/ 25645 w 1638468"/>
              <a:gd name="connsiteY0" fmla="*/ 149822 h 2058476"/>
              <a:gd name="connsiteX1" fmla="*/ 1484482 w 1638468"/>
              <a:gd name="connsiteY1" fmla="*/ 0 h 2058476"/>
              <a:gd name="connsiteX2" fmla="*/ 1638468 w 1638468"/>
              <a:gd name="connsiteY2" fmla="*/ 2053431 h 2058476"/>
              <a:gd name="connsiteX3" fmla="*/ 0 w 1638468"/>
              <a:gd name="connsiteY3" fmla="*/ 2058476 h 2058476"/>
              <a:gd name="connsiteX4" fmla="*/ 25645 w 1638468"/>
              <a:gd name="connsiteY4" fmla="*/ 149822 h 2058476"/>
              <a:gd name="connsiteX0" fmla="*/ 25645 w 1638468"/>
              <a:gd name="connsiteY0" fmla="*/ 165419 h 2074073"/>
              <a:gd name="connsiteX1" fmla="*/ 1484482 w 1638468"/>
              <a:gd name="connsiteY1" fmla="*/ 0 h 2074073"/>
              <a:gd name="connsiteX2" fmla="*/ 1638468 w 1638468"/>
              <a:gd name="connsiteY2" fmla="*/ 2069028 h 2074073"/>
              <a:gd name="connsiteX3" fmla="*/ 0 w 1638468"/>
              <a:gd name="connsiteY3" fmla="*/ 2074073 h 2074073"/>
              <a:gd name="connsiteX4" fmla="*/ 25645 w 1638468"/>
              <a:gd name="connsiteY4" fmla="*/ 165419 h 2074073"/>
              <a:gd name="connsiteX0" fmla="*/ 25645 w 1638468"/>
              <a:gd name="connsiteY0" fmla="*/ 154278 h 2062932"/>
              <a:gd name="connsiteX1" fmla="*/ 1486663 w 1638468"/>
              <a:gd name="connsiteY1" fmla="*/ 0 h 2062932"/>
              <a:gd name="connsiteX2" fmla="*/ 1638468 w 1638468"/>
              <a:gd name="connsiteY2" fmla="*/ 2057887 h 2062932"/>
              <a:gd name="connsiteX3" fmla="*/ 0 w 1638468"/>
              <a:gd name="connsiteY3" fmla="*/ 2062932 h 2062932"/>
              <a:gd name="connsiteX4" fmla="*/ 25645 w 1638468"/>
              <a:gd name="connsiteY4" fmla="*/ 154278 h 2062932"/>
              <a:gd name="connsiteX0" fmla="*/ 65969 w 1678792"/>
              <a:gd name="connsiteY0" fmla="*/ 154278 h 2058595"/>
              <a:gd name="connsiteX1" fmla="*/ 1526987 w 1678792"/>
              <a:gd name="connsiteY1" fmla="*/ 0 h 2058595"/>
              <a:gd name="connsiteX2" fmla="*/ 1678792 w 1678792"/>
              <a:gd name="connsiteY2" fmla="*/ 2057887 h 2058595"/>
              <a:gd name="connsiteX3" fmla="*/ 0 w 1678792"/>
              <a:gd name="connsiteY3" fmla="*/ 2058595 h 2058595"/>
              <a:gd name="connsiteX4" fmla="*/ 65969 w 1678792"/>
              <a:gd name="connsiteY4" fmla="*/ 154278 h 2058595"/>
              <a:gd name="connsiteX0" fmla="*/ 78703 w 1678792"/>
              <a:gd name="connsiteY0" fmla="*/ 154278 h 2058595"/>
              <a:gd name="connsiteX1" fmla="*/ 1526987 w 1678792"/>
              <a:gd name="connsiteY1" fmla="*/ 0 h 2058595"/>
              <a:gd name="connsiteX2" fmla="*/ 1678792 w 1678792"/>
              <a:gd name="connsiteY2" fmla="*/ 2057887 h 2058595"/>
              <a:gd name="connsiteX3" fmla="*/ 0 w 1678792"/>
              <a:gd name="connsiteY3" fmla="*/ 2058595 h 2058595"/>
              <a:gd name="connsiteX4" fmla="*/ 78703 w 1678792"/>
              <a:gd name="connsiteY4" fmla="*/ 154278 h 2058595"/>
              <a:gd name="connsiteX0" fmla="*/ 42623 w 1642712"/>
              <a:gd name="connsiteY0" fmla="*/ 154278 h 2060764"/>
              <a:gd name="connsiteX1" fmla="*/ 1490907 w 1642712"/>
              <a:gd name="connsiteY1" fmla="*/ 0 h 2060764"/>
              <a:gd name="connsiteX2" fmla="*/ 1642712 w 1642712"/>
              <a:gd name="connsiteY2" fmla="*/ 2057887 h 2060764"/>
              <a:gd name="connsiteX3" fmla="*/ 0 w 1642712"/>
              <a:gd name="connsiteY3" fmla="*/ 2060764 h 2060764"/>
              <a:gd name="connsiteX4" fmla="*/ 42623 w 1642712"/>
              <a:gd name="connsiteY4" fmla="*/ 154278 h 2060764"/>
              <a:gd name="connsiteX0" fmla="*/ 29890 w 1629979"/>
              <a:gd name="connsiteY0" fmla="*/ 154278 h 2060764"/>
              <a:gd name="connsiteX1" fmla="*/ 1478174 w 1629979"/>
              <a:gd name="connsiteY1" fmla="*/ 0 h 2060764"/>
              <a:gd name="connsiteX2" fmla="*/ 1629979 w 1629979"/>
              <a:gd name="connsiteY2" fmla="*/ 2057887 h 2060764"/>
              <a:gd name="connsiteX3" fmla="*/ 0 w 1629979"/>
              <a:gd name="connsiteY3" fmla="*/ 2060764 h 2060764"/>
              <a:gd name="connsiteX4" fmla="*/ 29890 w 1629979"/>
              <a:gd name="connsiteY4" fmla="*/ 154278 h 2060764"/>
              <a:gd name="connsiteX0" fmla="*/ 29890 w 1629979"/>
              <a:gd name="connsiteY0" fmla="*/ 169912 h 2076398"/>
              <a:gd name="connsiteX1" fmla="*/ 1480598 w 1629979"/>
              <a:gd name="connsiteY1" fmla="*/ 0 h 2076398"/>
              <a:gd name="connsiteX2" fmla="*/ 1629979 w 1629979"/>
              <a:gd name="connsiteY2" fmla="*/ 2073521 h 2076398"/>
              <a:gd name="connsiteX3" fmla="*/ 0 w 1629979"/>
              <a:gd name="connsiteY3" fmla="*/ 2076398 h 2076398"/>
              <a:gd name="connsiteX4" fmla="*/ 29890 w 1629979"/>
              <a:gd name="connsiteY4" fmla="*/ 169912 h 207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9979" h="2076398">
                <a:moveTo>
                  <a:pt x="29890" y="169912"/>
                </a:moveTo>
                <a:lnTo>
                  <a:pt x="1480598" y="0"/>
                </a:lnTo>
                <a:lnTo>
                  <a:pt x="1629979" y="2073521"/>
                </a:lnTo>
                <a:lnTo>
                  <a:pt x="0" y="2076398"/>
                </a:lnTo>
                <a:lnTo>
                  <a:pt x="29890" y="169912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B7BC5E47-B709-7A4C-4BA5-41E0222E981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10907" y="4206976"/>
            <a:ext cx="1516271" cy="2245601"/>
          </a:xfrm>
          <a:custGeom>
            <a:avLst/>
            <a:gdLst>
              <a:gd name="connsiteX0" fmla="*/ 0 w 1522804"/>
              <a:gd name="connsiteY0" fmla="*/ 0 h 2064948"/>
              <a:gd name="connsiteX1" fmla="*/ 1522804 w 1522804"/>
              <a:gd name="connsiteY1" fmla="*/ 0 h 2064948"/>
              <a:gd name="connsiteX2" fmla="*/ 1522804 w 1522804"/>
              <a:gd name="connsiteY2" fmla="*/ 2064948 h 2064948"/>
              <a:gd name="connsiteX3" fmla="*/ 0 w 1522804"/>
              <a:gd name="connsiteY3" fmla="*/ 2064948 h 2064948"/>
              <a:gd name="connsiteX4" fmla="*/ 0 w 1522804"/>
              <a:gd name="connsiteY4" fmla="*/ 0 h 2064948"/>
              <a:gd name="connsiteX0" fmla="*/ 0 w 1522804"/>
              <a:gd name="connsiteY0" fmla="*/ 0 h 2064948"/>
              <a:gd name="connsiteX1" fmla="*/ 1522804 w 1522804"/>
              <a:gd name="connsiteY1" fmla="*/ 0 h 2064948"/>
              <a:gd name="connsiteX2" fmla="*/ 1522804 w 1522804"/>
              <a:gd name="connsiteY2" fmla="*/ 2064948 h 2064948"/>
              <a:gd name="connsiteX3" fmla="*/ 160384 w 1522804"/>
              <a:gd name="connsiteY3" fmla="*/ 2062865 h 2064948"/>
              <a:gd name="connsiteX4" fmla="*/ 0 w 1522804"/>
              <a:gd name="connsiteY4" fmla="*/ 0 h 2064948"/>
              <a:gd name="connsiteX0" fmla="*/ 0 w 1535301"/>
              <a:gd name="connsiteY0" fmla="*/ 166634 h 2231582"/>
              <a:gd name="connsiteX1" fmla="*/ 1535301 w 1535301"/>
              <a:gd name="connsiteY1" fmla="*/ 0 h 2231582"/>
              <a:gd name="connsiteX2" fmla="*/ 1522804 w 1535301"/>
              <a:gd name="connsiteY2" fmla="*/ 2231582 h 2231582"/>
              <a:gd name="connsiteX3" fmla="*/ 160384 w 1535301"/>
              <a:gd name="connsiteY3" fmla="*/ 2229499 h 2231582"/>
              <a:gd name="connsiteX4" fmla="*/ 0 w 1535301"/>
              <a:gd name="connsiteY4" fmla="*/ 166634 h 2231582"/>
              <a:gd name="connsiteX0" fmla="*/ 0 w 1537384"/>
              <a:gd name="connsiteY0" fmla="*/ 179131 h 2244079"/>
              <a:gd name="connsiteX1" fmla="*/ 1537384 w 1537384"/>
              <a:gd name="connsiteY1" fmla="*/ 0 h 2244079"/>
              <a:gd name="connsiteX2" fmla="*/ 1522804 w 1537384"/>
              <a:gd name="connsiteY2" fmla="*/ 2244079 h 2244079"/>
              <a:gd name="connsiteX3" fmla="*/ 160384 w 1537384"/>
              <a:gd name="connsiteY3" fmla="*/ 2241996 h 2244079"/>
              <a:gd name="connsiteX4" fmla="*/ 0 w 1537384"/>
              <a:gd name="connsiteY4" fmla="*/ 179131 h 2244079"/>
              <a:gd name="connsiteX0" fmla="*/ 0 w 1523666"/>
              <a:gd name="connsiteY0" fmla="*/ 160384 h 2225332"/>
              <a:gd name="connsiteX1" fmla="*/ 1518637 w 1523666"/>
              <a:gd name="connsiteY1" fmla="*/ 0 h 2225332"/>
              <a:gd name="connsiteX2" fmla="*/ 1522804 w 1523666"/>
              <a:gd name="connsiteY2" fmla="*/ 2225332 h 2225332"/>
              <a:gd name="connsiteX3" fmla="*/ 160384 w 1523666"/>
              <a:gd name="connsiteY3" fmla="*/ 2223249 h 2225332"/>
              <a:gd name="connsiteX4" fmla="*/ 0 w 1523666"/>
              <a:gd name="connsiteY4" fmla="*/ 160384 h 2225332"/>
              <a:gd name="connsiteX0" fmla="*/ 0 w 1523666"/>
              <a:gd name="connsiteY0" fmla="*/ 172113 h 2225332"/>
              <a:gd name="connsiteX1" fmla="*/ 1518637 w 1523666"/>
              <a:gd name="connsiteY1" fmla="*/ 0 h 2225332"/>
              <a:gd name="connsiteX2" fmla="*/ 1522804 w 1523666"/>
              <a:gd name="connsiteY2" fmla="*/ 2225332 h 2225332"/>
              <a:gd name="connsiteX3" fmla="*/ 160384 w 1523666"/>
              <a:gd name="connsiteY3" fmla="*/ 2223249 h 2225332"/>
              <a:gd name="connsiteX4" fmla="*/ 0 w 1523666"/>
              <a:gd name="connsiteY4" fmla="*/ 172113 h 2225332"/>
              <a:gd name="connsiteX0" fmla="*/ 0 w 1534574"/>
              <a:gd name="connsiteY0" fmla="*/ 182497 h 2235716"/>
              <a:gd name="connsiteX1" fmla="*/ 1534574 w 1534574"/>
              <a:gd name="connsiteY1" fmla="*/ 0 h 2235716"/>
              <a:gd name="connsiteX2" fmla="*/ 1522804 w 1534574"/>
              <a:gd name="connsiteY2" fmla="*/ 2235716 h 2235716"/>
              <a:gd name="connsiteX3" fmla="*/ 160384 w 1534574"/>
              <a:gd name="connsiteY3" fmla="*/ 2233633 h 2235716"/>
              <a:gd name="connsiteX4" fmla="*/ 0 w 1534574"/>
              <a:gd name="connsiteY4" fmla="*/ 182497 h 2235716"/>
              <a:gd name="connsiteX0" fmla="*/ 0 w 1523855"/>
              <a:gd name="connsiteY0" fmla="*/ 182497 h 2235716"/>
              <a:gd name="connsiteX1" fmla="*/ 1521294 w 1523855"/>
              <a:gd name="connsiteY1" fmla="*/ 0 h 2235716"/>
              <a:gd name="connsiteX2" fmla="*/ 1522804 w 1523855"/>
              <a:gd name="connsiteY2" fmla="*/ 2235716 h 2235716"/>
              <a:gd name="connsiteX3" fmla="*/ 160384 w 1523855"/>
              <a:gd name="connsiteY3" fmla="*/ 2233633 h 2235716"/>
              <a:gd name="connsiteX4" fmla="*/ 0 w 1523855"/>
              <a:gd name="connsiteY4" fmla="*/ 182497 h 223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3855" h="2235716">
                <a:moveTo>
                  <a:pt x="0" y="182497"/>
                </a:moveTo>
                <a:lnTo>
                  <a:pt x="1521294" y="0"/>
                </a:lnTo>
                <a:cubicBezTo>
                  <a:pt x="1517128" y="743861"/>
                  <a:pt x="1526970" y="1491855"/>
                  <a:pt x="1522804" y="2235716"/>
                </a:cubicBezTo>
                <a:lnTo>
                  <a:pt x="160384" y="2233633"/>
                </a:lnTo>
                <a:lnTo>
                  <a:pt x="0" y="182497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8DF0CE-EC8C-03B6-1FC5-8953E6F7403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2715" y="1688402"/>
            <a:ext cx="1432648" cy="2014436"/>
          </a:xfrm>
          <a:custGeom>
            <a:avLst/>
            <a:gdLst>
              <a:gd name="connsiteX0" fmla="*/ 0 w 1561319"/>
              <a:gd name="connsiteY0" fmla="*/ 0 h 1933177"/>
              <a:gd name="connsiteX1" fmla="*/ 1561319 w 1561319"/>
              <a:gd name="connsiteY1" fmla="*/ 0 h 1933177"/>
              <a:gd name="connsiteX2" fmla="*/ 1561319 w 1561319"/>
              <a:gd name="connsiteY2" fmla="*/ 1933177 h 1933177"/>
              <a:gd name="connsiteX3" fmla="*/ 0 w 1561319"/>
              <a:gd name="connsiteY3" fmla="*/ 1933177 h 1933177"/>
              <a:gd name="connsiteX4" fmla="*/ 0 w 1561319"/>
              <a:gd name="connsiteY4" fmla="*/ 0 h 1933177"/>
              <a:gd name="connsiteX0" fmla="*/ 0 w 1561319"/>
              <a:gd name="connsiteY0" fmla="*/ 0 h 1933177"/>
              <a:gd name="connsiteX1" fmla="*/ 1546570 w 1561319"/>
              <a:gd name="connsiteY1" fmla="*/ 314632 h 1933177"/>
              <a:gd name="connsiteX2" fmla="*/ 1561319 w 1561319"/>
              <a:gd name="connsiteY2" fmla="*/ 1933177 h 1933177"/>
              <a:gd name="connsiteX3" fmla="*/ 0 w 1561319"/>
              <a:gd name="connsiteY3" fmla="*/ 1933177 h 1933177"/>
              <a:gd name="connsiteX4" fmla="*/ 0 w 1561319"/>
              <a:gd name="connsiteY4" fmla="*/ 0 h 1933177"/>
              <a:gd name="connsiteX0" fmla="*/ 0 w 1561319"/>
              <a:gd name="connsiteY0" fmla="*/ 0 h 1933177"/>
              <a:gd name="connsiteX1" fmla="*/ 1521989 w 1561319"/>
              <a:gd name="connsiteY1" fmla="*/ 122903 h 1933177"/>
              <a:gd name="connsiteX2" fmla="*/ 1561319 w 1561319"/>
              <a:gd name="connsiteY2" fmla="*/ 1933177 h 1933177"/>
              <a:gd name="connsiteX3" fmla="*/ 0 w 1561319"/>
              <a:gd name="connsiteY3" fmla="*/ 1933177 h 1933177"/>
              <a:gd name="connsiteX4" fmla="*/ 0 w 1561319"/>
              <a:gd name="connsiteY4" fmla="*/ 0 h 1933177"/>
              <a:gd name="connsiteX0" fmla="*/ 0 w 1561319"/>
              <a:gd name="connsiteY0" fmla="*/ 0 h 1933177"/>
              <a:gd name="connsiteX1" fmla="*/ 1556402 w 1561319"/>
              <a:gd name="connsiteY1" fmla="*/ 117987 h 1933177"/>
              <a:gd name="connsiteX2" fmla="*/ 1561319 w 1561319"/>
              <a:gd name="connsiteY2" fmla="*/ 1933177 h 1933177"/>
              <a:gd name="connsiteX3" fmla="*/ 0 w 1561319"/>
              <a:gd name="connsiteY3" fmla="*/ 1933177 h 1933177"/>
              <a:gd name="connsiteX4" fmla="*/ 0 w 1561319"/>
              <a:gd name="connsiteY4" fmla="*/ 0 h 1933177"/>
              <a:gd name="connsiteX0" fmla="*/ 0 w 1571151"/>
              <a:gd name="connsiteY0" fmla="*/ 0 h 1933177"/>
              <a:gd name="connsiteX1" fmla="*/ 1556402 w 1571151"/>
              <a:gd name="connsiteY1" fmla="*/ 117987 h 1933177"/>
              <a:gd name="connsiteX2" fmla="*/ 1571151 w 1571151"/>
              <a:gd name="connsiteY2" fmla="*/ 1731616 h 1933177"/>
              <a:gd name="connsiteX3" fmla="*/ 0 w 1571151"/>
              <a:gd name="connsiteY3" fmla="*/ 1933177 h 1933177"/>
              <a:gd name="connsiteX4" fmla="*/ 0 w 1571151"/>
              <a:gd name="connsiteY4" fmla="*/ 0 h 1933177"/>
              <a:gd name="connsiteX0" fmla="*/ 0 w 1556403"/>
              <a:gd name="connsiteY0" fmla="*/ 0 h 1933177"/>
              <a:gd name="connsiteX1" fmla="*/ 1556402 w 1556403"/>
              <a:gd name="connsiteY1" fmla="*/ 117987 h 1933177"/>
              <a:gd name="connsiteX2" fmla="*/ 1556403 w 1556403"/>
              <a:gd name="connsiteY2" fmla="*/ 1569383 h 1933177"/>
              <a:gd name="connsiteX3" fmla="*/ 0 w 1556403"/>
              <a:gd name="connsiteY3" fmla="*/ 1933177 h 1933177"/>
              <a:gd name="connsiteX4" fmla="*/ 0 w 1556403"/>
              <a:gd name="connsiteY4" fmla="*/ 0 h 1933177"/>
              <a:gd name="connsiteX0" fmla="*/ 0 w 1556402"/>
              <a:gd name="connsiteY0" fmla="*/ 0 h 1933177"/>
              <a:gd name="connsiteX1" fmla="*/ 1556402 w 1556402"/>
              <a:gd name="connsiteY1" fmla="*/ 117987 h 1933177"/>
              <a:gd name="connsiteX2" fmla="*/ 1541655 w 1556402"/>
              <a:gd name="connsiteY2" fmla="*/ 1662789 h 1933177"/>
              <a:gd name="connsiteX3" fmla="*/ 0 w 1556402"/>
              <a:gd name="connsiteY3" fmla="*/ 1933177 h 1933177"/>
              <a:gd name="connsiteX4" fmla="*/ 0 w 1556402"/>
              <a:gd name="connsiteY4" fmla="*/ 0 h 1933177"/>
              <a:gd name="connsiteX0" fmla="*/ 4975 w 1556402"/>
              <a:gd name="connsiteY0" fmla="*/ 0 h 1962674"/>
              <a:gd name="connsiteX1" fmla="*/ 1556402 w 1556402"/>
              <a:gd name="connsiteY1" fmla="*/ 147484 h 1962674"/>
              <a:gd name="connsiteX2" fmla="*/ 1541655 w 1556402"/>
              <a:gd name="connsiteY2" fmla="*/ 1692286 h 1962674"/>
              <a:gd name="connsiteX3" fmla="*/ 0 w 1556402"/>
              <a:gd name="connsiteY3" fmla="*/ 1962674 h 1962674"/>
              <a:gd name="connsiteX4" fmla="*/ 4975 w 1556402"/>
              <a:gd name="connsiteY4" fmla="*/ 0 h 1962674"/>
              <a:gd name="connsiteX0" fmla="*/ 4975 w 1556402"/>
              <a:gd name="connsiteY0" fmla="*/ 0 h 1962674"/>
              <a:gd name="connsiteX1" fmla="*/ 1556402 w 1556402"/>
              <a:gd name="connsiteY1" fmla="*/ 139834 h 1962674"/>
              <a:gd name="connsiteX2" fmla="*/ 1541655 w 1556402"/>
              <a:gd name="connsiteY2" fmla="*/ 1692286 h 1962674"/>
              <a:gd name="connsiteX3" fmla="*/ 0 w 1556402"/>
              <a:gd name="connsiteY3" fmla="*/ 1962674 h 1962674"/>
              <a:gd name="connsiteX4" fmla="*/ 4975 w 1556402"/>
              <a:gd name="connsiteY4" fmla="*/ 0 h 1962674"/>
              <a:gd name="connsiteX0" fmla="*/ 4975 w 1556402"/>
              <a:gd name="connsiteY0" fmla="*/ 0 h 1944972"/>
              <a:gd name="connsiteX1" fmla="*/ 1556402 w 1556402"/>
              <a:gd name="connsiteY1" fmla="*/ 122132 h 1944972"/>
              <a:gd name="connsiteX2" fmla="*/ 1541655 w 1556402"/>
              <a:gd name="connsiteY2" fmla="*/ 1674584 h 1944972"/>
              <a:gd name="connsiteX3" fmla="*/ 0 w 1556402"/>
              <a:gd name="connsiteY3" fmla="*/ 1944972 h 1944972"/>
              <a:gd name="connsiteX4" fmla="*/ 4975 w 1556402"/>
              <a:gd name="connsiteY4" fmla="*/ 0 h 194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6402" h="1944972">
                <a:moveTo>
                  <a:pt x="4975" y="0"/>
                </a:moveTo>
                <a:lnTo>
                  <a:pt x="1556402" y="122132"/>
                </a:lnTo>
                <a:cubicBezTo>
                  <a:pt x="1556402" y="605931"/>
                  <a:pt x="1541655" y="1190785"/>
                  <a:pt x="1541655" y="1674584"/>
                </a:cubicBezTo>
                <a:lnTo>
                  <a:pt x="0" y="1944972"/>
                </a:lnTo>
                <a:cubicBezTo>
                  <a:pt x="1658" y="1290747"/>
                  <a:pt x="3317" y="654225"/>
                  <a:pt x="4975" y="0"/>
                </a:cubicBez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70C55D4-765E-A18B-C012-45AAECA7022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3422" y="3417704"/>
            <a:ext cx="1414526" cy="3034873"/>
          </a:xfrm>
          <a:custGeom>
            <a:avLst/>
            <a:gdLst>
              <a:gd name="connsiteX0" fmla="*/ 0 w 1465007"/>
              <a:gd name="connsiteY0" fmla="*/ 0 h 2825646"/>
              <a:gd name="connsiteX1" fmla="*/ 1465007 w 1465007"/>
              <a:gd name="connsiteY1" fmla="*/ 0 h 2825646"/>
              <a:gd name="connsiteX2" fmla="*/ 1465007 w 1465007"/>
              <a:gd name="connsiteY2" fmla="*/ 2825646 h 2825646"/>
              <a:gd name="connsiteX3" fmla="*/ 0 w 1465007"/>
              <a:gd name="connsiteY3" fmla="*/ 2825646 h 2825646"/>
              <a:gd name="connsiteX4" fmla="*/ 0 w 1465007"/>
              <a:gd name="connsiteY4" fmla="*/ 0 h 2825646"/>
              <a:gd name="connsiteX0" fmla="*/ 0 w 1528916"/>
              <a:gd name="connsiteY0" fmla="*/ 275303 h 3100949"/>
              <a:gd name="connsiteX1" fmla="*/ 1528916 w 1528916"/>
              <a:gd name="connsiteY1" fmla="*/ 0 h 3100949"/>
              <a:gd name="connsiteX2" fmla="*/ 1465007 w 1528916"/>
              <a:gd name="connsiteY2" fmla="*/ 3100949 h 3100949"/>
              <a:gd name="connsiteX3" fmla="*/ 0 w 1528916"/>
              <a:gd name="connsiteY3" fmla="*/ 3100949 h 3100949"/>
              <a:gd name="connsiteX4" fmla="*/ 0 w 1528916"/>
              <a:gd name="connsiteY4" fmla="*/ 275303 h 3100949"/>
              <a:gd name="connsiteX0" fmla="*/ 0 w 1533042"/>
              <a:gd name="connsiteY0" fmla="*/ 275303 h 3100949"/>
              <a:gd name="connsiteX1" fmla="*/ 1533042 w 1533042"/>
              <a:gd name="connsiteY1" fmla="*/ 0 h 3100949"/>
              <a:gd name="connsiteX2" fmla="*/ 1465007 w 1533042"/>
              <a:gd name="connsiteY2" fmla="*/ 3100949 h 3100949"/>
              <a:gd name="connsiteX3" fmla="*/ 0 w 1533042"/>
              <a:gd name="connsiteY3" fmla="*/ 3100949 h 3100949"/>
              <a:gd name="connsiteX4" fmla="*/ 0 w 1533042"/>
              <a:gd name="connsiteY4" fmla="*/ 275303 h 3100949"/>
              <a:gd name="connsiteX0" fmla="*/ 0 w 1533042"/>
              <a:gd name="connsiteY0" fmla="*/ 275303 h 3105084"/>
              <a:gd name="connsiteX1" fmla="*/ 1533042 w 1533042"/>
              <a:gd name="connsiteY1" fmla="*/ 0 h 3105084"/>
              <a:gd name="connsiteX2" fmla="*/ 1491823 w 1533042"/>
              <a:gd name="connsiteY2" fmla="*/ 3105084 h 3105084"/>
              <a:gd name="connsiteX3" fmla="*/ 0 w 1533042"/>
              <a:gd name="connsiteY3" fmla="*/ 3100949 h 3105084"/>
              <a:gd name="connsiteX4" fmla="*/ 0 w 1533042"/>
              <a:gd name="connsiteY4" fmla="*/ 275303 h 3105084"/>
              <a:gd name="connsiteX0" fmla="*/ 0 w 1533042"/>
              <a:gd name="connsiteY0" fmla="*/ 306348 h 3105084"/>
              <a:gd name="connsiteX1" fmla="*/ 1533042 w 1533042"/>
              <a:gd name="connsiteY1" fmla="*/ 0 h 3105084"/>
              <a:gd name="connsiteX2" fmla="*/ 1491823 w 1533042"/>
              <a:gd name="connsiteY2" fmla="*/ 3105084 h 3105084"/>
              <a:gd name="connsiteX3" fmla="*/ 0 w 1533042"/>
              <a:gd name="connsiteY3" fmla="*/ 3100949 h 3105084"/>
              <a:gd name="connsiteX4" fmla="*/ 0 w 1533042"/>
              <a:gd name="connsiteY4" fmla="*/ 306348 h 3105084"/>
              <a:gd name="connsiteX0" fmla="*/ 0 w 1533042"/>
              <a:gd name="connsiteY0" fmla="*/ 279738 h 3105084"/>
              <a:gd name="connsiteX1" fmla="*/ 1533042 w 1533042"/>
              <a:gd name="connsiteY1" fmla="*/ 0 h 3105084"/>
              <a:gd name="connsiteX2" fmla="*/ 1491823 w 1533042"/>
              <a:gd name="connsiteY2" fmla="*/ 3105084 h 3105084"/>
              <a:gd name="connsiteX3" fmla="*/ 0 w 1533042"/>
              <a:gd name="connsiteY3" fmla="*/ 3100949 h 3105084"/>
              <a:gd name="connsiteX4" fmla="*/ 0 w 1533042"/>
              <a:gd name="connsiteY4" fmla="*/ 279738 h 3105084"/>
              <a:gd name="connsiteX0" fmla="*/ 0 w 1540549"/>
              <a:gd name="connsiteY0" fmla="*/ 279738 h 3105084"/>
              <a:gd name="connsiteX1" fmla="*/ 1533042 w 1540549"/>
              <a:gd name="connsiteY1" fmla="*/ 0 h 3105084"/>
              <a:gd name="connsiteX2" fmla="*/ 1540549 w 1540549"/>
              <a:gd name="connsiteY2" fmla="*/ 3105084 h 3105084"/>
              <a:gd name="connsiteX3" fmla="*/ 0 w 1540549"/>
              <a:gd name="connsiteY3" fmla="*/ 3100949 h 3105084"/>
              <a:gd name="connsiteX4" fmla="*/ 0 w 1540549"/>
              <a:gd name="connsiteY4" fmla="*/ 279738 h 3105084"/>
              <a:gd name="connsiteX0" fmla="*/ 0 w 1533180"/>
              <a:gd name="connsiteY0" fmla="*/ 279738 h 3107320"/>
              <a:gd name="connsiteX1" fmla="*/ 1533042 w 1533180"/>
              <a:gd name="connsiteY1" fmla="*/ 0 h 3107320"/>
              <a:gd name="connsiteX2" fmla="*/ 1505744 w 1533180"/>
              <a:gd name="connsiteY2" fmla="*/ 3107320 h 3107320"/>
              <a:gd name="connsiteX3" fmla="*/ 0 w 1533180"/>
              <a:gd name="connsiteY3" fmla="*/ 3100949 h 3107320"/>
              <a:gd name="connsiteX4" fmla="*/ 0 w 1533180"/>
              <a:gd name="connsiteY4" fmla="*/ 279738 h 310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180" h="3107320">
                <a:moveTo>
                  <a:pt x="0" y="279738"/>
                </a:moveTo>
                <a:lnTo>
                  <a:pt x="1533042" y="0"/>
                </a:lnTo>
                <a:cubicBezTo>
                  <a:pt x="1535544" y="1035028"/>
                  <a:pt x="1503242" y="2072292"/>
                  <a:pt x="1505744" y="3107320"/>
                </a:cubicBezTo>
                <a:lnTo>
                  <a:pt x="0" y="3100949"/>
                </a:lnTo>
                <a:lnTo>
                  <a:pt x="0" y="279738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59949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16">
          <p15:clr>
            <a:srgbClr val="FBAE40"/>
          </p15:clr>
        </p15:guide>
        <p15:guide id="2" pos="14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ic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7BA37CE-98BC-6A3C-8765-34603CC089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2456" y="170279"/>
            <a:ext cx="2131851" cy="1774806"/>
          </a:xfrm>
          <a:custGeom>
            <a:avLst/>
            <a:gdLst>
              <a:gd name="connsiteX0" fmla="*/ 0 w 2193925"/>
              <a:gd name="connsiteY0" fmla="*/ 0 h 1878013"/>
              <a:gd name="connsiteX1" fmla="*/ 2193925 w 2193925"/>
              <a:gd name="connsiteY1" fmla="*/ 0 h 1878013"/>
              <a:gd name="connsiteX2" fmla="*/ 2193925 w 2193925"/>
              <a:gd name="connsiteY2" fmla="*/ 1878013 h 1878013"/>
              <a:gd name="connsiteX3" fmla="*/ 0 w 2193925"/>
              <a:gd name="connsiteY3" fmla="*/ 1878013 h 1878013"/>
              <a:gd name="connsiteX4" fmla="*/ 0 w 2193925"/>
              <a:gd name="connsiteY4" fmla="*/ 0 h 1878013"/>
              <a:gd name="connsiteX0" fmla="*/ 0 w 2193925"/>
              <a:gd name="connsiteY0" fmla="*/ 0 h 1878013"/>
              <a:gd name="connsiteX1" fmla="*/ 2193925 w 2193925"/>
              <a:gd name="connsiteY1" fmla="*/ 0 h 1878013"/>
              <a:gd name="connsiteX2" fmla="*/ 2067404 w 2193925"/>
              <a:gd name="connsiteY2" fmla="*/ 1719862 h 1878013"/>
              <a:gd name="connsiteX3" fmla="*/ 0 w 2193925"/>
              <a:gd name="connsiteY3" fmla="*/ 1878013 h 1878013"/>
              <a:gd name="connsiteX4" fmla="*/ 0 w 2193925"/>
              <a:gd name="connsiteY4" fmla="*/ 0 h 1878013"/>
              <a:gd name="connsiteX0" fmla="*/ 0 w 2193925"/>
              <a:gd name="connsiteY0" fmla="*/ 0 h 1878013"/>
              <a:gd name="connsiteX1" fmla="*/ 2193925 w 2193925"/>
              <a:gd name="connsiteY1" fmla="*/ 0 h 1878013"/>
              <a:gd name="connsiteX2" fmla="*/ 2067404 w 2193925"/>
              <a:gd name="connsiteY2" fmla="*/ 1719862 h 1878013"/>
              <a:gd name="connsiteX3" fmla="*/ 0 w 2193925"/>
              <a:gd name="connsiteY3" fmla="*/ 1878013 h 1878013"/>
              <a:gd name="connsiteX4" fmla="*/ 0 w 2193925"/>
              <a:gd name="connsiteY4" fmla="*/ 0 h 1878013"/>
              <a:gd name="connsiteX0" fmla="*/ 0 w 2193925"/>
              <a:gd name="connsiteY0" fmla="*/ 0 h 1878013"/>
              <a:gd name="connsiteX1" fmla="*/ 2193925 w 2193925"/>
              <a:gd name="connsiteY1" fmla="*/ 0 h 1878013"/>
              <a:gd name="connsiteX2" fmla="*/ 2067404 w 2193925"/>
              <a:gd name="connsiteY2" fmla="*/ 1711890 h 1878013"/>
              <a:gd name="connsiteX3" fmla="*/ 0 w 2193925"/>
              <a:gd name="connsiteY3" fmla="*/ 1878013 h 1878013"/>
              <a:gd name="connsiteX4" fmla="*/ 0 w 2193925"/>
              <a:gd name="connsiteY4" fmla="*/ 0 h 1878013"/>
              <a:gd name="connsiteX0" fmla="*/ 0 w 2193925"/>
              <a:gd name="connsiteY0" fmla="*/ 0 h 1878013"/>
              <a:gd name="connsiteX1" fmla="*/ 2193925 w 2193925"/>
              <a:gd name="connsiteY1" fmla="*/ 0 h 1878013"/>
              <a:gd name="connsiteX2" fmla="*/ 2067404 w 2193925"/>
              <a:gd name="connsiteY2" fmla="*/ 1710088 h 1878013"/>
              <a:gd name="connsiteX3" fmla="*/ 0 w 2193925"/>
              <a:gd name="connsiteY3" fmla="*/ 1878013 h 1878013"/>
              <a:gd name="connsiteX4" fmla="*/ 0 w 2193925"/>
              <a:gd name="connsiteY4" fmla="*/ 0 h 187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3925" h="1878013">
                <a:moveTo>
                  <a:pt x="0" y="0"/>
                </a:moveTo>
                <a:lnTo>
                  <a:pt x="2193925" y="0"/>
                </a:lnTo>
                <a:lnTo>
                  <a:pt x="2067404" y="1710088"/>
                </a:lnTo>
                <a:lnTo>
                  <a:pt x="0" y="1878013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C82ED37-163F-6A80-95DD-0F064293112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70840" y="170279"/>
            <a:ext cx="2453948" cy="1612712"/>
          </a:xfrm>
          <a:custGeom>
            <a:avLst/>
            <a:gdLst>
              <a:gd name="connsiteX0" fmla="*/ 0 w 2383766"/>
              <a:gd name="connsiteY0" fmla="*/ 0 h 1530350"/>
              <a:gd name="connsiteX1" fmla="*/ 2383766 w 2383766"/>
              <a:gd name="connsiteY1" fmla="*/ 0 h 1530350"/>
              <a:gd name="connsiteX2" fmla="*/ 2383766 w 2383766"/>
              <a:gd name="connsiteY2" fmla="*/ 1530350 h 1530350"/>
              <a:gd name="connsiteX3" fmla="*/ 0 w 2383766"/>
              <a:gd name="connsiteY3" fmla="*/ 1530350 h 1530350"/>
              <a:gd name="connsiteX4" fmla="*/ 0 w 2383766"/>
              <a:gd name="connsiteY4" fmla="*/ 0 h 1530350"/>
              <a:gd name="connsiteX0" fmla="*/ 120770 w 2504536"/>
              <a:gd name="connsiteY0" fmla="*/ 0 h 1711505"/>
              <a:gd name="connsiteX1" fmla="*/ 2504536 w 2504536"/>
              <a:gd name="connsiteY1" fmla="*/ 0 h 1711505"/>
              <a:gd name="connsiteX2" fmla="*/ 2504536 w 2504536"/>
              <a:gd name="connsiteY2" fmla="*/ 1530350 h 1711505"/>
              <a:gd name="connsiteX3" fmla="*/ 0 w 2504536"/>
              <a:gd name="connsiteY3" fmla="*/ 1711505 h 1711505"/>
              <a:gd name="connsiteX4" fmla="*/ 120770 w 2504536"/>
              <a:gd name="connsiteY4" fmla="*/ 0 h 1711505"/>
              <a:gd name="connsiteX0" fmla="*/ 120770 w 2504536"/>
              <a:gd name="connsiteY0" fmla="*/ 0 h 1722123"/>
              <a:gd name="connsiteX1" fmla="*/ 2504536 w 2504536"/>
              <a:gd name="connsiteY1" fmla="*/ 0 h 1722123"/>
              <a:gd name="connsiteX2" fmla="*/ 2504536 w 2504536"/>
              <a:gd name="connsiteY2" fmla="*/ 1530350 h 1722123"/>
              <a:gd name="connsiteX3" fmla="*/ 0 w 2504536"/>
              <a:gd name="connsiteY3" fmla="*/ 1722123 h 1722123"/>
              <a:gd name="connsiteX4" fmla="*/ 120770 w 2504536"/>
              <a:gd name="connsiteY4" fmla="*/ 0 h 1722123"/>
              <a:gd name="connsiteX0" fmla="*/ 120770 w 2504536"/>
              <a:gd name="connsiteY0" fmla="*/ 0 h 1722123"/>
              <a:gd name="connsiteX1" fmla="*/ 2504536 w 2504536"/>
              <a:gd name="connsiteY1" fmla="*/ 0 h 1722123"/>
              <a:gd name="connsiteX2" fmla="*/ 2504536 w 2504536"/>
              <a:gd name="connsiteY2" fmla="*/ 1522387 h 1722123"/>
              <a:gd name="connsiteX3" fmla="*/ 0 w 2504536"/>
              <a:gd name="connsiteY3" fmla="*/ 1722123 h 1722123"/>
              <a:gd name="connsiteX4" fmla="*/ 120770 w 2504536"/>
              <a:gd name="connsiteY4" fmla="*/ 0 h 1722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536" h="1722123">
                <a:moveTo>
                  <a:pt x="120770" y="0"/>
                </a:moveTo>
                <a:lnTo>
                  <a:pt x="2504536" y="0"/>
                </a:lnTo>
                <a:lnTo>
                  <a:pt x="2504536" y="1522387"/>
                </a:lnTo>
                <a:lnTo>
                  <a:pt x="0" y="1722123"/>
                </a:lnTo>
                <a:lnTo>
                  <a:pt x="120770" y="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09208E5-698E-C3F3-E82A-68005B6FA7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2457" y="1719133"/>
            <a:ext cx="2821021" cy="2595176"/>
          </a:xfrm>
          <a:custGeom>
            <a:avLst/>
            <a:gdLst>
              <a:gd name="connsiteX0" fmla="*/ 0 w 2806700"/>
              <a:gd name="connsiteY0" fmla="*/ 0 h 2127250"/>
              <a:gd name="connsiteX1" fmla="*/ 2806700 w 2806700"/>
              <a:gd name="connsiteY1" fmla="*/ 0 h 2127250"/>
              <a:gd name="connsiteX2" fmla="*/ 2806700 w 2806700"/>
              <a:gd name="connsiteY2" fmla="*/ 2127250 h 2127250"/>
              <a:gd name="connsiteX3" fmla="*/ 0 w 2806700"/>
              <a:gd name="connsiteY3" fmla="*/ 2127250 h 2127250"/>
              <a:gd name="connsiteX4" fmla="*/ 0 w 2806700"/>
              <a:gd name="connsiteY4" fmla="*/ 0 h 2127250"/>
              <a:gd name="connsiteX0" fmla="*/ 0 w 2869960"/>
              <a:gd name="connsiteY0" fmla="*/ 215660 h 2342910"/>
              <a:gd name="connsiteX1" fmla="*/ 2869960 w 2869960"/>
              <a:gd name="connsiteY1" fmla="*/ 0 h 2342910"/>
              <a:gd name="connsiteX2" fmla="*/ 2806700 w 2869960"/>
              <a:gd name="connsiteY2" fmla="*/ 2342910 h 2342910"/>
              <a:gd name="connsiteX3" fmla="*/ 0 w 2869960"/>
              <a:gd name="connsiteY3" fmla="*/ 2342910 h 2342910"/>
              <a:gd name="connsiteX4" fmla="*/ 0 w 2869960"/>
              <a:gd name="connsiteY4" fmla="*/ 215660 h 2342910"/>
              <a:gd name="connsiteX0" fmla="*/ 0 w 2869960"/>
              <a:gd name="connsiteY0" fmla="*/ 215660 h 2498185"/>
              <a:gd name="connsiteX1" fmla="*/ 2869960 w 2869960"/>
              <a:gd name="connsiteY1" fmla="*/ 0 h 2498185"/>
              <a:gd name="connsiteX2" fmla="*/ 2533531 w 2869960"/>
              <a:gd name="connsiteY2" fmla="*/ 2498185 h 2498185"/>
              <a:gd name="connsiteX3" fmla="*/ 0 w 2869960"/>
              <a:gd name="connsiteY3" fmla="*/ 2342910 h 2498185"/>
              <a:gd name="connsiteX4" fmla="*/ 0 w 2869960"/>
              <a:gd name="connsiteY4" fmla="*/ 215660 h 2498185"/>
              <a:gd name="connsiteX0" fmla="*/ 0 w 2869960"/>
              <a:gd name="connsiteY0" fmla="*/ 215660 h 2498185"/>
              <a:gd name="connsiteX1" fmla="*/ 2869960 w 2869960"/>
              <a:gd name="connsiteY1" fmla="*/ 0 h 2498185"/>
              <a:gd name="connsiteX2" fmla="*/ 2559410 w 2869960"/>
              <a:gd name="connsiteY2" fmla="*/ 2498185 h 2498185"/>
              <a:gd name="connsiteX3" fmla="*/ 0 w 2869960"/>
              <a:gd name="connsiteY3" fmla="*/ 2342910 h 2498185"/>
              <a:gd name="connsiteX4" fmla="*/ 0 w 2869960"/>
              <a:gd name="connsiteY4" fmla="*/ 215660 h 2498185"/>
              <a:gd name="connsiteX0" fmla="*/ 0 w 2869960"/>
              <a:gd name="connsiteY0" fmla="*/ 215660 h 2498185"/>
              <a:gd name="connsiteX1" fmla="*/ 2869960 w 2869960"/>
              <a:gd name="connsiteY1" fmla="*/ 0 h 2498185"/>
              <a:gd name="connsiteX2" fmla="*/ 2559410 w 2869960"/>
              <a:gd name="connsiteY2" fmla="*/ 2498185 h 2498185"/>
              <a:gd name="connsiteX3" fmla="*/ 0 w 2869960"/>
              <a:gd name="connsiteY3" fmla="*/ 2331408 h 2498185"/>
              <a:gd name="connsiteX4" fmla="*/ 0 w 2869960"/>
              <a:gd name="connsiteY4" fmla="*/ 215660 h 2498185"/>
              <a:gd name="connsiteX0" fmla="*/ 0 w 2855212"/>
              <a:gd name="connsiteY0" fmla="*/ 215660 h 2498185"/>
              <a:gd name="connsiteX1" fmla="*/ 2855212 w 2855212"/>
              <a:gd name="connsiteY1" fmla="*/ 0 h 2498185"/>
              <a:gd name="connsiteX2" fmla="*/ 2559410 w 2855212"/>
              <a:gd name="connsiteY2" fmla="*/ 2498185 h 2498185"/>
              <a:gd name="connsiteX3" fmla="*/ 0 w 2855212"/>
              <a:gd name="connsiteY3" fmla="*/ 2331408 h 2498185"/>
              <a:gd name="connsiteX4" fmla="*/ 0 w 2855212"/>
              <a:gd name="connsiteY4" fmla="*/ 215660 h 2498185"/>
              <a:gd name="connsiteX0" fmla="*/ 0 w 2855212"/>
              <a:gd name="connsiteY0" fmla="*/ 215660 h 2498185"/>
              <a:gd name="connsiteX1" fmla="*/ 2855212 w 2855212"/>
              <a:gd name="connsiteY1" fmla="*/ 0 h 2498185"/>
              <a:gd name="connsiteX2" fmla="*/ 2567129 w 2855212"/>
              <a:gd name="connsiteY2" fmla="*/ 2498185 h 2498185"/>
              <a:gd name="connsiteX3" fmla="*/ 0 w 2855212"/>
              <a:gd name="connsiteY3" fmla="*/ 2331408 h 2498185"/>
              <a:gd name="connsiteX4" fmla="*/ 0 w 2855212"/>
              <a:gd name="connsiteY4" fmla="*/ 215660 h 2498185"/>
              <a:gd name="connsiteX0" fmla="*/ 0 w 2855212"/>
              <a:gd name="connsiteY0" fmla="*/ 215660 h 2503186"/>
              <a:gd name="connsiteX1" fmla="*/ 2855212 w 2855212"/>
              <a:gd name="connsiteY1" fmla="*/ 0 h 2503186"/>
              <a:gd name="connsiteX2" fmla="*/ 2567129 w 2855212"/>
              <a:gd name="connsiteY2" fmla="*/ 2503186 h 2503186"/>
              <a:gd name="connsiteX3" fmla="*/ 0 w 2855212"/>
              <a:gd name="connsiteY3" fmla="*/ 2331408 h 2503186"/>
              <a:gd name="connsiteX4" fmla="*/ 0 w 2855212"/>
              <a:gd name="connsiteY4" fmla="*/ 215660 h 2503186"/>
              <a:gd name="connsiteX0" fmla="*/ 0 w 2855212"/>
              <a:gd name="connsiteY0" fmla="*/ 215660 h 2503186"/>
              <a:gd name="connsiteX1" fmla="*/ 2855212 w 2855212"/>
              <a:gd name="connsiteY1" fmla="*/ 0 h 2503186"/>
              <a:gd name="connsiteX2" fmla="*/ 2567129 w 2855212"/>
              <a:gd name="connsiteY2" fmla="*/ 2503186 h 2503186"/>
              <a:gd name="connsiteX3" fmla="*/ 0 w 2855212"/>
              <a:gd name="connsiteY3" fmla="*/ 2341413 h 2503186"/>
              <a:gd name="connsiteX4" fmla="*/ 0 w 2855212"/>
              <a:gd name="connsiteY4" fmla="*/ 215660 h 2503186"/>
              <a:gd name="connsiteX0" fmla="*/ 0 w 2850066"/>
              <a:gd name="connsiteY0" fmla="*/ 215660 h 2503186"/>
              <a:gd name="connsiteX1" fmla="*/ 2850066 w 2850066"/>
              <a:gd name="connsiteY1" fmla="*/ 0 h 2503186"/>
              <a:gd name="connsiteX2" fmla="*/ 2567129 w 2850066"/>
              <a:gd name="connsiteY2" fmla="*/ 2503186 h 2503186"/>
              <a:gd name="connsiteX3" fmla="*/ 0 w 2850066"/>
              <a:gd name="connsiteY3" fmla="*/ 2341413 h 2503186"/>
              <a:gd name="connsiteX4" fmla="*/ 0 w 2850066"/>
              <a:gd name="connsiteY4" fmla="*/ 215660 h 2503186"/>
              <a:gd name="connsiteX0" fmla="*/ 0 w 2852639"/>
              <a:gd name="connsiteY0" fmla="*/ 215660 h 2503186"/>
              <a:gd name="connsiteX1" fmla="*/ 2852639 w 2852639"/>
              <a:gd name="connsiteY1" fmla="*/ 0 h 2503186"/>
              <a:gd name="connsiteX2" fmla="*/ 2567129 w 2852639"/>
              <a:gd name="connsiteY2" fmla="*/ 2503186 h 2503186"/>
              <a:gd name="connsiteX3" fmla="*/ 0 w 2852639"/>
              <a:gd name="connsiteY3" fmla="*/ 2341413 h 2503186"/>
              <a:gd name="connsiteX4" fmla="*/ 0 w 2852639"/>
              <a:gd name="connsiteY4" fmla="*/ 215660 h 2503186"/>
              <a:gd name="connsiteX0" fmla="*/ 0 w 2850066"/>
              <a:gd name="connsiteY0" fmla="*/ 218161 h 2505687"/>
              <a:gd name="connsiteX1" fmla="*/ 2850066 w 2850066"/>
              <a:gd name="connsiteY1" fmla="*/ 0 h 2505687"/>
              <a:gd name="connsiteX2" fmla="*/ 2567129 w 2850066"/>
              <a:gd name="connsiteY2" fmla="*/ 2505687 h 2505687"/>
              <a:gd name="connsiteX3" fmla="*/ 0 w 2850066"/>
              <a:gd name="connsiteY3" fmla="*/ 2343914 h 2505687"/>
              <a:gd name="connsiteX4" fmla="*/ 0 w 2850066"/>
              <a:gd name="connsiteY4" fmla="*/ 218161 h 2505687"/>
              <a:gd name="connsiteX0" fmla="*/ 0 w 2850066"/>
              <a:gd name="connsiteY0" fmla="*/ 218161 h 2505687"/>
              <a:gd name="connsiteX1" fmla="*/ 2850066 w 2850066"/>
              <a:gd name="connsiteY1" fmla="*/ 0 h 2505687"/>
              <a:gd name="connsiteX2" fmla="*/ 2567129 w 2850066"/>
              <a:gd name="connsiteY2" fmla="*/ 2505687 h 2505687"/>
              <a:gd name="connsiteX3" fmla="*/ 6882 w 2850066"/>
              <a:gd name="connsiteY3" fmla="*/ 2343915 h 2505687"/>
              <a:gd name="connsiteX4" fmla="*/ 0 w 2850066"/>
              <a:gd name="connsiteY4" fmla="*/ 218161 h 250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0066" h="2505687">
                <a:moveTo>
                  <a:pt x="0" y="218161"/>
                </a:moveTo>
                <a:lnTo>
                  <a:pt x="2850066" y="0"/>
                </a:lnTo>
                <a:lnTo>
                  <a:pt x="2567129" y="2505687"/>
                </a:lnTo>
                <a:lnTo>
                  <a:pt x="6882" y="2343915"/>
                </a:lnTo>
                <a:lnTo>
                  <a:pt x="0" y="218161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E83D43EB-5AFC-E0C1-64BA-164F4C929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01533" y="1592721"/>
            <a:ext cx="1923255" cy="2853939"/>
          </a:xfrm>
          <a:custGeom>
            <a:avLst/>
            <a:gdLst>
              <a:gd name="connsiteX0" fmla="*/ 0 w 1701800"/>
              <a:gd name="connsiteY0" fmla="*/ 0 h 2625725"/>
              <a:gd name="connsiteX1" fmla="*/ 1701800 w 1701800"/>
              <a:gd name="connsiteY1" fmla="*/ 0 h 2625725"/>
              <a:gd name="connsiteX2" fmla="*/ 1701800 w 1701800"/>
              <a:gd name="connsiteY2" fmla="*/ 2625725 h 2625725"/>
              <a:gd name="connsiteX3" fmla="*/ 0 w 1701800"/>
              <a:gd name="connsiteY3" fmla="*/ 2625725 h 2625725"/>
              <a:gd name="connsiteX4" fmla="*/ 0 w 1701800"/>
              <a:gd name="connsiteY4" fmla="*/ 0 h 2625725"/>
              <a:gd name="connsiteX0" fmla="*/ 0 w 1701800"/>
              <a:gd name="connsiteY0" fmla="*/ 138023 h 2763748"/>
              <a:gd name="connsiteX1" fmla="*/ 1701800 w 1701800"/>
              <a:gd name="connsiteY1" fmla="*/ 0 h 2763748"/>
              <a:gd name="connsiteX2" fmla="*/ 1701800 w 1701800"/>
              <a:gd name="connsiteY2" fmla="*/ 2763748 h 2763748"/>
              <a:gd name="connsiteX3" fmla="*/ 0 w 1701800"/>
              <a:gd name="connsiteY3" fmla="*/ 2763748 h 2763748"/>
              <a:gd name="connsiteX4" fmla="*/ 0 w 1701800"/>
              <a:gd name="connsiteY4" fmla="*/ 138023 h 2763748"/>
              <a:gd name="connsiteX0" fmla="*/ 327804 w 2029604"/>
              <a:gd name="connsiteY0" fmla="*/ 138023 h 2763748"/>
              <a:gd name="connsiteX1" fmla="*/ 2029604 w 2029604"/>
              <a:gd name="connsiteY1" fmla="*/ 0 h 2763748"/>
              <a:gd name="connsiteX2" fmla="*/ 2029604 w 2029604"/>
              <a:gd name="connsiteY2" fmla="*/ 2763748 h 2763748"/>
              <a:gd name="connsiteX3" fmla="*/ 0 w 2029604"/>
              <a:gd name="connsiteY3" fmla="*/ 2640103 h 2763748"/>
              <a:gd name="connsiteX4" fmla="*/ 327804 w 2029604"/>
              <a:gd name="connsiteY4" fmla="*/ 138023 h 2763748"/>
              <a:gd name="connsiteX0" fmla="*/ 282884 w 2029604"/>
              <a:gd name="connsiteY0" fmla="*/ 138023 h 2763748"/>
              <a:gd name="connsiteX1" fmla="*/ 2029604 w 2029604"/>
              <a:gd name="connsiteY1" fmla="*/ 0 h 2763748"/>
              <a:gd name="connsiteX2" fmla="*/ 2029604 w 2029604"/>
              <a:gd name="connsiteY2" fmla="*/ 2763748 h 2763748"/>
              <a:gd name="connsiteX3" fmla="*/ 0 w 2029604"/>
              <a:gd name="connsiteY3" fmla="*/ 2640103 h 2763748"/>
              <a:gd name="connsiteX4" fmla="*/ 282884 w 2029604"/>
              <a:gd name="connsiteY4" fmla="*/ 138023 h 2763748"/>
              <a:gd name="connsiteX0" fmla="*/ 282884 w 2029604"/>
              <a:gd name="connsiteY0" fmla="*/ 129803 h 2755528"/>
              <a:gd name="connsiteX1" fmla="*/ 2029604 w 2029604"/>
              <a:gd name="connsiteY1" fmla="*/ 0 h 2755528"/>
              <a:gd name="connsiteX2" fmla="*/ 2029604 w 2029604"/>
              <a:gd name="connsiteY2" fmla="*/ 2755528 h 2755528"/>
              <a:gd name="connsiteX3" fmla="*/ 0 w 2029604"/>
              <a:gd name="connsiteY3" fmla="*/ 2631883 h 2755528"/>
              <a:gd name="connsiteX4" fmla="*/ 282884 w 2029604"/>
              <a:gd name="connsiteY4" fmla="*/ 129803 h 2755528"/>
              <a:gd name="connsiteX0" fmla="*/ 295462 w 2029604"/>
              <a:gd name="connsiteY0" fmla="*/ 128159 h 2755528"/>
              <a:gd name="connsiteX1" fmla="*/ 2029604 w 2029604"/>
              <a:gd name="connsiteY1" fmla="*/ 0 h 2755528"/>
              <a:gd name="connsiteX2" fmla="*/ 2029604 w 2029604"/>
              <a:gd name="connsiteY2" fmla="*/ 2755528 h 2755528"/>
              <a:gd name="connsiteX3" fmla="*/ 0 w 2029604"/>
              <a:gd name="connsiteY3" fmla="*/ 2631883 h 2755528"/>
              <a:gd name="connsiteX4" fmla="*/ 295462 w 2029604"/>
              <a:gd name="connsiteY4" fmla="*/ 128159 h 2755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9604" h="2755528">
                <a:moveTo>
                  <a:pt x="295462" y="128159"/>
                </a:moveTo>
                <a:lnTo>
                  <a:pt x="2029604" y="0"/>
                </a:lnTo>
                <a:lnTo>
                  <a:pt x="2029604" y="2755528"/>
                </a:lnTo>
                <a:lnTo>
                  <a:pt x="0" y="2631883"/>
                </a:lnTo>
                <a:lnTo>
                  <a:pt x="295462" y="128159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F5696908-B9AE-AE00-3958-6369A2F35E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2457" y="4148868"/>
            <a:ext cx="1867262" cy="2320928"/>
          </a:xfrm>
          <a:custGeom>
            <a:avLst/>
            <a:gdLst>
              <a:gd name="connsiteX0" fmla="*/ 0 w 1917940"/>
              <a:gd name="connsiteY0" fmla="*/ 0 h 2282869"/>
              <a:gd name="connsiteX1" fmla="*/ 1917940 w 1917940"/>
              <a:gd name="connsiteY1" fmla="*/ 0 h 2282869"/>
              <a:gd name="connsiteX2" fmla="*/ 1917940 w 1917940"/>
              <a:gd name="connsiteY2" fmla="*/ 2282869 h 2282869"/>
              <a:gd name="connsiteX3" fmla="*/ 0 w 1917940"/>
              <a:gd name="connsiteY3" fmla="*/ 2282869 h 2282869"/>
              <a:gd name="connsiteX4" fmla="*/ 0 w 1917940"/>
              <a:gd name="connsiteY4" fmla="*/ 0 h 2282869"/>
              <a:gd name="connsiteX0" fmla="*/ 0 w 1917940"/>
              <a:gd name="connsiteY0" fmla="*/ 0 h 2282869"/>
              <a:gd name="connsiteX1" fmla="*/ 1627517 w 1917940"/>
              <a:gd name="connsiteY1" fmla="*/ 83389 h 2282869"/>
              <a:gd name="connsiteX2" fmla="*/ 1917940 w 1917940"/>
              <a:gd name="connsiteY2" fmla="*/ 2282869 h 2282869"/>
              <a:gd name="connsiteX3" fmla="*/ 0 w 1917940"/>
              <a:gd name="connsiteY3" fmla="*/ 2282869 h 2282869"/>
              <a:gd name="connsiteX4" fmla="*/ 0 w 1917940"/>
              <a:gd name="connsiteY4" fmla="*/ 0 h 2282869"/>
              <a:gd name="connsiteX0" fmla="*/ 0 w 1917940"/>
              <a:gd name="connsiteY0" fmla="*/ 0 h 2282869"/>
              <a:gd name="connsiteX1" fmla="*/ 1627517 w 1917940"/>
              <a:gd name="connsiteY1" fmla="*/ 100642 h 2282869"/>
              <a:gd name="connsiteX2" fmla="*/ 1917940 w 1917940"/>
              <a:gd name="connsiteY2" fmla="*/ 2282869 h 2282869"/>
              <a:gd name="connsiteX3" fmla="*/ 0 w 1917940"/>
              <a:gd name="connsiteY3" fmla="*/ 2282869 h 2282869"/>
              <a:gd name="connsiteX4" fmla="*/ 0 w 1917940"/>
              <a:gd name="connsiteY4" fmla="*/ 0 h 2282869"/>
              <a:gd name="connsiteX0" fmla="*/ 0 w 1917940"/>
              <a:gd name="connsiteY0" fmla="*/ 0 h 2282869"/>
              <a:gd name="connsiteX1" fmla="*/ 1637293 w 1917940"/>
              <a:gd name="connsiteY1" fmla="*/ 100642 h 2282869"/>
              <a:gd name="connsiteX2" fmla="*/ 1917940 w 1917940"/>
              <a:gd name="connsiteY2" fmla="*/ 2282869 h 2282869"/>
              <a:gd name="connsiteX3" fmla="*/ 0 w 1917940"/>
              <a:gd name="connsiteY3" fmla="*/ 2282869 h 2282869"/>
              <a:gd name="connsiteX4" fmla="*/ 0 w 1917940"/>
              <a:gd name="connsiteY4" fmla="*/ 0 h 2282869"/>
              <a:gd name="connsiteX0" fmla="*/ 0 w 1925777"/>
              <a:gd name="connsiteY0" fmla="*/ 0 h 2290337"/>
              <a:gd name="connsiteX1" fmla="*/ 1645130 w 1925777"/>
              <a:gd name="connsiteY1" fmla="*/ 108110 h 2290337"/>
              <a:gd name="connsiteX2" fmla="*/ 1925777 w 1925777"/>
              <a:gd name="connsiteY2" fmla="*/ 2290337 h 2290337"/>
              <a:gd name="connsiteX3" fmla="*/ 7837 w 1925777"/>
              <a:gd name="connsiteY3" fmla="*/ 2290337 h 2290337"/>
              <a:gd name="connsiteX4" fmla="*/ 0 w 1925777"/>
              <a:gd name="connsiteY4" fmla="*/ 0 h 2290337"/>
              <a:gd name="connsiteX0" fmla="*/ 0 w 1925777"/>
              <a:gd name="connsiteY0" fmla="*/ 0 h 2290337"/>
              <a:gd name="connsiteX1" fmla="*/ 1645130 w 1925777"/>
              <a:gd name="connsiteY1" fmla="*/ 108110 h 2290337"/>
              <a:gd name="connsiteX2" fmla="*/ 1925777 w 1925777"/>
              <a:gd name="connsiteY2" fmla="*/ 2290337 h 2290337"/>
              <a:gd name="connsiteX3" fmla="*/ 7837 w 1925777"/>
              <a:gd name="connsiteY3" fmla="*/ 2290337 h 2290337"/>
              <a:gd name="connsiteX4" fmla="*/ 0 w 1925777"/>
              <a:gd name="connsiteY4" fmla="*/ 0 h 2290337"/>
              <a:gd name="connsiteX0" fmla="*/ 8185 w 1918288"/>
              <a:gd name="connsiteY0" fmla="*/ 0 h 2290337"/>
              <a:gd name="connsiteX1" fmla="*/ 1637641 w 1918288"/>
              <a:gd name="connsiteY1" fmla="*/ 108110 h 2290337"/>
              <a:gd name="connsiteX2" fmla="*/ 1918288 w 1918288"/>
              <a:gd name="connsiteY2" fmla="*/ 2290337 h 2290337"/>
              <a:gd name="connsiteX3" fmla="*/ 348 w 1918288"/>
              <a:gd name="connsiteY3" fmla="*/ 2290337 h 2290337"/>
              <a:gd name="connsiteX4" fmla="*/ 8185 w 1918288"/>
              <a:gd name="connsiteY4" fmla="*/ 0 h 2290337"/>
              <a:gd name="connsiteX0" fmla="*/ 8185 w 1918288"/>
              <a:gd name="connsiteY0" fmla="*/ 0 h 2290337"/>
              <a:gd name="connsiteX1" fmla="*/ 1603680 w 1918288"/>
              <a:gd name="connsiteY1" fmla="*/ 108110 h 2290337"/>
              <a:gd name="connsiteX2" fmla="*/ 1918288 w 1918288"/>
              <a:gd name="connsiteY2" fmla="*/ 2290337 h 2290337"/>
              <a:gd name="connsiteX3" fmla="*/ 348 w 1918288"/>
              <a:gd name="connsiteY3" fmla="*/ 2290337 h 2290337"/>
              <a:gd name="connsiteX4" fmla="*/ 8185 w 1918288"/>
              <a:gd name="connsiteY4" fmla="*/ 0 h 2290337"/>
              <a:gd name="connsiteX0" fmla="*/ 5646 w 1918362"/>
              <a:gd name="connsiteY0" fmla="*/ 0 h 2285358"/>
              <a:gd name="connsiteX1" fmla="*/ 1603754 w 1918362"/>
              <a:gd name="connsiteY1" fmla="*/ 103131 h 2285358"/>
              <a:gd name="connsiteX2" fmla="*/ 1918362 w 1918362"/>
              <a:gd name="connsiteY2" fmla="*/ 2285358 h 2285358"/>
              <a:gd name="connsiteX3" fmla="*/ 422 w 1918362"/>
              <a:gd name="connsiteY3" fmla="*/ 2285358 h 2285358"/>
              <a:gd name="connsiteX4" fmla="*/ 5646 w 1918362"/>
              <a:gd name="connsiteY4" fmla="*/ 0 h 2285358"/>
              <a:gd name="connsiteX0" fmla="*/ 5646 w 1932460"/>
              <a:gd name="connsiteY0" fmla="*/ 0 h 2285358"/>
              <a:gd name="connsiteX1" fmla="*/ 1603754 w 1932460"/>
              <a:gd name="connsiteY1" fmla="*/ 103131 h 2285358"/>
              <a:gd name="connsiteX2" fmla="*/ 1932460 w 1932460"/>
              <a:gd name="connsiteY2" fmla="*/ 2285358 h 2285358"/>
              <a:gd name="connsiteX3" fmla="*/ 422 w 1932460"/>
              <a:gd name="connsiteY3" fmla="*/ 2285358 h 2285358"/>
              <a:gd name="connsiteX4" fmla="*/ 5646 w 1932460"/>
              <a:gd name="connsiteY4" fmla="*/ 0 h 228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2460" h="2285358">
                <a:moveTo>
                  <a:pt x="5646" y="0"/>
                </a:moveTo>
                <a:lnTo>
                  <a:pt x="1603754" y="103131"/>
                </a:lnTo>
                <a:lnTo>
                  <a:pt x="1932460" y="2285358"/>
                </a:lnTo>
                <a:lnTo>
                  <a:pt x="422" y="2285358"/>
                </a:lnTo>
                <a:cubicBezTo>
                  <a:pt x="-2190" y="1521912"/>
                  <a:pt x="8258" y="763446"/>
                  <a:pt x="5646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2D6B75F-C0FE-D9C0-FA58-6679A0A80A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9355" y="4254052"/>
            <a:ext cx="1776365" cy="2218265"/>
          </a:xfrm>
          <a:custGeom>
            <a:avLst/>
            <a:gdLst>
              <a:gd name="connsiteX0" fmla="*/ 0 w 1728787"/>
              <a:gd name="connsiteY0" fmla="*/ 0 h 2185987"/>
              <a:gd name="connsiteX1" fmla="*/ 1728787 w 1728787"/>
              <a:gd name="connsiteY1" fmla="*/ 0 h 2185987"/>
              <a:gd name="connsiteX2" fmla="*/ 1728787 w 1728787"/>
              <a:gd name="connsiteY2" fmla="*/ 2185987 h 2185987"/>
              <a:gd name="connsiteX3" fmla="*/ 0 w 1728787"/>
              <a:gd name="connsiteY3" fmla="*/ 2185987 h 2185987"/>
              <a:gd name="connsiteX4" fmla="*/ 0 w 1728787"/>
              <a:gd name="connsiteY4" fmla="*/ 0 h 2185987"/>
              <a:gd name="connsiteX0" fmla="*/ 0 w 1728787"/>
              <a:gd name="connsiteY0" fmla="*/ 0 h 2185987"/>
              <a:gd name="connsiteX1" fmla="*/ 1728787 w 1728787"/>
              <a:gd name="connsiteY1" fmla="*/ 0 h 2185987"/>
              <a:gd name="connsiteX2" fmla="*/ 1728787 w 1728787"/>
              <a:gd name="connsiteY2" fmla="*/ 2185987 h 2185987"/>
              <a:gd name="connsiteX3" fmla="*/ 293298 w 1728787"/>
              <a:gd name="connsiteY3" fmla="*/ 2180236 h 2185987"/>
              <a:gd name="connsiteX4" fmla="*/ 0 w 1728787"/>
              <a:gd name="connsiteY4" fmla="*/ 0 h 2185987"/>
              <a:gd name="connsiteX0" fmla="*/ 0 w 1754666"/>
              <a:gd name="connsiteY0" fmla="*/ 0 h 2185987"/>
              <a:gd name="connsiteX1" fmla="*/ 1754666 w 1754666"/>
              <a:gd name="connsiteY1" fmla="*/ 106392 h 2185987"/>
              <a:gd name="connsiteX2" fmla="*/ 1728787 w 1754666"/>
              <a:gd name="connsiteY2" fmla="*/ 2185987 h 2185987"/>
              <a:gd name="connsiteX3" fmla="*/ 293298 w 1754666"/>
              <a:gd name="connsiteY3" fmla="*/ 2180236 h 2185987"/>
              <a:gd name="connsiteX4" fmla="*/ 0 w 1754666"/>
              <a:gd name="connsiteY4" fmla="*/ 0 h 2185987"/>
              <a:gd name="connsiteX0" fmla="*/ 0 w 1754666"/>
              <a:gd name="connsiteY0" fmla="*/ 0 h 2185987"/>
              <a:gd name="connsiteX1" fmla="*/ 1754666 w 1754666"/>
              <a:gd name="connsiteY1" fmla="*/ 106392 h 2185987"/>
              <a:gd name="connsiteX2" fmla="*/ 1389481 w 1754666"/>
              <a:gd name="connsiteY2" fmla="*/ 2185987 h 2185987"/>
              <a:gd name="connsiteX3" fmla="*/ 293298 w 1754666"/>
              <a:gd name="connsiteY3" fmla="*/ 2180236 h 2185987"/>
              <a:gd name="connsiteX4" fmla="*/ 0 w 1754666"/>
              <a:gd name="connsiteY4" fmla="*/ 0 h 2185987"/>
              <a:gd name="connsiteX0" fmla="*/ 0 w 1677028"/>
              <a:gd name="connsiteY0" fmla="*/ 0 h 2185987"/>
              <a:gd name="connsiteX1" fmla="*/ 1677028 w 1677028"/>
              <a:gd name="connsiteY1" fmla="*/ 106392 h 2185987"/>
              <a:gd name="connsiteX2" fmla="*/ 1389481 w 1677028"/>
              <a:gd name="connsiteY2" fmla="*/ 2185987 h 2185987"/>
              <a:gd name="connsiteX3" fmla="*/ 293298 w 1677028"/>
              <a:gd name="connsiteY3" fmla="*/ 2180236 h 2185987"/>
              <a:gd name="connsiteX4" fmla="*/ 0 w 1677028"/>
              <a:gd name="connsiteY4" fmla="*/ 0 h 2185987"/>
              <a:gd name="connsiteX0" fmla="*/ 0 w 1691776"/>
              <a:gd name="connsiteY0" fmla="*/ 0 h 2190684"/>
              <a:gd name="connsiteX1" fmla="*/ 1691776 w 1691776"/>
              <a:gd name="connsiteY1" fmla="*/ 111089 h 2190684"/>
              <a:gd name="connsiteX2" fmla="*/ 1404229 w 1691776"/>
              <a:gd name="connsiteY2" fmla="*/ 2190684 h 2190684"/>
              <a:gd name="connsiteX3" fmla="*/ 308046 w 1691776"/>
              <a:gd name="connsiteY3" fmla="*/ 2184933 h 2190684"/>
              <a:gd name="connsiteX4" fmla="*/ 0 w 1691776"/>
              <a:gd name="connsiteY4" fmla="*/ 0 h 219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776" h="2190684">
                <a:moveTo>
                  <a:pt x="0" y="0"/>
                </a:moveTo>
                <a:lnTo>
                  <a:pt x="1691776" y="111089"/>
                </a:lnTo>
                <a:lnTo>
                  <a:pt x="1404229" y="2190684"/>
                </a:lnTo>
                <a:lnTo>
                  <a:pt x="308046" y="2184933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14A83DE1-7859-04A3-7685-90AE58D5B03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90306" y="4368588"/>
            <a:ext cx="1440435" cy="2106476"/>
          </a:xfrm>
          <a:custGeom>
            <a:avLst/>
            <a:gdLst>
              <a:gd name="connsiteX0" fmla="*/ 0 w 1544128"/>
              <a:gd name="connsiteY0" fmla="*/ 0 h 2068512"/>
              <a:gd name="connsiteX1" fmla="*/ 1544128 w 1544128"/>
              <a:gd name="connsiteY1" fmla="*/ 0 h 2068512"/>
              <a:gd name="connsiteX2" fmla="*/ 1544128 w 1544128"/>
              <a:gd name="connsiteY2" fmla="*/ 2068512 h 2068512"/>
              <a:gd name="connsiteX3" fmla="*/ 0 w 1544128"/>
              <a:gd name="connsiteY3" fmla="*/ 2068512 h 2068512"/>
              <a:gd name="connsiteX4" fmla="*/ 0 w 1544128"/>
              <a:gd name="connsiteY4" fmla="*/ 0 h 2068512"/>
              <a:gd name="connsiteX0" fmla="*/ 281796 w 1544128"/>
              <a:gd name="connsiteY0" fmla="*/ 0 h 2080014"/>
              <a:gd name="connsiteX1" fmla="*/ 1544128 w 1544128"/>
              <a:gd name="connsiteY1" fmla="*/ 11502 h 2080014"/>
              <a:gd name="connsiteX2" fmla="*/ 1544128 w 1544128"/>
              <a:gd name="connsiteY2" fmla="*/ 2080014 h 2080014"/>
              <a:gd name="connsiteX3" fmla="*/ 0 w 1544128"/>
              <a:gd name="connsiteY3" fmla="*/ 2080014 h 2080014"/>
              <a:gd name="connsiteX4" fmla="*/ 281796 w 1544128"/>
              <a:gd name="connsiteY4" fmla="*/ 0 h 2080014"/>
              <a:gd name="connsiteX0" fmla="*/ 281796 w 1552755"/>
              <a:gd name="connsiteY0" fmla="*/ 0 h 2080014"/>
              <a:gd name="connsiteX1" fmla="*/ 1552755 w 1552755"/>
              <a:gd name="connsiteY1" fmla="*/ 80513 h 2080014"/>
              <a:gd name="connsiteX2" fmla="*/ 1544128 w 1552755"/>
              <a:gd name="connsiteY2" fmla="*/ 2080014 h 2080014"/>
              <a:gd name="connsiteX3" fmla="*/ 0 w 1552755"/>
              <a:gd name="connsiteY3" fmla="*/ 2080014 h 2080014"/>
              <a:gd name="connsiteX4" fmla="*/ 281796 w 1552755"/>
              <a:gd name="connsiteY4" fmla="*/ 0 h 2080014"/>
              <a:gd name="connsiteX0" fmla="*/ 300767 w 1552755"/>
              <a:gd name="connsiteY0" fmla="*/ 0 h 2077520"/>
              <a:gd name="connsiteX1" fmla="*/ 1552755 w 1552755"/>
              <a:gd name="connsiteY1" fmla="*/ 78019 h 2077520"/>
              <a:gd name="connsiteX2" fmla="*/ 1544128 w 1552755"/>
              <a:gd name="connsiteY2" fmla="*/ 2077520 h 2077520"/>
              <a:gd name="connsiteX3" fmla="*/ 0 w 1552755"/>
              <a:gd name="connsiteY3" fmla="*/ 2077520 h 2077520"/>
              <a:gd name="connsiteX4" fmla="*/ 300767 w 1552755"/>
              <a:gd name="connsiteY4" fmla="*/ 0 h 2077520"/>
              <a:gd name="connsiteX0" fmla="*/ 300767 w 1544751"/>
              <a:gd name="connsiteY0" fmla="*/ 0 h 2077520"/>
              <a:gd name="connsiteX1" fmla="*/ 1541707 w 1544751"/>
              <a:gd name="connsiteY1" fmla="*/ 78019 h 2077520"/>
              <a:gd name="connsiteX2" fmla="*/ 1544128 w 1544751"/>
              <a:gd name="connsiteY2" fmla="*/ 2077520 h 2077520"/>
              <a:gd name="connsiteX3" fmla="*/ 0 w 1544751"/>
              <a:gd name="connsiteY3" fmla="*/ 2077520 h 2077520"/>
              <a:gd name="connsiteX4" fmla="*/ 300767 w 1544751"/>
              <a:gd name="connsiteY4" fmla="*/ 0 h 2077520"/>
              <a:gd name="connsiteX0" fmla="*/ 304450 w 1544751"/>
              <a:gd name="connsiteY0" fmla="*/ 0 h 2077520"/>
              <a:gd name="connsiteX1" fmla="*/ 1541707 w 1544751"/>
              <a:gd name="connsiteY1" fmla="*/ 78019 h 2077520"/>
              <a:gd name="connsiteX2" fmla="*/ 1544128 w 1544751"/>
              <a:gd name="connsiteY2" fmla="*/ 2077520 h 2077520"/>
              <a:gd name="connsiteX3" fmla="*/ 0 w 1544751"/>
              <a:gd name="connsiteY3" fmla="*/ 2077520 h 2077520"/>
              <a:gd name="connsiteX4" fmla="*/ 304450 w 1544751"/>
              <a:gd name="connsiteY4" fmla="*/ 0 h 2077520"/>
              <a:gd name="connsiteX0" fmla="*/ 317339 w 1557640"/>
              <a:gd name="connsiteY0" fmla="*/ 0 h 2077520"/>
              <a:gd name="connsiteX1" fmla="*/ 1554596 w 1557640"/>
              <a:gd name="connsiteY1" fmla="*/ 78019 h 2077520"/>
              <a:gd name="connsiteX2" fmla="*/ 1557017 w 1557640"/>
              <a:gd name="connsiteY2" fmla="*/ 2077520 h 2077520"/>
              <a:gd name="connsiteX3" fmla="*/ 0 w 1557640"/>
              <a:gd name="connsiteY3" fmla="*/ 2072603 h 2077520"/>
              <a:gd name="connsiteX4" fmla="*/ 317339 w 1557640"/>
              <a:gd name="connsiteY4" fmla="*/ 0 h 20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7640" h="2077520">
                <a:moveTo>
                  <a:pt x="317339" y="0"/>
                </a:moveTo>
                <a:lnTo>
                  <a:pt x="1554596" y="78019"/>
                </a:lnTo>
                <a:cubicBezTo>
                  <a:pt x="1551720" y="744519"/>
                  <a:pt x="1559893" y="1411020"/>
                  <a:pt x="1557017" y="2077520"/>
                </a:cubicBezTo>
                <a:lnTo>
                  <a:pt x="0" y="2072603"/>
                </a:lnTo>
                <a:lnTo>
                  <a:pt x="317339" y="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 dirty="0"/>
          </a:p>
        </p:txBody>
      </p:sp>
    </p:spTree>
    <p:extLst>
      <p:ext uri="{BB962C8B-B14F-4D97-AF65-F5344CB8AC3E}">
        <p14:creationId xmlns:p14="http://schemas.microsoft.com/office/powerpoint/2010/main" val="86748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16">
          <p15:clr>
            <a:srgbClr val="FBAE40"/>
          </p15:clr>
        </p15:guide>
        <p15:guide id="2" pos="14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55123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41" y="1652749"/>
            <a:ext cx="4140518" cy="2757646"/>
          </a:xfrm>
        </p:spPr>
        <p:txBody>
          <a:bodyPr anchor="b"/>
          <a:lstStyle>
            <a:lvl1pPr>
              <a:defRPr sz="31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7541" y="4436483"/>
            <a:ext cx="4140518" cy="1450181"/>
          </a:xfrm>
        </p:spPr>
        <p:txBody>
          <a:bodyPr/>
          <a:lstStyle>
            <a:lvl1pPr marL="0" indent="0">
              <a:buNone/>
              <a:defRPr sz="1243">
                <a:solidFill>
                  <a:schemeClr val="tx1"/>
                </a:solidFill>
              </a:defRPr>
            </a:lvl1pPr>
            <a:lvl2pPr marL="236761" indent="0">
              <a:buNone/>
              <a:defRPr sz="1036">
                <a:solidFill>
                  <a:schemeClr val="tx1">
                    <a:tint val="75000"/>
                  </a:schemeClr>
                </a:solidFill>
              </a:defRPr>
            </a:lvl2pPr>
            <a:lvl3pPr marL="473522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3pPr>
            <a:lvl4pPr marL="710283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4pPr>
            <a:lvl5pPr marL="947044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5pPr>
            <a:lvl6pPr marL="1183805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6pPr>
            <a:lvl7pPr marL="1420566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7pPr>
            <a:lvl8pPr marL="1657327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8pPr>
            <a:lvl9pPr marL="1894088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50609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041" y="1764771"/>
            <a:ext cx="2040255" cy="4206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30304" y="1764771"/>
            <a:ext cx="2040255" cy="4206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787547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67" y="352956"/>
            <a:ext cx="4140518" cy="12813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0667" y="1625124"/>
            <a:ext cx="2030879" cy="796449"/>
          </a:xfrm>
        </p:spPr>
        <p:txBody>
          <a:bodyPr anchor="b"/>
          <a:lstStyle>
            <a:lvl1pPr marL="0" indent="0">
              <a:buNone/>
              <a:defRPr sz="1243" b="1"/>
            </a:lvl1pPr>
            <a:lvl2pPr marL="236761" indent="0">
              <a:buNone/>
              <a:defRPr sz="1036" b="1"/>
            </a:lvl2pPr>
            <a:lvl3pPr marL="473522" indent="0">
              <a:buNone/>
              <a:defRPr sz="932" b="1"/>
            </a:lvl3pPr>
            <a:lvl4pPr marL="710283" indent="0">
              <a:buNone/>
              <a:defRPr sz="829" b="1"/>
            </a:lvl4pPr>
            <a:lvl5pPr marL="947044" indent="0">
              <a:buNone/>
              <a:defRPr sz="829" b="1"/>
            </a:lvl5pPr>
            <a:lvl6pPr marL="1183805" indent="0">
              <a:buNone/>
              <a:defRPr sz="829" b="1"/>
            </a:lvl6pPr>
            <a:lvl7pPr marL="1420566" indent="0">
              <a:buNone/>
              <a:defRPr sz="829" b="1"/>
            </a:lvl7pPr>
            <a:lvl8pPr marL="1657327" indent="0">
              <a:buNone/>
              <a:defRPr sz="829" b="1"/>
            </a:lvl8pPr>
            <a:lvl9pPr marL="1894088" indent="0">
              <a:buNone/>
              <a:defRPr sz="82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0667" y="2421573"/>
            <a:ext cx="2030879" cy="3561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30304" y="1625124"/>
            <a:ext cx="2040881" cy="796449"/>
          </a:xfrm>
        </p:spPr>
        <p:txBody>
          <a:bodyPr anchor="b"/>
          <a:lstStyle>
            <a:lvl1pPr marL="0" indent="0">
              <a:buNone/>
              <a:defRPr sz="1243" b="1"/>
            </a:lvl1pPr>
            <a:lvl2pPr marL="236761" indent="0">
              <a:buNone/>
              <a:defRPr sz="1036" b="1"/>
            </a:lvl2pPr>
            <a:lvl3pPr marL="473522" indent="0">
              <a:buNone/>
              <a:defRPr sz="932" b="1"/>
            </a:lvl3pPr>
            <a:lvl4pPr marL="710283" indent="0">
              <a:buNone/>
              <a:defRPr sz="829" b="1"/>
            </a:lvl4pPr>
            <a:lvl5pPr marL="947044" indent="0">
              <a:buNone/>
              <a:defRPr sz="829" b="1"/>
            </a:lvl5pPr>
            <a:lvl6pPr marL="1183805" indent="0">
              <a:buNone/>
              <a:defRPr sz="829" b="1"/>
            </a:lvl6pPr>
            <a:lvl7pPr marL="1420566" indent="0">
              <a:buNone/>
              <a:defRPr sz="829" b="1"/>
            </a:lvl7pPr>
            <a:lvl8pPr marL="1657327" indent="0">
              <a:buNone/>
              <a:defRPr sz="829" b="1"/>
            </a:lvl8pPr>
            <a:lvl9pPr marL="1894088" indent="0">
              <a:buNone/>
              <a:defRPr sz="82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30304" y="2421573"/>
            <a:ext cx="2040881" cy="3561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771627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15987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201469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68" y="441960"/>
            <a:ext cx="1548318" cy="1546860"/>
          </a:xfrm>
        </p:spPr>
        <p:txBody>
          <a:bodyPr anchor="b"/>
          <a:lstStyle>
            <a:lvl1pPr>
              <a:defRPr sz="165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0880" y="954513"/>
            <a:ext cx="2430304" cy="4711171"/>
          </a:xfrm>
        </p:spPr>
        <p:txBody>
          <a:bodyPr/>
          <a:lstStyle>
            <a:lvl1pPr>
              <a:defRPr sz="1657"/>
            </a:lvl1pPr>
            <a:lvl2pPr>
              <a:defRPr sz="1450"/>
            </a:lvl2pPr>
            <a:lvl3pPr>
              <a:defRPr sz="1243"/>
            </a:lvl3pPr>
            <a:lvl4pPr>
              <a:defRPr sz="1036"/>
            </a:lvl4pPr>
            <a:lvl5pPr>
              <a:defRPr sz="1036"/>
            </a:lvl5pPr>
            <a:lvl6pPr>
              <a:defRPr sz="1036"/>
            </a:lvl6pPr>
            <a:lvl7pPr>
              <a:defRPr sz="1036"/>
            </a:lvl7pPr>
            <a:lvl8pPr>
              <a:defRPr sz="1036"/>
            </a:lvl8pPr>
            <a:lvl9pPr>
              <a:defRPr sz="103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0668" y="1988820"/>
            <a:ext cx="1548318" cy="3684535"/>
          </a:xfrm>
        </p:spPr>
        <p:txBody>
          <a:bodyPr/>
          <a:lstStyle>
            <a:lvl1pPr marL="0" indent="0">
              <a:buNone/>
              <a:defRPr sz="829"/>
            </a:lvl1pPr>
            <a:lvl2pPr marL="236761" indent="0">
              <a:buNone/>
              <a:defRPr sz="725"/>
            </a:lvl2pPr>
            <a:lvl3pPr marL="473522" indent="0">
              <a:buNone/>
              <a:defRPr sz="621"/>
            </a:lvl3pPr>
            <a:lvl4pPr marL="710283" indent="0">
              <a:buNone/>
              <a:defRPr sz="518"/>
            </a:lvl4pPr>
            <a:lvl5pPr marL="947044" indent="0">
              <a:buNone/>
              <a:defRPr sz="518"/>
            </a:lvl5pPr>
            <a:lvl6pPr marL="1183805" indent="0">
              <a:buNone/>
              <a:defRPr sz="518"/>
            </a:lvl6pPr>
            <a:lvl7pPr marL="1420566" indent="0">
              <a:buNone/>
              <a:defRPr sz="518"/>
            </a:lvl7pPr>
            <a:lvl8pPr marL="1657327" indent="0">
              <a:buNone/>
              <a:defRPr sz="518"/>
            </a:lvl8pPr>
            <a:lvl9pPr marL="1894088" indent="0">
              <a:buNone/>
              <a:defRPr sz="51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216189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68" y="441960"/>
            <a:ext cx="1548318" cy="1546860"/>
          </a:xfrm>
        </p:spPr>
        <p:txBody>
          <a:bodyPr anchor="b"/>
          <a:lstStyle>
            <a:lvl1pPr>
              <a:defRPr sz="165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40880" y="954513"/>
            <a:ext cx="2430304" cy="4711171"/>
          </a:xfrm>
        </p:spPr>
        <p:txBody>
          <a:bodyPr anchor="t"/>
          <a:lstStyle>
            <a:lvl1pPr marL="0" indent="0">
              <a:buNone/>
              <a:defRPr sz="1657"/>
            </a:lvl1pPr>
            <a:lvl2pPr marL="236761" indent="0">
              <a:buNone/>
              <a:defRPr sz="1450"/>
            </a:lvl2pPr>
            <a:lvl3pPr marL="473522" indent="0">
              <a:buNone/>
              <a:defRPr sz="1243"/>
            </a:lvl3pPr>
            <a:lvl4pPr marL="710283" indent="0">
              <a:buNone/>
              <a:defRPr sz="1036"/>
            </a:lvl4pPr>
            <a:lvl5pPr marL="947044" indent="0">
              <a:buNone/>
              <a:defRPr sz="1036"/>
            </a:lvl5pPr>
            <a:lvl6pPr marL="1183805" indent="0">
              <a:buNone/>
              <a:defRPr sz="1036"/>
            </a:lvl6pPr>
            <a:lvl7pPr marL="1420566" indent="0">
              <a:buNone/>
              <a:defRPr sz="1036"/>
            </a:lvl7pPr>
            <a:lvl8pPr marL="1657327" indent="0">
              <a:buNone/>
              <a:defRPr sz="1036"/>
            </a:lvl8pPr>
            <a:lvl9pPr marL="1894088" indent="0">
              <a:buNone/>
              <a:defRPr sz="103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0668" y="1988820"/>
            <a:ext cx="1548318" cy="3684535"/>
          </a:xfrm>
        </p:spPr>
        <p:txBody>
          <a:bodyPr/>
          <a:lstStyle>
            <a:lvl1pPr marL="0" indent="0">
              <a:buNone/>
              <a:defRPr sz="829"/>
            </a:lvl1pPr>
            <a:lvl2pPr marL="236761" indent="0">
              <a:buNone/>
              <a:defRPr sz="725"/>
            </a:lvl2pPr>
            <a:lvl3pPr marL="473522" indent="0">
              <a:buNone/>
              <a:defRPr sz="621"/>
            </a:lvl3pPr>
            <a:lvl4pPr marL="710283" indent="0">
              <a:buNone/>
              <a:defRPr sz="518"/>
            </a:lvl4pPr>
            <a:lvl5pPr marL="947044" indent="0">
              <a:buNone/>
              <a:defRPr sz="518"/>
            </a:lvl5pPr>
            <a:lvl6pPr marL="1183805" indent="0">
              <a:buNone/>
              <a:defRPr sz="518"/>
            </a:lvl6pPr>
            <a:lvl7pPr marL="1420566" indent="0">
              <a:buNone/>
              <a:defRPr sz="518"/>
            </a:lvl7pPr>
            <a:lvl8pPr marL="1657327" indent="0">
              <a:buNone/>
              <a:defRPr sz="518"/>
            </a:lvl8pPr>
            <a:lvl9pPr marL="1894088" indent="0">
              <a:buNone/>
              <a:defRPr sz="51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878522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041" y="352956"/>
            <a:ext cx="4140518" cy="12813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0041" y="1764771"/>
            <a:ext cx="4140518" cy="4206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0041" y="6144474"/>
            <a:ext cx="1080135" cy="352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90199" y="6144474"/>
            <a:ext cx="1620203" cy="352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390424" y="6144474"/>
            <a:ext cx="1080135" cy="352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725201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473522" rtl="0" eaLnBrk="1" latinLnBrk="0" hangingPunct="1">
        <a:lnSpc>
          <a:spcPct val="90000"/>
        </a:lnSpc>
        <a:spcBef>
          <a:spcPct val="0"/>
        </a:spcBef>
        <a:buNone/>
        <a:defRPr sz="22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8381" indent="-118381" algn="l" defTabSz="473522" rtl="0" eaLnBrk="1" latinLnBrk="0" hangingPunct="1">
        <a:lnSpc>
          <a:spcPct val="90000"/>
        </a:lnSpc>
        <a:spcBef>
          <a:spcPts val="518"/>
        </a:spcBef>
        <a:buFont typeface="Arial" panose="020B0604020202020204" pitchFamily="34" charset="0"/>
        <a:buChar char="•"/>
        <a:defRPr sz="1450" kern="1200">
          <a:solidFill>
            <a:schemeClr val="tx1"/>
          </a:solidFill>
          <a:latin typeface="+mn-lt"/>
          <a:ea typeface="+mn-ea"/>
          <a:cs typeface="+mn-cs"/>
        </a:defRPr>
      </a:lvl1pPr>
      <a:lvl2pPr marL="355142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1243" kern="1200">
          <a:solidFill>
            <a:schemeClr val="tx1"/>
          </a:solidFill>
          <a:latin typeface="+mn-lt"/>
          <a:ea typeface="+mn-ea"/>
          <a:cs typeface="+mn-cs"/>
        </a:defRPr>
      </a:lvl2pPr>
      <a:lvl3pPr marL="591903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1036" kern="1200">
          <a:solidFill>
            <a:schemeClr val="tx1"/>
          </a:solidFill>
          <a:latin typeface="+mn-lt"/>
          <a:ea typeface="+mn-ea"/>
          <a:cs typeface="+mn-cs"/>
        </a:defRPr>
      </a:lvl3pPr>
      <a:lvl4pPr marL="828664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4pPr>
      <a:lvl5pPr marL="1065425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5pPr>
      <a:lvl6pPr marL="1302186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6pPr>
      <a:lvl7pPr marL="1538947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7pPr>
      <a:lvl8pPr marL="1775708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8pPr>
      <a:lvl9pPr marL="2012469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1pPr>
      <a:lvl2pPr marL="236761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2pPr>
      <a:lvl3pPr marL="473522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3pPr>
      <a:lvl4pPr marL="710283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4pPr>
      <a:lvl5pPr marL="947044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5pPr>
      <a:lvl6pPr marL="1183805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6pPr>
      <a:lvl7pPr marL="1420566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7pPr>
      <a:lvl8pPr marL="1657327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8pPr>
      <a:lvl9pPr marL="1894088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88" userDrawn="1">
          <p15:clr>
            <a:srgbClr val="F26B43"/>
          </p15:clr>
        </p15:guide>
        <p15:guide id="2" pos="15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21.svg"/><Relationship Id="rId3" Type="http://schemas.openxmlformats.org/officeDocument/2006/relationships/image" Target="../media/image11.sv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svg"/><Relationship Id="rId15" Type="http://schemas.openxmlformats.org/officeDocument/2006/relationships/image" Target="../media/image23.svg"/><Relationship Id="rId10" Type="http://schemas.openxmlformats.org/officeDocument/2006/relationships/image" Target="../media/image18.sv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32198-C908-CF33-356D-1C73C38F37DD}"/>
              </a:ext>
            </a:extLst>
          </p:cNvPr>
          <p:cNvSpPr txBox="1">
            <a:spLocks/>
          </p:cNvSpPr>
          <p:nvPr/>
        </p:nvSpPr>
        <p:spPr>
          <a:xfrm>
            <a:off x="101880" y="97437"/>
            <a:ext cx="4487373" cy="863667"/>
          </a:xfrm>
          <a:prstGeom prst="rect">
            <a:avLst/>
          </a:prstGeom>
        </p:spPr>
        <p:txBody>
          <a:bodyPr/>
          <a:lstStyle>
            <a:lvl1pPr algn="l" defTabSz="4735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7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rgbClr val="294095"/>
                </a:solidFill>
                <a:latin typeface="Montserrat ExtraBold" panose="00000900000000000000" pitchFamily="2" charset="0"/>
              </a:rPr>
              <a:t>SU4GS Invitation Template – Comic Grid</a:t>
            </a:r>
            <a:endParaRPr lang="en-VI" sz="2400" dirty="0">
              <a:solidFill>
                <a:srgbClr val="294095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5ABEF-94A7-EE14-B45F-69A8039A8B74}"/>
              </a:ext>
            </a:extLst>
          </p:cNvPr>
          <p:cNvSpPr txBox="1">
            <a:spLocks/>
          </p:cNvSpPr>
          <p:nvPr/>
        </p:nvSpPr>
        <p:spPr>
          <a:xfrm>
            <a:off x="101879" y="1035914"/>
            <a:ext cx="4608143" cy="559348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18381" indent="-118381" algn="l" defTabSz="473522" rtl="0" eaLnBrk="1" latinLnBrk="0" hangingPunct="1">
              <a:lnSpc>
                <a:spcPct val="90000"/>
              </a:lnSpc>
              <a:spcBef>
                <a:spcPts val="518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142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12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1903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10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664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65425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02186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8947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75708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12469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rgbClr val="0071B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5x7 invitation</a:t>
            </a:r>
          </a:p>
          <a:p>
            <a:pPr lvl="1"/>
            <a:r>
              <a:rPr lang="en-US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The size of this template is 5.25 x 7.25" to account for bleed and trim. </a:t>
            </a:r>
          </a:p>
          <a:p>
            <a:r>
              <a:rPr lang="en-US" sz="1200" b="1" dirty="0">
                <a:solidFill>
                  <a:srgbClr val="0071B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 comic grid 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style templates.</a:t>
            </a:r>
          </a:p>
          <a:p>
            <a:pPr lvl="1"/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use them as a 1 page invite or make a front/back; cover/inside, etc. </a:t>
            </a:r>
          </a:p>
          <a:p>
            <a:r>
              <a:rPr lang="en-US" sz="1200" b="1" dirty="0">
                <a:solidFill>
                  <a:srgbClr val="0071B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 "As Is"</a:t>
            </a:r>
          </a:p>
          <a:p>
            <a:pPr lvl="1"/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add your event details, your logo, etc. to the shapes.</a:t>
            </a:r>
          </a:p>
          <a:p>
            <a:r>
              <a:rPr lang="en-US" sz="1200" b="1" dirty="0">
                <a:solidFill>
                  <a:srgbClr val="0071B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Customize – See the instructions</a:t>
            </a:r>
          </a:p>
          <a:p>
            <a:pPr lvl="1"/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grids can be customized with your own backgrounds, graphics, pictures, etc. </a:t>
            </a:r>
          </a:p>
          <a:p>
            <a:pPr marL="114300" marR="0" lvl="0" indent="-114300" algn="l" defTabSz="4572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See the instructions!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Save to PDF to print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If printed from the PPT there will be white margins. </a:t>
            </a:r>
          </a:p>
          <a:p>
            <a:pPr marL="114300" marR="0" lvl="0" indent="-114300" algn="l" defTabSz="4572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Fonts Used</a:t>
            </a:r>
          </a:p>
          <a:p>
            <a:pPr marL="342900" marR="0" lvl="1" indent="-114300" algn="l" defTabSz="4572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Body &amp; header text -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Montserrat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Open Sans font sets.</a:t>
            </a:r>
          </a:p>
          <a:p>
            <a:pPr marL="342900" marR="0" lvl="1" indent="-114300" algn="l" defTabSz="4572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Emphasis text –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ngers" panose="020B06030503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Bangers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This can be downloaded for free from a number of sources on the internet &amp; is embedded in the file. </a:t>
            </a:r>
          </a:p>
          <a:p>
            <a:pPr marL="114300" marR="0" lvl="0" indent="-114300" algn="l" defTabSz="4572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</a:t>
            </a: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There is another file with some different backgrounds and graphics. Most can be edited.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71BA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14300" marR="0" lvl="0" indent="-114300" algn="l" defTabSz="4572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Colors</a:t>
            </a:r>
          </a:p>
          <a:p>
            <a:pPr marL="342900" marR="0" lvl="1" indent="-114300" algn="l" defTabSz="4572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These are the SU4GS main colors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18F19AC-00E3-B231-FD57-C86DDF0C61D8}"/>
              </a:ext>
            </a:extLst>
          </p:cNvPr>
          <p:cNvGrpSpPr/>
          <p:nvPr/>
        </p:nvGrpSpPr>
        <p:grpSpPr>
          <a:xfrm>
            <a:off x="206827" y="5462240"/>
            <a:ext cx="4277477" cy="989210"/>
            <a:chOff x="189927" y="5228393"/>
            <a:chExt cx="4277477" cy="98921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9D48D48-CE80-8381-8766-1D1979752650}"/>
                </a:ext>
              </a:extLst>
            </p:cNvPr>
            <p:cNvSpPr>
              <a:spLocks/>
            </p:cNvSpPr>
            <p:nvPr/>
          </p:nvSpPr>
          <p:spPr>
            <a:xfrm>
              <a:off x="189927" y="5228393"/>
              <a:ext cx="914400" cy="457200"/>
            </a:xfrm>
            <a:prstGeom prst="rect">
              <a:avLst/>
            </a:prstGeom>
            <a:solidFill>
              <a:srgbClr val="294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#294095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AC429BD-0178-E366-9A7A-D65D083438AE}"/>
                </a:ext>
              </a:extLst>
            </p:cNvPr>
            <p:cNvSpPr>
              <a:spLocks/>
            </p:cNvSpPr>
            <p:nvPr/>
          </p:nvSpPr>
          <p:spPr>
            <a:xfrm>
              <a:off x="1310953" y="5228393"/>
              <a:ext cx="914400" cy="457200"/>
            </a:xfrm>
            <a:prstGeom prst="rect">
              <a:avLst/>
            </a:prstGeom>
            <a:solidFill>
              <a:srgbClr val="097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#097300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BF104CC-4810-75CA-35EE-ADBF55867701}"/>
                </a:ext>
              </a:extLst>
            </p:cNvPr>
            <p:cNvSpPr>
              <a:spLocks/>
            </p:cNvSpPr>
            <p:nvPr/>
          </p:nvSpPr>
          <p:spPr>
            <a:xfrm>
              <a:off x="2431979" y="5228393"/>
              <a:ext cx="914400" cy="457200"/>
            </a:xfrm>
            <a:prstGeom prst="rect">
              <a:avLst/>
            </a:prstGeom>
            <a:solidFill>
              <a:srgbClr val="00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#0071ba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87A77D3-6FE2-03F3-A2B8-9FB53DE9C9B7}"/>
                </a:ext>
              </a:extLst>
            </p:cNvPr>
            <p:cNvSpPr>
              <a:spLocks/>
            </p:cNvSpPr>
            <p:nvPr/>
          </p:nvSpPr>
          <p:spPr>
            <a:xfrm>
              <a:off x="3553004" y="5228393"/>
              <a:ext cx="914400" cy="457200"/>
            </a:xfrm>
            <a:prstGeom prst="rect">
              <a:avLst/>
            </a:prstGeom>
            <a:solidFill>
              <a:srgbClr val="D59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#d5992a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1FAE747-1C7B-D8F1-B425-17087371A7BC}"/>
                </a:ext>
              </a:extLst>
            </p:cNvPr>
            <p:cNvSpPr>
              <a:spLocks/>
            </p:cNvSpPr>
            <p:nvPr/>
          </p:nvSpPr>
          <p:spPr>
            <a:xfrm>
              <a:off x="189927" y="5760403"/>
              <a:ext cx="914400" cy="457200"/>
            </a:xfrm>
            <a:prstGeom prst="rect">
              <a:avLst/>
            </a:prstGeom>
            <a:solidFill>
              <a:srgbClr val="FFB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#ffb464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8A77738-0608-5581-233C-CADA6C7E7353}"/>
                </a:ext>
              </a:extLst>
            </p:cNvPr>
            <p:cNvSpPr>
              <a:spLocks/>
            </p:cNvSpPr>
            <p:nvPr/>
          </p:nvSpPr>
          <p:spPr>
            <a:xfrm>
              <a:off x="1310953" y="5760403"/>
              <a:ext cx="914400" cy="457200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#777777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BCE2868-8F0D-142D-4ABD-864AE8ED309E}"/>
                </a:ext>
              </a:extLst>
            </p:cNvPr>
            <p:cNvSpPr>
              <a:spLocks/>
            </p:cNvSpPr>
            <p:nvPr/>
          </p:nvSpPr>
          <p:spPr>
            <a:xfrm>
              <a:off x="2431979" y="5760403"/>
              <a:ext cx="914400" cy="457200"/>
            </a:xfrm>
            <a:prstGeom prst="rect">
              <a:avLst/>
            </a:prstGeom>
            <a:solidFill>
              <a:srgbClr val="F1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#f1f0f0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FFE368C-A9A2-19FB-A24A-67ABA8972CF5}"/>
              </a:ext>
            </a:extLst>
          </p:cNvPr>
          <p:cNvSpPr txBox="1"/>
          <p:nvPr/>
        </p:nvSpPr>
        <p:spPr>
          <a:xfrm>
            <a:off x="-4136208" y="1630357"/>
            <a:ext cx="4307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Printing 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SAVE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to pdf format to print without white margins! 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0071BA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98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6C30EDA-A874-B428-161F-D6A804D2F988}"/>
              </a:ext>
            </a:extLst>
          </p:cNvPr>
          <p:cNvSpPr/>
          <p:nvPr/>
        </p:nvSpPr>
        <p:spPr>
          <a:xfrm>
            <a:off x="0" y="0"/>
            <a:ext cx="4800600" cy="6629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5A1473-A758-122B-CC5D-08C915CB64AA}"/>
              </a:ext>
            </a:extLst>
          </p:cNvPr>
          <p:cNvSpPr/>
          <p:nvPr/>
        </p:nvSpPr>
        <p:spPr>
          <a:xfrm>
            <a:off x="114300" y="114300"/>
            <a:ext cx="4572000" cy="640080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AB19C9-DD80-BF50-36D6-54F17EE730F4}"/>
              </a:ext>
            </a:extLst>
          </p:cNvPr>
          <p:cNvSpPr/>
          <p:nvPr/>
        </p:nvSpPr>
        <p:spPr>
          <a:xfrm>
            <a:off x="228600" y="228600"/>
            <a:ext cx="4343400" cy="6172200"/>
          </a:xfrm>
          <a:prstGeom prst="rect">
            <a:avLst/>
          </a:prstGeom>
          <a:noFill/>
          <a:ln>
            <a:solidFill>
              <a:srgbClr val="00B0F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182A8F-B43B-60AF-D5DE-5C0222572869}"/>
              </a:ext>
            </a:extLst>
          </p:cNvPr>
          <p:cNvSpPr txBox="1"/>
          <p:nvPr/>
        </p:nvSpPr>
        <p:spPr>
          <a:xfrm>
            <a:off x="-46007" y="-96738"/>
            <a:ext cx="2829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Bleed Size – 5.25" x 7.25"</a:t>
            </a:r>
            <a:endParaRPr lang="en-VI" sz="1400" b="1" dirty="0">
              <a:solidFill>
                <a:srgbClr val="FF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1CB687-A2CD-DB0A-8BFD-654DFBC7E4A2}"/>
              </a:ext>
            </a:extLst>
          </p:cNvPr>
          <p:cNvSpPr txBox="1"/>
          <p:nvPr/>
        </p:nvSpPr>
        <p:spPr>
          <a:xfrm>
            <a:off x="2438400" y="-8216"/>
            <a:ext cx="2293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Trim Size – 5.00" x 7.00"</a:t>
            </a:r>
            <a:endParaRPr lang="en-VI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1BC61E-3768-71E3-043B-1EFE392DBE0F}"/>
              </a:ext>
            </a:extLst>
          </p:cNvPr>
          <p:cNvSpPr txBox="1"/>
          <p:nvPr/>
        </p:nvSpPr>
        <p:spPr>
          <a:xfrm>
            <a:off x="237747" y="358993"/>
            <a:ext cx="4340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Safe Area– 4.75" x 6.75"</a:t>
            </a:r>
            <a:endParaRPr lang="en-VI" sz="2400" b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CAFD9E-4269-075D-8147-038CDE8F6A88}"/>
              </a:ext>
            </a:extLst>
          </p:cNvPr>
          <p:cNvSpPr txBox="1"/>
          <p:nvPr/>
        </p:nvSpPr>
        <p:spPr>
          <a:xfrm>
            <a:off x="242862" y="775197"/>
            <a:ext cx="43401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Copy these lines onto the templates if needed when editing. 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dark blue grid extends to edge of the bleed area. The inner edge borders the "Safe Area" for text and images. </a:t>
            </a:r>
            <a:endParaRPr lang="en-VI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DB5166-0E81-5BB6-E961-09C56CF47095}"/>
              </a:ext>
            </a:extLst>
          </p:cNvPr>
          <p:cNvSpPr txBox="1"/>
          <p:nvPr/>
        </p:nvSpPr>
        <p:spPr>
          <a:xfrm>
            <a:off x="235219" y="2700601"/>
            <a:ext cx="434340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05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Save file to PDF format. </a:t>
            </a: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printed from power point there will be a white margin. </a:t>
            </a:r>
            <a:r>
              <a:rPr lang="en-US" sz="105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Delete</a:t>
            </a: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the instruction and extra pages before saving to PDF or save just the templates to a new file.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 file in Adobe.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50" b="1" dirty="0">
                <a:solidFill>
                  <a:srgbClr val="0071B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printer's marks </a:t>
            </a: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 these are the bleed &amp; trim marks. Open the "Tools" tab.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 "Protect &amp; Standardize" – Open "Print Production".  A menu with other options should open in the sidebar.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– "Add printer marks"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 Marks – select crop and bleed marks. Use the default setting for line. Select "All" pages.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Choose YES when asked to proceed and OK to adjust crop. You should not need to adjust the crop area.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"Set Page Boxes". Put in custom paper size of 5x7.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"Output Preview".  Check "Show Art, Trim, and Bleed Boxes". The marks should be visible in the document.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unsure, take the pdf file to the printer and they can add the correct trim and bleed marks.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C0329E-669C-CE3D-07C5-5108BE94FDAE}"/>
              </a:ext>
            </a:extLst>
          </p:cNvPr>
          <p:cNvSpPr txBox="1"/>
          <p:nvPr/>
        </p:nvSpPr>
        <p:spPr>
          <a:xfrm>
            <a:off x="237747" y="1886649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2940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Directions to Print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97588A-FD28-9360-5993-C9AA8C72E622}"/>
              </a:ext>
            </a:extLst>
          </p:cNvPr>
          <p:cNvSpPr txBox="1"/>
          <p:nvPr/>
        </p:nvSpPr>
        <p:spPr>
          <a:xfrm>
            <a:off x="243961" y="2189667"/>
            <a:ext cx="433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Instructions are for Adobe Acrobat. Make sure the side bar is expanded.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0846F7-B31B-509C-3EC6-B540EF694A88}"/>
              </a:ext>
            </a:extLst>
          </p:cNvPr>
          <p:cNvSpPr txBox="1"/>
          <p:nvPr/>
        </p:nvSpPr>
        <p:spPr>
          <a:xfrm>
            <a:off x="246321" y="5768974"/>
            <a:ext cx="4307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SAVE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to pdf format to print without white margins! 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0071BA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187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2C3F5-AD68-30A1-325C-DD09ECB5577D}"/>
              </a:ext>
            </a:extLst>
          </p:cNvPr>
          <p:cNvSpPr txBox="1">
            <a:spLocks/>
          </p:cNvSpPr>
          <p:nvPr/>
        </p:nvSpPr>
        <p:spPr>
          <a:xfrm>
            <a:off x="314325" y="109727"/>
            <a:ext cx="3943350" cy="504789"/>
          </a:xfrm>
          <a:prstGeom prst="rect">
            <a:avLst/>
          </a:prstGeom>
        </p:spPr>
        <p:txBody>
          <a:bodyPr/>
          <a:lstStyle>
            <a:lvl1pPr algn="l" defTabSz="4735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7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294095"/>
                </a:solidFill>
                <a:latin typeface="Montserrat Black" panose="00000A00000000000000" pitchFamily="2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How to Customize</a:t>
            </a:r>
            <a:endParaRPr lang="en-VI" dirty="0">
              <a:solidFill>
                <a:srgbClr val="294095"/>
              </a:solidFill>
              <a:latin typeface="Montserrat Black" panose="00000A00000000000000" pitchFamily="2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966DB-CD9D-73B2-E55C-8174A54ED5D3}"/>
              </a:ext>
            </a:extLst>
          </p:cNvPr>
          <p:cNvSpPr txBox="1">
            <a:spLocks/>
          </p:cNvSpPr>
          <p:nvPr/>
        </p:nvSpPr>
        <p:spPr>
          <a:xfrm>
            <a:off x="132021" y="682786"/>
            <a:ext cx="3216660" cy="5946614"/>
          </a:xfrm>
          <a:prstGeom prst="rect">
            <a:avLst/>
          </a:prstGeom>
        </p:spPr>
        <p:txBody>
          <a:bodyPr lIns="0" rIns="91440">
            <a:normAutofit/>
          </a:bodyPr>
          <a:lstStyle>
            <a:lvl1pPr marL="118381" indent="-118381" algn="l" defTabSz="473522" rtl="0" eaLnBrk="1" latinLnBrk="0" hangingPunct="1">
              <a:lnSpc>
                <a:spcPct val="90000"/>
              </a:lnSpc>
              <a:spcBef>
                <a:spcPts val="518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142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12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1903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10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664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65425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02186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8947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75708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12469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Comic grids are slide masters.</a:t>
            </a:r>
          </a:p>
          <a:p>
            <a:pPr lvl="1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 the Home Tab – click on Layout. Choose Comic Layout 1 or Comic Layout 2. </a:t>
            </a:r>
          </a:p>
          <a:p>
            <a:r>
              <a:rPr lang="en-US" sz="11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Shapes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are on the slide master with a picture placeholder.</a:t>
            </a:r>
          </a:p>
          <a:p>
            <a:r>
              <a:rPr lang="en-US" sz="11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Shapes – change background image or color</a:t>
            </a:r>
          </a:p>
          <a:p>
            <a:pPr lvl="1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Right click on the shape and choose </a:t>
            </a:r>
            <a:r>
              <a:rPr lang="en-US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"Format Shape" –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on the bucket for Fill</a:t>
            </a:r>
            <a:r>
              <a:rPr lang="en-US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Select Fill type.  </a:t>
            </a:r>
          </a:p>
          <a:p>
            <a:pPr lvl="1"/>
            <a:r>
              <a:rPr lang="en-US" sz="11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color-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"Solid Fill". Choose Color. </a:t>
            </a:r>
          </a:p>
          <a:p>
            <a:pPr lvl="1"/>
            <a:r>
              <a:rPr lang="en-US" sz="11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Background Image </a:t>
            </a:r>
            <a:r>
              <a:rPr lang="en-US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Choose "picture or texture fill". Select Image from files and "Insert". Adjust position of image inside the shape with the settings.</a:t>
            </a:r>
          </a:p>
          <a:p>
            <a:pPr lvl="1"/>
            <a:r>
              <a:rPr lang="en-US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Deleting the background picture, deletes the shape. If accidently, deleted reset the template which is under layout on the Home tab. </a:t>
            </a:r>
          </a:p>
          <a:p>
            <a:r>
              <a:rPr lang="en-US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Text –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Highlight text. Delete &amp; insert new text or overwrite the selected text. </a:t>
            </a:r>
          </a:p>
          <a:p>
            <a:r>
              <a:rPr lang="en-US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Text Box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 Add a text box to a shape or over an image. </a:t>
            </a:r>
          </a:p>
          <a:p>
            <a:r>
              <a:rPr lang="en-US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other images - 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select image, delete it and replace with an image. </a:t>
            </a:r>
            <a:r>
              <a:rPr lang="en-US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many of the images/textboxes are "grouped".</a:t>
            </a:r>
          </a:p>
          <a:p>
            <a:r>
              <a:rPr lang="en-US" sz="11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Blue grid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is a slide element (not on the master). It goes over the other shapes.</a:t>
            </a:r>
          </a:p>
          <a:p>
            <a:pPr lvl="1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is a 'shape' that can be formatted (i.e., color change).</a:t>
            </a:r>
          </a:p>
          <a:p>
            <a:pPr lvl="1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Bring grid to "front" after putting in your pictures. Select grid -  Shape Format – Arrange – Bring to Front.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028F150-CF5E-BE18-0C97-016F66B5A0A7}"/>
              </a:ext>
            </a:extLst>
          </p:cNvPr>
          <p:cNvSpPr>
            <a:spLocks noChangeAspect="1"/>
          </p:cNvSpPr>
          <p:nvPr/>
        </p:nvSpPr>
        <p:spPr>
          <a:xfrm>
            <a:off x="3914562" y="4905897"/>
            <a:ext cx="791494" cy="1108091"/>
          </a:xfrm>
          <a:custGeom>
            <a:avLst/>
            <a:gdLst>
              <a:gd name="connsiteX0" fmla="*/ 2944022 w 4572000"/>
              <a:gd name="connsiteY0" fmla="*/ 4298816 h 6400800"/>
              <a:gd name="connsiteX1" fmla="*/ 1522870 w 4572000"/>
              <a:gd name="connsiteY1" fmla="*/ 4468522 h 6400800"/>
              <a:gd name="connsiteX2" fmla="*/ 1478507 w 4572000"/>
              <a:gd name="connsiteY2" fmla="*/ 6308511 h 6400800"/>
              <a:gd name="connsiteX3" fmla="*/ 3101690 w 4572000"/>
              <a:gd name="connsiteY3" fmla="*/ 6318022 h 6400800"/>
              <a:gd name="connsiteX4" fmla="*/ 4489028 w 4572000"/>
              <a:gd name="connsiteY4" fmla="*/ 4131215 h 6400800"/>
              <a:gd name="connsiteX5" fmla="*/ 3009220 w 4572000"/>
              <a:gd name="connsiteY5" fmla="*/ 4290284 h 6400800"/>
              <a:gd name="connsiteX6" fmla="*/ 3156557 w 4572000"/>
              <a:gd name="connsiteY6" fmla="*/ 6319908 h 6400800"/>
              <a:gd name="connsiteX7" fmla="*/ 4489028 w 4572000"/>
              <a:gd name="connsiteY7" fmla="*/ 6306628 h 6400800"/>
              <a:gd name="connsiteX8" fmla="*/ 1478635 w 4572000"/>
              <a:gd name="connsiteY8" fmla="*/ 3374134 h 6400800"/>
              <a:gd name="connsiteX9" fmla="*/ 83360 w 4572000"/>
              <a:gd name="connsiteY9" fmla="*/ 3616269 h 6400800"/>
              <a:gd name="connsiteX10" fmla="*/ 83028 w 4572000"/>
              <a:gd name="connsiteY10" fmla="*/ 4654937 h 6400800"/>
              <a:gd name="connsiteX11" fmla="*/ 82976 w 4572000"/>
              <a:gd name="connsiteY11" fmla="*/ 4654931 h 6400800"/>
              <a:gd name="connsiteX12" fmla="*/ 82976 w 4572000"/>
              <a:gd name="connsiteY12" fmla="*/ 4660501 h 6400800"/>
              <a:gd name="connsiteX13" fmla="*/ 82975 w 4572000"/>
              <a:gd name="connsiteY13" fmla="*/ 4660576 h 6400800"/>
              <a:gd name="connsiteX14" fmla="*/ 82976 w 4572000"/>
              <a:gd name="connsiteY14" fmla="*/ 4660576 h 6400800"/>
              <a:gd name="connsiteX15" fmla="*/ 82976 w 4572000"/>
              <a:gd name="connsiteY15" fmla="*/ 6318022 h 6400800"/>
              <a:gd name="connsiteX16" fmla="*/ 1419554 w 4572000"/>
              <a:gd name="connsiteY16" fmla="*/ 6311552 h 6400800"/>
              <a:gd name="connsiteX17" fmla="*/ 1446845 w 4572000"/>
              <a:gd name="connsiteY17" fmla="*/ 4829316 h 6400800"/>
              <a:gd name="connsiteX18" fmla="*/ 1446502 w 4572000"/>
              <a:gd name="connsiteY18" fmla="*/ 4829272 h 6400800"/>
              <a:gd name="connsiteX19" fmla="*/ 1570610 w 4572000"/>
              <a:gd name="connsiteY19" fmla="*/ 1796415 h 6400800"/>
              <a:gd name="connsiteX20" fmla="*/ 1519990 w 4572000"/>
              <a:gd name="connsiteY20" fmla="*/ 4390786 h 6400800"/>
              <a:gd name="connsiteX21" fmla="*/ 4496190 w 4572000"/>
              <a:gd name="connsiteY21" fmla="*/ 4052353 h 6400800"/>
              <a:gd name="connsiteX22" fmla="*/ 4495295 w 4572000"/>
              <a:gd name="connsiteY22" fmla="*/ 2031087 h 6400800"/>
              <a:gd name="connsiteX23" fmla="*/ 78271 w 4572000"/>
              <a:gd name="connsiteY23" fmla="*/ 1674315 h 6400800"/>
              <a:gd name="connsiteX24" fmla="*/ 79132 w 4572000"/>
              <a:gd name="connsiteY24" fmla="*/ 3553248 h 6400800"/>
              <a:gd name="connsiteX25" fmla="*/ 1483190 w 4572000"/>
              <a:gd name="connsiteY25" fmla="*/ 3307614 h 6400800"/>
              <a:gd name="connsiteX26" fmla="*/ 1508027 w 4572000"/>
              <a:gd name="connsiteY26" fmla="*/ 1796764 h 6400800"/>
              <a:gd name="connsiteX27" fmla="*/ 2466800 w 4572000"/>
              <a:gd name="connsiteY27" fmla="*/ 94093 h 6400800"/>
              <a:gd name="connsiteX28" fmla="*/ 2568182 w 4572000"/>
              <a:gd name="connsiteY28" fmla="*/ 1810249 h 6400800"/>
              <a:gd name="connsiteX29" fmla="*/ 4493734 w 4572000"/>
              <a:gd name="connsiteY29" fmla="*/ 1970631 h 6400800"/>
              <a:gd name="connsiteX30" fmla="*/ 4493608 w 4572000"/>
              <a:gd name="connsiteY30" fmla="*/ 95135 h 6400800"/>
              <a:gd name="connsiteX31" fmla="*/ 2466800 w 4572000"/>
              <a:gd name="connsiteY31" fmla="*/ 94093 h 6400800"/>
              <a:gd name="connsiteX32" fmla="*/ 2392001 w 4572000"/>
              <a:gd name="connsiteY32" fmla="*/ 90383 h 6400800"/>
              <a:gd name="connsiteX33" fmla="*/ 77500 w 4572000"/>
              <a:gd name="connsiteY33" fmla="*/ 90384 h 6400800"/>
              <a:gd name="connsiteX34" fmla="*/ 75814 w 4572000"/>
              <a:gd name="connsiteY34" fmla="*/ 1612424 h 6400800"/>
              <a:gd name="connsiteX35" fmla="*/ 2508661 w 4572000"/>
              <a:gd name="connsiteY35" fmla="*/ 1810178 h 6400800"/>
              <a:gd name="connsiteX36" fmla="*/ 0 w 4572000"/>
              <a:gd name="connsiteY36" fmla="*/ 0 h 6400800"/>
              <a:gd name="connsiteX37" fmla="*/ 4572000 w 4572000"/>
              <a:gd name="connsiteY37" fmla="*/ 0 h 6400800"/>
              <a:gd name="connsiteX38" fmla="*/ 4572000 w 4572000"/>
              <a:gd name="connsiteY38" fmla="*/ 6400800 h 6400800"/>
              <a:gd name="connsiteX39" fmla="*/ 0 w 4572000"/>
              <a:gd name="connsiteY39" fmla="*/ 640080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572000" h="6400800">
                <a:moveTo>
                  <a:pt x="2944022" y="4298816"/>
                </a:moveTo>
                <a:lnTo>
                  <a:pt x="1522870" y="4468522"/>
                </a:lnTo>
                <a:lnTo>
                  <a:pt x="1478507" y="6308511"/>
                </a:lnTo>
                <a:cubicBezTo>
                  <a:pt x="2019568" y="6311681"/>
                  <a:pt x="2560628" y="6314852"/>
                  <a:pt x="3101690" y="6318022"/>
                </a:cubicBezTo>
                <a:close/>
                <a:moveTo>
                  <a:pt x="4489028" y="4131215"/>
                </a:moveTo>
                <a:lnTo>
                  <a:pt x="3009220" y="4290284"/>
                </a:lnTo>
                <a:lnTo>
                  <a:pt x="3156557" y="6319908"/>
                </a:lnTo>
                <a:cubicBezTo>
                  <a:pt x="3587688" y="6316737"/>
                  <a:pt x="4057896" y="6309799"/>
                  <a:pt x="4489028" y="6306628"/>
                </a:cubicBezTo>
                <a:close/>
                <a:moveTo>
                  <a:pt x="1478635" y="3374134"/>
                </a:moveTo>
                <a:cubicBezTo>
                  <a:pt x="1016685" y="3454846"/>
                  <a:pt x="545310" y="3535557"/>
                  <a:pt x="83360" y="3616269"/>
                </a:cubicBezTo>
                <a:lnTo>
                  <a:pt x="83028" y="4654937"/>
                </a:lnTo>
                <a:cubicBezTo>
                  <a:pt x="83011" y="4654935"/>
                  <a:pt x="82993" y="4654933"/>
                  <a:pt x="82976" y="4654931"/>
                </a:cubicBezTo>
                <a:lnTo>
                  <a:pt x="82976" y="4660501"/>
                </a:lnTo>
                <a:cubicBezTo>
                  <a:pt x="82976" y="4660526"/>
                  <a:pt x="82975" y="4660551"/>
                  <a:pt x="82975" y="4660576"/>
                </a:cubicBezTo>
                <a:lnTo>
                  <a:pt x="82976" y="4660576"/>
                </a:lnTo>
                <a:lnTo>
                  <a:pt x="82976" y="6318022"/>
                </a:lnTo>
                <a:cubicBezTo>
                  <a:pt x="525988" y="6315865"/>
                  <a:pt x="976542" y="6313709"/>
                  <a:pt x="1419554" y="6311552"/>
                </a:cubicBezTo>
                <a:lnTo>
                  <a:pt x="1446845" y="4829316"/>
                </a:lnTo>
                <a:cubicBezTo>
                  <a:pt x="1446730" y="4829302"/>
                  <a:pt x="1446616" y="4829286"/>
                  <a:pt x="1446502" y="4829272"/>
                </a:cubicBezTo>
                <a:close/>
                <a:moveTo>
                  <a:pt x="1570610" y="1796415"/>
                </a:moveTo>
                <a:lnTo>
                  <a:pt x="1519990" y="4390786"/>
                </a:lnTo>
                <a:lnTo>
                  <a:pt x="4496190" y="4052353"/>
                </a:lnTo>
                <a:lnTo>
                  <a:pt x="4495295" y="2031087"/>
                </a:lnTo>
                <a:close/>
                <a:moveTo>
                  <a:pt x="78271" y="1674315"/>
                </a:moveTo>
                <a:lnTo>
                  <a:pt x="79132" y="3553248"/>
                </a:lnTo>
                <a:lnTo>
                  <a:pt x="1483190" y="3307614"/>
                </a:lnTo>
                <a:lnTo>
                  <a:pt x="1508027" y="1796764"/>
                </a:lnTo>
                <a:close/>
                <a:moveTo>
                  <a:pt x="2466800" y="94093"/>
                </a:moveTo>
                <a:lnTo>
                  <a:pt x="2568182" y="1810249"/>
                </a:lnTo>
                <a:lnTo>
                  <a:pt x="4493734" y="1970631"/>
                </a:lnTo>
                <a:lnTo>
                  <a:pt x="4493608" y="95135"/>
                </a:lnTo>
                <a:cubicBezTo>
                  <a:pt x="3821532" y="98907"/>
                  <a:pt x="3138876" y="90321"/>
                  <a:pt x="2466800" y="94093"/>
                </a:cubicBezTo>
                <a:close/>
                <a:moveTo>
                  <a:pt x="2392001" y="90383"/>
                </a:moveTo>
                <a:cubicBezTo>
                  <a:pt x="1623279" y="92031"/>
                  <a:pt x="846221" y="88736"/>
                  <a:pt x="77500" y="90384"/>
                </a:cubicBezTo>
                <a:lnTo>
                  <a:pt x="75814" y="1612424"/>
                </a:lnTo>
                <a:lnTo>
                  <a:pt x="2508661" y="1810178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6400800"/>
                </a:lnTo>
                <a:lnTo>
                  <a:pt x="0" y="6400800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C552B5C-CA45-1FAB-100A-79410D136DDF}"/>
              </a:ext>
            </a:extLst>
          </p:cNvPr>
          <p:cNvGrpSpPr/>
          <p:nvPr/>
        </p:nvGrpSpPr>
        <p:grpSpPr>
          <a:xfrm>
            <a:off x="3228725" y="1088499"/>
            <a:ext cx="1479462" cy="3434074"/>
            <a:chOff x="3006304" y="680726"/>
            <a:chExt cx="1479462" cy="343407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E52CF37-4901-3383-2866-DAF03A4A99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9247" t="16290" b="30200"/>
            <a:stretch/>
          </p:blipFill>
          <p:spPr>
            <a:xfrm>
              <a:off x="3072710" y="2139222"/>
              <a:ext cx="1410925" cy="197557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3D820F3-C361-57F4-E27F-93A78A44BF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1505" t="24678" r="34839" b="10322"/>
            <a:stretch/>
          </p:blipFill>
          <p:spPr>
            <a:xfrm>
              <a:off x="3387353" y="680726"/>
              <a:ext cx="1098413" cy="1414251"/>
            </a:xfrm>
            <a:prstGeom prst="rect">
              <a:avLst/>
            </a:prstGeom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6E5BE6D2-D9C2-24B8-99FD-E5C256D0AA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52202" y="2424379"/>
              <a:ext cx="390372" cy="45965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B754492D-ADDD-5025-242E-AEBC2CBEE26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06304" y="2928282"/>
              <a:ext cx="390372" cy="45965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89F09E8B-9E5B-7A82-BA03-4660C11110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06304" y="1387851"/>
              <a:ext cx="390372" cy="45965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24051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picture containing logo&#10;&#10;Description automatically generated">
            <a:extLst>
              <a:ext uri="{FF2B5EF4-FFF2-40B4-BE49-F238E27FC236}">
                <a16:creationId xmlns:a16="http://schemas.microsoft.com/office/drawing/2014/main" id="{C39D9121-AD06-BB20-BCAA-D6D66F6EB61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3" r="11943"/>
          <a:stretch>
            <a:fillRect/>
          </a:stretch>
        </p:blipFill>
        <p:spPr>
          <a:blipFill dpi="0" rotWithShape="1">
            <a:blip r:embed="rId3"/>
            <a:srcRect/>
            <a:stretch>
              <a:fillRect l="-73000"/>
            </a:stretch>
          </a:blipFill>
        </p:spPr>
      </p:pic>
      <p:sp>
        <p:nvSpPr>
          <p:cNvPr id="1311" name="Picture Placeholder 1310">
            <a:extLst>
              <a:ext uri="{FF2B5EF4-FFF2-40B4-BE49-F238E27FC236}">
                <a16:creationId xmlns:a16="http://schemas.microsoft.com/office/drawing/2014/main" id="{DC8B9F74-E517-DF2C-837B-0770E07016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318" name="Picture Placeholder 1317" descr="A picture containing text&#10;&#10;Description automatically generated">
            <a:extLst>
              <a:ext uri="{FF2B5EF4-FFF2-40B4-BE49-F238E27FC236}">
                <a16:creationId xmlns:a16="http://schemas.microsoft.com/office/drawing/2014/main" id="{7ADBBE52-5F7F-34C9-A697-36358802E4B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" r="3415"/>
          <a:stretch>
            <a:fillRect/>
          </a:stretch>
        </p:blipFill>
        <p:spPr/>
      </p:pic>
      <p:sp>
        <p:nvSpPr>
          <p:cNvPr id="1313" name="Picture Placeholder 1312">
            <a:extLst>
              <a:ext uri="{FF2B5EF4-FFF2-40B4-BE49-F238E27FC236}">
                <a16:creationId xmlns:a16="http://schemas.microsoft.com/office/drawing/2014/main" id="{D03AABBF-185B-B318-DC1B-98DB597C97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775C43D2-6C3E-0348-B911-A74764450AF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6163" r="26163"/>
          <a:stretch>
            <a:fillRect/>
          </a:stretch>
        </p:blipFill>
        <p:spPr/>
      </p:pic>
      <p:pic>
        <p:nvPicPr>
          <p:cNvPr id="1316" name="Picture Placeholder 1315" descr="A picture containing accessory, vector graphics&#10;&#10;Description automatically generated">
            <a:extLst>
              <a:ext uri="{FF2B5EF4-FFF2-40B4-BE49-F238E27FC236}">
                <a16:creationId xmlns:a16="http://schemas.microsoft.com/office/drawing/2014/main" id="{6A40EB36-C965-7D49-3088-0DC77ECAF8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6" r="21996"/>
          <a:stretch>
            <a:fillRect/>
          </a:stretch>
        </p:blipFill>
        <p:spPr/>
      </p:pic>
      <p:pic>
        <p:nvPicPr>
          <p:cNvPr id="12" name="Picture Placeholder 11" descr="Background pattern&#10;&#10;Description automatically generated">
            <a:extLst>
              <a:ext uri="{FF2B5EF4-FFF2-40B4-BE49-F238E27FC236}">
                <a16:creationId xmlns:a16="http://schemas.microsoft.com/office/drawing/2014/main" id="{1B52B2C6-06D8-5BC7-6A50-6D4F0AB3564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6" r="33766"/>
          <a:stretch>
            <a:fillRect/>
          </a:stretch>
        </p:blipFill>
        <p:spPr/>
      </p:pic>
      <p:pic>
        <p:nvPicPr>
          <p:cNvPr id="19" name="Picture 18" descr="Shape&#10;&#10;Description automatically generated">
            <a:extLst>
              <a:ext uri="{FF2B5EF4-FFF2-40B4-BE49-F238E27FC236}">
                <a16:creationId xmlns:a16="http://schemas.microsoft.com/office/drawing/2014/main" id="{2EEA5E0C-9F8D-306F-0009-73403AC1E7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513" y="325837"/>
            <a:ext cx="2066268" cy="160697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1F52DBF-93D7-3758-9B01-22F4F739B949}"/>
              </a:ext>
            </a:extLst>
          </p:cNvPr>
          <p:cNvSpPr txBox="1"/>
          <p:nvPr/>
        </p:nvSpPr>
        <p:spPr>
          <a:xfrm rot="20468821">
            <a:off x="179403" y="1909047"/>
            <a:ext cx="1371016" cy="1050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3522">
              <a:lnSpc>
                <a:spcPct val="80000"/>
              </a:lnSpc>
              <a:defRPr/>
            </a:pPr>
            <a:r>
              <a:rPr lang="en-US" sz="1864" dirty="0">
                <a:solidFill>
                  <a:prstClr val="white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Small Changes, </a:t>
            </a:r>
          </a:p>
          <a:p>
            <a:pPr algn="ctr" defTabSz="473522">
              <a:lnSpc>
                <a:spcPct val="80000"/>
              </a:lnSpc>
              <a:defRPr/>
            </a:pPr>
            <a:r>
              <a:rPr lang="en-US" sz="1864" dirty="0">
                <a:solidFill>
                  <a:prstClr val="white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Big Impact</a:t>
            </a:r>
            <a:endParaRPr lang="en-VI" sz="1864" dirty="0">
              <a:solidFill>
                <a:prstClr val="white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E194293-A822-9CFC-B181-5F62F3E3F5F1}"/>
              </a:ext>
            </a:extLst>
          </p:cNvPr>
          <p:cNvGrpSpPr/>
          <p:nvPr/>
        </p:nvGrpSpPr>
        <p:grpSpPr>
          <a:xfrm rot="20070239">
            <a:off x="795555" y="2870952"/>
            <a:ext cx="636309" cy="489267"/>
            <a:chOff x="-1211865" y="1931421"/>
            <a:chExt cx="614367" cy="472396"/>
          </a:xfrm>
          <a:solidFill>
            <a:schemeClr val="bg1"/>
          </a:solidFill>
        </p:grpSpPr>
        <p:sp>
          <p:nvSpPr>
            <p:cNvPr id="22" name="Freeform 44">
              <a:extLst>
                <a:ext uri="{FF2B5EF4-FFF2-40B4-BE49-F238E27FC236}">
                  <a16:creationId xmlns:a16="http://schemas.microsoft.com/office/drawing/2014/main" id="{BEF92C0A-5F31-C185-F8BA-EC380670A0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11865" y="1931421"/>
              <a:ext cx="266351" cy="472396"/>
            </a:xfrm>
            <a:custGeom>
              <a:avLst/>
              <a:gdLst>
                <a:gd name="T0" fmla="*/ 42 w 144"/>
                <a:gd name="T1" fmla="*/ 197 h 255"/>
                <a:gd name="T2" fmla="*/ 61 w 144"/>
                <a:gd name="T3" fmla="*/ 200 h 255"/>
                <a:gd name="T4" fmla="*/ 71 w 144"/>
                <a:gd name="T5" fmla="*/ 216 h 255"/>
                <a:gd name="T6" fmla="*/ 56 w 144"/>
                <a:gd name="T7" fmla="*/ 243 h 255"/>
                <a:gd name="T8" fmla="*/ 30 w 144"/>
                <a:gd name="T9" fmla="*/ 254 h 255"/>
                <a:gd name="T10" fmla="*/ 10 w 144"/>
                <a:gd name="T11" fmla="*/ 252 h 255"/>
                <a:gd name="T12" fmla="*/ 0 w 144"/>
                <a:gd name="T13" fmla="*/ 236 h 255"/>
                <a:gd name="T14" fmla="*/ 15 w 144"/>
                <a:gd name="T15" fmla="*/ 209 h 255"/>
                <a:gd name="T16" fmla="*/ 42 w 144"/>
                <a:gd name="T17" fmla="*/ 197 h 255"/>
                <a:gd name="T18" fmla="*/ 77 w 144"/>
                <a:gd name="T19" fmla="*/ 0 h 255"/>
                <a:gd name="T20" fmla="*/ 144 w 144"/>
                <a:gd name="T21" fmla="*/ 11 h 255"/>
                <a:gd name="T22" fmla="*/ 105 w 144"/>
                <a:gd name="T23" fmla="*/ 85 h 255"/>
                <a:gd name="T24" fmla="*/ 75 w 144"/>
                <a:gd name="T25" fmla="*/ 164 h 255"/>
                <a:gd name="T26" fmla="*/ 31 w 144"/>
                <a:gd name="T27" fmla="*/ 162 h 255"/>
                <a:gd name="T28" fmla="*/ 77 w 144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30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4" y="11"/>
                    <a:pt x="144" y="11"/>
                    <a:pt x="144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 w="26988" cap="flat">
              <a:solidFill>
                <a:srgbClr val="29409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4706" tIns="47353" rIns="94706" bIns="47353" numCol="1" anchor="t" anchorCtr="0" compatLnSpc="1">
              <a:prstTxWarp prst="textNoShape">
                <a:avLst/>
              </a:prstTxWarp>
            </a:bodyPr>
            <a:lstStyle/>
            <a:p>
              <a:pPr defTabSz="947044">
                <a:defRPr/>
              </a:pPr>
              <a:endParaRPr lang="en-IN" sz="1864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" name="Freeform 45">
              <a:extLst>
                <a:ext uri="{FF2B5EF4-FFF2-40B4-BE49-F238E27FC236}">
                  <a16:creationId xmlns:a16="http://schemas.microsoft.com/office/drawing/2014/main" id="{1D71894D-CE4E-8091-25C7-763D8A88B8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35973" y="1931421"/>
              <a:ext cx="263838" cy="472396"/>
            </a:xfrm>
            <a:custGeom>
              <a:avLst/>
              <a:gdLst>
                <a:gd name="T0" fmla="*/ 42 w 143"/>
                <a:gd name="T1" fmla="*/ 197 h 255"/>
                <a:gd name="T2" fmla="*/ 61 w 143"/>
                <a:gd name="T3" fmla="*/ 200 h 255"/>
                <a:gd name="T4" fmla="*/ 71 w 143"/>
                <a:gd name="T5" fmla="*/ 216 h 255"/>
                <a:gd name="T6" fmla="*/ 56 w 143"/>
                <a:gd name="T7" fmla="*/ 243 h 255"/>
                <a:gd name="T8" fmla="*/ 30 w 143"/>
                <a:gd name="T9" fmla="*/ 254 h 255"/>
                <a:gd name="T10" fmla="*/ 10 w 143"/>
                <a:gd name="T11" fmla="*/ 252 h 255"/>
                <a:gd name="T12" fmla="*/ 0 w 143"/>
                <a:gd name="T13" fmla="*/ 236 h 255"/>
                <a:gd name="T14" fmla="*/ 15 w 143"/>
                <a:gd name="T15" fmla="*/ 209 h 255"/>
                <a:gd name="T16" fmla="*/ 42 w 143"/>
                <a:gd name="T17" fmla="*/ 197 h 255"/>
                <a:gd name="T18" fmla="*/ 77 w 143"/>
                <a:gd name="T19" fmla="*/ 0 h 255"/>
                <a:gd name="T20" fmla="*/ 143 w 143"/>
                <a:gd name="T21" fmla="*/ 11 h 255"/>
                <a:gd name="T22" fmla="*/ 105 w 143"/>
                <a:gd name="T23" fmla="*/ 85 h 255"/>
                <a:gd name="T24" fmla="*/ 75 w 143"/>
                <a:gd name="T25" fmla="*/ 164 h 255"/>
                <a:gd name="T26" fmla="*/ 31 w 143"/>
                <a:gd name="T27" fmla="*/ 162 h 255"/>
                <a:gd name="T28" fmla="*/ 77 w 143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30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3" y="11"/>
                    <a:pt x="143" y="11"/>
                    <a:pt x="143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 w="26988" cap="flat">
              <a:solidFill>
                <a:srgbClr val="29409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4706" tIns="47353" rIns="94706" bIns="47353" numCol="1" anchor="t" anchorCtr="0" compatLnSpc="1">
              <a:prstTxWarp prst="textNoShape">
                <a:avLst/>
              </a:prstTxWarp>
            </a:bodyPr>
            <a:lstStyle/>
            <a:p>
              <a:pPr defTabSz="947044">
                <a:defRPr/>
              </a:pPr>
              <a:endParaRPr lang="en-IN" sz="1864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" name="Freeform 46">
              <a:extLst>
                <a:ext uri="{FF2B5EF4-FFF2-40B4-BE49-F238E27FC236}">
                  <a16:creationId xmlns:a16="http://schemas.microsoft.com/office/drawing/2014/main" id="{3E32EE77-749C-DB64-A025-EC85AA079A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1336" y="1931421"/>
              <a:ext cx="263838" cy="472396"/>
            </a:xfrm>
            <a:custGeom>
              <a:avLst/>
              <a:gdLst>
                <a:gd name="T0" fmla="*/ 42 w 143"/>
                <a:gd name="T1" fmla="*/ 197 h 255"/>
                <a:gd name="T2" fmla="*/ 61 w 143"/>
                <a:gd name="T3" fmla="*/ 200 h 255"/>
                <a:gd name="T4" fmla="*/ 71 w 143"/>
                <a:gd name="T5" fmla="*/ 216 h 255"/>
                <a:gd name="T6" fmla="*/ 56 w 143"/>
                <a:gd name="T7" fmla="*/ 243 h 255"/>
                <a:gd name="T8" fmla="*/ 29 w 143"/>
                <a:gd name="T9" fmla="*/ 254 h 255"/>
                <a:gd name="T10" fmla="*/ 10 w 143"/>
                <a:gd name="T11" fmla="*/ 252 h 255"/>
                <a:gd name="T12" fmla="*/ 0 w 143"/>
                <a:gd name="T13" fmla="*/ 236 h 255"/>
                <a:gd name="T14" fmla="*/ 15 w 143"/>
                <a:gd name="T15" fmla="*/ 209 h 255"/>
                <a:gd name="T16" fmla="*/ 42 w 143"/>
                <a:gd name="T17" fmla="*/ 197 h 255"/>
                <a:gd name="T18" fmla="*/ 77 w 143"/>
                <a:gd name="T19" fmla="*/ 0 h 255"/>
                <a:gd name="T20" fmla="*/ 143 w 143"/>
                <a:gd name="T21" fmla="*/ 11 h 255"/>
                <a:gd name="T22" fmla="*/ 105 w 143"/>
                <a:gd name="T23" fmla="*/ 85 h 255"/>
                <a:gd name="T24" fmla="*/ 75 w 143"/>
                <a:gd name="T25" fmla="*/ 164 h 255"/>
                <a:gd name="T26" fmla="*/ 31 w 143"/>
                <a:gd name="T27" fmla="*/ 162 h 255"/>
                <a:gd name="T28" fmla="*/ 77 w 143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29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3" y="11"/>
                    <a:pt x="143" y="11"/>
                    <a:pt x="143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 w="26988" cap="flat">
              <a:solidFill>
                <a:srgbClr val="29409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4706" tIns="47353" rIns="94706" bIns="47353" numCol="1" anchor="t" anchorCtr="0" compatLnSpc="1">
              <a:prstTxWarp prst="textNoShape">
                <a:avLst/>
              </a:prstTxWarp>
            </a:bodyPr>
            <a:lstStyle/>
            <a:p>
              <a:pPr defTabSz="947044">
                <a:defRPr/>
              </a:pPr>
              <a:endParaRPr lang="en-IN" sz="1864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146" name="Group 1145">
            <a:extLst>
              <a:ext uri="{FF2B5EF4-FFF2-40B4-BE49-F238E27FC236}">
                <a16:creationId xmlns:a16="http://schemas.microsoft.com/office/drawing/2014/main" id="{B77F812A-15B0-5F78-0ECB-524B11BA2A6A}"/>
              </a:ext>
            </a:extLst>
          </p:cNvPr>
          <p:cNvGrpSpPr>
            <a:grpSpLocks noChangeAspect="1"/>
          </p:cNvGrpSpPr>
          <p:nvPr/>
        </p:nvGrpSpPr>
        <p:grpSpPr>
          <a:xfrm>
            <a:off x="3121411" y="4362531"/>
            <a:ext cx="1554480" cy="1132476"/>
            <a:chOff x="43851" y="4373326"/>
            <a:chExt cx="1474972" cy="1156096"/>
          </a:xfrm>
        </p:grpSpPr>
        <p:grpSp>
          <p:nvGrpSpPr>
            <p:cNvPr id="1147" name="Group 1146">
              <a:extLst>
                <a:ext uri="{FF2B5EF4-FFF2-40B4-BE49-F238E27FC236}">
                  <a16:creationId xmlns:a16="http://schemas.microsoft.com/office/drawing/2014/main" id="{D5211F85-720B-D887-DDC5-6176A096321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851" y="4373326"/>
              <a:ext cx="1474972" cy="1156096"/>
              <a:chOff x="240120" y="1617572"/>
              <a:chExt cx="4038542" cy="3165443"/>
            </a:xfrm>
          </p:grpSpPr>
          <p:sp>
            <p:nvSpPr>
              <p:cNvPr id="1149" name="Freeform: Shape 1148">
                <a:extLst>
                  <a:ext uri="{FF2B5EF4-FFF2-40B4-BE49-F238E27FC236}">
                    <a16:creationId xmlns:a16="http://schemas.microsoft.com/office/drawing/2014/main" id="{B90A821E-D3B5-2C7C-F02A-5C69B9D6BB56}"/>
                  </a:ext>
                </a:extLst>
              </p:cNvPr>
              <p:cNvSpPr/>
              <p:nvPr/>
            </p:nvSpPr>
            <p:spPr>
              <a:xfrm>
                <a:off x="1434680" y="1617854"/>
                <a:ext cx="1655288" cy="2754735"/>
              </a:xfrm>
              <a:custGeom>
                <a:avLst/>
                <a:gdLst>
                  <a:gd name="connsiteX0" fmla="*/ 1238674 w 1655288"/>
                  <a:gd name="connsiteY0" fmla="*/ 739187 h 2754735"/>
                  <a:gd name="connsiteX1" fmla="*/ 1092581 w 1655288"/>
                  <a:gd name="connsiteY1" fmla="*/ 575791 h 2754735"/>
                  <a:gd name="connsiteX2" fmla="*/ 1103765 w 1655288"/>
                  <a:gd name="connsiteY2" fmla="*/ 455723 h 2754735"/>
                  <a:gd name="connsiteX3" fmla="*/ 1174525 w 1655288"/>
                  <a:gd name="connsiteY3" fmla="*/ 463812 h 2754735"/>
                  <a:gd name="connsiteX4" fmla="*/ 1176917 w 1655288"/>
                  <a:gd name="connsiteY4" fmla="*/ 465148 h 2754735"/>
                  <a:gd name="connsiteX5" fmla="*/ 1327722 w 1655288"/>
                  <a:gd name="connsiteY5" fmla="*/ 606177 h 2754735"/>
                  <a:gd name="connsiteX6" fmla="*/ 1343971 w 1655288"/>
                  <a:gd name="connsiteY6" fmla="*/ 614618 h 2754735"/>
                  <a:gd name="connsiteX7" fmla="*/ 1351215 w 1655288"/>
                  <a:gd name="connsiteY7" fmla="*/ 617642 h 2754735"/>
                  <a:gd name="connsiteX8" fmla="*/ 1353536 w 1655288"/>
                  <a:gd name="connsiteY8" fmla="*/ 618556 h 2754735"/>
                  <a:gd name="connsiteX9" fmla="*/ 1357546 w 1655288"/>
                  <a:gd name="connsiteY9" fmla="*/ 620104 h 2754735"/>
                  <a:gd name="connsiteX10" fmla="*/ 1391941 w 1655288"/>
                  <a:gd name="connsiteY10" fmla="*/ 627771 h 2754735"/>
                  <a:gd name="connsiteX11" fmla="*/ 1457567 w 1655288"/>
                  <a:gd name="connsiteY11" fmla="*/ 361329 h 2754735"/>
                  <a:gd name="connsiteX12" fmla="*/ 1302330 w 1655288"/>
                  <a:gd name="connsiteY12" fmla="*/ 276078 h 2754735"/>
                  <a:gd name="connsiteX13" fmla="*/ 1265543 w 1655288"/>
                  <a:gd name="connsiteY13" fmla="*/ 278892 h 2754735"/>
                  <a:gd name="connsiteX14" fmla="*/ 1228475 w 1655288"/>
                  <a:gd name="connsiteY14" fmla="*/ 136316 h 2754735"/>
                  <a:gd name="connsiteX15" fmla="*/ 1240362 w 1655288"/>
                  <a:gd name="connsiteY15" fmla="*/ 6682 h 2754735"/>
                  <a:gd name="connsiteX16" fmla="*/ 1226365 w 1655288"/>
                  <a:gd name="connsiteY16" fmla="*/ 0 h 2754735"/>
                  <a:gd name="connsiteX17" fmla="*/ 445467 w 1655288"/>
                  <a:gd name="connsiteY17" fmla="*/ 0 h 2754735"/>
                  <a:gd name="connsiteX18" fmla="*/ 415362 w 1655288"/>
                  <a:gd name="connsiteY18" fmla="*/ 15123 h 2754735"/>
                  <a:gd name="connsiteX19" fmla="*/ 423310 w 1655288"/>
                  <a:gd name="connsiteY19" fmla="*/ 100303 h 2754735"/>
                  <a:gd name="connsiteX20" fmla="*/ 423592 w 1655288"/>
                  <a:gd name="connsiteY20" fmla="*/ 104734 h 2754735"/>
                  <a:gd name="connsiteX21" fmla="*/ 415362 w 1655288"/>
                  <a:gd name="connsiteY21" fmla="*/ 238518 h 2754735"/>
                  <a:gd name="connsiteX22" fmla="*/ 388844 w 1655288"/>
                  <a:gd name="connsiteY22" fmla="*/ 241050 h 2754735"/>
                  <a:gd name="connsiteX23" fmla="*/ 215038 w 1655288"/>
                  <a:gd name="connsiteY23" fmla="*/ 338117 h 2754735"/>
                  <a:gd name="connsiteX24" fmla="*/ 230583 w 1655288"/>
                  <a:gd name="connsiteY24" fmla="*/ 612015 h 2754735"/>
                  <a:gd name="connsiteX25" fmla="*/ 557024 w 1655288"/>
                  <a:gd name="connsiteY25" fmla="*/ 430542 h 2754735"/>
                  <a:gd name="connsiteX26" fmla="*/ 569052 w 1655288"/>
                  <a:gd name="connsiteY26" fmla="*/ 531477 h 2754735"/>
                  <a:gd name="connsiteX27" fmla="*/ 502793 w 1655288"/>
                  <a:gd name="connsiteY27" fmla="*/ 612015 h 2754735"/>
                  <a:gd name="connsiteX28" fmla="*/ 30189 w 1655288"/>
                  <a:gd name="connsiteY28" fmla="*/ 1360698 h 2754735"/>
                  <a:gd name="connsiteX29" fmla="*/ 224 w 1655288"/>
                  <a:gd name="connsiteY29" fmla="*/ 1930158 h 2754735"/>
                  <a:gd name="connsiteX30" fmla="*/ 317943 w 1655288"/>
                  <a:gd name="connsiteY30" fmla="*/ 2308509 h 2754735"/>
                  <a:gd name="connsiteX31" fmla="*/ 830359 w 1655288"/>
                  <a:gd name="connsiteY31" fmla="*/ 2604704 h 2754735"/>
                  <a:gd name="connsiteX32" fmla="*/ 888951 w 1655288"/>
                  <a:gd name="connsiteY32" fmla="*/ 2754736 h 2754735"/>
                  <a:gd name="connsiteX33" fmla="*/ 1631514 w 1655288"/>
                  <a:gd name="connsiteY33" fmla="*/ 2021176 h 2754735"/>
                  <a:gd name="connsiteX34" fmla="*/ 1648677 w 1655288"/>
                  <a:gd name="connsiteY34" fmla="*/ 1376313 h 2754735"/>
                  <a:gd name="connsiteX35" fmla="*/ 1238674 w 1655288"/>
                  <a:gd name="connsiteY35" fmla="*/ 739328 h 2754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55288" h="2754735">
                    <a:moveTo>
                      <a:pt x="1238674" y="739187"/>
                    </a:moveTo>
                    <a:cubicBezTo>
                      <a:pt x="1170234" y="700149"/>
                      <a:pt x="1106508" y="612789"/>
                      <a:pt x="1092581" y="575791"/>
                    </a:cubicBezTo>
                    <a:cubicBezTo>
                      <a:pt x="1076825" y="534080"/>
                      <a:pt x="1071479" y="460858"/>
                      <a:pt x="1103765" y="455723"/>
                    </a:cubicBezTo>
                    <a:cubicBezTo>
                      <a:pt x="1131689" y="448759"/>
                      <a:pt x="1154479" y="452909"/>
                      <a:pt x="1174525" y="463812"/>
                    </a:cubicBezTo>
                    <a:cubicBezTo>
                      <a:pt x="1175369" y="464304"/>
                      <a:pt x="1176143" y="464726"/>
                      <a:pt x="1176917" y="465148"/>
                    </a:cubicBezTo>
                    <a:cubicBezTo>
                      <a:pt x="1229108" y="494761"/>
                      <a:pt x="1264207" y="568687"/>
                      <a:pt x="1327722" y="606177"/>
                    </a:cubicBezTo>
                    <a:cubicBezTo>
                      <a:pt x="1332857" y="609202"/>
                      <a:pt x="1338273" y="612156"/>
                      <a:pt x="1343971" y="614618"/>
                    </a:cubicBezTo>
                    <a:cubicBezTo>
                      <a:pt x="1346292" y="615602"/>
                      <a:pt x="1348683" y="616728"/>
                      <a:pt x="1351215" y="617642"/>
                    </a:cubicBezTo>
                    <a:cubicBezTo>
                      <a:pt x="1352059" y="618064"/>
                      <a:pt x="1352763" y="618345"/>
                      <a:pt x="1353536" y="618556"/>
                    </a:cubicBezTo>
                    <a:cubicBezTo>
                      <a:pt x="1354873" y="619049"/>
                      <a:pt x="1356139" y="619541"/>
                      <a:pt x="1357546" y="620104"/>
                    </a:cubicBezTo>
                    <a:cubicBezTo>
                      <a:pt x="1368097" y="623762"/>
                      <a:pt x="1379491" y="626364"/>
                      <a:pt x="1391941" y="627771"/>
                    </a:cubicBezTo>
                    <a:cubicBezTo>
                      <a:pt x="1391027" y="460858"/>
                      <a:pt x="1431542" y="445031"/>
                      <a:pt x="1457567" y="361329"/>
                    </a:cubicBezTo>
                    <a:cubicBezTo>
                      <a:pt x="1426337" y="320181"/>
                      <a:pt x="1391238" y="274601"/>
                      <a:pt x="1302330" y="276078"/>
                    </a:cubicBezTo>
                    <a:cubicBezTo>
                      <a:pt x="1291006" y="276219"/>
                      <a:pt x="1278767" y="277063"/>
                      <a:pt x="1265543" y="278892"/>
                    </a:cubicBezTo>
                    <a:cubicBezTo>
                      <a:pt x="1236493" y="248857"/>
                      <a:pt x="1228545" y="191110"/>
                      <a:pt x="1228475" y="136316"/>
                    </a:cubicBezTo>
                    <a:cubicBezTo>
                      <a:pt x="1228404" y="69072"/>
                      <a:pt x="1240362" y="6682"/>
                      <a:pt x="1240362" y="6682"/>
                    </a:cubicBezTo>
                    <a:cubicBezTo>
                      <a:pt x="1240362" y="6682"/>
                      <a:pt x="1235298" y="4291"/>
                      <a:pt x="1226365" y="0"/>
                    </a:cubicBezTo>
                    <a:lnTo>
                      <a:pt x="445467" y="0"/>
                    </a:lnTo>
                    <a:cubicBezTo>
                      <a:pt x="426616" y="9425"/>
                      <a:pt x="415362" y="15123"/>
                      <a:pt x="415362" y="15123"/>
                    </a:cubicBezTo>
                    <a:cubicBezTo>
                      <a:pt x="415362" y="15123"/>
                      <a:pt x="420919" y="52543"/>
                      <a:pt x="423310" y="100303"/>
                    </a:cubicBezTo>
                    <a:cubicBezTo>
                      <a:pt x="423381" y="101709"/>
                      <a:pt x="423521" y="103257"/>
                      <a:pt x="423592" y="104734"/>
                    </a:cubicBezTo>
                    <a:cubicBezTo>
                      <a:pt x="425632" y="148414"/>
                      <a:pt x="424999" y="199621"/>
                      <a:pt x="415362" y="238518"/>
                    </a:cubicBezTo>
                    <a:cubicBezTo>
                      <a:pt x="407273" y="237814"/>
                      <a:pt x="398410" y="238799"/>
                      <a:pt x="388844" y="241050"/>
                    </a:cubicBezTo>
                    <a:cubicBezTo>
                      <a:pt x="340874" y="252234"/>
                      <a:pt x="276725" y="296828"/>
                      <a:pt x="215038" y="338117"/>
                    </a:cubicBezTo>
                    <a:cubicBezTo>
                      <a:pt x="242962" y="390871"/>
                      <a:pt x="277428" y="461842"/>
                      <a:pt x="230583" y="612015"/>
                    </a:cubicBezTo>
                    <a:cubicBezTo>
                      <a:pt x="342702" y="588030"/>
                      <a:pt x="389337" y="382571"/>
                      <a:pt x="557024" y="430542"/>
                    </a:cubicBezTo>
                    <a:cubicBezTo>
                      <a:pt x="557024" y="430542"/>
                      <a:pt x="603306" y="458466"/>
                      <a:pt x="569052" y="531477"/>
                    </a:cubicBezTo>
                    <a:cubicBezTo>
                      <a:pt x="561666" y="547022"/>
                      <a:pt x="545066" y="579448"/>
                      <a:pt x="502793" y="612015"/>
                    </a:cubicBezTo>
                    <a:cubicBezTo>
                      <a:pt x="440684" y="659916"/>
                      <a:pt x="-28192" y="1078640"/>
                      <a:pt x="30189" y="1360698"/>
                    </a:cubicBezTo>
                    <a:cubicBezTo>
                      <a:pt x="80270" y="1603365"/>
                      <a:pt x="-4910" y="1823947"/>
                      <a:pt x="224" y="1930158"/>
                    </a:cubicBezTo>
                    <a:cubicBezTo>
                      <a:pt x="5500" y="2036299"/>
                      <a:pt x="95463" y="2212497"/>
                      <a:pt x="317943" y="2308509"/>
                    </a:cubicBezTo>
                    <a:lnTo>
                      <a:pt x="830359" y="2604704"/>
                    </a:lnTo>
                    <a:lnTo>
                      <a:pt x="888951" y="2754736"/>
                    </a:lnTo>
                    <a:cubicBezTo>
                      <a:pt x="1033707" y="2365623"/>
                      <a:pt x="1537753" y="2258146"/>
                      <a:pt x="1631514" y="2021176"/>
                    </a:cubicBezTo>
                    <a:cubicBezTo>
                      <a:pt x="1671818" y="1919255"/>
                      <a:pt x="1648677" y="1376313"/>
                      <a:pt x="1648677" y="1376313"/>
                    </a:cubicBezTo>
                    <a:cubicBezTo>
                      <a:pt x="1611679" y="1075264"/>
                      <a:pt x="1303596" y="776326"/>
                      <a:pt x="1238674" y="739328"/>
                    </a:cubicBezTo>
                    <a:close/>
                  </a:path>
                </a:pathLst>
              </a:custGeom>
              <a:solidFill>
                <a:srgbClr val="F7D7C6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0" name="Freeform: Shape 1149">
                <a:extLst>
                  <a:ext uri="{FF2B5EF4-FFF2-40B4-BE49-F238E27FC236}">
                    <a16:creationId xmlns:a16="http://schemas.microsoft.com/office/drawing/2014/main" id="{FC155390-57A5-F7E2-E4E0-51CFC3B84659}"/>
                  </a:ext>
                </a:extLst>
              </p:cNvPr>
              <p:cNvSpPr/>
              <p:nvPr/>
            </p:nvSpPr>
            <p:spPr>
              <a:xfrm>
                <a:off x="2323138" y="1979110"/>
                <a:ext cx="1783782" cy="2803830"/>
              </a:xfrm>
              <a:custGeom>
                <a:avLst/>
                <a:gdLst>
                  <a:gd name="connsiteX0" fmla="*/ 1783361 w 1783782"/>
                  <a:gd name="connsiteY0" fmla="*/ 1004644 h 2803831"/>
                  <a:gd name="connsiteX1" fmla="*/ 1457061 w 1783782"/>
                  <a:gd name="connsiteY1" fmla="*/ 549273 h 2803831"/>
                  <a:gd name="connsiteX2" fmla="*/ 1111277 w 1783782"/>
                  <a:gd name="connsiteY2" fmla="*/ 125906 h 2803831"/>
                  <a:gd name="connsiteX3" fmla="*/ 622988 w 1783782"/>
                  <a:gd name="connsiteY3" fmla="*/ 53809 h 2803831"/>
                  <a:gd name="connsiteX4" fmla="*/ 569179 w 1783782"/>
                  <a:gd name="connsiteY4" fmla="*/ 0 h 2803831"/>
                  <a:gd name="connsiteX5" fmla="*/ 503553 w 1783782"/>
                  <a:gd name="connsiteY5" fmla="*/ 266442 h 2803831"/>
                  <a:gd name="connsiteX6" fmla="*/ 215306 w 1783782"/>
                  <a:gd name="connsiteY6" fmla="*/ 94465 h 2803831"/>
                  <a:gd name="connsiteX7" fmla="*/ 204122 w 1783782"/>
                  <a:gd name="connsiteY7" fmla="*/ 214532 h 2803831"/>
                  <a:gd name="connsiteX8" fmla="*/ 350215 w 1783782"/>
                  <a:gd name="connsiteY8" fmla="*/ 377929 h 2803831"/>
                  <a:gd name="connsiteX9" fmla="*/ 760218 w 1783782"/>
                  <a:gd name="connsiteY9" fmla="*/ 1014914 h 2803831"/>
                  <a:gd name="connsiteX10" fmla="*/ 743056 w 1783782"/>
                  <a:gd name="connsiteY10" fmla="*/ 1659777 h 2803831"/>
                  <a:gd name="connsiteX11" fmla="*/ 492 w 1783782"/>
                  <a:gd name="connsiteY11" fmla="*/ 2393337 h 2803831"/>
                  <a:gd name="connsiteX12" fmla="*/ 0 w 1783782"/>
                  <a:gd name="connsiteY12" fmla="*/ 2398753 h 2803831"/>
                  <a:gd name="connsiteX13" fmla="*/ 0 w 1783782"/>
                  <a:gd name="connsiteY13" fmla="*/ 2398753 h 2803831"/>
                  <a:gd name="connsiteX14" fmla="*/ 16037 w 1783782"/>
                  <a:gd name="connsiteY14" fmla="*/ 2803832 h 2803831"/>
                  <a:gd name="connsiteX15" fmla="*/ 687136 w 1783782"/>
                  <a:gd name="connsiteY15" fmla="*/ 2803832 h 2803831"/>
                  <a:gd name="connsiteX16" fmla="*/ 1025746 w 1783782"/>
                  <a:gd name="connsiteY16" fmla="*/ 1135333 h 2803831"/>
                  <a:gd name="connsiteX17" fmla="*/ 1783432 w 1783782"/>
                  <a:gd name="connsiteY17" fmla="*/ 1004574 h 280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83782" h="2803831">
                    <a:moveTo>
                      <a:pt x="1783361" y="1004644"/>
                    </a:moveTo>
                    <a:cubicBezTo>
                      <a:pt x="1764792" y="858481"/>
                      <a:pt x="1499124" y="603152"/>
                      <a:pt x="1457061" y="549273"/>
                    </a:cubicBezTo>
                    <a:cubicBezTo>
                      <a:pt x="1441939" y="450166"/>
                      <a:pt x="1331366" y="206162"/>
                      <a:pt x="1111277" y="125906"/>
                    </a:cubicBezTo>
                    <a:cubicBezTo>
                      <a:pt x="917776" y="55356"/>
                      <a:pt x="676093" y="82226"/>
                      <a:pt x="622988" y="53809"/>
                    </a:cubicBezTo>
                    <a:cubicBezTo>
                      <a:pt x="601253" y="42133"/>
                      <a:pt x="585708" y="21664"/>
                      <a:pt x="569179" y="0"/>
                    </a:cubicBezTo>
                    <a:cubicBezTo>
                      <a:pt x="543154" y="83703"/>
                      <a:pt x="502639" y="99529"/>
                      <a:pt x="503553" y="266442"/>
                    </a:cubicBezTo>
                    <a:cubicBezTo>
                      <a:pt x="361540" y="250686"/>
                      <a:pt x="352677" y="73152"/>
                      <a:pt x="215306" y="94465"/>
                    </a:cubicBezTo>
                    <a:cubicBezTo>
                      <a:pt x="170430" y="101428"/>
                      <a:pt x="204122" y="214532"/>
                      <a:pt x="204122" y="214532"/>
                    </a:cubicBezTo>
                    <a:cubicBezTo>
                      <a:pt x="226701" y="275305"/>
                      <a:pt x="281776" y="338891"/>
                      <a:pt x="350215" y="377929"/>
                    </a:cubicBezTo>
                    <a:cubicBezTo>
                      <a:pt x="415138" y="414927"/>
                      <a:pt x="723220" y="713935"/>
                      <a:pt x="760218" y="1014914"/>
                    </a:cubicBezTo>
                    <a:cubicBezTo>
                      <a:pt x="760218" y="1014914"/>
                      <a:pt x="782797" y="1557645"/>
                      <a:pt x="743056" y="1659777"/>
                    </a:cubicBezTo>
                    <a:cubicBezTo>
                      <a:pt x="647606" y="1905117"/>
                      <a:pt x="119997" y="2005983"/>
                      <a:pt x="492" y="2393337"/>
                    </a:cubicBezTo>
                    <a:lnTo>
                      <a:pt x="0" y="2398753"/>
                    </a:lnTo>
                    <a:lnTo>
                      <a:pt x="0" y="2398753"/>
                    </a:lnTo>
                    <a:cubicBezTo>
                      <a:pt x="18710" y="2493006"/>
                      <a:pt x="23071" y="2633894"/>
                      <a:pt x="16037" y="2803832"/>
                    </a:cubicBezTo>
                    <a:lnTo>
                      <a:pt x="687136" y="2803832"/>
                    </a:lnTo>
                    <a:cubicBezTo>
                      <a:pt x="776537" y="2059088"/>
                      <a:pt x="1018220" y="1830699"/>
                      <a:pt x="1025746" y="1135333"/>
                    </a:cubicBezTo>
                    <a:cubicBezTo>
                      <a:pt x="1088839" y="1035945"/>
                      <a:pt x="1801861" y="1150737"/>
                      <a:pt x="1783432" y="1004574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1" name="Freeform: Shape 1150">
                <a:extLst>
                  <a:ext uri="{FF2B5EF4-FFF2-40B4-BE49-F238E27FC236}">
                    <a16:creationId xmlns:a16="http://schemas.microsoft.com/office/drawing/2014/main" id="{33166875-25C7-F1CC-6F9C-756A1ADAAC6C}"/>
                  </a:ext>
                </a:extLst>
              </p:cNvPr>
              <p:cNvSpPr/>
              <p:nvPr/>
            </p:nvSpPr>
            <p:spPr>
              <a:xfrm>
                <a:off x="364845" y="1955901"/>
                <a:ext cx="1978013" cy="2827113"/>
              </a:xfrm>
              <a:custGeom>
                <a:avLst/>
                <a:gdLst>
                  <a:gd name="connsiteX0" fmla="*/ 1189142 w 1978013"/>
                  <a:gd name="connsiteY0" fmla="*/ 2827114 h 2827113"/>
                  <a:gd name="connsiteX1" fmla="*/ 1973768 w 1978013"/>
                  <a:gd name="connsiteY1" fmla="*/ 2827114 h 2827113"/>
                  <a:gd name="connsiteX2" fmla="*/ 1900194 w 1978013"/>
                  <a:gd name="connsiteY2" fmla="*/ 2266587 h 2827113"/>
                  <a:gd name="connsiteX3" fmla="*/ 1387778 w 1978013"/>
                  <a:gd name="connsiteY3" fmla="*/ 1970392 h 2827113"/>
                  <a:gd name="connsiteX4" fmla="*/ 1070059 w 1978013"/>
                  <a:gd name="connsiteY4" fmla="*/ 1592041 h 2827113"/>
                  <a:gd name="connsiteX5" fmla="*/ 1100023 w 1978013"/>
                  <a:gd name="connsiteY5" fmla="*/ 1022581 h 2827113"/>
                  <a:gd name="connsiteX6" fmla="*/ 1572627 w 1978013"/>
                  <a:gd name="connsiteY6" fmla="*/ 273898 h 2827113"/>
                  <a:gd name="connsiteX7" fmla="*/ 1639027 w 1978013"/>
                  <a:gd name="connsiteY7" fmla="*/ 189633 h 2827113"/>
                  <a:gd name="connsiteX8" fmla="*/ 1626858 w 1978013"/>
                  <a:gd name="connsiteY8" fmla="*/ 92425 h 2827113"/>
                  <a:gd name="connsiteX9" fmla="*/ 1300418 w 1978013"/>
                  <a:gd name="connsiteY9" fmla="*/ 273898 h 2827113"/>
                  <a:gd name="connsiteX10" fmla="*/ 1284873 w 1978013"/>
                  <a:gd name="connsiteY10" fmla="*/ 0 h 2827113"/>
                  <a:gd name="connsiteX11" fmla="*/ 1154254 w 1978013"/>
                  <a:gd name="connsiteY11" fmla="*/ 73504 h 2827113"/>
                  <a:gd name="connsiteX12" fmla="*/ 608146 w 1978013"/>
                  <a:gd name="connsiteY12" fmla="*/ 209609 h 2827113"/>
                  <a:gd name="connsiteX13" fmla="*/ 346065 w 1978013"/>
                  <a:gd name="connsiteY13" fmla="*/ 602730 h 2827113"/>
                  <a:gd name="connsiteX14" fmla="*/ 0 w 1978013"/>
                  <a:gd name="connsiteY14" fmla="*/ 1076530 h 2827113"/>
                  <a:gd name="connsiteX15" fmla="*/ 837942 w 1978013"/>
                  <a:gd name="connsiteY15" fmla="*/ 1083564 h 2827113"/>
                  <a:gd name="connsiteX16" fmla="*/ 1189212 w 1978013"/>
                  <a:gd name="connsiteY16" fmla="*/ 2827044 h 282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78013" h="2827113">
                    <a:moveTo>
                      <a:pt x="1189142" y="2827114"/>
                    </a:moveTo>
                    <a:lnTo>
                      <a:pt x="1973768" y="2827114"/>
                    </a:lnTo>
                    <a:cubicBezTo>
                      <a:pt x="1978762" y="2746295"/>
                      <a:pt x="1995010" y="2386655"/>
                      <a:pt x="1900194" y="2266587"/>
                    </a:cubicBezTo>
                    <a:cubicBezTo>
                      <a:pt x="1793068" y="2130974"/>
                      <a:pt x="1629320" y="2132100"/>
                      <a:pt x="1387778" y="1970392"/>
                    </a:cubicBezTo>
                    <a:cubicBezTo>
                      <a:pt x="1197090" y="1842798"/>
                      <a:pt x="1075264" y="1698182"/>
                      <a:pt x="1070059" y="1592041"/>
                    </a:cubicBezTo>
                    <a:cubicBezTo>
                      <a:pt x="1064924" y="1485759"/>
                      <a:pt x="1150104" y="1265248"/>
                      <a:pt x="1100023" y="1022581"/>
                    </a:cubicBezTo>
                    <a:cubicBezTo>
                      <a:pt x="1041642" y="740523"/>
                      <a:pt x="1512136" y="323768"/>
                      <a:pt x="1572627" y="273898"/>
                    </a:cubicBezTo>
                    <a:cubicBezTo>
                      <a:pt x="1601255" y="250194"/>
                      <a:pt x="1622638" y="226420"/>
                      <a:pt x="1639027" y="189633"/>
                    </a:cubicBezTo>
                    <a:cubicBezTo>
                      <a:pt x="1672156" y="123936"/>
                      <a:pt x="1626858" y="92425"/>
                      <a:pt x="1626858" y="92425"/>
                    </a:cubicBezTo>
                    <a:cubicBezTo>
                      <a:pt x="1459242" y="44454"/>
                      <a:pt x="1412537" y="249913"/>
                      <a:pt x="1300418" y="273898"/>
                    </a:cubicBezTo>
                    <a:cubicBezTo>
                      <a:pt x="1347263" y="123725"/>
                      <a:pt x="1312797" y="52754"/>
                      <a:pt x="1284873" y="0"/>
                    </a:cubicBezTo>
                    <a:cubicBezTo>
                      <a:pt x="1236902" y="32145"/>
                      <a:pt x="1190338" y="62390"/>
                      <a:pt x="1154254" y="73504"/>
                    </a:cubicBezTo>
                    <a:cubicBezTo>
                      <a:pt x="1041431" y="108181"/>
                      <a:pt x="799748" y="66751"/>
                      <a:pt x="608146" y="209609"/>
                    </a:cubicBezTo>
                    <a:cubicBezTo>
                      <a:pt x="454809" y="323909"/>
                      <a:pt x="346065" y="602730"/>
                      <a:pt x="346065" y="602730"/>
                    </a:cubicBezTo>
                    <a:cubicBezTo>
                      <a:pt x="221777" y="673280"/>
                      <a:pt x="0" y="943098"/>
                      <a:pt x="0" y="1076530"/>
                    </a:cubicBezTo>
                    <a:cubicBezTo>
                      <a:pt x="161286" y="1032850"/>
                      <a:pt x="760570" y="1070059"/>
                      <a:pt x="837942" y="1083564"/>
                    </a:cubicBezTo>
                    <a:cubicBezTo>
                      <a:pt x="691427" y="1879725"/>
                      <a:pt x="1212916" y="2295004"/>
                      <a:pt x="1189212" y="2827044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2" name="Freeform: Shape 1151">
                <a:extLst>
                  <a:ext uri="{FF2B5EF4-FFF2-40B4-BE49-F238E27FC236}">
                    <a16:creationId xmlns:a16="http://schemas.microsoft.com/office/drawing/2014/main" id="{4A97DD99-C1C4-334A-4F0A-804645AE34B2}"/>
                  </a:ext>
                </a:extLst>
              </p:cNvPr>
              <p:cNvSpPr/>
              <p:nvPr/>
            </p:nvSpPr>
            <p:spPr>
              <a:xfrm>
                <a:off x="1632942" y="1713793"/>
                <a:ext cx="358690" cy="516076"/>
              </a:xfrm>
              <a:custGeom>
                <a:avLst/>
                <a:gdLst>
                  <a:gd name="connsiteX0" fmla="*/ 358691 w 358690"/>
                  <a:gd name="connsiteY0" fmla="*/ 334603 h 516076"/>
                  <a:gd name="connsiteX1" fmla="*/ 32250 w 358690"/>
                  <a:gd name="connsiteY1" fmla="*/ 516076 h 516076"/>
                  <a:gd name="connsiteX2" fmla="*/ 16705 w 358690"/>
                  <a:gd name="connsiteY2" fmla="*/ 242178 h 516076"/>
                  <a:gd name="connsiteX3" fmla="*/ 2497 w 358690"/>
                  <a:gd name="connsiteY3" fmla="*/ 214676 h 516076"/>
                  <a:gd name="connsiteX4" fmla="*/ 202398 w 358690"/>
                  <a:gd name="connsiteY4" fmla="*/ 636 h 516076"/>
                  <a:gd name="connsiteX5" fmla="*/ 224977 w 358690"/>
                  <a:gd name="connsiteY5" fmla="*/ 4364 h 516076"/>
                  <a:gd name="connsiteX6" fmla="*/ 164486 w 358690"/>
                  <a:gd name="connsiteY6" fmla="*/ 69919 h 516076"/>
                  <a:gd name="connsiteX7" fmla="*/ 190511 w 358690"/>
                  <a:gd name="connsiteY7" fmla="*/ 145111 h 516076"/>
                  <a:gd name="connsiteX8" fmla="*/ 358620 w 358690"/>
                  <a:gd name="connsiteY8" fmla="*/ 334603 h 51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8690" h="516076">
                    <a:moveTo>
                      <a:pt x="358691" y="334603"/>
                    </a:moveTo>
                    <a:cubicBezTo>
                      <a:pt x="191074" y="286632"/>
                      <a:pt x="144369" y="492091"/>
                      <a:pt x="32250" y="516076"/>
                    </a:cubicBezTo>
                    <a:cubicBezTo>
                      <a:pt x="79095" y="365904"/>
                      <a:pt x="44629" y="294932"/>
                      <a:pt x="16705" y="242178"/>
                    </a:cubicBezTo>
                    <a:cubicBezTo>
                      <a:pt x="11570" y="232472"/>
                      <a:pt x="6647" y="223539"/>
                      <a:pt x="2497" y="214676"/>
                    </a:cubicBezTo>
                    <a:cubicBezTo>
                      <a:pt x="-20363" y="166002"/>
                      <a:pt x="119118" y="-11955"/>
                      <a:pt x="202398" y="636"/>
                    </a:cubicBezTo>
                    <a:cubicBezTo>
                      <a:pt x="213371" y="2254"/>
                      <a:pt x="220616" y="3450"/>
                      <a:pt x="224977" y="4364"/>
                    </a:cubicBezTo>
                    <a:cubicBezTo>
                      <a:pt x="232503" y="6052"/>
                      <a:pt x="158437" y="23848"/>
                      <a:pt x="164486" y="69919"/>
                    </a:cubicBezTo>
                    <a:cubicBezTo>
                      <a:pt x="167511" y="92990"/>
                      <a:pt x="177006" y="118875"/>
                      <a:pt x="190511" y="145111"/>
                    </a:cubicBezTo>
                    <a:cubicBezTo>
                      <a:pt x="232574" y="227689"/>
                      <a:pt x="313674" y="314486"/>
                      <a:pt x="358620" y="334603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3" name="Freeform: Shape 1152">
                <a:extLst>
                  <a:ext uri="{FF2B5EF4-FFF2-40B4-BE49-F238E27FC236}">
                    <a16:creationId xmlns:a16="http://schemas.microsoft.com/office/drawing/2014/main" id="{4019D262-3F09-87B6-E09F-4FCF7DB7A668}"/>
                  </a:ext>
                </a:extLst>
              </p:cNvPr>
              <p:cNvSpPr/>
              <p:nvPr/>
            </p:nvSpPr>
            <p:spPr>
              <a:xfrm>
                <a:off x="2538515" y="1752076"/>
                <a:ext cx="359072" cy="493478"/>
              </a:xfrm>
              <a:custGeom>
                <a:avLst/>
                <a:gdLst>
                  <a:gd name="connsiteX0" fmla="*/ 357812 w 359072"/>
                  <a:gd name="connsiteY0" fmla="*/ 213039 h 493478"/>
                  <a:gd name="connsiteX1" fmla="*/ 353803 w 359072"/>
                  <a:gd name="connsiteY1" fmla="*/ 227036 h 493478"/>
                  <a:gd name="connsiteX2" fmla="*/ 288177 w 359072"/>
                  <a:gd name="connsiteY2" fmla="*/ 493478 h 493478"/>
                  <a:gd name="connsiteX3" fmla="*/ 253781 w 359072"/>
                  <a:gd name="connsiteY3" fmla="*/ 485812 h 493478"/>
                  <a:gd name="connsiteX4" fmla="*/ 249772 w 359072"/>
                  <a:gd name="connsiteY4" fmla="*/ 484264 h 493478"/>
                  <a:gd name="connsiteX5" fmla="*/ 247451 w 359072"/>
                  <a:gd name="connsiteY5" fmla="*/ 483350 h 493478"/>
                  <a:gd name="connsiteX6" fmla="*/ 240206 w 359072"/>
                  <a:gd name="connsiteY6" fmla="*/ 480325 h 493478"/>
                  <a:gd name="connsiteX7" fmla="*/ 223958 w 359072"/>
                  <a:gd name="connsiteY7" fmla="*/ 471885 h 493478"/>
                  <a:gd name="connsiteX8" fmla="*/ 73152 w 359072"/>
                  <a:gd name="connsiteY8" fmla="*/ 330856 h 493478"/>
                  <a:gd name="connsiteX9" fmla="*/ 70760 w 359072"/>
                  <a:gd name="connsiteY9" fmla="*/ 329520 h 493478"/>
                  <a:gd name="connsiteX10" fmla="*/ 0 w 359072"/>
                  <a:gd name="connsiteY10" fmla="*/ 321431 h 493478"/>
                  <a:gd name="connsiteX11" fmla="*/ 198636 w 359072"/>
                  <a:gd name="connsiteY11" fmla="*/ 141716 h 493478"/>
                  <a:gd name="connsiteX12" fmla="*/ 215587 w 359072"/>
                  <a:gd name="connsiteY12" fmla="*/ 86992 h 493478"/>
                  <a:gd name="connsiteX13" fmla="*/ 124781 w 359072"/>
                  <a:gd name="connsiteY13" fmla="*/ 2024 h 493478"/>
                  <a:gd name="connsiteX14" fmla="*/ 357953 w 359072"/>
                  <a:gd name="connsiteY14" fmla="*/ 213039 h 49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59072" h="493478">
                    <a:moveTo>
                      <a:pt x="357812" y="213039"/>
                    </a:moveTo>
                    <a:cubicBezTo>
                      <a:pt x="356475" y="217892"/>
                      <a:pt x="355209" y="222605"/>
                      <a:pt x="353803" y="227036"/>
                    </a:cubicBezTo>
                    <a:cubicBezTo>
                      <a:pt x="327777" y="310739"/>
                      <a:pt x="287262" y="326565"/>
                      <a:pt x="288177" y="493478"/>
                    </a:cubicBezTo>
                    <a:cubicBezTo>
                      <a:pt x="275797" y="492072"/>
                      <a:pt x="264402" y="489469"/>
                      <a:pt x="253781" y="485812"/>
                    </a:cubicBezTo>
                    <a:cubicBezTo>
                      <a:pt x="252374" y="485319"/>
                      <a:pt x="251038" y="484827"/>
                      <a:pt x="249772" y="484264"/>
                    </a:cubicBezTo>
                    <a:cubicBezTo>
                      <a:pt x="248998" y="484053"/>
                      <a:pt x="248224" y="483772"/>
                      <a:pt x="247451" y="483350"/>
                    </a:cubicBezTo>
                    <a:cubicBezTo>
                      <a:pt x="244919" y="482435"/>
                      <a:pt x="242527" y="481310"/>
                      <a:pt x="240206" y="480325"/>
                    </a:cubicBezTo>
                    <a:cubicBezTo>
                      <a:pt x="234579" y="477793"/>
                      <a:pt x="229092" y="474909"/>
                      <a:pt x="223958" y="471885"/>
                    </a:cubicBezTo>
                    <a:cubicBezTo>
                      <a:pt x="160864" y="434113"/>
                      <a:pt x="129071" y="359554"/>
                      <a:pt x="73152" y="330856"/>
                    </a:cubicBezTo>
                    <a:cubicBezTo>
                      <a:pt x="72308" y="330434"/>
                      <a:pt x="71534" y="330082"/>
                      <a:pt x="70760" y="329520"/>
                    </a:cubicBezTo>
                    <a:cubicBezTo>
                      <a:pt x="50995" y="320024"/>
                      <a:pt x="28206" y="316085"/>
                      <a:pt x="0" y="321431"/>
                    </a:cubicBezTo>
                    <a:cubicBezTo>
                      <a:pt x="88908" y="296953"/>
                      <a:pt x="164311" y="220495"/>
                      <a:pt x="198636" y="141716"/>
                    </a:cubicBezTo>
                    <a:cubicBezTo>
                      <a:pt x="206584" y="123357"/>
                      <a:pt x="212352" y="104929"/>
                      <a:pt x="215587" y="86992"/>
                    </a:cubicBezTo>
                    <a:cubicBezTo>
                      <a:pt x="230710" y="1813"/>
                      <a:pt x="124781" y="2024"/>
                      <a:pt x="124781" y="2024"/>
                    </a:cubicBezTo>
                    <a:cubicBezTo>
                      <a:pt x="231836" y="-20836"/>
                      <a:pt x="373075" y="156346"/>
                      <a:pt x="357953" y="213039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4" name="Freeform: Shape 1153">
                <a:extLst>
                  <a:ext uri="{FF2B5EF4-FFF2-40B4-BE49-F238E27FC236}">
                    <a16:creationId xmlns:a16="http://schemas.microsoft.com/office/drawing/2014/main" id="{2036404E-43B6-0DE1-E4C1-B18F4AD440AF}"/>
                  </a:ext>
                </a:extLst>
              </p:cNvPr>
              <p:cNvSpPr/>
              <p:nvPr/>
            </p:nvSpPr>
            <p:spPr>
              <a:xfrm>
                <a:off x="260673" y="2943349"/>
                <a:ext cx="910532" cy="705035"/>
              </a:xfrm>
              <a:custGeom>
                <a:avLst/>
                <a:gdLst>
                  <a:gd name="connsiteX0" fmla="*/ 799327 w 910532"/>
                  <a:gd name="connsiteY0" fmla="*/ 83032 h 705035"/>
                  <a:gd name="connsiteX1" fmla="*/ 722306 w 910532"/>
                  <a:gd name="connsiteY1" fmla="*/ 415100 h 705035"/>
                  <a:gd name="connsiteX2" fmla="*/ 722447 w 910532"/>
                  <a:gd name="connsiteY2" fmla="*/ 417421 h 705035"/>
                  <a:gd name="connsiteX3" fmla="*/ 742986 w 910532"/>
                  <a:gd name="connsiteY3" fmla="*/ 552190 h 705035"/>
                  <a:gd name="connsiteX4" fmla="*/ 852644 w 910532"/>
                  <a:gd name="connsiteY4" fmla="*/ 705035 h 705035"/>
                  <a:gd name="connsiteX5" fmla="*/ 537598 w 910532"/>
                  <a:gd name="connsiteY5" fmla="*/ 705035 h 705035"/>
                  <a:gd name="connsiteX6" fmla="*/ 517410 w 910532"/>
                  <a:gd name="connsiteY6" fmla="*/ 668108 h 705035"/>
                  <a:gd name="connsiteX7" fmla="*/ 184780 w 910532"/>
                  <a:gd name="connsiteY7" fmla="*/ 598121 h 705035"/>
                  <a:gd name="connsiteX8" fmla="*/ 1 w 910532"/>
                  <a:gd name="connsiteY8" fmla="*/ 347857 h 705035"/>
                  <a:gd name="connsiteX9" fmla="*/ 104102 w 910532"/>
                  <a:gd name="connsiteY9" fmla="*/ 89081 h 705035"/>
                  <a:gd name="connsiteX10" fmla="*/ 867907 w 910532"/>
                  <a:gd name="connsiteY10" fmla="*/ 29434 h 705035"/>
                  <a:gd name="connsiteX11" fmla="*/ 910532 w 910532"/>
                  <a:gd name="connsiteY11" fmla="*/ 43080 h 705035"/>
                  <a:gd name="connsiteX12" fmla="*/ 817685 w 910532"/>
                  <a:gd name="connsiteY12" fmla="*/ 65870 h 705035"/>
                  <a:gd name="connsiteX13" fmla="*/ 799257 w 910532"/>
                  <a:gd name="connsiteY13" fmla="*/ 83103 h 705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10532" h="705035">
                    <a:moveTo>
                      <a:pt x="799327" y="83032"/>
                    </a:moveTo>
                    <a:cubicBezTo>
                      <a:pt x="738414" y="149995"/>
                      <a:pt x="715062" y="286662"/>
                      <a:pt x="722306" y="415100"/>
                    </a:cubicBezTo>
                    <a:cubicBezTo>
                      <a:pt x="722306" y="415804"/>
                      <a:pt x="722306" y="416648"/>
                      <a:pt x="722447" y="417421"/>
                    </a:cubicBezTo>
                    <a:cubicBezTo>
                      <a:pt x="725261" y="464900"/>
                      <a:pt x="732224" y="511183"/>
                      <a:pt x="742986" y="552190"/>
                    </a:cubicBezTo>
                    <a:cubicBezTo>
                      <a:pt x="764861" y="635119"/>
                      <a:pt x="802352" y="697017"/>
                      <a:pt x="852644" y="705035"/>
                    </a:cubicBezTo>
                    <a:lnTo>
                      <a:pt x="537598" y="705035"/>
                    </a:lnTo>
                    <a:lnTo>
                      <a:pt x="517410" y="668108"/>
                    </a:lnTo>
                    <a:cubicBezTo>
                      <a:pt x="517410" y="668108"/>
                      <a:pt x="322573" y="655306"/>
                      <a:pt x="184780" y="598121"/>
                    </a:cubicBezTo>
                    <a:cubicBezTo>
                      <a:pt x="46987" y="541006"/>
                      <a:pt x="-210" y="436061"/>
                      <a:pt x="1" y="347857"/>
                    </a:cubicBezTo>
                    <a:cubicBezTo>
                      <a:pt x="212" y="230180"/>
                      <a:pt x="50011" y="131144"/>
                      <a:pt x="104102" y="89081"/>
                    </a:cubicBezTo>
                    <a:cubicBezTo>
                      <a:pt x="257158" y="-29861"/>
                      <a:pt x="710841" y="-7353"/>
                      <a:pt x="867907" y="29434"/>
                    </a:cubicBezTo>
                    <a:cubicBezTo>
                      <a:pt x="886758" y="33866"/>
                      <a:pt x="901247" y="38438"/>
                      <a:pt x="910532" y="43080"/>
                    </a:cubicBezTo>
                    <a:cubicBezTo>
                      <a:pt x="874027" y="37101"/>
                      <a:pt x="843218" y="46105"/>
                      <a:pt x="817685" y="65870"/>
                    </a:cubicBezTo>
                    <a:cubicBezTo>
                      <a:pt x="811144" y="70934"/>
                      <a:pt x="804954" y="76632"/>
                      <a:pt x="799257" y="83103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5" name="Freeform: Shape 1154">
                <a:extLst>
                  <a:ext uri="{FF2B5EF4-FFF2-40B4-BE49-F238E27FC236}">
                    <a16:creationId xmlns:a16="http://schemas.microsoft.com/office/drawing/2014/main" id="{BD1B52B4-AA03-396D-1E4A-FD8E4F9CA277}"/>
                  </a:ext>
                </a:extLst>
              </p:cNvPr>
              <p:cNvSpPr/>
              <p:nvPr/>
            </p:nvSpPr>
            <p:spPr>
              <a:xfrm>
                <a:off x="3351979" y="2987655"/>
                <a:ext cx="905894" cy="664068"/>
              </a:xfrm>
              <a:custGeom>
                <a:avLst/>
                <a:gdLst>
                  <a:gd name="connsiteX0" fmla="*/ 813324 w 905894"/>
                  <a:gd name="connsiteY0" fmla="*/ 513582 h 664068"/>
                  <a:gd name="connsiteX1" fmla="*/ 356335 w 905894"/>
                  <a:gd name="connsiteY1" fmla="*/ 622958 h 664068"/>
                  <a:gd name="connsiteX2" fmla="*/ 336148 w 905894"/>
                  <a:gd name="connsiteY2" fmla="*/ 653204 h 664068"/>
                  <a:gd name="connsiteX3" fmla="*/ 36928 w 905894"/>
                  <a:gd name="connsiteY3" fmla="*/ 660800 h 664068"/>
                  <a:gd name="connsiteX4" fmla="*/ 151439 w 905894"/>
                  <a:gd name="connsiteY4" fmla="*/ 558810 h 664068"/>
                  <a:gd name="connsiteX5" fmla="*/ 151720 w 905894"/>
                  <a:gd name="connsiteY5" fmla="*/ 557895 h 664068"/>
                  <a:gd name="connsiteX6" fmla="*/ 158262 w 905894"/>
                  <a:gd name="connsiteY6" fmla="*/ 533910 h 664068"/>
                  <a:gd name="connsiteX7" fmla="*/ 162974 w 905894"/>
                  <a:gd name="connsiteY7" fmla="*/ 511050 h 664068"/>
                  <a:gd name="connsiteX8" fmla="*/ 165014 w 905894"/>
                  <a:gd name="connsiteY8" fmla="*/ 498670 h 664068"/>
                  <a:gd name="connsiteX9" fmla="*/ 165717 w 905894"/>
                  <a:gd name="connsiteY9" fmla="*/ 494309 h 664068"/>
                  <a:gd name="connsiteX10" fmla="*/ 167265 w 905894"/>
                  <a:gd name="connsiteY10" fmla="*/ 482844 h 664068"/>
                  <a:gd name="connsiteX11" fmla="*/ 169305 w 905894"/>
                  <a:gd name="connsiteY11" fmla="*/ 463571 h 664068"/>
                  <a:gd name="connsiteX12" fmla="*/ 170079 w 905894"/>
                  <a:gd name="connsiteY12" fmla="*/ 453161 h 664068"/>
                  <a:gd name="connsiteX13" fmla="*/ 170712 w 905894"/>
                  <a:gd name="connsiteY13" fmla="*/ 442892 h 664068"/>
                  <a:gd name="connsiteX14" fmla="*/ 171415 w 905894"/>
                  <a:gd name="connsiteY14" fmla="*/ 403502 h 664068"/>
                  <a:gd name="connsiteX15" fmla="*/ 171345 w 905894"/>
                  <a:gd name="connsiteY15" fmla="*/ 395906 h 664068"/>
                  <a:gd name="connsiteX16" fmla="*/ 169446 w 905894"/>
                  <a:gd name="connsiteY16" fmla="*/ 358275 h 664068"/>
                  <a:gd name="connsiteX17" fmla="*/ 168812 w 905894"/>
                  <a:gd name="connsiteY17" fmla="*/ 350748 h 664068"/>
                  <a:gd name="connsiteX18" fmla="*/ 165155 w 905894"/>
                  <a:gd name="connsiteY18" fmla="*/ 319518 h 664068"/>
                  <a:gd name="connsiteX19" fmla="*/ 163818 w 905894"/>
                  <a:gd name="connsiteY19" fmla="*/ 310022 h 664068"/>
                  <a:gd name="connsiteX20" fmla="*/ 159176 w 905894"/>
                  <a:gd name="connsiteY20" fmla="*/ 283997 h 664068"/>
                  <a:gd name="connsiteX21" fmla="*/ 156573 w 905894"/>
                  <a:gd name="connsiteY21" fmla="*/ 271336 h 664068"/>
                  <a:gd name="connsiteX22" fmla="*/ 142857 w 905894"/>
                  <a:gd name="connsiteY22" fmla="*/ 221326 h 664068"/>
                  <a:gd name="connsiteX23" fmla="*/ 139763 w 905894"/>
                  <a:gd name="connsiteY23" fmla="*/ 212322 h 664068"/>
                  <a:gd name="connsiteX24" fmla="*/ 136105 w 905894"/>
                  <a:gd name="connsiteY24" fmla="*/ 202616 h 664068"/>
                  <a:gd name="connsiteX25" fmla="*/ 133362 w 905894"/>
                  <a:gd name="connsiteY25" fmla="*/ 195582 h 664068"/>
                  <a:gd name="connsiteX26" fmla="*/ 131955 w 905894"/>
                  <a:gd name="connsiteY26" fmla="*/ 192276 h 664068"/>
                  <a:gd name="connsiteX27" fmla="*/ 128298 w 905894"/>
                  <a:gd name="connsiteY27" fmla="*/ 183905 h 664068"/>
                  <a:gd name="connsiteX28" fmla="*/ 119646 w 905894"/>
                  <a:gd name="connsiteY28" fmla="*/ 165969 h 664068"/>
                  <a:gd name="connsiteX29" fmla="*/ 115214 w 905894"/>
                  <a:gd name="connsiteY29" fmla="*/ 157810 h 664068"/>
                  <a:gd name="connsiteX30" fmla="*/ 100373 w 905894"/>
                  <a:gd name="connsiteY30" fmla="*/ 134528 h 664068"/>
                  <a:gd name="connsiteX31" fmla="*/ 95027 w 905894"/>
                  <a:gd name="connsiteY31" fmla="*/ 127494 h 664068"/>
                  <a:gd name="connsiteX32" fmla="*/ 83844 w 905894"/>
                  <a:gd name="connsiteY32" fmla="*/ 114481 h 664068"/>
                  <a:gd name="connsiteX33" fmla="*/ 78357 w 905894"/>
                  <a:gd name="connsiteY33" fmla="*/ 109065 h 664068"/>
                  <a:gd name="connsiteX34" fmla="*/ 77865 w 905894"/>
                  <a:gd name="connsiteY34" fmla="*/ 108643 h 664068"/>
                  <a:gd name="connsiteX35" fmla="*/ 71816 w 905894"/>
                  <a:gd name="connsiteY35" fmla="*/ 103227 h 664068"/>
                  <a:gd name="connsiteX36" fmla="*/ 71323 w 905894"/>
                  <a:gd name="connsiteY36" fmla="*/ 102805 h 664068"/>
                  <a:gd name="connsiteX37" fmla="*/ 37139 w 905894"/>
                  <a:gd name="connsiteY37" fmla="*/ 82266 h 664068"/>
                  <a:gd name="connsiteX38" fmla="*/ 34044 w 905894"/>
                  <a:gd name="connsiteY38" fmla="*/ 81071 h 664068"/>
                  <a:gd name="connsiteX39" fmla="*/ 0 w 905894"/>
                  <a:gd name="connsiteY39" fmla="*/ 75444 h 664068"/>
                  <a:gd name="connsiteX40" fmla="*/ 12380 w 905894"/>
                  <a:gd name="connsiteY40" fmla="*/ 70520 h 664068"/>
                  <a:gd name="connsiteX41" fmla="*/ 12520 w 905894"/>
                  <a:gd name="connsiteY41" fmla="*/ 70520 h 664068"/>
                  <a:gd name="connsiteX42" fmla="*/ 749034 w 905894"/>
                  <a:gd name="connsiteY42" fmla="*/ 21846 h 664068"/>
                  <a:gd name="connsiteX43" fmla="*/ 754802 w 905894"/>
                  <a:gd name="connsiteY43" fmla="*/ 24870 h 664068"/>
                  <a:gd name="connsiteX44" fmla="*/ 813253 w 905894"/>
                  <a:gd name="connsiteY44" fmla="*/ 513793 h 664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905894" h="664068">
                    <a:moveTo>
                      <a:pt x="813324" y="513582"/>
                    </a:moveTo>
                    <a:cubicBezTo>
                      <a:pt x="646270" y="641598"/>
                      <a:pt x="356335" y="622958"/>
                      <a:pt x="356335" y="622958"/>
                    </a:cubicBezTo>
                    <a:lnTo>
                      <a:pt x="336148" y="653204"/>
                    </a:lnTo>
                    <a:cubicBezTo>
                      <a:pt x="336148" y="653204"/>
                      <a:pt x="96645" y="671281"/>
                      <a:pt x="36928" y="660800"/>
                    </a:cubicBezTo>
                    <a:cubicBezTo>
                      <a:pt x="92354" y="669382"/>
                      <a:pt x="130337" y="625701"/>
                      <a:pt x="151439" y="558810"/>
                    </a:cubicBezTo>
                    <a:cubicBezTo>
                      <a:pt x="151580" y="558528"/>
                      <a:pt x="151580" y="558176"/>
                      <a:pt x="151720" y="557895"/>
                    </a:cubicBezTo>
                    <a:cubicBezTo>
                      <a:pt x="154112" y="550228"/>
                      <a:pt x="156362" y="542139"/>
                      <a:pt x="158262" y="533910"/>
                    </a:cubicBezTo>
                    <a:cubicBezTo>
                      <a:pt x="159950" y="526454"/>
                      <a:pt x="161567" y="518857"/>
                      <a:pt x="162974" y="511050"/>
                    </a:cubicBezTo>
                    <a:cubicBezTo>
                      <a:pt x="163748" y="507040"/>
                      <a:pt x="164522" y="502890"/>
                      <a:pt x="165014" y="498670"/>
                    </a:cubicBezTo>
                    <a:cubicBezTo>
                      <a:pt x="165295" y="497263"/>
                      <a:pt x="165506" y="495716"/>
                      <a:pt x="165717" y="494309"/>
                    </a:cubicBezTo>
                    <a:cubicBezTo>
                      <a:pt x="166351" y="490511"/>
                      <a:pt x="166843" y="486642"/>
                      <a:pt x="167265" y="482844"/>
                    </a:cubicBezTo>
                    <a:cubicBezTo>
                      <a:pt x="168039" y="476514"/>
                      <a:pt x="168672" y="470113"/>
                      <a:pt x="169305" y="463571"/>
                    </a:cubicBezTo>
                    <a:cubicBezTo>
                      <a:pt x="169586" y="460125"/>
                      <a:pt x="169868" y="456748"/>
                      <a:pt x="170079" y="453161"/>
                    </a:cubicBezTo>
                    <a:cubicBezTo>
                      <a:pt x="170290" y="449715"/>
                      <a:pt x="170501" y="446338"/>
                      <a:pt x="170712" y="442892"/>
                    </a:cubicBezTo>
                    <a:cubicBezTo>
                      <a:pt x="171345" y="430020"/>
                      <a:pt x="171626" y="416796"/>
                      <a:pt x="171415" y="403502"/>
                    </a:cubicBezTo>
                    <a:cubicBezTo>
                      <a:pt x="171415" y="400970"/>
                      <a:pt x="171415" y="398438"/>
                      <a:pt x="171345" y="395906"/>
                    </a:cubicBezTo>
                    <a:cubicBezTo>
                      <a:pt x="171063" y="383385"/>
                      <a:pt x="170430" y="370936"/>
                      <a:pt x="169446" y="358275"/>
                    </a:cubicBezTo>
                    <a:cubicBezTo>
                      <a:pt x="169234" y="355742"/>
                      <a:pt x="169023" y="353210"/>
                      <a:pt x="168812" y="350748"/>
                    </a:cubicBezTo>
                    <a:cubicBezTo>
                      <a:pt x="167828" y="340268"/>
                      <a:pt x="166702" y="329858"/>
                      <a:pt x="165155" y="319518"/>
                    </a:cubicBezTo>
                    <a:cubicBezTo>
                      <a:pt x="164733" y="316353"/>
                      <a:pt x="164240" y="313188"/>
                      <a:pt x="163818" y="310022"/>
                    </a:cubicBezTo>
                    <a:cubicBezTo>
                      <a:pt x="162412" y="301230"/>
                      <a:pt x="160864" y="292579"/>
                      <a:pt x="159176" y="283997"/>
                    </a:cubicBezTo>
                    <a:cubicBezTo>
                      <a:pt x="158402" y="279777"/>
                      <a:pt x="157488" y="275556"/>
                      <a:pt x="156573" y="271336"/>
                    </a:cubicBezTo>
                    <a:cubicBezTo>
                      <a:pt x="152775" y="254103"/>
                      <a:pt x="148063" y="237363"/>
                      <a:pt x="142857" y="221326"/>
                    </a:cubicBezTo>
                    <a:cubicBezTo>
                      <a:pt x="141873" y="218301"/>
                      <a:pt x="140818" y="215276"/>
                      <a:pt x="139763" y="212322"/>
                    </a:cubicBezTo>
                    <a:cubicBezTo>
                      <a:pt x="138567" y="209016"/>
                      <a:pt x="137441" y="205781"/>
                      <a:pt x="136105" y="202616"/>
                    </a:cubicBezTo>
                    <a:cubicBezTo>
                      <a:pt x="135191" y="200224"/>
                      <a:pt x="134276" y="197903"/>
                      <a:pt x="133362" y="195582"/>
                    </a:cubicBezTo>
                    <a:cubicBezTo>
                      <a:pt x="132869" y="194456"/>
                      <a:pt x="132447" y="193331"/>
                      <a:pt x="131955" y="192276"/>
                    </a:cubicBezTo>
                    <a:cubicBezTo>
                      <a:pt x="130830" y="189462"/>
                      <a:pt x="129634" y="186649"/>
                      <a:pt x="128298" y="183905"/>
                    </a:cubicBezTo>
                    <a:cubicBezTo>
                      <a:pt x="125554" y="177645"/>
                      <a:pt x="122670" y="171737"/>
                      <a:pt x="119646" y="165969"/>
                    </a:cubicBezTo>
                    <a:cubicBezTo>
                      <a:pt x="118239" y="163156"/>
                      <a:pt x="116692" y="160412"/>
                      <a:pt x="115214" y="157810"/>
                    </a:cubicBezTo>
                    <a:cubicBezTo>
                      <a:pt x="110572" y="149510"/>
                      <a:pt x="105649" y="141773"/>
                      <a:pt x="100373" y="134528"/>
                    </a:cubicBezTo>
                    <a:cubicBezTo>
                      <a:pt x="98685" y="132136"/>
                      <a:pt x="96856" y="129815"/>
                      <a:pt x="95027" y="127494"/>
                    </a:cubicBezTo>
                    <a:cubicBezTo>
                      <a:pt x="91510" y="122852"/>
                      <a:pt x="87782" y="118491"/>
                      <a:pt x="83844" y="114481"/>
                    </a:cubicBezTo>
                    <a:cubicBezTo>
                      <a:pt x="82155" y="112653"/>
                      <a:pt x="80327" y="110824"/>
                      <a:pt x="78357" y="109065"/>
                    </a:cubicBezTo>
                    <a:cubicBezTo>
                      <a:pt x="78287" y="108995"/>
                      <a:pt x="78076" y="108854"/>
                      <a:pt x="77865" y="108643"/>
                    </a:cubicBezTo>
                    <a:cubicBezTo>
                      <a:pt x="75966" y="106744"/>
                      <a:pt x="73926" y="104915"/>
                      <a:pt x="71816" y="103227"/>
                    </a:cubicBezTo>
                    <a:cubicBezTo>
                      <a:pt x="71605" y="103157"/>
                      <a:pt x="71534" y="103016"/>
                      <a:pt x="71323" y="102805"/>
                    </a:cubicBezTo>
                    <a:cubicBezTo>
                      <a:pt x="60773" y="93802"/>
                      <a:pt x="49378" y="86909"/>
                      <a:pt x="37139" y="82266"/>
                    </a:cubicBezTo>
                    <a:cubicBezTo>
                      <a:pt x="36154" y="81844"/>
                      <a:pt x="35029" y="81422"/>
                      <a:pt x="34044" y="81071"/>
                    </a:cubicBezTo>
                    <a:cubicBezTo>
                      <a:pt x="23282" y="77413"/>
                      <a:pt x="11958" y="75444"/>
                      <a:pt x="0" y="75444"/>
                    </a:cubicBezTo>
                    <a:cubicBezTo>
                      <a:pt x="2321" y="74037"/>
                      <a:pt x="6542" y="72349"/>
                      <a:pt x="12380" y="70520"/>
                    </a:cubicBezTo>
                    <a:lnTo>
                      <a:pt x="12520" y="70520"/>
                    </a:lnTo>
                    <a:cubicBezTo>
                      <a:pt x="106563" y="40556"/>
                      <a:pt x="627208" y="-37872"/>
                      <a:pt x="749034" y="21846"/>
                    </a:cubicBezTo>
                    <a:cubicBezTo>
                      <a:pt x="751074" y="22760"/>
                      <a:pt x="752973" y="23745"/>
                      <a:pt x="754802" y="24870"/>
                    </a:cubicBezTo>
                    <a:cubicBezTo>
                      <a:pt x="927202" y="127072"/>
                      <a:pt x="959417" y="401814"/>
                      <a:pt x="813253" y="513793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6" name="Freeform: Shape 1155">
                <a:extLst>
                  <a:ext uri="{FF2B5EF4-FFF2-40B4-BE49-F238E27FC236}">
                    <a16:creationId xmlns:a16="http://schemas.microsoft.com/office/drawing/2014/main" id="{55CA91BC-0A4D-5009-FCB7-9A0244E6BD3F}"/>
                  </a:ext>
                </a:extLst>
              </p:cNvPr>
              <p:cNvSpPr/>
              <p:nvPr/>
            </p:nvSpPr>
            <p:spPr>
              <a:xfrm>
                <a:off x="2884985" y="2984262"/>
                <a:ext cx="638689" cy="664158"/>
              </a:xfrm>
              <a:custGeom>
                <a:avLst/>
                <a:gdLst>
                  <a:gd name="connsiteX0" fmla="*/ 638479 w 638689"/>
                  <a:gd name="connsiteY0" fmla="*/ 406755 h 664158"/>
                  <a:gd name="connsiteX1" fmla="*/ 637775 w 638689"/>
                  <a:gd name="connsiteY1" fmla="*/ 446144 h 664158"/>
                  <a:gd name="connsiteX2" fmla="*/ 637142 w 638689"/>
                  <a:gd name="connsiteY2" fmla="*/ 456414 h 664158"/>
                  <a:gd name="connsiteX3" fmla="*/ 636369 w 638689"/>
                  <a:gd name="connsiteY3" fmla="*/ 466824 h 664158"/>
                  <a:gd name="connsiteX4" fmla="*/ 634329 w 638689"/>
                  <a:gd name="connsiteY4" fmla="*/ 486097 h 664158"/>
                  <a:gd name="connsiteX5" fmla="*/ 632781 w 638689"/>
                  <a:gd name="connsiteY5" fmla="*/ 497562 h 664158"/>
                  <a:gd name="connsiteX6" fmla="*/ 632078 w 638689"/>
                  <a:gd name="connsiteY6" fmla="*/ 501923 h 664158"/>
                  <a:gd name="connsiteX7" fmla="*/ 630038 w 638689"/>
                  <a:gd name="connsiteY7" fmla="*/ 514302 h 664158"/>
                  <a:gd name="connsiteX8" fmla="*/ 625325 w 638689"/>
                  <a:gd name="connsiteY8" fmla="*/ 537162 h 664158"/>
                  <a:gd name="connsiteX9" fmla="*/ 618784 w 638689"/>
                  <a:gd name="connsiteY9" fmla="*/ 561148 h 664158"/>
                  <a:gd name="connsiteX10" fmla="*/ 618503 w 638689"/>
                  <a:gd name="connsiteY10" fmla="*/ 562062 h 664158"/>
                  <a:gd name="connsiteX11" fmla="*/ 615689 w 638689"/>
                  <a:gd name="connsiteY11" fmla="*/ 570432 h 664158"/>
                  <a:gd name="connsiteX12" fmla="*/ 610554 w 638689"/>
                  <a:gd name="connsiteY12" fmla="*/ 572824 h 664158"/>
                  <a:gd name="connsiteX13" fmla="*/ 445259 w 638689"/>
                  <a:gd name="connsiteY13" fmla="*/ 634651 h 664158"/>
                  <a:gd name="connsiteX14" fmla="*/ 401930 w 638689"/>
                  <a:gd name="connsiteY14" fmla="*/ 649000 h 664158"/>
                  <a:gd name="connsiteX15" fmla="*/ 397007 w 638689"/>
                  <a:gd name="connsiteY15" fmla="*/ 650618 h 664158"/>
                  <a:gd name="connsiteX16" fmla="*/ 181279 w 638689"/>
                  <a:gd name="connsiteY16" fmla="*/ 654627 h 664158"/>
                  <a:gd name="connsiteX17" fmla="*/ 99334 w 638689"/>
                  <a:gd name="connsiteY17" fmla="*/ 637606 h 664158"/>
                  <a:gd name="connsiteX18" fmla="*/ 56006 w 638689"/>
                  <a:gd name="connsiteY18" fmla="*/ 515498 h 664158"/>
                  <a:gd name="connsiteX19" fmla="*/ 34623 w 638689"/>
                  <a:gd name="connsiteY19" fmla="*/ 377072 h 664158"/>
                  <a:gd name="connsiteX20" fmla="*/ 38773 w 638689"/>
                  <a:gd name="connsiteY20" fmla="*/ 222820 h 664158"/>
                  <a:gd name="connsiteX21" fmla="*/ 66416 w 638689"/>
                  <a:gd name="connsiteY21" fmla="*/ 107605 h 664158"/>
                  <a:gd name="connsiteX22" fmla="*/ 118748 w 638689"/>
                  <a:gd name="connsiteY22" fmla="*/ 79399 h 664158"/>
                  <a:gd name="connsiteX23" fmla="*/ 198512 w 638689"/>
                  <a:gd name="connsiteY23" fmla="*/ 9764 h 664158"/>
                  <a:gd name="connsiteX24" fmla="*/ 240152 w 638689"/>
                  <a:gd name="connsiteY24" fmla="*/ 198 h 664158"/>
                  <a:gd name="connsiteX25" fmla="*/ 403759 w 638689"/>
                  <a:gd name="connsiteY25" fmla="*/ 48662 h 664158"/>
                  <a:gd name="connsiteX26" fmla="*/ 479654 w 638689"/>
                  <a:gd name="connsiteY26" fmla="*/ 73632 h 664158"/>
                  <a:gd name="connsiteX27" fmla="*/ 501319 w 638689"/>
                  <a:gd name="connsiteY27" fmla="*/ 84253 h 664158"/>
                  <a:gd name="connsiteX28" fmla="*/ 504414 w 638689"/>
                  <a:gd name="connsiteY28" fmla="*/ 85449 h 664158"/>
                  <a:gd name="connsiteX29" fmla="*/ 538528 w 638689"/>
                  <a:gd name="connsiteY29" fmla="*/ 105987 h 664158"/>
                  <a:gd name="connsiteX30" fmla="*/ 538598 w 638689"/>
                  <a:gd name="connsiteY30" fmla="*/ 105987 h 664158"/>
                  <a:gd name="connsiteX31" fmla="*/ 539090 w 638689"/>
                  <a:gd name="connsiteY31" fmla="*/ 106409 h 664158"/>
                  <a:gd name="connsiteX32" fmla="*/ 545140 w 638689"/>
                  <a:gd name="connsiteY32" fmla="*/ 111826 h 664158"/>
                  <a:gd name="connsiteX33" fmla="*/ 545632 w 638689"/>
                  <a:gd name="connsiteY33" fmla="*/ 112248 h 664158"/>
                  <a:gd name="connsiteX34" fmla="*/ 551118 w 638689"/>
                  <a:gd name="connsiteY34" fmla="*/ 117664 h 664158"/>
                  <a:gd name="connsiteX35" fmla="*/ 562302 w 638689"/>
                  <a:gd name="connsiteY35" fmla="*/ 130676 h 664158"/>
                  <a:gd name="connsiteX36" fmla="*/ 567648 w 638689"/>
                  <a:gd name="connsiteY36" fmla="*/ 137710 h 664158"/>
                  <a:gd name="connsiteX37" fmla="*/ 582489 w 638689"/>
                  <a:gd name="connsiteY37" fmla="*/ 160992 h 664158"/>
                  <a:gd name="connsiteX38" fmla="*/ 586921 w 638689"/>
                  <a:gd name="connsiteY38" fmla="*/ 169151 h 664158"/>
                  <a:gd name="connsiteX39" fmla="*/ 595572 w 638689"/>
                  <a:gd name="connsiteY39" fmla="*/ 187088 h 664158"/>
                  <a:gd name="connsiteX40" fmla="*/ 599230 w 638689"/>
                  <a:gd name="connsiteY40" fmla="*/ 195458 h 664158"/>
                  <a:gd name="connsiteX41" fmla="*/ 600637 w 638689"/>
                  <a:gd name="connsiteY41" fmla="*/ 198764 h 664158"/>
                  <a:gd name="connsiteX42" fmla="*/ 603380 w 638689"/>
                  <a:gd name="connsiteY42" fmla="*/ 205798 h 664158"/>
                  <a:gd name="connsiteX43" fmla="*/ 607037 w 638689"/>
                  <a:gd name="connsiteY43" fmla="*/ 215504 h 664158"/>
                  <a:gd name="connsiteX44" fmla="*/ 610132 w 638689"/>
                  <a:gd name="connsiteY44" fmla="*/ 224508 h 664158"/>
                  <a:gd name="connsiteX45" fmla="*/ 623848 w 638689"/>
                  <a:gd name="connsiteY45" fmla="*/ 274518 h 664158"/>
                  <a:gd name="connsiteX46" fmla="*/ 626451 w 638689"/>
                  <a:gd name="connsiteY46" fmla="*/ 287179 h 664158"/>
                  <a:gd name="connsiteX47" fmla="*/ 631093 w 638689"/>
                  <a:gd name="connsiteY47" fmla="*/ 313205 h 664158"/>
                  <a:gd name="connsiteX48" fmla="*/ 632430 w 638689"/>
                  <a:gd name="connsiteY48" fmla="*/ 322700 h 664158"/>
                  <a:gd name="connsiteX49" fmla="*/ 636087 w 638689"/>
                  <a:gd name="connsiteY49" fmla="*/ 353931 h 664158"/>
                  <a:gd name="connsiteX50" fmla="*/ 636720 w 638689"/>
                  <a:gd name="connsiteY50" fmla="*/ 361457 h 664158"/>
                  <a:gd name="connsiteX51" fmla="*/ 638619 w 638689"/>
                  <a:gd name="connsiteY51" fmla="*/ 399088 h 664158"/>
                  <a:gd name="connsiteX52" fmla="*/ 638690 w 638689"/>
                  <a:gd name="connsiteY52" fmla="*/ 406684 h 664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38689" h="664158">
                    <a:moveTo>
                      <a:pt x="638479" y="406755"/>
                    </a:moveTo>
                    <a:cubicBezTo>
                      <a:pt x="638690" y="420049"/>
                      <a:pt x="638408" y="433272"/>
                      <a:pt x="637775" y="446144"/>
                    </a:cubicBezTo>
                    <a:cubicBezTo>
                      <a:pt x="637564" y="449591"/>
                      <a:pt x="637353" y="452967"/>
                      <a:pt x="637142" y="456414"/>
                    </a:cubicBezTo>
                    <a:cubicBezTo>
                      <a:pt x="636931" y="459931"/>
                      <a:pt x="636650" y="463377"/>
                      <a:pt x="636369" y="466824"/>
                    </a:cubicBezTo>
                    <a:cubicBezTo>
                      <a:pt x="635736" y="473365"/>
                      <a:pt x="635173" y="479696"/>
                      <a:pt x="634329" y="486097"/>
                    </a:cubicBezTo>
                    <a:cubicBezTo>
                      <a:pt x="633907" y="489895"/>
                      <a:pt x="633414" y="493763"/>
                      <a:pt x="632781" y="497562"/>
                    </a:cubicBezTo>
                    <a:cubicBezTo>
                      <a:pt x="632570" y="498968"/>
                      <a:pt x="632359" y="500446"/>
                      <a:pt x="632078" y="501923"/>
                    </a:cubicBezTo>
                    <a:cubicBezTo>
                      <a:pt x="631445" y="506143"/>
                      <a:pt x="630741" y="510293"/>
                      <a:pt x="630038" y="514302"/>
                    </a:cubicBezTo>
                    <a:cubicBezTo>
                      <a:pt x="628631" y="522180"/>
                      <a:pt x="627013" y="529706"/>
                      <a:pt x="625325" y="537162"/>
                    </a:cubicBezTo>
                    <a:cubicBezTo>
                      <a:pt x="623286" y="545392"/>
                      <a:pt x="621105" y="553481"/>
                      <a:pt x="618784" y="561148"/>
                    </a:cubicBezTo>
                    <a:cubicBezTo>
                      <a:pt x="618573" y="561429"/>
                      <a:pt x="618573" y="561781"/>
                      <a:pt x="618503" y="562062"/>
                    </a:cubicBezTo>
                    <a:cubicBezTo>
                      <a:pt x="617588" y="564876"/>
                      <a:pt x="616603" y="567689"/>
                      <a:pt x="615689" y="570432"/>
                    </a:cubicBezTo>
                    <a:cubicBezTo>
                      <a:pt x="614001" y="571276"/>
                      <a:pt x="612383" y="572191"/>
                      <a:pt x="610554" y="572824"/>
                    </a:cubicBezTo>
                    <a:cubicBezTo>
                      <a:pt x="569336" y="592589"/>
                      <a:pt x="515175" y="611510"/>
                      <a:pt x="445259" y="634651"/>
                    </a:cubicBezTo>
                    <a:cubicBezTo>
                      <a:pt x="431473" y="639294"/>
                      <a:pt x="417053" y="644006"/>
                      <a:pt x="401930" y="649000"/>
                    </a:cubicBezTo>
                    <a:cubicBezTo>
                      <a:pt x="400313" y="649493"/>
                      <a:pt x="398695" y="650126"/>
                      <a:pt x="397007" y="650618"/>
                    </a:cubicBezTo>
                    <a:cubicBezTo>
                      <a:pt x="334968" y="670876"/>
                      <a:pt x="248382" y="665108"/>
                      <a:pt x="181279" y="654627"/>
                    </a:cubicBezTo>
                    <a:cubicBezTo>
                      <a:pt x="146813" y="649211"/>
                      <a:pt x="117482" y="642529"/>
                      <a:pt x="99334" y="637606"/>
                    </a:cubicBezTo>
                    <a:cubicBezTo>
                      <a:pt x="33005" y="593855"/>
                      <a:pt x="29559" y="567337"/>
                      <a:pt x="56006" y="515498"/>
                    </a:cubicBezTo>
                    <a:cubicBezTo>
                      <a:pt x="-9620" y="457820"/>
                      <a:pt x="6488" y="429122"/>
                      <a:pt x="34623" y="377072"/>
                    </a:cubicBezTo>
                    <a:cubicBezTo>
                      <a:pt x="-25727" y="305819"/>
                      <a:pt x="4166" y="264249"/>
                      <a:pt x="38773" y="222820"/>
                    </a:cubicBezTo>
                    <a:cubicBezTo>
                      <a:pt x="8457" y="165142"/>
                      <a:pt x="30825" y="122587"/>
                      <a:pt x="66416" y="107605"/>
                    </a:cubicBezTo>
                    <a:cubicBezTo>
                      <a:pt x="97857" y="94311"/>
                      <a:pt x="91316" y="95577"/>
                      <a:pt x="118748" y="79399"/>
                    </a:cubicBezTo>
                    <a:cubicBezTo>
                      <a:pt x="132745" y="44793"/>
                      <a:pt x="165945" y="21863"/>
                      <a:pt x="198512" y="9764"/>
                    </a:cubicBezTo>
                    <a:cubicBezTo>
                      <a:pt x="213142" y="4348"/>
                      <a:pt x="227632" y="1183"/>
                      <a:pt x="240152" y="198"/>
                    </a:cubicBezTo>
                    <a:cubicBezTo>
                      <a:pt x="280667" y="-3037"/>
                      <a:pt x="338837" y="34172"/>
                      <a:pt x="403759" y="48662"/>
                    </a:cubicBezTo>
                    <a:cubicBezTo>
                      <a:pt x="428096" y="54078"/>
                      <a:pt x="453981" y="62378"/>
                      <a:pt x="479654" y="73632"/>
                    </a:cubicBezTo>
                    <a:cubicBezTo>
                      <a:pt x="474520" y="75320"/>
                      <a:pt x="489853" y="80103"/>
                      <a:pt x="501319" y="84253"/>
                    </a:cubicBezTo>
                    <a:cubicBezTo>
                      <a:pt x="502444" y="84745"/>
                      <a:pt x="503429" y="85027"/>
                      <a:pt x="504414" y="85449"/>
                    </a:cubicBezTo>
                    <a:cubicBezTo>
                      <a:pt x="516090" y="91568"/>
                      <a:pt x="527485" y="98532"/>
                      <a:pt x="538528" y="105987"/>
                    </a:cubicBezTo>
                    <a:lnTo>
                      <a:pt x="538598" y="105987"/>
                    </a:lnTo>
                    <a:cubicBezTo>
                      <a:pt x="538598" y="105987"/>
                      <a:pt x="538879" y="106269"/>
                      <a:pt x="539090" y="106409"/>
                    </a:cubicBezTo>
                    <a:cubicBezTo>
                      <a:pt x="541130" y="108098"/>
                      <a:pt x="543241" y="109926"/>
                      <a:pt x="545140" y="111826"/>
                    </a:cubicBezTo>
                    <a:cubicBezTo>
                      <a:pt x="545351" y="112037"/>
                      <a:pt x="545562" y="112107"/>
                      <a:pt x="545632" y="112248"/>
                    </a:cubicBezTo>
                    <a:cubicBezTo>
                      <a:pt x="547461" y="114076"/>
                      <a:pt x="549290" y="115905"/>
                      <a:pt x="551118" y="117664"/>
                    </a:cubicBezTo>
                    <a:cubicBezTo>
                      <a:pt x="554917" y="121814"/>
                      <a:pt x="558644" y="126104"/>
                      <a:pt x="562302" y="130676"/>
                    </a:cubicBezTo>
                    <a:cubicBezTo>
                      <a:pt x="564131" y="132997"/>
                      <a:pt x="565819" y="135319"/>
                      <a:pt x="567648" y="137710"/>
                    </a:cubicBezTo>
                    <a:cubicBezTo>
                      <a:pt x="572853" y="144955"/>
                      <a:pt x="577847" y="152692"/>
                      <a:pt x="582489" y="160992"/>
                    </a:cubicBezTo>
                    <a:cubicBezTo>
                      <a:pt x="583966" y="163595"/>
                      <a:pt x="585514" y="166338"/>
                      <a:pt x="586921" y="169151"/>
                    </a:cubicBezTo>
                    <a:cubicBezTo>
                      <a:pt x="589945" y="174919"/>
                      <a:pt x="592899" y="180828"/>
                      <a:pt x="595572" y="187088"/>
                    </a:cubicBezTo>
                    <a:cubicBezTo>
                      <a:pt x="596768" y="189831"/>
                      <a:pt x="597964" y="192644"/>
                      <a:pt x="599230" y="195458"/>
                    </a:cubicBezTo>
                    <a:cubicBezTo>
                      <a:pt x="599722" y="196583"/>
                      <a:pt x="600144" y="197709"/>
                      <a:pt x="600637" y="198764"/>
                    </a:cubicBezTo>
                    <a:cubicBezTo>
                      <a:pt x="601551" y="201085"/>
                      <a:pt x="602465" y="203406"/>
                      <a:pt x="603380" y="205798"/>
                    </a:cubicBezTo>
                    <a:cubicBezTo>
                      <a:pt x="604716" y="209033"/>
                      <a:pt x="605771" y="212269"/>
                      <a:pt x="607037" y="215504"/>
                    </a:cubicBezTo>
                    <a:cubicBezTo>
                      <a:pt x="608022" y="218529"/>
                      <a:pt x="609148" y="221483"/>
                      <a:pt x="610132" y="224508"/>
                    </a:cubicBezTo>
                    <a:cubicBezTo>
                      <a:pt x="615408" y="240545"/>
                      <a:pt x="620050" y="257286"/>
                      <a:pt x="623848" y="274518"/>
                    </a:cubicBezTo>
                    <a:cubicBezTo>
                      <a:pt x="624763" y="278739"/>
                      <a:pt x="625677" y="282959"/>
                      <a:pt x="626451" y="287179"/>
                    </a:cubicBezTo>
                    <a:cubicBezTo>
                      <a:pt x="628139" y="295761"/>
                      <a:pt x="629686" y="304412"/>
                      <a:pt x="631093" y="313205"/>
                    </a:cubicBezTo>
                    <a:cubicBezTo>
                      <a:pt x="631515" y="316370"/>
                      <a:pt x="632008" y="319535"/>
                      <a:pt x="632430" y="322700"/>
                    </a:cubicBezTo>
                    <a:cubicBezTo>
                      <a:pt x="633977" y="333040"/>
                      <a:pt x="635032" y="343450"/>
                      <a:pt x="636087" y="353931"/>
                    </a:cubicBezTo>
                    <a:cubicBezTo>
                      <a:pt x="636298" y="356463"/>
                      <a:pt x="636509" y="358995"/>
                      <a:pt x="636720" y="361457"/>
                    </a:cubicBezTo>
                    <a:cubicBezTo>
                      <a:pt x="637705" y="374047"/>
                      <a:pt x="638338" y="386568"/>
                      <a:pt x="638619" y="399088"/>
                    </a:cubicBezTo>
                    <a:cubicBezTo>
                      <a:pt x="638690" y="401620"/>
                      <a:pt x="638690" y="404152"/>
                      <a:pt x="638690" y="406684"/>
                    </a:cubicBezTo>
                    <a:close/>
                  </a:path>
                </a:pathLst>
              </a:custGeom>
              <a:solidFill>
                <a:srgbClr val="F7D7C6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7" name="Freeform: Shape 1156">
                <a:extLst>
                  <a:ext uri="{FF2B5EF4-FFF2-40B4-BE49-F238E27FC236}">
                    <a16:creationId xmlns:a16="http://schemas.microsoft.com/office/drawing/2014/main" id="{61841793-4C91-1512-DF21-B7CB266846E2}"/>
                  </a:ext>
                </a:extLst>
              </p:cNvPr>
              <p:cNvSpPr/>
              <p:nvPr/>
            </p:nvSpPr>
            <p:spPr>
              <a:xfrm>
                <a:off x="982602" y="2909070"/>
                <a:ext cx="601013" cy="664245"/>
              </a:xfrm>
              <a:custGeom>
                <a:avLst/>
                <a:gdLst>
                  <a:gd name="connsiteX0" fmla="*/ 544867 w 601013"/>
                  <a:gd name="connsiteY0" fmla="*/ 515568 h 664245"/>
                  <a:gd name="connsiteX1" fmla="*/ 501609 w 601013"/>
                  <a:gd name="connsiteY1" fmla="*/ 637746 h 664245"/>
                  <a:gd name="connsiteX2" fmla="*/ 453146 w 601013"/>
                  <a:gd name="connsiteY2" fmla="*/ 648860 h 664245"/>
                  <a:gd name="connsiteX3" fmla="*/ 453076 w 601013"/>
                  <a:gd name="connsiteY3" fmla="*/ 648860 h 664245"/>
                  <a:gd name="connsiteX4" fmla="*/ 242412 w 601013"/>
                  <a:gd name="connsiteY4" fmla="*/ 659621 h 664245"/>
                  <a:gd name="connsiteX5" fmla="*/ 230314 w 601013"/>
                  <a:gd name="connsiteY5" fmla="*/ 657371 h 664245"/>
                  <a:gd name="connsiteX6" fmla="*/ 204007 w 601013"/>
                  <a:gd name="connsiteY6" fmla="*/ 650618 h 664245"/>
                  <a:gd name="connsiteX7" fmla="*/ 21127 w 601013"/>
                  <a:gd name="connsiteY7" fmla="*/ 586540 h 664245"/>
                  <a:gd name="connsiteX8" fmla="*/ 18384 w 601013"/>
                  <a:gd name="connsiteY8" fmla="*/ 585414 h 664245"/>
                  <a:gd name="connsiteX9" fmla="*/ 518 w 601013"/>
                  <a:gd name="connsiteY9" fmla="*/ 451771 h 664245"/>
                  <a:gd name="connsiteX10" fmla="*/ 377 w 601013"/>
                  <a:gd name="connsiteY10" fmla="*/ 449450 h 664245"/>
                  <a:gd name="connsiteX11" fmla="*/ 81829 w 601013"/>
                  <a:gd name="connsiteY11" fmla="*/ 117664 h 664245"/>
                  <a:gd name="connsiteX12" fmla="*/ 95827 w 601013"/>
                  <a:gd name="connsiteY12" fmla="*/ 100149 h 664245"/>
                  <a:gd name="connsiteX13" fmla="*/ 129519 w 601013"/>
                  <a:gd name="connsiteY13" fmla="*/ 70185 h 664245"/>
                  <a:gd name="connsiteX14" fmla="*/ 146048 w 601013"/>
                  <a:gd name="connsiteY14" fmla="*/ 63714 h 664245"/>
                  <a:gd name="connsiteX15" fmla="*/ 197255 w 601013"/>
                  <a:gd name="connsiteY15" fmla="*/ 48802 h 664245"/>
                  <a:gd name="connsiteX16" fmla="*/ 360862 w 601013"/>
                  <a:gd name="connsiteY16" fmla="*/ 198 h 664245"/>
                  <a:gd name="connsiteX17" fmla="*/ 482266 w 601013"/>
                  <a:gd name="connsiteY17" fmla="*/ 79540 h 664245"/>
                  <a:gd name="connsiteX18" fmla="*/ 484376 w 601013"/>
                  <a:gd name="connsiteY18" fmla="*/ 80877 h 664245"/>
                  <a:gd name="connsiteX19" fmla="*/ 534598 w 601013"/>
                  <a:gd name="connsiteY19" fmla="*/ 107816 h 664245"/>
                  <a:gd name="connsiteX20" fmla="*/ 562241 w 601013"/>
                  <a:gd name="connsiteY20" fmla="*/ 223031 h 664245"/>
                  <a:gd name="connsiteX21" fmla="*/ 566391 w 601013"/>
                  <a:gd name="connsiteY21" fmla="*/ 377283 h 664245"/>
                  <a:gd name="connsiteX22" fmla="*/ 544938 w 601013"/>
                  <a:gd name="connsiteY22" fmla="*/ 515568 h 664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01013" h="664245">
                    <a:moveTo>
                      <a:pt x="544867" y="515568"/>
                    </a:moveTo>
                    <a:cubicBezTo>
                      <a:pt x="571385" y="567408"/>
                      <a:pt x="567938" y="593925"/>
                      <a:pt x="501609" y="637746"/>
                    </a:cubicBezTo>
                    <a:cubicBezTo>
                      <a:pt x="489722" y="640982"/>
                      <a:pt x="472981" y="644991"/>
                      <a:pt x="453146" y="648860"/>
                    </a:cubicBezTo>
                    <a:lnTo>
                      <a:pt x="453076" y="648860"/>
                    </a:lnTo>
                    <a:cubicBezTo>
                      <a:pt x="395328" y="660184"/>
                      <a:pt x="311062" y="670524"/>
                      <a:pt x="242412" y="659621"/>
                    </a:cubicBezTo>
                    <a:cubicBezTo>
                      <a:pt x="238262" y="658988"/>
                      <a:pt x="234253" y="658285"/>
                      <a:pt x="230314" y="657371"/>
                    </a:cubicBezTo>
                    <a:cubicBezTo>
                      <a:pt x="221170" y="655682"/>
                      <a:pt x="212377" y="653361"/>
                      <a:pt x="204007" y="650618"/>
                    </a:cubicBezTo>
                    <a:cubicBezTo>
                      <a:pt x="127901" y="625718"/>
                      <a:pt x="67902" y="605953"/>
                      <a:pt x="21127" y="586540"/>
                    </a:cubicBezTo>
                    <a:cubicBezTo>
                      <a:pt x="20213" y="586118"/>
                      <a:pt x="19298" y="585836"/>
                      <a:pt x="18384" y="585414"/>
                    </a:cubicBezTo>
                    <a:cubicBezTo>
                      <a:pt x="7904" y="541734"/>
                      <a:pt x="2065" y="496507"/>
                      <a:pt x="518" y="451771"/>
                    </a:cubicBezTo>
                    <a:cubicBezTo>
                      <a:pt x="377" y="450998"/>
                      <a:pt x="377" y="450154"/>
                      <a:pt x="377" y="449450"/>
                    </a:cubicBezTo>
                    <a:cubicBezTo>
                      <a:pt x="-3843" y="318902"/>
                      <a:pt x="27598" y="192152"/>
                      <a:pt x="81829" y="117664"/>
                    </a:cubicBezTo>
                    <a:cubicBezTo>
                      <a:pt x="86261" y="111403"/>
                      <a:pt x="90973" y="105565"/>
                      <a:pt x="95827" y="100149"/>
                    </a:cubicBezTo>
                    <a:cubicBezTo>
                      <a:pt x="106307" y="88121"/>
                      <a:pt x="117632" y="78063"/>
                      <a:pt x="129519" y="70185"/>
                    </a:cubicBezTo>
                    <a:cubicBezTo>
                      <a:pt x="134935" y="67934"/>
                      <a:pt x="140492" y="65824"/>
                      <a:pt x="146048" y="63714"/>
                    </a:cubicBezTo>
                    <a:cubicBezTo>
                      <a:pt x="163422" y="57454"/>
                      <a:pt x="180795" y="52460"/>
                      <a:pt x="197255" y="48802"/>
                    </a:cubicBezTo>
                    <a:cubicBezTo>
                      <a:pt x="262177" y="34172"/>
                      <a:pt x="320347" y="-3037"/>
                      <a:pt x="360862" y="198"/>
                    </a:cubicBezTo>
                    <a:cubicBezTo>
                      <a:pt x="401307" y="3434"/>
                      <a:pt x="461938" y="29459"/>
                      <a:pt x="482266" y="79540"/>
                    </a:cubicBezTo>
                    <a:cubicBezTo>
                      <a:pt x="482970" y="79962"/>
                      <a:pt x="483673" y="80384"/>
                      <a:pt x="484376" y="80877"/>
                    </a:cubicBezTo>
                    <a:cubicBezTo>
                      <a:pt x="509346" y="95577"/>
                      <a:pt x="503930" y="94874"/>
                      <a:pt x="534598" y="107816"/>
                    </a:cubicBezTo>
                    <a:cubicBezTo>
                      <a:pt x="570189" y="122798"/>
                      <a:pt x="592557" y="165353"/>
                      <a:pt x="562241" y="223031"/>
                    </a:cubicBezTo>
                    <a:cubicBezTo>
                      <a:pt x="596848" y="264460"/>
                      <a:pt x="626741" y="305889"/>
                      <a:pt x="566391" y="377283"/>
                    </a:cubicBezTo>
                    <a:cubicBezTo>
                      <a:pt x="594526" y="429193"/>
                      <a:pt x="610634" y="458031"/>
                      <a:pt x="544938" y="515568"/>
                    </a:cubicBezTo>
                    <a:close/>
                  </a:path>
                </a:pathLst>
              </a:custGeom>
              <a:solidFill>
                <a:srgbClr val="F7D7C6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58" name="Freeform: Shape 1157">
                <a:extLst>
                  <a:ext uri="{FF2B5EF4-FFF2-40B4-BE49-F238E27FC236}">
                    <a16:creationId xmlns:a16="http://schemas.microsoft.com/office/drawing/2014/main" id="{84886FC3-69C4-D2E2-F021-08D8530DCDAE}"/>
                  </a:ext>
                </a:extLst>
              </p:cNvPr>
              <p:cNvSpPr/>
              <p:nvPr/>
            </p:nvSpPr>
            <p:spPr>
              <a:xfrm>
                <a:off x="1843782" y="1617784"/>
                <a:ext cx="830837" cy="334340"/>
              </a:xfrm>
              <a:custGeom>
                <a:avLst/>
                <a:gdLst>
                  <a:gd name="connsiteX0" fmla="*/ 0 w 830837"/>
                  <a:gd name="connsiteY0" fmla="*/ 0 h 334340"/>
                  <a:gd name="connsiteX1" fmla="*/ 6260 w 830837"/>
                  <a:gd name="connsiteY1" fmla="*/ 15123 h 334340"/>
                  <a:gd name="connsiteX2" fmla="*/ 225787 w 830837"/>
                  <a:gd name="connsiteY2" fmla="*/ 241261 h 334340"/>
                  <a:gd name="connsiteX3" fmla="*/ 427236 w 830837"/>
                  <a:gd name="connsiteY3" fmla="*/ 315327 h 334340"/>
                  <a:gd name="connsiteX4" fmla="*/ 608428 w 830837"/>
                  <a:gd name="connsiteY4" fmla="*/ 239362 h 334340"/>
                  <a:gd name="connsiteX5" fmla="*/ 828657 w 830837"/>
                  <a:gd name="connsiteY5" fmla="*/ 5416 h 334340"/>
                  <a:gd name="connsiteX6" fmla="*/ 830838 w 830837"/>
                  <a:gd name="connsiteY6" fmla="*/ 0 h 334340"/>
                  <a:gd name="connsiteX7" fmla="*/ 70 w 830837"/>
                  <a:gd name="connsiteY7" fmla="*/ 0 h 334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837" h="334340">
                    <a:moveTo>
                      <a:pt x="0" y="0"/>
                    </a:moveTo>
                    <a:cubicBezTo>
                      <a:pt x="2321" y="6541"/>
                      <a:pt x="4431" y="11676"/>
                      <a:pt x="6260" y="15123"/>
                    </a:cubicBezTo>
                    <a:cubicBezTo>
                      <a:pt x="21102" y="43188"/>
                      <a:pt x="187804" y="186749"/>
                      <a:pt x="225787" y="241261"/>
                    </a:cubicBezTo>
                    <a:cubicBezTo>
                      <a:pt x="263769" y="295773"/>
                      <a:pt x="333123" y="368152"/>
                      <a:pt x="427236" y="315327"/>
                    </a:cubicBezTo>
                    <a:cubicBezTo>
                      <a:pt x="511431" y="368152"/>
                      <a:pt x="572133" y="300486"/>
                      <a:pt x="608428" y="239362"/>
                    </a:cubicBezTo>
                    <a:cubicBezTo>
                      <a:pt x="637689" y="190125"/>
                      <a:pt x="805305" y="62320"/>
                      <a:pt x="828657" y="5416"/>
                    </a:cubicBezTo>
                    <a:cubicBezTo>
                      <a:pt x="829361" y="3658"/>
                      <a:pt x="830064" y="1899"/>
                      <a:pt x="830838" y="0"/>
                    </a:cubicBez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7D7C6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1159" name="Graphic 4">
                <a:extLst>
                  <a:ext uri="{FF2B5EF4-FFF2-40B4-BE49-F238E27FC236}">
                    <a16:creationId xmlns:a16="http://schemas.microsoft.com/office/drawing/2014/main" id="{DE36C286-D860-2C9C-F51F-6D9296641EEF}"/>
                  </a:ext>
                </a:extLst>
              </p:cNvPr>
              <p:cNvGrpSpPr/>
              <p:nvPr/>
            </p:nvGrpSpPr>
            <p:grpSpPr>
              <a:xfrm>
                <a:off x="257650" y="1617784"/>
                <a:ext cx="4011940" cy="3165231"/>
                <a:chOff x="257650" y="1617784"/>
                <a:chExt cx="4011940" cy="3165231"/>
              </a:xfrm>
            </p:grpSpPr>
            <p:sp>
              <p:nvSpPr>
                <p:cNvPr id="1257" name="Freeform: Shape 1256">
                  <a:extLst>
                    <a:ext uri="{FF2B5EF4-FFF2-40B4-BE49-F238E27FC236}">
                      <a16:creationId xmlns:a16="http://schemas.microsoft.com/office/drawing/2014/main" id="{28F1F0CB-8A9E-A321-09BA-7195931C4B2B}"/>
                    </a:ext>
                  </a:extLst>
                </p:cNvPr>
                <p:cNvSpPr/>
                <p:nvPr/>
              </p:nvSpPr>
              <p:spPr>
                <a:xfrm>
                  <a:off x="257650" y="3116485"/>
                  <a:ext cx="520573" cy="495042"/>
                </a:xfrm>
                <a:custGeom>
                  <a:avLst/>
                  <a:gdLst>
                    <a:gd name="connsiteX0" fmla="*/ 520504 w 520573"/>
                    <a:gd name="connsiteY0" fmla="*/ 495042 h 495042"/>
                    <a:gd name="connsiteX1" fmla="*/ 166068 w 520573"/>
                    <a:gd name="connsiteY1" fmla="*/ 415278 h 495042"/>
                    <a:gd name="connsiteX2" fmla="*/ 37278 w 520573"/>
                    <a:gd name="connsiteY2" fmla="*/ 301119 h 495042"/>
                    <a:gd name="connsiteX3" fmla="*/ 42835 w 520573"/>
                    <a:gd name="connsiteY3" fmla="*/ 0 h 495042"/>
                    <a:gd name="connsiteX4" fmla="*/ 465358 w 520573"/>
                    <a:gd name="connsiteY4" fmla="*/ 284027 h 495042"/>
                    <a:gd name="connsiteX5" fmla="*/ 520574 w 520573"/>
                    <a:gd name="connsiteY5" fmla="*/ 495042 h 495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0573" h="495042">
                      <a:moveTo>
                        <a:pt x="520504" y="495042"/>
                      </a:moveTo>
                      <a:cubicBezTo>
                        <a:pt x="453612" y="489274"/>
                        <a:pt x="166068" y="415278"/>
                        <a:pt x="166068" y="415278"/>
                      </a:cubicBezTo>
                      <a:cubicBezTo>
                        <a:pt x="166068" y="415278"/>
                        <a:pt x="85601" y="371317"/>
                        <a:pt x="37278" y="301119"/>
                      </a:cubicBezTo>
                      <a:cubicBezTo>
                        <a:pt x="-34819" y="149821"/>
                        <a:pt x="14981" y="77302"/>
                        <a:pt x="42835" y="0"/>
                      </a:cubicBezTo>
                      <a:cubicBezTo>
                        <a:pt x="-62321" y="256665"/>
                        <a:pt x="316944" y="531899"/>
                        <a:pt x="465358" y="284027"/>
                      </a:cubicBezTo>
                      <a:cubicBezTo>
                        <a:pt x="486249" y="367730"/>
                        <a:pt x="500528" y="455653"/>
                        <a:pt x="520574" y="49504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58" name="Freeform: Shape 1257">
                  <a:extLst>
                    <a:ext uri="{FF2B5EF4-FFF2-40B4-BE49-F238E27FC236}">
                      <a16:creationId xmlns:a16="http://schemas.microsoft.com/office/drawing/2014/main" id="{4E2DAA4A-054E-B93F-F55F-D88213094B3A}"/>
                    </a:ext>
                  </a:extLst>
                </p:cNvPr>
                <p:cNvSpPr/>
                <p:nvPr/>
              </p:nvSpPr>
              <p:spPr>
                <a:xfrm>
                  <a:off x="741156" y="3494484"/>
                  <a:ext cx="327636" cy="164099"/>
                </a:xfrm>
                <a:custGeom>
                  <a:avLst/>
                  <a:gdLst>
                    <a:gd name="connsiteX0" fmla="*/ 70 w 327636"/>
                    <a:gd name="connsiteY0" fmla="*/ 5557 h 164099"/>
                    <a:gd name="connsiteX1" fmla="*/ 259760 w 327636"/>
                    <a:gd name="connsiteY1" fmla="*/ 0 h 164099"/>
                    <a:gd name="connsiteX2" fmla="*/ 327637 w 327636"/>
                    <a:gd name="connsiteY2" fmla="*/ 147570 h 164099"/>
                    <a:gd name="connsiteX3" fmla="*/ 39671 w 327636"/>
                    <a:gd name="connsiteY3" fmla="*/ 164100 h 164099"/>
                    <a:gd name="connsiteX4" fmla="*/ 0 w 327636"/>
                    <a:gd name="connsiteY4" fmla="*/ 5557 h 16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636" h="164099">
                      <a:moveTo>
                        <a:pt x="70" y="5557"/>
                      </a:moveTo>
                      <a:cubicBezTo>
                        <a:pt x="57326" y="42133"/>
                        <a:pt x="194064" y="73926"/>
                        <a:pt x="259760" y="0"/>
                      </a:cubicBezTo>
                      <a:cubicBezTo>
                        <a:pt x="276782" y="48534"/>
                        <a:pt x="327637" y="147570"/>
                        <a:pt x="327637" y="147570"/>
                      </a:cubicBezTo>
                      <a:lnTo>
                        <a:pt x="39671" y="164100"/>
                      </a:lnTo>
                      <a:cubicBezTo>
                        <a:pt x="39671" y="164100"/>
                        <a:pt x="985" y="84125"/>
                        <a:pt x="0" y="555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59" name="Freeform: Shape 1258">
                  <a:extLst>
                    <a:ext uri="{FF2B5EF4-FFF2-40B4-BE49-F238E27FC236}">
                      <a16:creationId xmlns:a16="http://schemas.microsoft.com/office/drawing/2014/main" id="{A18FEDCB-6594-B35D-91EC-5CE8F42B450F}"/>
                    </a:ext>
                  </a:extLst>
                </p:cNvPr>
                <p:cNvSpPr/>
                <p:nvPr/>
              </p:nvSpPr>
              <p:spPr>
                <a:xfrm>
                  <a:off x="364775" y="2636285"/>
                  <a:ext cx="468805" cy="396216"/>
                </a:xfrm>
                <a:custGeom>
                  <a:avLst/>
                  <a:gdLst>
                    <a:gd name="connsiteX0" fmla="*/ 468806 w 468805"/>
                    <a:gd name="connsiteY0" fmla="*/ 307098 h 396216"/>
                    <a:gd name="connsiteX1" fmla="*/ 204544 w 468805"/>
                    <a:gd name="connsiteY1" fmla="*/ 323698 h 396216"/>
                    <a:gd name="connsiteX2" fmla="*/ 0 w 468805"/>
                    <a:gd name="connsiteY2" fmla="*/ 396217 h 396216"/>
                    <a:gd name="connsiteX3" fmla="*/ 48041 w 468805"/>
                    <a:gd name="connsiteY3" fmla="*/ 254203 h 396216"/>
                    <a:gd name="connsiteX4" fmla="*/ 140888 w 468805"/>
                    <a:gd name="connsiteY4" fmla="*/ 117184 h 396216"/>
                    <a:gd name="connsiteX5" fmla="*/ 247380 w 468805"/>
                    <a:gd name="connsiteY5" fmla="*/ 0 h 396216"/>
                    <a:gd name="connsiteX6" fmla="*/ 468736 w 468805"/>
                    <a:gd name="connsiteY6" fmla="*/ 307098 h 39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8805" h="396216">
                      <a:moveTo>
                        <a:pt x="468806" y="307098"/>
                      </a:moveTo>
                      <a:cubicBezTo>
                        <a:pt x="367026" y="313499"/>
                        <a:pt x="204544" y="323698"/>
                        <a:pt x="204544" y="323698"/>
                      </a:cubicBezTo>
                      <a:lnTo>
                        <a:pt x="0" y="396217"/>
                      </a:lnTo>
                      <a:lnTo>
                        <a:pt x="48041" y="254203"/>
                      </a:lnTo>
                      <a:lnTo>
                        <a:pt x="140888" y="117184"/>
                      </a:lnTo>
                      <a:cubicBezTo>
                        <a:pt x="140888" y="117184"/>
                        <a:pt x="201520" y="44806"/>
                        <a:pt x="247380" y="0"/>
                      </a:cubicBezTo>
                      <a:cubicBezTo>
                        <a:pt x="188788" y="181614"/>
                        <a:pt x="17022" y="315187"/>
                        <a:pt x="468736" y="30709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0" name="Freeform: Shape 1259">
                  <a:extLst>
                    <a:ext uri="{FF2B5EF4-FFF2-40B4-BE49-F238E27FC236}">
                      <a16:creationId xmlns:a16="http://schemas.microsoft.com/office/drawing/2014/main" id="{D8EEE5BE-348A-89C2-CB66-7C0CDD967FC1}"/>
                    </a:ext>
                  </a:extLst>
                </p:cNvPr>
                <p:cNvSpPr/>
                <p:nvPr/>
              </p:nvSpPr>
              <p:spPr>
                <a:xfrm>
                  <a:off x="1240981" y="2301333"/>
                  <a:ext cx="587607" cy="677148"/>
                </a:xfrm>
                <a:custGeom>
                  <a:avLst/>
                  <a:gdLst>
                    <a:gd name="connsiteX0" fmla="*/ 230851 w 587607"/>
                    <a:gd name="connsiteY0" fmla="*/ 122670 h 677148"/>
                    <a:gd name="connsiteX1" fmla="*/ 0 w 587607"/>
                    <a:gd name="connsiteY1" fmla="*/ 607724 h 677148"/>
                    <a:gd name="connsiteX2" fmla="*/ 223887 w 587607"/>
                    <a:gd name="connsiteY2" fmla="*/ 677148 h 677148"/>
                    <a:gd name="connsiteX3" fmla="*/ 587608 w 587607"/>
                    <a:gd name="connsiteY3" fmla="*/ 0 h 677148"/>
                    <a:gd name="connsiteX4" fmla="*/ 230851 w 587607"/>
                    <a:gd name="connsiteY4" fmla="*/ 122600 h 67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7607" h="677148">
                      <a:moveTo>
                        <a:pt x="230851" y="122670"/>
                      </a:moveTo>
                      <a:cubicBezTo>
                        <a:pt x="193712" y="364846"/>
                        <a:pt x="49307" y="443132"/>
                        <a:pt x="0" y="607724"/>
                      </a:cubicBezTo>
                      <a:cubicBezTo>
                        <a:pt x="165014" y="580011"/>
                        <a:pt x="223887" y="677148"/>
                        <a:pt x="223887" y="677148"/>
                      </a:cubicBezTo>
                      <a:cubicBezTo>
                        <a:pt x="223887" y="677148"/>
                        <a:pt x="235001" y="433707"/>
                        <a:pt x="587608" y="0"/>
                      </a:cubicBezTo>
                      <a:cubicBezTo>
                        <a:pt x="336570" y="162552"/>
                        <a:pt x="144757" y="568968"/>
                        <a:pt x="230851" y="12260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1" name="Freeform: Shape 1260">
                  <a:extLst>
                    <a:ext uri="{FF2B5EF4-FFF2-40B4-BE49-F238E27FC236}">
                      <a16:creationId xmlns:a16="http://schemas.microsoft.com/office/drawing/2014/main" id="{D6265340-C8E8-D0D2-8A3F-BADAB27FEF6D}"/>
                    </a:ext>
                  </a:extLst>
                </p:cNvPr>
                <p:cNvSpPr/>
                <p:nvPr/>
              </p:nvSpPr>
              <p:spPr>
                <a:xfrm>
                  <a:off x="1349162" y="3549981"/>
                  <a:ext cx="744180" cy="571570"/>
                </a:xfrm>
                <a:custGeom>
                  <a:avLst/>
                  <a:gdLst>
                    <a:gd name="connsiteX0" fmla="*/ 0 w 744180"/>
                    <a:gd name="connsiteY0" fmla="*/ 20398 h 571570"/>
                    <a:gd name="connsiteX1" fmla="*/ 110713 w 744180"/>
                    <a:gd name="connsiteY1" fmla="*/ 0 h 571570"/>
                    <a:gd name="connsiteX2" fmla="*/ 744181 w 744180"/>
                    <a:gd name="connsiteY2" fmla="*/ 571570 h 571570"/>
                    <a:gd name="connsiteX3" fmla="*/ 253078 w 744180"/>
                    <a:gd name="connsiteY3" fmla="*/ 426462 h 571570"/>
                    <a:gd name="connsiteX4" fmla="*/ 0 w 744180"/>
                    <a:gd name="connsiteY4" fmla="*/ 20398 h 57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180" h="571570">
                      <a:moveTo>
                        <a:pt x="0" y="20398"/>
                      </a:moveTo>
                      <a:cubicBezTo>
                        <a:pt x="59999" y="12028"/>
                        <a:pt x="110713" y="0"/>
                        <a:pt x="110713" y="0"/>
                      </a:cubicBezTo>
                      <a:cubicBezTo>
                        <a:pt x="110713" y="0"/>
                        <a:pt x="282690" y="355561"/>
                        <a:pt x="744181" y="571570"/>
                      </a:cubicBezTo>
                      <a:cubicBezTo>
                        <a:pt x="394247" y="500599"/>
                        <a:pt x="138074" y="183161"/>
                        <a:pt x="253078" y="426462"/>
                      </a:cubicBezTo>
                      <a:cubicBezTo>
                        <a:pt x="219737" y="414434"/>
                        <a:pt x="59788" y="197299"/>
                        <a:pt x="0" y="2039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2" name="Freeform: Shape 1261">
                  <a:extLst>
                    <a:ext uri="{FF2B5EF4-FFF2-40B4-BE49-F238E27FC236}">
                      <a16:creationId xmlns:a16="http://schemas.microsoft.com/office/drawing/2014/main" id="{5CBC8EFF-3467-C801-B48A-4F31994542B2}"/>
                    </a:ext>
                  </a:extLst>
                </p:cNvPr>
                <p:cNvSpPr/>
                <p:nvPr/>
              </p:nvSpPr>
              <p:spPr>
                <a:xfrm>
                  <a:off x="1283043" y="3570379"/>
                  <a:ext cx="251671" cy="338890"/>
                </a:xfrm>
                <a:custGeom>
                  <a:avLst/>
                  <a:gdLst>
                    <a:gd name="connsiteX0" fmla="*/ 0 w 251671"/>
                    <a:gd name="connsiteY0" fmla="*/ 2813 h 338890"/>
                    <a:gd name="connsiteX1" fmla="*/ 66048 w 251671"/>
                    <a:gd name="connsiteY1" fmla="*/ 0 h 338890"/>
                    <a:gd name="connsiteX2" fmla="*/ 251671 w 251671"/>
                    <a:gd name="connsiteY2" fmla="*/ 338891 h 338890"/>
                    <a:gd name="connsiteX3" fmla="*/ 63727 w 251671"/>
                    <a:gd name="connsiteY3" fmla="*/ 281072 h 338890"/>
                    <a:gd name="connsiteX4" fmla="*/ 0 w 251671"/>
                    <a:gd name="connsiteY4" fmla="*/ 2813 h 338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671" h="338890">
                      <a:moveTo>
                        <a:pt x="0" y="2813"/>
                      </a:moveTo>
                      <a:lnTo>
                        <a:pt x="66048" y="0"/>
                      </a:lnTo>
                      <a:cubicBezTo>
                        <a:pt x="66048" y="0"/>
                        <a:pt x="164170" y="272632"/>
                        <a:pt x="251671" y="338891"/>
                      </a:cubicBezTo>
                      <a:cubicBezTo>
                        <a:pt x="56130" y="157066"/>
                        <a:pt x="119716" y="303370"/>
                        <a:pt x="63727" y="281072"/>
                      </a:cubicBezTo>
                      <a:cubicBezTo>
                        <a:pt x="43962" y="244708"/>
                        <a:pt x="0" y="2813"/>
                        <a:pt x="0" y="28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3" name="Freeform: Shape 1262">
                  <a:extLst>
                    <a:ext uri="{FF2B5EF4-FFF2-40B4-BE49-F238E27FC236}">
                      <a16:creationId xmlns:a16="http://schemas.microsoft.com/office/drawing/2014/main" id="{E21153BD-24D7-FEDF-D1FC-C6120C136C7C}"/>
                    </a:ext>
                  </a:extLst>
                </p:cNvPr>
                <p:cNvSpPr/>
                <p:nvPr/>
              </p:nvSpPr>
              <p:spPr>
                <a:xfrm>
                  <a:off x="1739892" y="2041319"/>
                  <a:ext cx="274179" cy="250237"/>
                </a:xfrm>
                <a:custGeom>
                  <a:avLst/>
                  <a:gdLst>
                    <a:gd name="connsiteX0" fmla="*/ 266723 w 274179"/>
                    <a:gd name="connsiteY0" fmla="*/ 51320 h 250237"/>
                    <a:gd name="connsiteX1" fmla="*/ 261729 w 274179"/>
                    <a:gd name="connsiteY1" fmla="*/ 18824 h 250237"/>
                    <a:gd name="connsiteX2" fmla="*/ 250827 w 274179"/>
                    <a:gd name="connsiteY2" fmla="*/ 7710 h 250237"/>
                    <a:gd name="connsiteX3" fmla="*/ 222269 w 274179"/>
                    <a:gd name="connsiteY3" fmla="*/ 1169 h 250237"/>
                    <a:gd name="connsiteX4" fmla="*/ 22930 w 274179"/>
                    <a:gd name="connsiteY4" fmla="*/ 119759 h 250237"/>
                    <a:gd name="connsiteX5" fmla="*/ 0 w 274179"/>
                    <a:gd name="connsiteY5" fmla="*/ 250237 h 250237"/>
                    <a:gd name="connsiteX6" fmla="*/ 274179 w 274179"/>
                    <a:gd name="connsiteY6" fmla="*/ 61730 h 250237"/>
                    <a:gd name="connsiteX7" fmla="*/ 266723 w 274179"/>
                    <a:gd name="connsiteY7" fmla="*/ 51320 h 250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4179" h="250237">
                      <a:moveTo>
                        <a:pt x="266723" y="51320"/>
                      </a:moveTo>
                      <a:cubicBezTo>
                        <a:pt x="260112" y="41613"/>
                        <a:pt x="258986" y="29796"/>
                        <a:pt x="261729" y="18824"/>
                      </a:cubicBezTo>
                      <a:cubicBezTo>
                        <a:pt x="258142" y="15236"/>
                        <a:pt x="254485" y="11508"/>
                        <a:pt x="250827" y="7710"/>
                      </a:cubicBezTo>
                      <a:cubicBezTo>
                        <a:pt x="242035" y="9609"/>
                        <a:pt x="232187" y="7921"/>
                        <a:pt x="222269" y="1169"/>
                      </a:cubicBezTo>
                      <a:cubicBezTo>
                        <a:pt x="129563" y="-10015"/>
                        <a:pt x="76739" y="61308"/>
                        <a:pt x="22930" y="119759"/>
                      </a:cubicBezTo>
                      <a:cubicBezTo>
                        <a:pt x="22649" y="155421"/>
                        <a:pt x="16318" y="197976"/>
                        <a:pt x="0" y="250237"/>
                      </a:cubicBezTo>
                      <a:cubicBezTo>
                        <a:pt x="99459" y="228925"/>
                        <a:pt x="147500" y="64895"/>
                        <a:pt x="274179" y="61730"/>
                      </a:cubicBezTo>
                      <a:cubicBezTo>
                        <a:pt x="271647" y="58283"/>
                        <a:pt x="269115" y="54837"/>
                        <a:pt x="266723" y="513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4" name="Freeform: Shape 1263">
                  <a:extLst>
                    <a:ext uri="{FF2B5EF4-FFF2-40B4-BE49-F238E27FC236}">
                      <a16:creationId xmlns:a16="http://schemas.microsoft.com/office/drawing/2014/main" id="{8193F3DA-93B3-2763-63EA-FB9DBE2B0821}"/>
                    </a:ext>
                  </a:extLst>
                </p:cNvPr>
                <p:cNvSpPr/>
                <p:nvPr/>
              </p:nvSpPr>
              <p:spPr>
                <a:xfrm>
                  <a:off x="801788" y="2614128"/>
                  <a:ext cx="598932" cy="354927"/>
                </a:xfrm>
                <a:custGeom>
                  <a:avLst/>
                  <a:gdLst>
                    <a:gd name="connsiteX0" fmla="*/ 598862 w 598932"/>
                    <a:gd name="connsiteY0" fmla="*/ 0 h 354927"/>
                    <a:gd name="connsiteX1" fmla="*/ 344799 w 598932"/>
                    <a:gd name="connsiteY1" fmla="*/ 78287 h 354927"/>
                    <a:gd name="connsiteX2" fmla="*/ 164170 w 598932"/>
                    <a:gd name="connsiteY2" fmla="*/ 220230 h 354927"/>
                    <a:gd name="connsiteX3" fmla="*/ 0 w 598932"/>
                    <a:gd name="connsiteY3" fmla="*/ 329254 h 354927"/>
                    <a:gd name="connsiteX4" fmla="*/ 299994 w 598932"/>
                    <a:gd name="connsiteY4" fmla="*/ 354928 h 354927"/>
                    <a:gd name="connsiteX5" fmla="*/ 457411 w 598932"/>
                    <a:gd name="connsiteY5" fmla="*/ 317297 h 354927"/>
                    <a:gd name="connsiteX6" fmla="*/ 598932 w 598932"/>
                    <a:gd name="connsiteY6" fmla="*/ 0 h 354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932" h="354927">
                      <a:moveTo>
                        <a:pt x="598862" y="0"/>
                      </a:moveTo>
                      <a:cubicBezTo>
                        <a:pt x="470353" y="122178"/>
                        <a:pt x="431245" y="141732"/>
                        <a:pt x="344799" y="78287"/>
                      </a:cubicBezTo>
                      <a:cubicBezTo>
                        <a:pt x="356757" y="193853"/>
                        <a:pt x="396850" y="309278"/>
                        <a:pt x="164170" y="220230"/>
                      </a:cubicBezTo>
                      <a:cubicBezTo>
                        <a:pt x="299431" y="320462"/>
                        <a:pt x="0" y="329254"/>
                        <a:pt x="0" y="329254"/>
                      </a:cubicBezTo>
                      <a:lnTo>
                        <a:pt x="299994" y="354928"/>
                      </a:lnTo>
                      <a:lnTo>
                        <a:pt x="457411" y="317297"/>
                      </a:lnTo>
                      <a:cubicBezTo>
                        <a:pt x="457411" y="317297"/>
                        <a:pt x="474996" y="137160"/>
                        <a:pt x="598932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5" name="Freeform: Shape 1264">
                  <a:extLst>
                    <a:ext uri="{FF2B5EF4-FFF2-40B4-BE49-F238E27FC236}">
                      <a16:creationId xmlns:a16="http://schemas.microsoft.com/office/drawing/2014/main" id="{4150E71C-AAC1-C0A8-31BE-9FF04F0FC722}"/>
                    </a:ext>
                  </a:extLst>
                </p:cNvPr>
                <p:cNvSpPr/>
                <p:nvPr/>
              </p:nvSpPr>
              <p:spPr>
                <a:xfrm>
                  <a:off x="2698113" y="3632629"/>
                  <a:ext cx="435887" cy="338327"/>
                </a:xfrm>
                <a:custGeom>
                  <a:avLst/>
                  <a:gdLst>
                    <a:gd name="connsiteX0" fmla="*/ 0 w 435887"/>
                    <a:gd name="connsiteY0" fmla="*/ 338328 h 338327"/>
                    <a:gd name="connsiteX1" fmla="*/ 332771 w 435887"/>
                    <a:gd name="connsiteY1" fmla="*/ 0 h 338327"/>
                    <a:gd name="connsiteX2" fmla="*/ 435887 w 435887"/>
                    <a:gd name="connsiteY2" fmla="*/ 9425 h 338327"/>
                    <a:gd name="connsiteX3" fmla="*/ 324753 w 435887"/>
                    <a:gd name="connsiteY3" fmla="*/ 171907 h 338327"/>
                    <a:gd name="connsiteX4" fmla="*/ 143068 w 435887"/>
                    <a:gd name="connsiteY4" fmla="*/ 325456 h 338327"/>
                    <a:gd name="connsiteX5" fmla="*/ 0 w 435887"/>
                    <a:gd name="connsiteY5" fmla="*/ 338328 h 338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5887" h="338327">
                      <a:moveTo>
                        <a:pt x="0" y="338328"/>
                      </a:moveTo>
                      <a:cubicBezTo>
                        <a:pt x="45157" y="285715"/>
                        <a:pt x="332771" y="0"/>
                        <a:pt x="332771" y="0"/>
                      </a:cubicBezTo>
                      <a:lnTo>
                        <a:pt x="435887" y="9425"/>
                      </a:lnTo>
                      <a:lnTo>
                        <a:pt x="324753" y="171907"/>
                      </a:lnTo>
                      <a:lnTo>
                        <a:pt x="143068" y="325456"/>
                      </a:lnTo>
                      <a:cubicBezTo>
                        <a:pt x="143068" y="325456"/>
                        <a:pt x="171837" y="266372"/>
                        <a:pt x="0" y="33832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6" name="Freeform: Shape 1265">
                  <a:extLst>
                    <a:ext uri="{FF2B5EF4-FFF2-40B4-BE49-F238E27FC236}">
                      <a16:creationId xmlns:a16="http://schemas.microsoft.com/office/drawing/2014/main" id="{2154B94E-8034-DCD8-D004-02D4E95D025C}"/>
                    </a:ext>
                  </a:extLst>
                </p:cNvPr>
                <p:cNvSpPr/>
                <p:nvPr/>
              </p:nvSpPr>
              <p:spPr>
                <a:xfrm>
                  <a:off x="3016420" y="3646556"/>
                  <a:ext cx="179768" cy="183191"/>
                </a:xfrm>
                <a:custGeom>
                  <a:avLst/>
                  <a:gdLst>
                    <a:gd name="connsiteX0" fmla="*/ 2858 w 179768"/>
                    <a:gd name="connsiteY0" fmla="*/ 170782 h 183191"/>
                    <a:gd name="connsiteX1" fmla="*/ 82340 w 179768"/>
                    <a:gd name="connsiteY1" fmla="*/ 89189 h 183191"/>
                    <a:gd name="connsiteX2" fmla="*/ 114485 w 179768"/>
                    <a:gd name="connsiteY2" fmla="*/ 0 h 183191"/>
                    <a:gd name="connsiteX3" fmla="*/ 178986 w 179768"/>
                    <a:gd name="connsiteY3" fmla="*/ 1899 h 183191"/>
                    <a:gd name="connsiteX4" fmla="*/ 174695 w 179768"/>
                    <a:gd name="connsiteY4" fmla="*/ 76458 h 183191"/>
                    <a:gd name="connsiteX5" fmla="*/ 117510 w 179768"/>
                    <a:gd name="connsiteY5" fmla="*/ 180489 h 183191"/>
                    <a:gd name="connsiteX6" fmla="*/ 2858 w 179768"/>
                    <a:gd name="connsiteY6" fmla="*/ 170852 h 183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9768" h="183191">
                      <a:moveTo>
                        <a:pt x="2858" y="170782"/>
                      </a:moveTo>
                      <a:cubicBezTo>
                        <a:pt x="-17681" y="178308"/>
                        <a:pt x="79105" y="94535"/>
                        <a:pt x="82340" y="89189"/>
                      </a:cubicBezTo>
                      <a:cubicBezTo>
                        <a:pt x="85576" y="83844"/>
                        <a:pt x="114485" y="0"/>
                        <a:pt x="114485" y="0"/>
                      </a:cubicBezTo>
                      <a:cubicBezTo>
                        <a:pt x="114485" y="0"/>
                        <a:pt x="175820" y="2321"/>
                        <a:pt x="178986" y="1899"/>
                      </a:cubicBezTo>
                      <a:cubicBezTo>
                        <a:pt x="182151" y="1547"/>
                        <a:pt x="174695" y="71253"/>
                        <a:pt x="174695" y="76458"/>
                      </a:cubicBezTo>
                      <a:cubicBezTo>
                        <a:pt x="174695" y="81663"/>
                        <a:pt x="156407" y="122459"/>
                        <a:pt x="117510" y="180489"/>
                      </a:cubicBezTo>
                      <a:cubicBezTo>
                        <a:pt x="68343" y="197651"/>
                        <a:pt x="98448" y="125695"/>
                        <a:pt x="2858" y="1708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7" name="Freeform: Shape 1266">
                  <a:extLst>
                    <a:ext uri="{FF2B5EF4-FFF2-40B4-BE49-F238E27FC236}">
                      <a16:creationId xmlns:a16="http://schemas.microsoft.com/office/drawing/2014/main" id="{C5BD8215-0E81-71C0-F151-E383F0D5EE16}"/>
                    </a:ext>
                  </a:extLst>
                </p:cNvPr>
                <p:cNvSpPr/>
                <p:nvPr/>
              </p:nvSpPr>
              <p:spPr>
                <a:xfrm>
                  <a:off x="2692767" y="2370405"/>
                  <a:ext cx="522263" cy="628403"/>
                </a:xfrm>
                <a:custGeom>
                  <a:avLst/>
                  <a:gdLst>
                    <a:gd name="connsiteX0" fmla="*/ 0 w 522263"/>
                    <a:gd name="connsiteY0" fmla="*/ 0 h 628403"/>
                    <a:gd name="connsiteX1" fmla="*/ 298938 w 522263"/>
                    <a:gd name="connsiteY1" fmla="*/ 154112 h 628403"/>
                    <a:gd name="connsiteX2" fmla="*/ 459803 w 522263"/>
                    <a:gd name="connsiteY2" fmla="*/ 386510 h 628403"/>
                    <a:gd name="connsiteX3" fmla="*/ 505523 w 522263"/>
                    <a:gd name="connsiteY3" fmla="*/ 528875 h 628403"/>
                    <a:gd name="connsiteX4" fmla="*/ 522263 w 522263"/>
                    <a:gd name="connsiteY4" fmla="*/ 628404 h 628403"/>
                    <a:gd name="connsiteX5" fmla="*/ 386510 w 522263"/>
                    <a:gd name="connsiteY5" fmla="*/ 625309 h 628403"/>
                    <a:gd name="connsiteX6" fmla="*/ 198566 w 522263"/>
                    <a:gd name="connsiteY6" fmla="*/ 242457 h 628403"/>
                    <a:gd name="connsiteX7" fmla="*/ 70 w 522263"/>
                    <a:gd name="connsiteY7" fmla="*/ 0 h 628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2263" h="628403">
                      <a:moveTo>
                        <a:pt x="0" y="0"/>
                      </a:moveTo>
                      <a:cubicBezTo>
                        <a:pt x="162060" y="17092"/>
                        <a:pt x="321658" y="328551"/>
                        <a:pt x="298938" y="154112"/>
                      </a:cubicBezTo>
                      <a:cubicBezTo>
                        <a:pt x="360344" y="240347"/>
                        <a:pt x="459803" y="386510"/>
                        <a:pt x="459803" y="386510"/>
                      </a:cubicBezTo>
                      <a:cubicBezTo>
                        <a:pt x="459803" y="386510"/>
                        <a:pt x="506156" y="525147"/>
                        <a:pt x="505523" y="528875"/>
                      </a:cubicBezTo>
                      <a:cubicBezTo>
                        <a:pt x="504819" y="532673"/>
                        <a:pt x="522263" y="628404"/>
                        <a:pt x="522263" y="628404"/>
                      </a:cubicBezTo>
                      <a:lnTo>
                        <a:pt x="386510" y="625309"/>
                      </a:lnTo>
                      <a:cubicBezTo>
                        <a:pt x="386510" y="625309"/>
                        <a:pt x="199761" y="246255"/>
                        <a:pt x="198566" y="242457"/>
                      </a:cubicBezTo>
                      <a:cubicBezTo>
                        <a:pt x="197370" y="238658"/>
                        <a:pt x="49589" y="57185"/>
                        <a:pt x="7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8" name="Freeform: Shape 1267">
                  <a:extLst>
                    <a:ext uri="{FF2B5EF4-FFF2-40B4-BE49-F238E27FC236}">
                      <a16:creationId xmlns:a16="http://schemas.microsoft.com/office/drawing/2014/main" id="{66527909-B699-2770-1B0C-24F1B9FA28E4}"/>
                    </a:ext>
                  </a:extLst>
                </p:cNvPr>
                <p:cNvSpPr/>
                <p:nvPr/>
              </p:nvSpPr>
              <p:spPr>
                <a:xfrm>
                  <a:off x="3046288" y="2602381"/>
                  <a:ext cx="225223" cy="288950"/>
                </a:xfrm>
                <a:custGeom>
                  <a:avLst/>
                  <a:gdLst>
                    <a:gd name="connsiteX0" fmla="*/ 0 w 225223"/>
                    <a:gd name="connsiteY0" fmla="*/ 0 h 288950"/>
                    <a:gd name="connsiteX1" fmla="*/ 225224 w 225223"/>
                    <a:gd name="connsiteY1" fmla="*/ 59366 h 288950"/>
                    <a:gd name="connsiteX2" fmla="*/ 168742 w 225223"/>
                    <a:gd name="connsiteY2" fmla="*/ 288950 h 288950"/>
                    <a:gd name="connsiteX3" fmla="*/ 0 w 225223"/>
                    <a:gd name="connsiteY3" fmla="*/ 0 h 288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5223" h="288950">
                      <a:moveTo>
                        <a:pt x="0" y="0"/>
                      </a:moveTo>
                      <a:cubicBezTo>
                        <a:pt x="110924" y="95731"/>
                        <a:pt x="168039" y="156222"/>
                        <a:pt x="225224" y="59366"/>
                      </a:cubicBezTo>
                      <a:cubicBezTo>
                        <a:pt x="207358" y="132025"/>
                        <a:pt x="168742" y="288950"/>
                        <a:pt x="168742" y="288950"/>
                      </a:cubicBezTo>
                      <a:cubicBezTo>
                        <a:pt x="168742" y="288950"/>
                        <a:pt x="47127" y="75544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9" name="Freeform: Shape 1268">
                  <a:extLst>
                    <a:ext uri="{FF2B5EF4-FFF2-40B4-BE49-F238E27FC236}">
                      <a16:creationId xmlns:a16="http://schemas.microsoft.com/office/drawing/2014/main" id="{A20C2A70-2B15-DC43-E4F5-4935A55441CC}"/>
                    </a:ext>
                  </a:extLst>
                </p:cNvPr>
                <p:cNvSpPr/>
                <p:nvPr/>
              </p:nvSpPr>
              <p:spPr>
                <a:xfrm>
                  <a:off x="3234514" y="2602311"/>
                  <a:ext cx="554407" cy="450306"/>
                </a:xfrm>
                <a:custGeom>
                  <a:avLst/>
                  <a:gdLst>
                    <a:gd name="connsiteX0" fmla="*/ 61968 w 554407"/>
                    <a:gd name="connsiteY0" fmla="*/ 70 h 450306"/>
                    <a:gd name="connsiteX1" fmla="*/ 0 w 554407"/>
                    <a:gd name="connsiteY1" fmla="*/ 173103 h 450306"/>
                    <a:gd name="connsiteX2" fmla="*/ 30949 w 554407"/>
                    <a:gd name="connsiteY2" fmla="*/ 289021 h 450306"/>
                    <a:gd name="connsiteX3" fmla="*/ 194837 w 554407"/>
                    <a:gd name="connsiteY3" fmla="*/ 450307 h 450306"/>
                    <a:gd name="connsiteX4" fmla="*/ 554408 w 554407"/>
                    <a:gd name="connsiteY4" fmla="*/ 385103 h 450306"/>
                    <a:gd name="connsiteX5" fmla="*/ 294015 w 554407"/>
                    <a:gd name="connsiteY5" fmla="*/ 253711 h 450306"/>
                    <a:gd name="connsiteX6" fmla="*/ 173525 w 554407"/>
                    <a:gd name="connsiteY6" fmla="*/ 225153 h 450306"/>
                    <a:gd name="connsiteX7" fmla="*/ 61898 w 554407"/>
                    <a:gd name="connsiteY7" fmla="*/ 0 h 450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4407" h="450306">
                      <a:moveTo>
                        <a:pt x="61968" y="70"/>
                      </a:moveTo>
                      <a:lnTo>
                        <a:pt x="0" y="173103"/>
                      </a:lnTo>
                      <a:lnTo>
                        <a:pt x="30949" y="289021"/>
                      </a:lnTo>
                      <a:lnTo>
                        <a:pt x="194837" y="450307"/>
                      </a:lnTo>
                      <a:cubicBezTo>
                        <a:pt x="194837" y="450307"/>
                        <a:pt x="485265" y="402406"/>
                        <a:pt x="554408" y="385103"/>
                      </a:cubicBezTo>
                      <a:cubicBezTo>
                        <a:pt x="150735" y="385103"/>
                        <a:pt x="277415" y="280791"/>
                        <a:pt x="294015" y="253711"/>
                      </a:cubicBezTo>
                      <a:cubicBezTo>
                        <a:pt x="200535" y="278259"/>
                        <a:pt x="166069" y="261518"/>
                        <a:pt x="173525" y="225153"/>
                      </a:cubicBezTo>
                      <a:cubicBezTo>
                        <a:pt x="37983" y="302877"/>
                        <a:pt x="61898" y="0"/>
                        <a:pt x="61898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0" name="Freeform: Shape 1269">
                  <a:extLst>
                    <a:ext uri="{FF2B5EF4-FFF2-40B4-BE49-F238E27FC236}">
                      <a16:creationId xmlns:a16="http://schemas.microsoft.com/office/drawing/2014/main" id="{5CBC85AD-A32C-EB43-3579-19EBD6A6F6FC}"/>
                    </a:ext>
                  </a:extLst>
                </p:cNvPr>
                <p:cNvSpPr/>
                <p:nvPr/>
              </p:nvSpPr>
              <p:spPr>
                <a:xfrm>
                  <a:off x="3788921" y="2670328"/>
                  <a:ext cx="318162" cy="325539"/>
                </a:xfrm>
                <a:custGeom>
                  <a:avLst/>
                  <a:gdLst>
                    <a:gd name="connsiteX0" fmla="*/ 119435 w 318162"/>
                    <a:gd name="connsiteY0" fmla="*/ 0 h 325539"/>
                    <a:gd name="connsiteX1" fmla="*/ 317930 w 318162"/>
                    <a:gd name="connsiteY1" fmla="*/ 317086 h 325539"/>
                    <a:gd name="connsiteX2" fmla="*/ 0 w 318162"/>
                    <a:gd name="connsiteY2" fmla="*/ 317086 h 325539"/>
                    <a:gd name="connsiteX3" fmla="*/ 119365 w 318162"/>
                    <a:gd name="connsiteY3" fmla="*/ 0 h 325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162" h="325539">
                      <a:moveTo>
                        <a:pt x="119435" y="0"/>
                      </a:moveTo>
                      <a:cubicBezTo>
                        <a:pt x="218682" y="86657"/>
                        <a:pt x="323768" y="295281"/>
                        <a:pt x="317930" y="317086"/>
                      </a:cubicBezTo>
                      <a:cubicBezTo>
                        <a:pt x="312162" y="338891"/>
                        <a:pt x="72519" y="310896"/>
                        <a:pt x="0" y="317086"/>
                      </a:cubicBezTo>
                      <a:cubicBezTo>
                        <a:pt x="115848" y="294437"/>
                        <a:pt x="284590" y="280369"/>
                        <a:pt x="11936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1" name="Freeform: Shape 1270">
                  <a:extLst>
                    <a:ext uri="{FF2B5EF4-FFF2-40B4-BE49-F238E27FC236}">
                      <a16:creationId xmlns:a16="http://schemas.microsoft.com/office/drawing/2014/main" id="{6BB84326-DF20-3AE6-4CCB-A6BEB83BE493}"/>
                    </a:ext>
                  </a:extLst>
                </p:cNvPr>
                <p:cNvSpPr/>
                <p:nvPr/>
              </p:nvSpPr>
              <p:spPr>
                <a:xfrm>
                  <a:off x="3713589" y="3263633"/>
                  <a:ext cx="556001" cy="333333"/>
                </a:xfrm>
                <a:custGeom>
                  <a:avLst/>
                  <a:gdLst>
                    <a:gd name="connsiteX0" fmla="*/ 27080 w 556001"/>
                    <a:gd name="connsiteY0" fmla="*/ 171696 h 333333"/>
                    <a:gd name="connsiteX1" fmla="*/ 0 w 556001"/>
                    <a:gd name="connsiteY1" fmla="*/ 333334 h 333333"/>
                    <a:gd name="connsiteX2" fmla="*/ 247310 w 556001"/>
                    <a:gd name="connsiteY2" fmla="*/ 325456 h 333333"/>
                    <a:gd name="connsiteX3" fmla="*/ 476895 w 556001"/>
                    <a:gd name="connsiteY3" fmla="*/ 214884 h 333333"/>
                    <a:gd name="connsiteX4" fmla="*/ 543013 w 556001"/>
                    <a:gd name="connsiteY4" fmla="*/ 0 h 333333"/>
                    <a:gd name="connsiteX5" fmla="*/ 27151 w 556001"/>
                    <a:gd name="connsiteY5" fmla="*/ 171696 h 333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6001" h="333333">
                      <a:moveTo>
                        <a:pt x="27080" y="171696"/>
                      </a:moveTo>
                      <a:cubicBezTo>
                        <a:pt x="23282" y="322009"/>
                        <a:pt x="0" y="333334"/>
                        <a:pt x="0" y="333334"/>
                      </a:cubicBezTo>
                      <a:lnTo>
                        <a:pt x="247310" y="325456"/>
                      </a:lnTo>
                      <a:lnTo>
                        <a:pt x="476895" y="214884"/>
                      </a:lnTo>
                      <a:cubicBezTo>
                        <a:pt x="476895" y="214884"/>
                        <a:pt x="594360" y="53528"/>
                        <a:pt x="543013" y="0"/>
                      </a:cubicBezTo>
                      <a:cubicBezTo>
                        <a:pt x="510657" y="144827"/>
                        <a:pt x="121615" y="376170"/>
                        <a:pt x="27151" y="17169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2" name="Freeform: Shape 1271">
                  <a:extLst>
                    <a:ext uri="{FF2B5EF4-FFF2-40B4-BE49-F238E27FC236}">
                      <a16:creationId xmlns:a16="http://schemas.microsoft.com/office/drawing/2014/main" id="{25611952-2729-EB53-8EFA-A83AEE1553B8}"/>
                    </a:ext>
                  </a:extLst>
                </p:cNvPr>
                <p:cNvSpPr/>
                <p:nvPr/>
              </p:nvSpPr>
              <p:spPr>
                <a:xfrm>
                  <a:off x="3432516" y="3469514"/>
                  <a:ext cx="299782" cy="183106"/>
                </a:xfrm>
                <a:custGeom>
                  <a:avLst/>
                  <a:gdLst>
                    <a:gd name="connsiteX0" fmla="*/ 85321 w 299782"/>
                    <a:gd name="connsiteY0" fmla="*/ 0 h 183106"/>
                    <a:gd name="connsiteX1" fmla="*/ 0 w 299782"/>
                    <a:gd name="connsiteY1" fmla="*/ 173947 h 183106"/>
                    <a:gd name="connsiteX2" fmla="*/ 257791 w 299782"/>
                    <a:gd name="connsiteY2" fmla="*/ 177042 h 183106"/>
                    <a:gd name="connsiteX3" fmla="*/ 299783 w 299782"/>
                    <a:gd name="connsiteY3" fmla="*/ 45157 h 183106"/>
                    <a:gd name="connsiteX4" fmla="*/ 85321 w 299782"/>
                    <a:gd name="connsiteY4" fmla="*/ 0 h 183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782" h="183106">
                      <a:moveTo>
                        <a:pt x="85321" y="0"/>
                      </a:moveTo>
                      <a:cubicBezTo>
                        <a:pt x="86798" y="127524"/>
                        <a:pt x="0" y="173947"/>
                        <a:pt x="0" y="173947"/>
                      </a:cubicBezTo>
                      <a:cubicBezTo>
                        <a:pt x="0" y="173947"/>
                        <a:pt x="228952" y="192305"/>
                        <a:pt x="257791" y="177042"/>
                      </a:cubicBezTo>
                      <a:cubicBezTo>
                        <a:pt x="286629" y="161778"/>
                        <a:pt x="299783" y="45157"/>
                        <a:pt x="299783" y="45157"/>
                      </a:cubicBezTo>
                      <a:cubicBezTo>
                        <a:pt x="299783" y="45157"/>
                        <a:pt x="135542" y="170360"/>
                        <a:pt x="8532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3" name="Freeform: Shape 1272">
                  <a:extLst>
                    <a:ext uri="{FF2B5EF4-FFF2-40B4-BE49-F238E27FC236}">
                      <a16:creationId xmlns:a16="http://schemas.microsoft.com/office/drawing/2014/main" id="{23EAA829-6BBB-40E0-E7EF-E4B9E4666324}"/>
                    </a:ext>
                  </a:extLst>
                </p:cNvPr>
                <p:cNvSpPr/>
                <p:nvPr/>
              </p:nvSpPr>
              <p:spPr>
                <a:xfrm>
                  <a:off x="2523110" y="2073506"/>
                  <a:ext cx="240417" cy="235422"/>
                </a:xfrm>
                <a:custGeom>
                  <a:avLst/>
                  <a:gdLst>
                    <a:gd name="connsiteX0" fmla="*/ 239362 w 240417"/>
                    <a:gd name="connsiteY0" fmla="*/ 150454 h 235422"/>
                    <a:gd name="connsiteX1" fmla="*/ 88556 w 240417"/>
                    <a:gd name="connsiteY1" fmla="*/ 9425 h 235422"/>
                    <a:gd name="connsiteX2" fmla="*/ 86165 w 240417"/>
                    <a:gd name="connsiteY2" fmla="*/ 8089 h 235422"/>
                    <a:gd name="connsiteX3" fmla="*/ 15404 w 240417"/>
                    <a:gd name="connsiteY3" fmla="*/ 0 h 235422"/>
                    <a:gd name="connsiteX4" fmla="*/ 3517 w 240417"/>
                    <a:gd name="connsiteY4" fmla="*/ 40656 h 235422"/>
                    <a:gd name="connsiteX5" fmla="*/ 4080 w 240417"/>
                    <a:gd name="connsiteY5" fmla="*/ 46634 h 235422"/>
                    <a:gd name="connsiteX6" fmla="*/ 0 w 240417"/>
                    <a:gd name="connsiteY6" fmla="*/ 64571 h 235422"/>
                    <a:gd name="connsiteX7" fmla="*/ 18921 w 240417"/>
                    <a:gd name="connsiteY7" fmla="*/ 71464 h 235422"/>
                    <a:gd name="connsiteX8" fmla="*/ 21313 w 240417"/>
                    <a:gd name="connsiteY8" fmla="*/ 72800 h 235422"/>
                    <a:gd name="connsiteX9" fmla="*/ 172118 w 240417"/>
                    <a:gd name="connsiteY9" fmla="*/ 213829 h 235422"/>
                    <a:gd name="connsiteX10" fmla="*/ 188366 w 240417"/>
                    <a:gd name="connsiteY10" fmla="*/ 222340 h 235422"/>
                    <a:gd name="connsiteX11" fmla="*/ 195611 w 240417"/>
                    <a:gd name="connsiteY11" fmla="*/ 225364 h 235422"/>
                    <a:gd name="connsiteX12" fmla="*/ 197933 w 240417"/>
                    <a:gd name="connsiteY12" fmla="*/ 226279 h 235422"/>
                    <a:gd name="connsiteX13" fmla="*/ 201942 w 240417"/>
                    <a:gd name="connsiteY13" fmla="*/ 227756 h 235422"/>
                    <a:gd name="connsiteX14" fmla="*/ 236337 w 240417"/>
                    <a:gd name="connsiteY14" fmla="*/ 235423 h 235422"/>
                    <a:gd name="connsiteX15" fmla="*/ 240417 w 240417"/>
                    <a:gd name="connsiteY15" fmla="*/ 151087 h 235422"/>
                    <a:gd name="connsiteX16" fmla="*/ 239362 w 240417"/>
                    <a:gd name="connsiteY16" fmla="*/ 150454 h 235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40417" h="235422">
                      <a:moveTo>
                        <a:pt x="239362" y="150454"/>
                      </a:moveTo>
                      <a:cubicBezTo>
                        <a:pt x="176268" y="112682"/>
                        <a:pt x="144475" y="38123"/>
                        <a:pt x="88556" y="9425"/>
                      </a:cubicBezTo>
                      <a:cubicBezTo>
                        <a:pt x="87712" y="9003"/>
                        <a:pt x="86938" y="8652"/>
                        <a:pt x="86165" y="8089"/>
                      </a:cubicBezTo>
                      <a:cubicBezTo>
                        <a:pt x="78427" y="4361"/>
                        <a:pt x="24196" y="1829"/>
                        <a:pt x="15404" y="0"/>
                      </a:cubicBezTo>
                      <a:cubicBezTo>
                        <a:pt x="-2321" y="15756"/>
                        <a:pt x="24196" y="29331"/>
                        <a:pt x="3517" y="40656"/>
                      </a:cubicBezTo>
                      <a:cubicBezTo>
                        <a:pt x="3798" y="42625"/>
                        <a:pt x="4080" y="44524"/>
                        <a:pt x="4080" y="46634"/>
                      </a:cubicBezTo>
                      <a:cubicBezTo>
                        <a:pt x="4080" y="52824"/>
                        <a:pt x="2532" y="58873"/>
                        <a:pt x="0" y="64571"/>
                      </a:cubicBezTo>
                      <a:cubicBezTo>
                        <a:pt x="6612" y="66329"/>
                        <a:pt x="12942" y="68650"/>
                        <a:pt x="18921" y="71464"/>
                      </a:cubicBezTo>
                      <a:cubicBezTo>
                        <a:pt x="19765" y="71956"/>
                        <a:pt x="20539" y="72378"/>
                        <a:pt x="21313" y="72800"/>
                      </a:cubicBezTo>
                      <a:cubicBezTo>
                        <a:pt x="77232" y="101569"/>
                        <a:pt x="109025" y="176057"/>
                        <a:pt x="172118" y="213829"/>
                      </a:cubicBezTo>
                      <a:cubicBezTo>
                        <a:pt x="177253" y="216854"/>
                        <a:pt x="182669" y="219808"/>
                        <a:pt x="188366" y="222340"/>
                      </a:cubicBezTo>
                      <a:cubicBezTo>
                        <a:pt x="190688" y="223325"/>
                        <a:pt x="193079" y="224450"/>
                        <a:pt x="195611" y="225364"/>
                      </a:cubicBezTo>
                      <a:cubicBezTo>
                        <a:pt x="196455" y="225786"/>
                        <a:pt x="197159" y="226068"/>
                        <a:pt x="197933" y="226279"/>
                      </a:cubicBezTo>
                      <a:cubicBezTo>
                        <a:pt x="199269" y="226771"/>
                        <a:pt x="200535" y="227264"/>
                        <a:pt x="201942" y="227756"/>
                      </a:cubicBezTo>
                      <a:cubicBezTo>
                        <a:pt x="212493" y="231414"/>
                        <a:pt x="223887" y="234016"/>
                        <a:pt x="236337" y="235423"/>
                      </a:cubicBezTo>
                      <a:cubicBezTo>
                        <a:pt x="236126" y="201731"/>
                        <a:pt x="237674" y="174299"/>
                        <a:pt x="240417" y="151087"/>
                      </a:cubicBezTo>
                      <a:cubicBezTo>
                        <a:pt x="240065" y="150876"/>
                        <a:pt x="239714" y="150665"/>
                        <a:pt x="239362" y="15045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4" name="Freeform: Shape 1273">
                  <a:extLst>
                    <a:ext uri="{FF2B5EF4-FFF2-40B4-BE49-F238E27FC236}">
                      <a16:creationId xmlns:a16="http://schemas.microsoft.com/office/drawing/2014/main" id="{00FE0ACE-74BF-372C-B59F-0173B4C3CABC}"/>
                    </a:ext>
                  </a:extLst>
                </p:cNvPr>
                <p:cNvSpPr/>
                <p:nvPr/>
              </p:nvSpPr>
              <p:spPr>
                <a:xfrm>
                  <a:off x="982557" y="3009149"/>
                  <a:ext cx="203911" cy="550539"/>
                </a:xfrm>
                <a:custGeom>
                  <a:avLst/>
                  <a:gdLst>
                    <a:gd name="connsiteX0" fmla="*/ 95871 w 203911"/>
                    <a:gd name="connsiteY0" fmla="*/ 0 h 550539"/>
                    <a:gd name="connsiteX1" fmla="*/ 0 w 203911"/>
                    <a:gd name="connsiteY1" fmla="*/ 267708 h 550539"/>
                    <a:gd name="connsiteX2" fmla="*/ 26518 w 203911"/>
                    <a:gd name="connsiteY2" fmla="*/ 505523 h 550539"/>
                    <a:gd name="connsiteX3" fmla="*/ 203911 w 203911"/>
                    <a:gd name="connsiteY3" fmla="*/ 550539 h 550539"/>
                    <a:gd name="connsiteX4" fmla="*/ 95871 w 203911"/>
                    <a:gd name="connsiteY4" fmla="*/ 0 h 550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911" h="550539">
                      <a:moveTo>
                        <a:pt x="95871" y="0"/>
                      </a:moveTo>
                      <a:cubicBezTo>
                        <a:pt x="27151" y="55708"/>
                        <a:pt x="0" y="267708"/>
                        <a:pt x="0" y="267708"/>
                      </a:cubicBezTo>
                      <a:lnTo>
                        <a:pt x="26518" y="505523"/>
                      </a:lnTo>
                      <a:cubicBezTo>
                        <a:pt x="26518" y="505523"/>
                        <a:pt x="125625" y="537527"/>
                        <a:pt x="203911" y="550539"/>
                      </a:cubicBezTo>
                      <a:cubicBezTo>
                        <a:pt x="82859" y="388761"/>
                        <a:pt x="52613" y="277837"/>
                        <a:pt x="95871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5" name="Freeform: Shape 1274">
                  <a:extLst>
                    <a:ext uri="{FF2B5EF4-FFF2-40B4-BE49-F238E27FC236}">
                      <a16:creationId xmlns:a16="http://schemas.microsoft.com/office/drawing/2014/main" id="{AA25BCBC-898B-8B4E-8F67-F82005242CA8}"/>
                    </a:ext>
                  </a:extLst>
                </p:cNvPr>
                <p:cNvSpPr/>
                <p:nvPr/>
              </p:nvSpPr>
              <p:spPr>
                <a:xfrm>
                  <a:off x="1215309" y="2908772"/>
                  <a:ext cx="368079" cy="655463"/>
                </a:xfrm>
                <a:custGeom>
                  <a:avLst/>
                  <a:gdLst>
                    <a:gd name="connsiteX0" fmla="*/ 69 w 368079"/>
                    <a:gd name="connsiteY0" fmla="*/ 46849 h 655463"/>
                    <a:gd name="connsiteX1" fmla="*/ 149046 w 368079"/>
                    <a:gd name="connsiteY1" fmla="*/ 355 h 655463"/>
                    <a:gd name="connsiteX2" fmla="*/ 239149 w 368079"/>
                    <a:gd name="connsiteY2" fmla="*/ 69780 h 655463"/>
                    <a:gd name="connsiteX3" fmla="*/ 284377 w 368079"/>
                    <a:gd name="connsiteY3" fmla="*/ 100447 h 655463"/>
                    <a:gd name="connsiteX4" fmla="*/ 343321 w 368079"/>
                    <a:gd name="connsiteY4" fmla="*/ 164385 h 655463"/>
                    <a:gd name="connsiteX5" fmla="*/ 336217 w 368079"/>
                    <a:gd name="connsiteY5" fmla="*/ 220234 h 655463"/>
                    <a:gd name="connsiteX6" fmla="*/ 368080 w 368079"/>
                    <a:gd name="connsiteY6" fmla="*/ 298450 h 655463"/>
                    <a:gd name="connsiteX7" fmla="*/ 333544 w 368079"/>
                    <a:gd name="connsiteY7" fmla="*/ 377581 h 655463"/>
                    <a:gd name="connsiteX8" fmla="*/ 357599 w 368079"/>
                    <a:gd name="connsiteY8" fmla="*/ 447849 h 655463"/>
                    <a:gd name="connsiteX9" fmla="*/ 312090 w 368079"/>
                    <a:gd name="connsiteY9" fmla="*/ 515866 h 655463"/>
                    <a:gd name="connsiteX10" fmla="*/ 329464 w 368079"/>
                    <a:gd name="connsiteY10" fmla="*/ 591269 h 655463"/>
                    <a:gd name="connsiteX11" fmla="*/ 104381 w 368079"/>
                    <a:gd name="connsiteY11" fmla="*/ 650916 h 655463"/>
                    <a:gd name="connsiteX12" fmla="*/ 147287 w 368079"/>
                    <a:gd name="connsiteY12" fmla="*/ 532255 h 655463"/>
                    <a:gd name="connsiteX13" fmla="*/ 135611 w 368079"/>
                    <a:gd name="connsiteY13" fmla="*/ 491670 h 655463"/>
                    <a:gd name="connsiteX14" fmla="*/ 135611 w 368079"/>
                    <a:gd name="connsiteY14" fmla="*/ 404098 h 655463"/>
                    <a:gd name="connsiteX15" fmla="*/ 131602 w 368079"/>
                    <a:gd name="connsiteY15" fmla="*/ 362387 h 655463"/>
                    <a:gd name="connsiteX16" fmla="*/ 131461 w 368079"/>
                    <a:gd name="connsiteY16" fmla="*/ 272636 h 655463"/>
                    <a:gd name="connsiteX17" fmla="*/ 146865 w 368079"/>
                    <a:gd name="connsiteY17" fmla="*/ 228322 h 655463"/>
                    <a:gd name="connsiteX18" fmla="*/ 147217 w 368079"/>
                    <a:gd name="connsiteY18" fmla="*/ 147292 h 655463"/>
                    <a:gd name="connsiteX19" fmla="*/ 69 w 368079"/>
                    <a:gd name="connsiteY19" fmla="*/ 46849 h 655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68079" h="655463">
                      <a:moveTo>
                        <a:pt x="69" y="46849"/>
                      </a:moveTo>
                      <a:cubicBezTo>
                        <a:pt x="-3659" y="36650"/>
                        <a:pt x="144966" y="-4217"/>
                        <a:pt x="149046" y="355"/>
                      </a:cubicBezTo>
                      <a:cubicBezTo>
                        <a:pt x="153126" y="4927"/>
                        <a:pt x="239149" y="69780"/>
                        <a:pt x="239149" y="69780"/>
                      </a:cubicBezTo>
                      <a:cubicBezTo>
                        <a:pt x="239149" y="69780"/>
                        <a:pt x="285713" y="101080"/>
                        <a:pt x="284377" y="100447"/>
                      </a:cubicBezTo>
                      <a:cubicBezTo>
                        <a:pt x="283041" y="99814"/>
                        <a:pt x="343321" y="164385"/>
                        <a:pt x="343321" y="164385"/>
                      </a:cubicBezTo>
                      <a:lnTo>
                        <a:pt x="336217" y="220234"/>
                      </a:lnTo>
                      <a:lnTo>
                        <a:pt x="368080" y="298450"/>
                      </a:lnTo>
                      <a:lnTo>
                        <a:pt x="333544" y="377581"/>
                      </a:lnTo>
                      <a:lnTo>
                        <a:pt x="357599" y="447849"/>
                      </a:lnTo>
                      <a:lnTo>
                        <a:pt x="312090" y="515866"/>
                      </a:lnTo>
                      <a:cubicBezTo>
                        <a:pt x="312090" y="515866"/>
                        <a:pt x="333051" y="541751"/>
                        <a:pt x="329464" y="591269"/>
                      </a:cubicBezTo>
                      <a:cubicBezTo>
                        <a:pt x="325806" y="640787"/>
                        <a:pt x="83913" y="666531"/>
                        <a:pt x="104381" y="650916"/>
                      </a:cubicBezTo>
                      <a:cubicBezTo>
                        <a:pt x="124849" y="635301"/>
                        <a:pt x="186185" y="548855"/>
                        <a:pt x="147287" y="532255"/>
                      </a:cubicBezTo>
                      <a:cubicBezTo>
                        <a:pt x="108461" y="515585"/>
                        <a:pt x="135611" y="491670"/>
                        <a:pt x="135611" y="491670"/>
                      </a:cubicBezTo>
                      <a:cubicBezTo>
                        <a:pt x="157205" y="480486"/>
                        <a:pt x="167404" y="421331"/>
                        <a:pt x="135611" y="404098"/>
                      </a:cubicBezTo>
                      <a:cubicBezTo>
                        <a:pt x="104381" y="387147"/>
                        <a:pt x="133712" y="371883"/>
                        <a:pt x="131602" y="362387"/>
                      </a:cubicBezTo>
                      <a:cubicBezTo>
                        <a:pt x="159034" y="356620"/>
                        <a:pt x="157205" y="306539"/>
                        <a:pt x="131461" y="272636"/>
                      </a:cubicBezTo>
                      <a:cubicBezTo>
                        <a:pt x="123302" y="256669"/>
                        <a:pt x="123724" y="239014"/>
                        <a:pt x="146865" y="228322"/>
                      </a:cubicBezTo>
                      <a:cubicBezTo>
                        <a:pt x="157205" y="220234"/>
                        <a:pt x="166068" y="162275"/>
                        <a:pt x="147217" y="147292"/>
                      </a:cubicBezTo>
                      <a:cubicBezTo>
                        <a:pt x="156994" y="114796"/>
                        <a:pt x="106843" y="76954"/>
                        <a:pt x="69" y="4684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6" name="Freeform: Shape 1275">
                  <a:extLst>
                    <a:ext uri="{FF2B5EF4-FFF2-40B4-BE49-F238E27FC236}">
                      <a16:creationId xmlns:a16="http://schemas.microsoft.com/office/drawing/2014/main" id="{7DF0268C-CE11-F0BC-F1F4-25D35C9AA610}"/>
                    </a:ext>
                  </a:extLst>
                </p:cNvPr>
                <p:cNvSpPr/>
                <p:nvPr/>
              </p:nvSpPr>
              <p:spPr>
                <a:xfrm>
                  <a:off x="2885142" y="2987414"/>
                  <a:ext cx="354505" cy="660900"/>
                </a:xfrm>
                <a:custGeom>
                  <a:avLst/>
                  <a:gdLst>
                    <a:gd name="connsiteX0" fmla="*/ 354365 w 354505"/>
                    <a:gd name="connsiteY0" fmla="*/ 30738 h 660900"/>
                    <a:gd name="connsiteX1" fmla="*/ 239784 w 354505"/>
                    <a:gd name="connsiteY1" fmla="*/ 0 h 660900"/>
                    <a:gd name="connsiteX2" fmla="*/ 150243 w 354505"/>
                    <a:gd name="connsiteY2" fmla="*/ 33973 h 660900"/>
                    <a:gd name="connsiteX3" fmla="*/ 106844 w 354505"/>
                    <a:gd name="connsiteY3" fmla="*/ 83281 h 660900"/>
                    <a:gd name="connsiteX4" fmla="*/ 52261 w 354505"/>
                    <a:gd name="connsiteY4" fmla="*/ 112260 h 660900"/>
                    <a:gd name="connsiteX5" fmla="*/ 35169 w 354505"/>
                    <a:gd name="connsiteY5" fmla="*/ 175916 h 660900"/>
                    <a:gd name="connsiteX6" fmla="*/ 35169 w 354505"/>
                    <a:gd name="connsiteY6" fmla="*/ 232680 h 660900"/>
                    <a:gd name="connsiteX7" fmla="*/ 0 w 354505"/>
                    <a:gd name="connsiteY7" fmla="*/ 304284 h 660900"/>
                    <a:gd name="connsiteX8" fmla="*/ 34396 w 354505"/>
                    <a:gd name="connsiteY8" fmla="*/ 373849 h 660900"/>
                    <a:gd name="connsiteX9" fmla="*/ 10762 w 354505"/>
                    <a:gd name="connsiteY9" fmla="*/ 448830 h 660900"/>
                    <a:gd name="connsiteX10" fmla="*/ 68791 w 354505"/>
                    <a:gd name="connsiteY10" fmla="*/ 512486 h 660900"/>
                    <a:gd name="connsiteX11" fmla="*/ 45157 w 354505"/>
                    <a:gd name="connsiteY11" fmla="*/ 582543 h 660900"/>
                    <a:gd name="connsiteX12" fmla="*/ 121967 w 354505"/>
                    <a:gd name="connsiteY12" fmla="*/ 640010 h 660900"/>
                    <a:gd name="connsiteX13" fmla="*/ 310333 w 354505"/>
                    <a:gd name="connsiteY13" fmla="*/ 660900 h 660900"/>
                    <a:gd name="connsiteX14" fmla="*/ 288880 w 354505"/>
                    <a:gd name="connsiteY14" fmla="*/ 608146 h 660900"/>
                    <a:gd name="connsiteX15" fmla="*/ 275938 w 354505"/>
                    <a:gd name="connsiteY15" fmla="*/ 527046 h 660900"/>
                    <a:gd name="connsiteX16" fmla="*/ 275938 w 354505"/>
                    <a:gd name="connsiteY16" fmla="*/ 472041 h 660900"/>
                    <a:gd name="connsiteX17" fmla="*/ 267497 w 354505"/>
                    <a:gd name="connsiteY17" fmla="*/ 392629 h 660900"/>
                    <a:gd name="connsiteX18" fmla="*/ 269256 w 354505"/>
                    <a:gd name="connsiteY18" fmla="*/ 331927 h 660900"/>
                    <a:gd name="connsiteX19" fmla="*/ 269256 w 354505"/>
                    <a:gd name="connsiteY19" fmla="*/ 254836 h 660900"/>
                    <a:gd name="connsiteX20" fmla="*/ 277204 w 354505"/>
                    <a:gd name="connsiteY20" fmla="*/ 211156 h 660900"/>
                    <a:gd name="connsiteX21" fmla="*/ 277204 w 354505"/>
                    <a:gd name="connsiteY21" fmla="*/ 131744 h 660900"/>
                    <a:gd name="connsiteX22" fmla="*/ 354506 w 354505"/>
                    <a:gd name="connsiteY22" fmla="*/ 30457 h 660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54505" h="660900">
                      <a:moveTo>
                        <a:pt x="354365" y="30738"/>
                      </a:moveTo>
                      <a:cubicBezTo>
                        <a:pt x="351411" y="22368"/>
                        <a:pt x="239784" y="0"/>
                        <a:pt x="239784" y="0"/>
                      </a:cubicBezTo>
                      <a:lnTo>
                        <a:pt x="150243" y="33973"/>
                      </a:lnTo>
                      <a:lnTo>
                        <a:pt x="106844" y="83281"/>
                      </a:lnTo>
                      <a:lnTo>
                        <a:pt x="52261" y="112260"/>
                      </a:lnTo>
                      <a:lnTo>
                        <a:pt x="35169" y="175916"/>
                      </a:lnTo>
                      <a:lnTo>
                        <a:pt x="35169" y="232680"/>
                      </a:lnTo>
                      <a:lnTo>
                        <a:pt x="0" y="304284"/>
                      </a:lnTo>
                      <a:lnTo>
                        <a:pt x="34396" y="373849"/>
                      </a:lnTo>
                      <a:lnTo>
                        <a:pt x="10762" y="448830"/>
                      </a:lnTo>
                      <a:lnTo>
                        <a:pt x="68791" y="512486"/>
                      </a:lnTo>
                      <a:lnTo>
                        <a:pt x="45157" y="582543"/>
                      </a:lnTo>
                      <a:lnTo>
                        <a:pt x="121967" y="640010"/>
                      </a:lnTo>
                      <a:lnTo>
                        <a:pt x="310333" y="660900"/>
                      </a:lnTo>
                      <a:cubicBezTo>
                        <a:pt x="310333" y="660900"/>
                        <a:pt x="338328" y="627067"/>
                        <a:pt x="288880" y="608146"/>
                      </a:cubicBezTo>
                      <a:cubicBezTo>
                        <a:pt x="239362" y="589225"/>
                        <a:pt x="275938" y="527046"/>
                        <a:pt x="275938" y="527046"/>
                      </a:cubicBezTo>
                      <a:cubicBezTo>
                        <a:pt x="275938" y="527046"/>
                        <a:pt x="318563" y="490962"/>
                        <a:pt x="275938" y="472041"/>
                      </a:cubicBezTo>
                      <a:cubicBezTo>
                        <a:pt x="221215" y="447775"/>
                        <a:pt x="267497" y="392629"/>
                        <a:pt x="267497" y="392629"/>
                      </a:cubicBezTo>
                      <a:cubicBezTo>
                        <a:pt x="267497" y="392629"/>
                        <a:pt x="307942" y="370824"/>
                        <a:pt x="269256" y="331927"/>
                      </a:cubicBezTo>
                      <a:cubicBezTo>
                        <a:pt x="230569" y="293100"/>
                        <a:pt x="269256" y="254836"/>
                        <a:pt x="269256" y="254836"/>
                      </a:cubicBezTo>
                      <a:cubicBezTo>
                        <a:pt x="269256" y="254836"/>
                        <a:pt x="311107" y="240136"/>
                        <a:pt x="277204" y="211156"/>
                      </a:cubicBezTo>
                      <a:cubicBezTo>
                        <a:pt x="233946" y="174158"/>
                        <a:pt x="277204" y="131744"/>
                        <a:pt x="277204" y="131744"/>
                      </a:cubicBezTo>
                      <a:cubicBezTo>
                        <a:pt x="277204" y="131744"/>
                        <a:pt x="266724" y="61546"/>
                        <a:pt x="354506" y="30457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7" name="Freeform: Shape 1276">
                  <a:extLst>
                    <a:ext uri="{FF2B5EF4-FFF2-40B4-BE49-F238E27FC236}">
                      <a16:creationId xmlns:a16="http://schemas.microsoft.com/office/drawing/2014/main" id="{DB277B47-46BC-D064-F7F4-74CF0313F562}"/>
                    </a:ext>
                  </a:extLst>
                </p:cNvPr>
                <p:cNvSpPr/>
                <p:nvPr/>
              </p:nvSpPr>
              <p:spPr>
                <a:xfrm>
                  <a:off x="3306681" y="3150555"/>
                  <a:ext cx="214624" cy="477290"/>
                </a:xfrm>
                <a:custGeom>
                  <a:avLst/>
                  <a:gdLst>
                    <a:gd name="connsiteX0" fmla="*/ 160583 w 214624"/>
                    <a:gd name="connsiteY0" fmla="*/ 44 h 477290"/>
                    <a:gd name="connsiteX1" fmla="*/ 0 w 214624"/>
                    <a:gd name="connsiteY1" fmla="*/ 477291 h 477290"/>
                    <a:gd name="connsiteX2" fmla="*/ 189914 w 214624"/>
                    <a:gd name="connsiteY2" fmla="*/ 420317 h 477290"/>
                    <a:gd name="connsiteX3" fmla="*/ 160583 w 214624"/>
                    <a:gd name="connsiteY3" fmla="*/ 44 h 477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4624" h="477290">
                      <a:moveTo>
                        <a:pt x="160583" y="44"/>
                      </a:moveTo>
                      <a:cubicBezTo>
                        <a:pt x="157980" y="93594"/>
                        <a:pt x="183161" y="367633"/>
                        <a:pt x="0" y="477291"/>
                      </a:cubicBezTo>
                      <a:cubicBezTo>
                        <a:pt x="53739" y="466740"/>
                        <a:pt x="148344" y="451688"/>
                        <a:pt x="189914" y="420317"/>
                      </a:cubicBezTo>
                      <a:cubicBezTo>
                        <a:pt x="241964" y="335700"/>
                        <a:pt x="201871" y="-4457"/>
                        <a:pt x="160583" y="44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8" name="Freeform: Shape 1277">
                  <a:extLst>
                    <a:ext uri="{FF2B5EF4-FFF2-40B4-BE49-F238E27FC236}">
                      <a16:creationId xmlns:a16="http://schemas.microsoft.com/office/drawing/2014/main" id="{357ABE83-7E82-AD09-B1D9-8DAF7EBA90B8}"/>
                    </a:ext>
                  </a:extLst>
                </p:cNvPr>
                <p:cNvSpPr/>
                <p:nvPr/>
              </p:nvSpPr>
              <p:spPr>
                <a:xfrm>
                  <a:off x="1832598" y="1648029"/>
                  <a:ext cx="852713" cy="364634"/>
                </a:xfrm>
                <a:custGeom>
                  <a:avLst/>
                  <a:gdLst>
                    <a:gd name="connsiteX0" fmla="*/ 0 w 852713"/>
                    <a:gd name="connsiteY0" fmla="*/ 227686 h 364634"/>
                    <a:gd name="connsiteX1" fmla="*/ 22649 w 852713"/>
                    <a:gd name="connsiteY1" fmla="*/ 31441 h 364634"/>
                    <a:gd name="connsiteX2" fmla="*/ 159035 w 852713"/>
                    <a:gd name="connsiteY2" fmla="*/ 129563 h 364634"/>
                    <a:gd name="connsiteX3" fmla="*/ 272351 w 852713"/>
                    <a:gd name="connsiteY3" fmla="*/ 254203 h 364634"/>
                    <a:gd name="connsiteX4" fmla="*/ 351763 w 852713"/>
                    <a:gd name="connsiteY4" fmla="*/ 304144 h 364634"/>
                    <a:gd name="connsiteX5" fmla="*/ 438279 w 852713"/>
                    <a:gd name="connsiteY5" fmla="*/ 285152 h 364634"/>
                    <a:gd name="connsiteX6" fmla="*/ 510165 w 852713"/>
                    <a:gd name="connsiteY6" fmla="*/ 304144 h 364634"/>
                    <a:gd name="connsiteX7" fmla="*/ 595556 w 852713"/>
                    <a:gd name="connsiteY7" fmla="*/ 244567 h 364634"/>
                    <a:gd name="connsiteX8" fmla="*/ 630655 w 852713"/>
                    <a:gd name="connsiteY8" fmla="*/ 177253 h 364634"/>
                    <a:gd name="connsiteX9" fmla="*/ 731309 w 852713"/>
                    <a:gd name="connsiteY9" fmla="*/ 95590 h 364634"/>
                    <a:gd name="connsiteX10" fmla="*/ 824437 w 852713"/>
                    <a:gd name="connsiteY10" fmla="*/ 0 h 364634"/>
                    <a:gd name="connsiteX11" fmla="*/ 852713 w 852713"/>
                    <a:gd name="connsiteY11" fmla="*/ 227686 h 364634"/>
                    <a:gd name="connsiteX12" fmla="*/ 690442 w 852713"/>
                    <a:gd name="connsiteY12" fmla="*/ 212844 h 364634"/>
                    <a:gd name="connsiteX13" fmla="*/ 441233 w 852713"/>
                    <a:gd name="connsiteY13" fmla="*/ 364635 h 364634"/>
                    <a:gd name="connsiteX14" fmla="*/ 181473 w 852713"/>
                    <a:gd name="connsiteY14" fmla="*/ 247873 h 364634"/>
                    <a:gd name="connsiteX15" fmla="*/ 0 w 852713"/>
                    <a:gd name="connsiteY15" fmla="*/ 227686 h 364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52713" h="364634">
                      <a:moveTo>
                        <a:pt x="0" y="227686"/>
                      </a:moveTo>
                      <a:lnTo>
                        <a:pt x="22649" y="31441"/>
                      </a:lnTo>
                      <a:lnTo>
                        <a:pt x="159035" y="129563"/>
                      </a:lnTo>
                      <a:lnTo>
                        <a:pt x="272351" y="254203"/>
                      </a:lnTo>
                      <a:lnTo>
                        <a:pt x="351763" y="304144"/>
                      </a:lnTo>
                      <a:lnTo>
                        <a:pt x="438279" y="285152"/>
                      </a:lnTo>
                      <a:lnTo>
                        <a:pt x="510165" y="304144"/>
                      </a:lnTo>
                      <a:lnTo>
                        <a:pt x="595556" y="244567"/>
                      </a:lnTo>
                      <a:lnTo>
                        <a:pt x="630655" y="177253"/>
                      </a:lnTo>
                      <a:lnTo>
                        <a:pt x="731309" y="95590"/>
                      </a:lnTo>
                      <a:lnTo>
                        <a:pt x="824437" y="0"/>
                      </a:lnTo>
                      <a:lnTo>
                        <a:pt x="852713" y="227686"/>
                      </a:lnTo>
                      <a:cubicBezTo>
                        <a:pt x="852713" y="227686"/>
                        <a:pt x="748401" y="106563"/>
                        <a:pt x="690442" y="212844"/>
                      </a:cubicBezTo>
                      <a:cubicBezTo>
                        <a:pt x="632483" y="319126"/>
                        <a:pt x="595626" y="364635"/>
                        <a:pt x="441233" y="364635"/>
                      </a:cubicBezTo>
                      <a:cubicBezTo>
                        <a:pt x="266090" y="364635"/>
                        <a:pt x="229163" y="308786"/>
                        <a:pt x="181473" y="247873"/>
                      </a:cubicBezTo>
                      <a:cubicBezTo>
                        <a:pt x="86516" y="126609"/>
                        <a:pt x="0" y="227686"/>
                        <a:pt x="0" y="227686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9" name="Freeform: Shape 1278">
                  <a:extLst>
                    <a:ext uri="{FF2B5EF4-FFF2-40B4-BE49-F238E27FC236}">
                      <a16:creationId xmlns:a16="http://schemas.microsoft.com/office/drawing/2014/main" id="{7983CE35-DD1D-4DC5-C92E-1A74A25C7F25}"/>
                    </a:ext>
                  </a:extLst>
                </p:cNvPr>
                <p:cNvSpPr/>
                <p:nvPr/>
              </p:nvSpPr>
              <p:spPr>
                <a:xfrm>
                  <a:off x="2769014" y="4317585"/>
                  <a:ext cx="321798" cy="465429"/>
                </a:xfrm>
                <a:custGeom>
                  <a:avLst/>
                  <a:gdLst>
                    <a:gd name="connsiteX0" fmla="*/ 236267 w 321798"/>
                    <a:gd name="connsiteY0" fmla="*/ 465430 h 465429"/>
                    <a:gd name="connsiteX1" fmla="*/ 321798 w 321798"/>
                    <a:gd name="connsiteY1" fmla="*/ 0 h 465429"/>
                    <a:gd name="connsiteX2" fmla="*/ 0 w 321798"/>
                    <a:gd name="connsiteY2" fmla="*/ 465430 h 465429"/>
                    <a:gd name="connsiteX3" fmla="*/ 236267 w 321798"/>
                    <a:gd name="connsiteY3" fmla="*/ 465430 h 465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1798" h="465429">
                      <a:moveTo>
                        <a:pt x="236267" y="465430"/>
                      </a:moveTo>
                      <a:cubicBezTo>
                        <a:pt x="259127" y="365690"/>
                        <a:pt x="316312" y="107688"/>
                        <a:pt x="321798" y="0"/>
                      </a:cubicBezTo>
                      <a:cubicBezTo>
                        <a:pt x="239291" y="360485"/>
                        <a:pt x="119435" y="439334"/>
                        <a:pt x="0" y="465430"/>
                      </a:cubicBezTo>
                      <a:lnTo>
                        <a:pt x="236267" y="46543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80" name="Freeform: Shape 1279">
                  <a:extLst>
                    <a:ext uri="{FF2B5EF4-FFF2-40B4-BE49-F238E27FC236}">
                      <a16:creationId xmlns:a16="http://schemas.microsoft.com/office/drawing/2014/main" id="{30833643-67CD-C9BD-C573-7B2F01D0D378}"/>
                    </a:ext>
                  </a:extLst>
                </p:cNvPr>
                <p:cNvSpPr/>
                <p:nvPr/>
              </p:nvSpPr>
              <p:spPr>
                <a:xfrm>
                  <a:off x="1408949" y="4182324"/>
                  <a:ext cx="469579" cy="600690"/>
                </a:xfrm>
                <a:custGeom>
                  <a:avLst/>
                  <a:gdLst>
                    <a:gd name="connsiteX0" fmla="*/ 145460 w 469579"/>
                    <a:gd name="connsiteY0" fmla="*/ 600690 h 600690"/>
                    <a:gd name="connsiteX1" fmla="*/ 469580 w 469579"/>
                    <a:gd name="connsiteY1" fmla="*/ 600690 h 600690"/>
                    <a:gd name="connsiteX2" fmla="*/ 0 w 469579"/>
                    <a:gd name="connsiteY2" fmla="*/ 0 h 600690"/>
                    <a:gd name="connsiteX3" fmla="*/ 145460 w 469579"/>
                    <a:gd name="connsiteY3" fmla="*/ 600690 h 600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579" h="600690">
                      <a:moveTo>
                        <a:pt x="145460" y="600690"/>
                      </a:moveTo>
                      <a:lnTo>
                        <a:pt x="469580" y="600690"/>
                      </a:lnTo>
                      <a:cubicBezTo>
                        <a:pt x="179293" y="528594"/>
                        <a:pt x="176057" y="412324"/>
                        <a:pt x="0" y="0"/>
                      </a:cubicBezTo>
                      <a:cubicBezTo>
                        <a:pt x="48322" y="158965"/>
                        <a:pt x="158332" y="358163"/>
                        <a:pt x="145460" y="60069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81" name="Freeform: Shape 1280">
                  <a:extLst>
                    <a:ext uri="{FF2B5EF4-FFF2-40B4-BE49-F238E27FC236}">
                      <a16:creationId xmlns:a16="http://schemas.microsoft.com/office/drawing/2014/main" id="{AACB1E20-441A-0506-CDD8-A874B5E48EFD}"/>
                    </a:ext>
                  </a:extLst>
                </p:cNvPr>
                <p:cNvSpPr/>
                <p:nvPr/>
              </p:nvSpPr>
              <p:spPr>
                <a:xfrm>
                  <a:off x="2342833" y="1617784"/>
                  <a:ext cx="333967" cy="334389"/>
                </a:xfrm>
                <a:custGeom>
                  <a:avLst/>
                  <a:gdLst>
                    <a:gd name="connsiteX0" fmla="*/ 255540 w 333967"/>
                    <a:gd name="connsiteY0" fmla="*/ 0 h 334389"/>
                    <a:gd name="connsiteX1" fmla="*/ 0 w 333967"/>
                    <a:gd name="connsiteY1" fmla="*/ 334389 h 334389"/>
                    <a:gd name="connsiteX2" fmla="*/ 94183 w 333967"/>
                    <a:gd name="connsiteY2" fmla="*/ 257931 h 334389"/>
                    <a:gd name="connsiteX3" fmla="*/ 164944 w 333967"/>
                    <a:gd name="connsiteY3" fmla="*/ 171415 h 334389"/>
                    <a:gd name="connsiteX4" fmla="*/ 272069 w 333967"/>
                    <a:gd name="connsiteY4" fmla="*/ 73574 h 334389"/>
                    <a:gd name="connsiteX5" fmla="*/ 332209 w 333967"/>
                    <a:gd name="connsiteY5" fmla="*/ 6752 h 334389"/>
                    <a:gd name="connsiteX6" fmla="*/ 333967 w 333967"/>
                    <a:gd name="connsiteY6" fmla="*/ 70 h 334389"/>
                    <a:gd name="connsiteX7" fmla="*/ 255540 w 333967"/>
                    <a:gd name="connsiteY7" fmla="*/ 70 h 334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3967" h="334389">
                      <a:moveTo>
                        <a:pt x="255540" y="0"/>
                      </a:moveTo>
                      <a:cubicBezTo>
                        <a:pt x="203138" y="88345"/>
                        <a:pt x="119294" y="193431"/>
                        <a:pt x="0" y="334389"/>
                      </a:cubicBezTo>
                      <a:lnTo>
                        <a:pt x="94183" y="257931"/>
                      </a:lnTo>
                      <a:lnTo>
                        <a:pt x="164944" y="171415"/>
                      </a:lnTo>
                      <a:lnTo>
                        <a:pt x="272069" y="73574"/>
                      </a:lnTo>
                      <a:lnTo>
                        <a:pt x="332209" y="6752"/>
                      </a:lnTo>
                      <a:lnTo>
                        <a:pt x="333967" y="70"/>
                      </a:lnTo>
                      <a:lnTo>
                        <a:pt x="255540" y="7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82" name="Freeform: Shape 1281">
                  <a:extLst>
                    <a:ext uri="{FF2B5EF4-FFF2-40B4-BE49-F238E27FC236}">
                      <a16:creationId xmlns:a16="http://schemas.microsoft.com/office/drawing/2014/main" id="{FC50E161-D855-9974-7BF7-27AF49BD6D49}"/>
                    </a:ext>
                  </a:extLst>
                </p:cNvPr>
                <p:cNvSpPr/>
                <p:nvPr/>
              </p:nvSpPr>
              <p:spPr>
                <a:xfrm>
                  <a:off x="1846595" y="1617784"/>
                  <a:ext cx="321587" cy="324119"/>
                </a:xfrm>
                <a:custGeom>
                  <a:avLst/>
                  <a:gdLst>
                    <a:gd name="connsiteX0" fmla="*/ 0 w 321587"/>
                    <a:gd name="connsiteY0" fmla="*/ 0 h 324119"/>
                    <a:gd name="connsiteX1" fmla="*/ 3447 w 321587"/>
                    <a:gd name="connsiteY1" fmla="*/ 15123 h 324119"/>
                    <a:gd name="connsiteX2" fmla="*/ 199128 w 321587"/>
                    <a:gd name="connsiteY2" fmla="*/ 212493 h 324119"/>
                    <a:gd name="connsiteX3" fmla="*/ 321587 w 321587"/>
                    <a:gd name="connsiteY3" fmla="*/ 324120 h 324119"/>
                    <a:gd name="connsiteX4" fmla="*/ 87712 w 321587"/>
                    <a:gd name="connsiteY4" fmla="*/ 0 h 324119"/>
                    <a:gd name="connsiteX5" fmla="*/ 0 w 321587"/>
                    <a:gd name="connsiteY5" fmla="*/ 0 h 324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1587" h="324119">
                      <a:moveTo>
                        <a:pt x="0" y="0"/>
                      </a:moveTo>
                      <a:lnTo>
                        <a:pt x="3447" y="15123"/>
                      </a:lnTo>
                      <a:lnTo>
                        <a:pt x="199128" y="212493"/>
                      </a:lnTo>
                      <a:lnTo>
                        <a:pt x="321587" y="324120"/>
                      </a:lnTo>
                      <a:cubicBezTo>
                        <a:pt x="204122" y="189562"/>
                        <a:pt x="131744" y="82929"/>
                        <a:pt x="8771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1160" name="Freeform: Shape 1159">
                <a:extLst>
                  <a:ext uri="{FF2B5EF4-FFF2-40B4-BE49-F238E27FC236}">
                    <a16:creationId xmlns:a16="http://schemas.microsoft.com/office/drawing/2014/main" id="{8E204F1F-C5C7-CB76-2BEF-26ACB1D72317}"/>
                  </a:ext>
                </a:extLst>
              </p:cNvPr>
              <p:cNvSpPr/>
              <p:nvPr/>
            </p:nvSpPr>
            <p:spPr>
              <a:xfrm>
                <a:off x="2106285" y="1617784"/>
                <a:ext cx="321939" cy="33642"/>
              </a:xfrm>
              <a:custGeom>
                <a:avLst/>
                <a:gdLst>
                  <a:gd name="connsiteX0" fmla="*/ 0 w 321939"/>
                  <a:gd name="connsiteY0" fmla="*/ 0 h 33642"/>
                  <a:gd name="connsiteX1" fmla="*/ 321939 w 321939"/>
                  <a:gd name="connsiteY1" fmla="*/ 0 h 33642"/>
                  <a:gd name="connsiteX2" fmla="*/ 167546 w 321939"/>
                  <a:gd name="connsiteY2" fmla="*/ 33622 h 33642"/>
                  <a:gd name="connsiteX3" fmla="*/ 0 w 321939"/>
                  <a:gd name="connsiteY3" fmla="*/ 0 h 3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939" h="33642">
                    <a:moveTo>
                      <a:pt x="0" y="0"/>
                    </a:moveTo>
                    <a:lnTo>
                      <a:pt x="321939" y="0"/>
                    </a:lnTo>
                    <a:cubicBezTo>
                      <a:pt x="288247" y="18921"/>
                      <a:pt x="232961" y="33200"/>
                      <a:pt x="167546" y="33622"/>
                    </a:cubicBezTo>
                    <a:cubicBezTo>
                      <a:pt x="113104" y="33973"/>
                      <a:pt x="37279" y="30246"/>
                      <a:pt x="0" y="0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61" name="Freeform: Shape 1160">
                <a:extLst>
                  <a:ext uri="{FF2B5EF4-FFF2-40B4-BE49-F238E27FC236}">
                    <a16:creationId xmlns:a16="http://schemas.microsoft.com/office/drawing/2014/main" id="{9B9FC082-4C03-DB85-B58C-EF5FB9203481}"/>
                  </a:ext>
                </a:extLst>
              </p:cNvPr>
              <p:cNvSpPr/>
              <p:nvPr/>
            </p:nvSpPr>
            <p:spPr>
              <a:xfrm>
                <a:off x="1435678" y="2211229"/>
                <a:ext cx="1647678" cy="2161290"/>
              </a:xfrm>
              <a:custGeom>
                <a:avLst/>
                <a:gdLst>
                  <a:gd name="connsiteX0" fmla="*/ 1505173 w 1647678"/>
                  <a:gd name="connsiteY0" fmla="*/ 1288601 h 2161290"/>
                  <a:gd name="connsiteX1" fmla="*/ 1483790 w 1647678"/>
                  <a:gd name="connsiteY1" fmla="*/ 1150175 h 2161290"/>
                  <a:gd name="connsiteX2" fmla="*/ 1487940 w 1647678"/>
                  <a:gd name="connsiteY2" fmla="*/ 995922 h 2161290"/>
                  <a:gd name="connsiteX3" fmla="*/ 1515583 w 1647678"/>
                  <a:gd name="connsiteY3" fmla="*/ 880708 h 2161290"/>
                  <a:gd name="connsiteX4" fmla="*/ 1567915 w 1647678"/>
                  <a:gd name="connsiteY4" fmla="*/ 852502 h 2161290"/>
                  <a:gd name="connsiteX5" fmla="*/ 1647678 w 1647678"/>
                  <a:gd name="connsiteY5" fmla="*/ 782867 h 2161290"/>
                  <a:gd name="connsiteX6" fmla="*/ 1237676 w 1647678"/>
                  <a:gd name="connsiteY6" fmla="*/ 145882 h 2161290"/>
                  <a:gd name="connsiteX7" fmla="*/ 1121617 w 1647678"/>
                  <a:gd name="connsiteY7" fmla="*/ 34255 h 2161290"/>
                  <a:gd name="connsiteX8" fmla="*/ 1099812 w 1647678"/>
                  <a:gd name="connsiteY8" fmla="*/ 0 h 2161290"/>
                  <a:gd name="connsiteX9" fmla="*/ 1094396 w 1647678"/>
                  <a:gd name="connsiteY9" fmla="*/ 4431 h 2161290"/>
                  <a:gd name="connsiteX10" fmla="*/ 982136 w 1647678"/>
                  <a:gd name="connsiteY10" fmla="*/ 60561 h 2161290"/>
                  <a:gd name="connsiteX11" fmla="*/ 808822 w 1647678"/>
                  <a:gd name="connsiteY11" fmla="*/ 76106 h 2161290"/>
                  <a:gd name="connsiteX12" fmla="*/ 638955 w 1647678"/>
                  <a:gd name="connsiteY12" fmla="*/ 55567 h 2161290"/>
                  <a:gd name="connsiteX13" fmla="*/ 517480 w 1647678"/>
                  <a:gd name="connsiteY13" fmla="*/ 5557 h 2161290"/>
                  <a:gd name="connsiteX14" fmla="*/ 501724 w 1647678"/>
                  <a:gd name="connsiteY14" fmla="*/ 18640 h 2161290"/>
                  <a:gd name="connsiteX15" fmla="*/ 485969 w 1647678"/>
                  <a:gd name="connsiteY15" fmla="*/ 31441 h 2161290"/>
                  <a:gd name="connsiteX16" fmla="*/ 29120 w 1647678"/>
                  <a:gd name="connsiteY16" fmla="*/ 767322 h 2161290"/>
                  <a:gd name="connsiteX17" fmla="*/ 31301 w 1647678"/>
                  <a:gd name="connsiteY17" fmla="*/ 778717 h 2161290"/>
                  <a:gd name="connsiteX18" fmla="*/ 81452 w 1647678"/>
                  <a:gd name="connsiteY18" fmla="*/ 805586 h 2161290"/>
                  <a:gd name="connsiteX19" fmla="*/ 109095 w 1647678"/>
                  <a:gd name="connsiteY19" fmla="*/ 920801 h 2161290"/>
                  <a:gd name="connsiteX20" fmla="*/ 113245 w 1647678"/>
                  <a:gd name="connsiteY20" fmla="*/ 1075053 h 2161290"/>
                  <a:gd name="connsiteX21" fmla="*/ 91792 w 1647678"/>
                  <a:gd name="connsiteY21" fmla="*/ 1213339 h 2161290"/>
                  <a:gd name="connsiteX22" fmla="*/ 48533 w 1647678"/>
                  <a:gd name="connsiteY22" fmla="*/ 1335516 h 2161290"/>
                  <a:gd name="connsiteX23" fmla="*/ 70 w 1647678"/>
                  <a:gd name="connsiteY23" fmla="*/ 1346630 h 2161290"/>
                  <a:gd name="connsiteX24" fmla="*/ 0 w 1647678"/>
                  <a:gd name="connsiteY24" fmla="*/ 1346630 h 2161290"/>
                  <a:gd name="connsiteX25" fmla="*/ 317015 w 1647678"/>
                  <a:gd name="connsiteY25" fmla="*/ 1715063 h 2161290"/>
                  <a:gd name="connsiteX26" fmla="*/ 829431 w 1647678"/>
                  <a:gd name="connsiteY26" fmla="*/ 2011258 h 2161290"/>
                  <a:gd name="connsiteX27" fmla="*/ 888023 w 1647678"/>
                  <a:gd name="connsiteY27" fmla="*/ 2161290 h 2161290"/>
                  <a:gd name="connsiteX28" fmla="*/ 1630586 w 1647678"/>
                  <a:gd name="connsiteY28" fmla="*/ 1427730 h 2161290"/>
                  <a:gd name="connsiteX29" fmla="*/ 1548642 w 1647678"/>
                  <a:gd name="connsiteY29" fmla="*/ 1410708 h 2161290"/>
                  <a:gd name="connsiteX30" fmla="*/ 1505313 w 1647678"/>
                  <a:gd name="connsiteY30" fmla="*/ 1288601 h 216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647678" h="2161290">
                    <a:moveTo>
                      <a:pt x="1505173" y="1288601"/>
                    </a:moveTo>
                    <a:cubicBezTo>
                      <a:pt x="1439547" y="1230923"/>
                      <a:pt x="1455655" y="1202225"/>
                      <a:pt x="1483790" y="1150175"/>
                    </a:cubicBezTo>
                    <a:cubicBezTo>
                      <a:pt x="1423440" y="1078922"/>
                      <a:pt x="1453333" y="1037352"/>
                      <a:pt x="1487940" y="995922"/>
                    </a:cubicBezTo>
                    <a:cubicBezTo>
                      <a:pt x="1457624" y="938245"/>
                      <a:pt x="1479992" y="895690"/>
                      <a:pt x="1515583" y="880708"/>
                    </a:cubicBezTo>
                    <a:cubicBezTo>
                      <a:pt x="1547024" y="867414"/>
                      <a:pt x="1540483" y="868680"/>
                      <a:pt x="1567915" y="852502"/>
                    </a:cubicBezTo>
                    <a:cubicBezTo>
                      <a:pt x="1581912" y="817896"/>
                      <a:pt x="1615112" y="794965"/>
                      <a:pt x="1647678" y="782867"/>
                    </a:cubicBezTo>
                    <a:cubicBezTo>
                      <a:pt x="1610681" y="481818"/>
                      <a:pt x="1302598" y="182880"/>
                      <a:pt x="1237676" y="145882"/>
                    </a:cubicBezTo>
                    <a:cubicBezTo>
                      <a:pt x="1192729" y="120279"/>
                      <a:pt x="1149753" y="73715"/>
                      <a:pt x="1121617" y="34255"/>
                    </a:cubicBezTo>
                    <a:cubicBezTo>
                      <a:pt x="1112755" y="21735"/>
                      <a:pt x="1105299" y="10058"/>
                      <a:pt x="1099812" y="0"/>
                    </a:cubicBezTo>
                    <a:cubicBezTo>
                      <a:pt x="1097913" y="985"/>
                      <a:pt x="1096084" y="2532"/>
                      <a:pt x="1094396" y="4431"/>
                    </a:cubicBezTo>
                    <a:cubicBezTo>
                      <a:pt x="1065839" y="36506"/>
                      <a:pt x="1022721" y="50714"/>
                      <a:pt x="982136" y="60561"/>
                    </a:cubicBezTo>
                    <a:cubicBezTo>
                      <a:pt x="925654" y="74277"/>
                      <a:pt x="866710" y="77161"/>
                      <a:pt x="808822" y="76106"/>
                    </a:cubicBezTo>
                    <a:cubicBezTo>
                      <a:pt x="751637" y="74981"/>
                      <a:pt x="694592" y="68439"/>
                      <a:pt x="638955" y="55567"/>
                    </a:cubicBezTo>
                    <a:cubicBezTo>
                      <a:pt x="597525" y="46001"/>
                      <a:pt x="551172" y="32989"/>
                      <a:pt x="517480" y="5557"/>
                    </a:cubicBezTo>
                    <a:cubicBezTo>
                      <a:pt x="512627" y="9918"/>
                      <a:pt x="507422" y="14208"/>
                      <a:pt x="501724" y="18640"/>
                    </a:cubicBezTo>
                    <a:cubicBezTo>
                      <a:pt x="497926" y="21594"/>
                      <a:pt x="492651" y="25885"/>
                      <a:pt x="485969" y="31441"/>
                    </a:cubicBezTo>
                    <a:cubicBezTo>
                      <a:pt x="384329" y="117043"/>
                      <a:pt x="-25744" y="502498"/>
                      <a:pt x="29120" y="767322"/>
                    </a:cubicBezTo>
                    <a:cubicBezTo>
                      <a:pt x="29894" y="771121"/>
                      <a:pt x="30597" y="774919"/>
                      <a:pt x="31301" y="778717"/>
                    </a:cubicBezTo>
                    <a:cubicBezTo>
                      <a:pt x="56200" y="793418"/>
                      <a:pt x="50855" y="792715"/>
                      <a:pt x="81452" y="805586"/>
                    </a:cubicBezTo>
                    <a:cubicBezTo>
                      <a:pt x="117043" y="820569"/>
                      <a:pt x="139411" y="863123"/>
                      <a:pt x="109095" y="920801"/>
                    </a:cubicBezTo>
                    <a:cubicBezTo>
                      <a:pt x="143701" y="962230"/>
                      <a:pt x="173595" y="1003660"/>
                      <a:pt x="113245" y="1075053"/>
                    </a:cubicBezTo>
                    <a:cubicBezTo>
                      <a:pt x="141380" y="1126963"/>
                      <a:pt x="157488" y="1155802"/>
                      <a:pt x="91792" y="1213339"/>
                    </a:cubicBezTo>
                    <a:cubicBezTo>
                      <a:pt x="118309" y="1265178"/>
                      <a:pt x="114863" y="1291696"/>
                      <a:pt x="48533" y="1335516"/>
                    </a:cubicBezTo>
                    <a:cubicBezTo>
                      <a:pt x="36646" y="1338752"/>
                      <a:pt x="19906" y="1342761"/>
                      <a:pt x="70" y="1346630"/>
                    </a:cubicBezTo>
                    <a:lnTo>
                      <a:pt x="0" y="1346630"/>
                    </a:lnTo>
                    <a:cubicBezTo>
                      <a:pt x="10129" y="1453544"/>
                      <a:pt x="101287" y="1622005"/>
                      <a:pt x="317015" y="1715063"/>
                    </a:cubicBezTo>
                    <a:lnTo>
                      <a:pt x="829431" y="2011258"/>
                    </a:lnTo>
                    <a:lnTo>
                      <a:pt x="888023" y="2161290"/>
                    </a:lnTo>
                    <a:cubicBezTo>
                      <a:pt x="1032780" y="1772178"/>
                      <a:pt x="1536825" y="1664701"/>
                      <a:pt x="1630586" y="1427730"/>
                    </a:cubicBezTo>
                    <a:cubicBezTo>
                      <a:pt x="1596120" y="1422314"/>
                      <a:pt x="1566789" y="1415632"/>
                      <a:pt x="1548642" y="1410708"/>
                    </a:cubicBezTo>
                    <a:cubicBezTo>
                      <a:pt x="1482313" y="1366958"/>
                      <a:pt x="1478866" y="1340440"/>
                      <a:pt x="1505313" y="1288601"/>
                    </a:cubicBezTo>
                    <a:close/>
                  </a:path>
                </a:pathLst>
              </a:custGeom>
              <a:solidFill>
                <a:srgbClr val="27AAE1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62" name="Freeform: Shape 1161">
                <a:extLst>
                  <a:ext uri="{FF2B5EF4-FFF2-40B4-BE49-F238E27FC236}">
                    <a16:creationId xmlns:a16="http://schemas.microsoft.com/office/drawing/2014/main" id="{7915230B-E460-0158-202B-D6D5FFEC495B}"/>
                  </a:ext>
                </a:extLst>
              </p:cNvPr>
              <p:cNvSpPr/>
              <p:nvPr/>
            </p:nvSpPr>
            <p:spPr>
              <a:xfrm>
                <a:off x="1953228" y="2185204"/>
                <a:ext cx="582402" cy="102258"/>
              </a:xfrm>
              <a:custGeom>
                <a:avLst/>
                <a:gdLst>
                  <a:gd name="connsiteX0" fmla="*/ 582332 w 582402"/>
                  <a:gd name="connsiteY0" fmla="*/ 25955 h 102258"/>
                  <a:gd name="connsiteX1" fmla="*/ 576916 w 582402"/>
                  <a:gd name="connsiteY1" fmla="*/ 30386 h 102258"/>
                  <a:gd name="connsiteX2" fmla="*/ 464656 w 582402"/>
                  <a:gd name="connsiteY2" fmla="*/ 86516 h 102258"/>
                  <a:gd name="connsiteX3" fmla="*/ 291342 w 582402"/>
                  <a:gd name="connsiteY3" fmla="*/ 102061 h 102258"/>
                  <a:gd name="connsiteX4" fmla="*/ 121474 w 582402"/>
                  <a:gd name="connsiteY4" fmla="*/ 81522 h 102258"/>
                  <a:gd name="connsiteX5" fmla="*/ 0 w 582402"/>
                  <a:gd name="connsiteY5" fmla="*/ 31512 h 102258"/>
                  <a:gd name="connsiteX6" fmla="*/ 26940 w 582402"/>
                  <a:gd name="connsiteY6" fmla="*/ 2673 h 102258"/>
                  <a:gd name="connsiteX7" fmla="*/ 28346 w 582402"/>
                  <a:gd name="connsiteY7" fmla="*/ 3447 h 102258"/>
                  <a:gd name="connsiteX8" fmla="*/ 571289 w 582402"/>
                  <a:gd name="connsiteY8" fmla="*/ 0 h 102258"/>
                  <a:gd name="connsiteX9" fmla="*/ 574103 w 582402"/>
                  <a:gd name="connsiteY9" fmla="*/ 8370 h 102258"/>
                  <a:gd name="connsiteX10" fmla="*/ 582402 w 582402"/>
                  <a:gd name="connsiteY10" fmla="*/ 25885 h 102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2402" h="102258">
                    <a:moveTo>
                      <a:pt x="582332" y="25955"/>
                    </a:moveTo>
                    <a:cubicBezTo>
                      <a:pt x="580433" y="26940"/>
                      <a:pt x="578604" y="28487"/>
                      <a:pt x="576916" y="30386"/>
                    </a:cubicBezTo>
                    <a:cubicBezTo>
                      <a:pt x="548359" y="62461"/>
                      <a:pt x="505241" y="76669"/>
                      <a:pt x="464656" y="86516"/>
                    </a:cubicBezTo>
                    <a:cubicBezTo>
                      <a:pt x="408174" y="100232"/>
                      <a:pt x="349230" y="103116"/>
                      <a:pt x="291342" y="102061"/>
                    </a:cubicBezTo>
                    <a:cubicBezTo>
                      <a:pt x="234157" y="100936"/>
                      <a:pt x="177112" y="94394"/>
                      <a:pt x="121474" y="81522"/>
                    </a:cubicBezTo>
                    <a:cubicBezTo>
                      <a:pt x="80045" y="71956"/>
                      <a:pt x="33692" y="58944"/>
                      <a:pt x="0" y="31512"/>
                    </a:cubicBezTo>
                    <a:cubicBezTo>
                      <a:pt x="11113" y="21524"/>
                      <a:pt x="19835" y="11747"/>
                      <a:pt x="26940" y="2673"/>
                    </a:cubicBezTo>
                    <a:cubicBezTo>
                      <a:pt x="27362" y="2954"/>
                      <a:pt x="27854" y="3165"/>
                      <a:pt x="28346" y="3447"/>
                    </a:cubicBezTo>
                    <a:cubicBezTo>
                      <a:pt x="190476" y="87431"/>
                      <a:pt x="412746" y="97700"/>
                      <a:pt x="571289" y="0"/>
                    </a:cubicBezTo>
                    <a:cubicBezTo>
                      <a:pt x="572203" y="2884"/>
                      <a:pt x="573118" y="5768"/>
                      <a:pt x="574103" y="8370"/>
                    </a:cubicBezTo>
                    <a:cubicBezTo>
                      <a:pt x="576002" y="13294"/>
                      <a:pt x="578745" y="19273"/>
                      <a:pt x="582402" y="25885"/>
                    </a:cubicBezTo>
                    <a:close/>
                  </a:path>
                </a:pathLst>
              </a:custGeom>
              <a:solidFill>
                <a:srgbClr val="ED1C24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63" name="Freeform: Shape 1162">
                <a:extLst>
                  <a:ext uri="{FF2B5EF4-FFF2-40B4-BE49-F238E27FC236}">
                    <a16:creationId xmlns:a16="http://schemas.microsoft.com/office/drawing/2014/main" id="{12B24F9D-460B-5910-06CB-2B681C9ACD6F}"/>
                  </a:ext>
                </a:extLst>
              </p:cNvPr>
              <p:cNvSpPr/>
              <p:nvPr/>
            </p:nvSpPr>
            <p:spPr>
              <a:xfrm>
                <a:off x="1980098" y="2152215"/>
                <a:ext cx="544349" cy="102912"/>
              </a:xfrm>
              <a:custGeom>
                <a:avLst/>
                <a:gdLst>
                  <a:gd name="connsiteX0" fmla="*/ 1407 w 544349"/>
                  <a:gd name="connsiteY0" fmla="*/ 36506 h 102912"/>
                  <a:gd name="connsiteX1" fmla="*/ 0 w 544349"/>
                  <a:gd name="connsiteY1" fmla="*/ 35732 h 102912"/>
                  <a:gd name="connsiteX2" fmla="*/ 17022 w 544349"/>
                  <a:gd name="connsiteY2" fmla="*/ 9988 h 102912"/>
                  <a:gd name="connsiteX3" fmla="*/ 28487 w 544349"/>
                  <a:gd name="connsiteY3" fmla="*/ 18851 h 102912"/>
                  <a:gd name="connsiteX4" fmla="*/ 401281 w 544349"/>
                  <a:gd name="connsiteY4" fmla="*/ 72097 h 102912"/>
                  <a:gd name="connsiteX5" fmla="*/ 536893 w 544349"/>
                  <a:gd name="connsiteY5" fmla="*/ 0 h 102912"/>
                  <a:gd name="connsiteX6" fmla="*/ 544349 w 544349"/>
                  <a:gd name="connsiteY6" fmla="*/ 33059 h 102912"/>
                  <a:gd name="connsiteX7" fmla="*/ 1407 w 544349"/>
                  <a:gd name="connsiteY7" fmla="*/ 36506 h 10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4349" h="102912">
                    <a:moveTo>
                      <a:pt x="1407" y="36506"/>
                    </a:moveTo>
                    <a:cubicBezTo>
                      <a:pt x="914" y="36224"/>
                      <a:pt x="422" y="36013"/>
                      <a:pt x="0" y="35732"/>
                    </a:cubicBezTo>
                    <a:cubicBezTo>
                      <a:pt x="7456" y="26166"/>
                      <a:pt x="12872" y="17303"/>
                      <a:pt x="17022" y="9988"/>
                    </a:cubicBezTo>
                    <a:cubicBezTo>
                      <a:pt x="20258" y="13716"/>
                      <a:pt x="24056" y="16811"/>
                      <a:pt x="28487" y="18851"/>
                    </a:cubicBezTo>
                    <a:cubicBezTo>
                      <a:pt x="144897" y="72800"/>
                      <a:pt x="274250" y="100725"/>
                      <a:pt x="401281" y="72097"/>
                    </a:cubicBezTo>
                    <a:cubicBezTo>
                      <a:pt x="452558" y="60632"/>
                      <a:pt x="498629" y="35099"/>
                      <a:pt x="536893" y="0"/>
                    </a:cubicBezTo>
                    <a:cubicBezTo>
                      <a:pt x="538511" y="11465"/>
                      <a:pt x="541114" y="23001"/>
                      <a:pt x="544349" y="33059"/>
                    </a:cubicBezTo>
                    <a:cubicBezTo>
                      <a:pt x="385806" y="130759"/>
                      <a:pt x="163467" y="120419"/>
                      <a:pt x="1407" y="36506"/>
                    </a:cubicBezTo>
                    <a:close/>
                  </a:path>
                </a:pathLst>
              </a:custGeom>
              <a:solidFill>
                <a:srgbClr val="F7D7C6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64" name="Freeform: Shape 1163">
                <a:extLst>
                  <a:ext uri="{FF2B5EF4-FFF2-40B4-BE49-F238E27FC236}">
                    <a16:creationId xmlns:a16="http://schemas.microsoft.com/office/drawing/2014/main" id="{CFD1A742-6906-D8B4-700E-999FF88E69F3}"/>
                  </a:ext>
                </a:extLst>
              </p:cNvPr>
              <p:cNvSpPr/>
              <p:nvPr/>
            </p:nvSpPr>
            <p:spPr>
              <a:xfrm>
                <a:off x="1916411" y="2209136"/>
                <a:ext cx="647501" cy="118787"/>
              </a:xfrm>
              <a:custGeom>
                <a:avLst/>
                <a:gdLst>
                  <a:gd name="connsiteX0" fmla="*/ 642220 w 647501"/>
                  <a:gd name="connsiteY0" fmla="*/ 34941 h 118787"/>
                  <a:gd name="connsiteX1" fmla="*/ 640884 w 647501"/>
                  <a:gd name="connsiteY1" fmla="*/ 36348 h 118787"/>
                  <a:gd name="connsiteX2" fmla="*/ 512024 w 647501"/>
                  <a:gd name="connsiteY2" fmla="*/ 101481 h 118787"/>
                  <a:gd name="connsiteX3" fmla="*/ 328018 w 647501"/>
                  <a:gd name="connsiteY3" fmla="*/ 118503 h 118787"/>
                  <a:gd name="connsiteX4" fmla="*/ 136909 w 647501"/>
                  <a:gd name="connsiteY4" fmla="*/ 93885 h 118787"/>
                  <a:gd name="connsiteX5" fmla="*/ 6782 w 647501"/>
                  <a:gd name="connsiteY5" fmla="*/ 34941 h 118787"/>
                  <a:gd name="connsiteX6" fmla="*/ 5305 w 647501"/>
                  <a:gd name="connsiteY6" fmla="*/ 33534 h 118787"/>
                  <a:gd name="connsiteX7" fmla="*/ 35269 w 647501"/>
                  <a:gd name="connsiteY7" fmla="*/ 6524 h 118787"/>
                  <a:gd name="connsiteX8" fmla="*/ 36747 w 647501"/>
                  <a:gd name="connsiteY8" fmla="*/ 7650 h 118787"/>
                  <a:gd name="connsiteX9" fmla="*/ 158221 w 647501"/>
                  <a:gd name="connsiteY9" fmla="*/ 57660 h 118787"/>
                  <a:gd name="connsiteX10" fmla="*/ 328089 w 647501"/>
                  <a:gd name="connsiteY10" fmla="*/ 78199 h 118787"/>
                  <a:gd name="connsiteX11" fmla="*/ 501402 w 647501"/>
                  <a:gd name="connsiteY11" fmla="*/ 62654 h 118787"/>
                  <a:gd name="connsiteX12" fmla="*/ 613663 w 647501"/>
                  <a:gd name="connsiteY12" fmla="*/ 6524 h 118787"/>
                  <a:gd name="connsiteX13" fmla="*/ 619079 w 647501"/>
                  <a:gd name="connsiteY13" fmla="*/ 2093 h 118787"/>
                  <a:gd name="connsiteX14" fmla="*/ 642150 w 647501"/>
                  <a:gd name="connsiteY14" fmla="*/ 34941 h 118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7501" h="118787">
                    <a:moveTo>
                      <a:pt x="642220" y="34941"/>
                    </a:moveTo>
                    <a:cubicBezTo>
                      <a:pt x="641798" y="35433"/>
                      <a:pt x="641446" y="35926"/>
                      <a:pt x="640884" y="36348"/>
                    </a:cubicBezTo>
                    <a:cubicBezTo>
                      <a:pt x="608106" y="72361"/>
                      <a:pt x="558306" y="90790"/>
                      <a:pt x="512024" y="101481"/>
                    </a:cubicBezTo>
                    <a:cubicBezTo>
                      <a:pt x="451954" y="115408"/>
                      <a:pt x="389564" y="120051"/>
                      <a:pt x="328018" y="118503"/>
                    </a:cubicBezTo>
                    <a:cubicBezTo>
                      <a:pt x="263869" y="116885"/>
                      <a:pt x="199088" y="110063"/>
                      <a:pt x="136909" y="93885"/>
                    </a:cubicBezTo>
                    <a:cubicBezTo>
                      <a:pt x="90837" y="81998"/>
                      <a:pt x="43851" y="65749"/>
                      <a:pt x="6782" y="34941"/>
                    </a:cubicBezTo>
                    <a:cubicBezTo>
                      <a:pt x="6290" y="34519"/>
                      <a:pt x="5798" y="34027"/>
                      <a:pt x="5305" y="33534"/>
                    </a:cubicBezTo>
                    <a:cubicBezTo>
                      <a:pt x="-11717" y="16794"/>
                      <a:pt x="15997" y="-9583"/>
                      <a:pt x="35269" y="6524"/>
                    </a:cubicBezTo>
                    <a:cubicBezTo>
                      <a:pt x="35762" y="6946"/>
                      <a:pt x="36254" y="7298"/>
                      <a:pt x="36747" y="7650"/>
                    </a:cubicBezTo>
                    <a:cubicBezTo>
                      <a:pt x="70439" y="35082"/>
                      <a:pt x="116792" y="48094"/>
                      <a:pt x="158221" y="57660"/>
                    </a:cubicBezTo>
                    <a:cubicBezTo>
                      <a:pt x="213859" y="70532"/>
                      <a:pt x="270903" y="77144"/>
                      <a:pt x="328089" y="78199"/>
                    </a:cubicBezTo>
                    <a:cubicBezTo>
                      <a:pt x="385977" y="79325"/>
                      <a:pt x="444921" y="76370"/>
                      <a:pt x="501402" y="62654"/>
                    </a:cubicBezTo>
                    <a:cubicBezTo>
                      <a:pt x="541988" y="52807"/>
                      <a:pt x="585176" y="38528"/>
                      <a:pt x="613663" y="6524"/>
                    </a:cubicBezTo>
                    <a:cubicBezTo>
                      <a:pt x="615351" y="4625"/>
                      <a:pt x="617180" y="3078"/>
                      <a:pt x="619079" y="2093"/>
                    </a:cubicBezTo>
                    <a:cubicBezTo>
                      <a:pt x="636101" y="-7403"/>
                      <a:pt x="657694" y="17497"/>
                      <a:pt x="642150" y="34941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65" name="Freeform: Shape 1164">
                <a:extLst>
                  <a:ext uri="{FF2B5EF4-FFF2-40B4-BE49-F238E27FC236}">
                    <a16:creationId xmlns:a16="http://schemas.microsoft.com/office/drawing/2014/main" id="{DEEA12B0-C2FE-963D-4C37-4B5A4F6999E3}"/>
                  </a:ext>
                </a:extLst>
              </p:cNvPr>
              <p:cNvSpPr/>
              <p:nvPr/>
            </p:nvSpPr>
            <p:spPr>
              <a:xfrm>
                <a:off x="1971388" y="2145617"/>
                <a:ext cx="565367" cy="109510"/>
              </a:xfrm>
              <a:custGeom>
                <a:avLst/>
                <a:gdLst>
                  <a:gd name="connsiteX0" fmla="*/ 555873 w 565367"/>
                  <a:gd name="connsiteY0" fmla="*/ 37969 h 109510"/>
                  <a:gd name="connsiteX1" fmla="*/ 553059 w 565367"/>
                  <a:gd name="connsiteY1" fmla="*/ 39658 h 109510"/>
                  <a:gd name="connsiteX2" fmla="*/ 10117 w 565367"/>
                  <a:gd name="connsiteY2" fmla="*/ 43104 h 109510"/>
                  <a:gd name="connsiteX3" fmla="*/ 8710 w 565367"/>
                  <a:gd name="connsiteY3" fmla="*/ 42330 h 109510"/>
                  <a:gd name="connsiteX4" fmla="*/ 30515 w 565367"/>
                  <a:gd name="connsiteY4" fmla="*/ 8357 h 109510"/>
                  <a:gd name="connsiteX5" fmla="*/ 535545 w 565367"/>
                  <a:gd name="connsiteY5" fmla="*/ 3222 h 109510"/>
                  <a:gd name="connsiteX6" fmla="*/ 555873 w 565367"/>
                  <a:gd name="connsiteY6" fmla="*/ 38040 h 10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5367" h="109510">
                    <a:moveTo>
                      <a:pt x="555873" y="37969"/>
                    </a:moveTo>
                    <a:cubicBezTo>
                      <a:pt x="554958" y="38602"/>
                      <a:pt x="554044" y="39095"/>
                      <a:pt x="553059" y="39658"/>
                    </a:cubicBezTo>
                    <a:cubicBezTo>
                      <a:pt x="394516" y="137358"/>
                      <a:pt x="172176" y="127018"/>
                      <a:pt x="10117" y="43104"/>
                    </a:cubicBezTo>
                    <a:cubicBezTo>
                      <a:pt x="9624" y="42823"/>
                      <a:pt x="9132" y="42612"/>
                      <a:pt x="8710" y="42330"/>
                    </a:cubicBezTo>
                    <a:cubicBezTo>
                      <a:pt x="-12040" y="29599"/>
                      <a:pt x="7936" y="-3319"/>
                      <a:pt x="30515" y="8357"/>
                    </a:cubicBezTo>
                    <a:cubicBezTo>
                      <a:pt x="181039" y="86362"/>
                      <a:pt x="389171" y="94944"/>
                      <a:pt x="535545" y="3222"/>
                    </a:cubicBezTo>
                    <a:cubicBezTo>
                      <a:pt x="557631" y="-10705"/>
                      <a:pt x="577889" y="24183"/>
                      <a:pt x="555873" y="3804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66" name="Freeform: Shape 1165">
                <a:extLst>
                  <a:ext uri="{FF2B5EF4-FFF2-40B4-BE49-F238E27FC236}">
                    <a16:creationId xmlns:a16="http://schemas.microsoft.com/office/drawing/2014/main" id="{37A9C8E8-7719-9E37-D139-AEBB959C33E8}"/>
                  </a:ext>
                </a:extLst>
              </p:cNvPr>
              <p:cNvSpPr/>
              <p:nvPr/>
            </p:nvSpPr>
            <p:spPr>
              <a:xfrm>
                <a:off x="1454458" y="2244077"/>
                <a:ext cx="651756" cy="1857076"/>
              </a:xfrm>
              <a:custGeom>
                <a:avLst/>
                <a:gdLst>
                  <a:gd name="connsiteX0" fmla="*/ 230921 w 651756"/>
                  <a:gd name="connsiteY0" fmla="*/ 1198357 h 1857076"/>
                  <a:gd name="connsiteX1" fmla="*/ 374060 w 651756"/>
                  <a:gd name="connsiteY1" fmla="*/ 1119929 h 1857076"/>
                  <a:gd name="connsiteX2" fmla="*/ 541677 w 651756"/>
                  <a:gd name="connsiteY2" fmla="*/ 1081032 h 1857076"/>
                  <a:gd name="connsiteX3" fmla="*/ 183021 w 651756"/>
                  <a:gd name="connsiteY3" fmla="*/ 719211 h 1857076"/>
                  <a:gd name="connsiteX4" fmla="*/ 266723 w 651756"/>
                  <a:gd name="connsiteY4" fmla="*/ 619682 h 1857076"/>
                  <a:gd name="connsiteX5" fmla="*/ 468736 w 651756"/>
                  <a:gd name="connsiteY5" fmla="*/ 0 h 1857076"/>
                  <a:gd name="connsiteX6" fmla="*/ 0 w 651756"/>
                  <a:gd name="connsiteY6" fmla="*/ 725612 h 1857076"/>
                  <a:gd name="connsiteX7" fmla="*/ 10340 w 651756"/>
                  <a:gd name="connsiteY7" fmla="*/ 744603 h 1857076"/>
                  <a:gd name="connsiteX8" fmla="*/ 12450 w 651756"/>
                  <a:gd name="connsiteY8" fmla="*/ 745939 h 1857076"/>
                  <a:gd name="connsiteX9" fmla="*/ 62672 w 651756"/>
                  <a:gd name="connsiteY9" fmla="*/ 772879 h 1857076"/>
                  <a:gd name="connsiteX10" fmla="*/ 90315 w 651756"/>
                  <a:gd name="connsiteY10" fmla="*/ 888094 h 1857076"/>
                  <a:gd name="connsiteX11" fmla="*/ 94465 w 651756"/>
                  <a:gd name="connsiteY11" fmla="*/ 1042346 h 1857076"/>
                  <a:gd name="connsiteX12" fmla="*/ 87853 w 651756"/>
                  <a:gd name="connsiteY12" fmla="*/ 1166564 h 1857076"/>
                  <a:gd name="connsiteX13" fmla="*/ 83843 w 651756"/>
                  <a:gd name="connsiteY13" fmla="*/ 1170643 h 1857076"/>
                  <a:gd name="connsiteX14" fmla="*/ 72941 w 651756"/>
                  <a:gd name="connsiteY14" fmla="*/ 1180631 h 1857076"/>
                  <a:gd name="connsiteX15" fmla="*/ 29683 w 651756"/>
                  <a:gd name="connsiteY15" fmla="*/ 1302809 h 1857076"/>
                  <a:gd name="connsiteX16" fmla="*/ 1758 w 651756"/>
                  <a:gd name="connsiteY16" fmla="*/ 1309632 h 1857076"/>
                  <a:gd name="connsiteX17" fmla="*/ 651756 w 651756"/>
                  <a:gd name="connsiteY17" fmla="*/ 1857076 h 1857076"/>
                  <a:gd name="connsiteX18" fmla="*/ 254414 w 651756"/>
                  <a:gd name="connsiteY18" fmla="*/ 1477389 h 1857076"/>
                  <a:gd name="connsiteX19" fmla="*/ 183021 w 651756"/>
                  <a:gd name="connsiteY19" fmla="*/ 1242177 h 1857076"/>
                  <a:gd name="connsiteX20" fmla="*/ 230921 w 651756"/>
                  <a:gd name="connsiteY20" fmla="*/ 1198497 h 185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51756" h="1857076">
                    <a:moveTo>
                      <a:pt x="230921" y="1198357"/>
                    </a:moveTo>
                    <a:cubicBezTo>
                      <a:pt x="179785" y="1155028"/>
                      <a:pt x="221425" y="1104033"/>
                      <a:pt x="374060" y="1119929"/>
                    </a:cubicBezTo>
                    <a:cubicBezTo>
                      <a:pt x="423016" y="1125064"/>
                      <a:pt x="518184" y="1112544"/>
                      <a:pt x="541677" y="1081032"/>
                    </a:cubicBezTo>
                    <a:cubicBezTo>
                      <a:pt x="194838" y="1076530"/>
                      <a:pt x="64571" y="813464"/>
                      <a:pt x="183021" y="719211"/>
                    </a:cubicBezTo>
                    <a:cubicBezTo>
                      <a:pt x="244145" y="670607"/>
                      <a:pt x="266723" y="646411"/>
                      <a:pt x="266723" y="619682"/>
                    </a:cubicBezTo>
                    <a:cubicBezTo>
                      <a:pt x="-30457" y="721110"/>
                      <a:pt x="307660" y="175494"/>
                      <a:pt x="468736" y="0"/>
                    </a:cubicBezTo>
                    <a:cubicBezTo>
                      <a:pt x="223606" y="159246"/>
                      <a:pt x="65274" y="468173"/>
                      <a:pt x="0" y="725612"/>
                    </a:cubicBezTo>
                    <a:cubicBezTo>
                      <a:pt x="4080" y="731520"/>
                      <a:pt x="7597" y="737780"/>
                      <a:pt x="10340" y="744603"/>
                    </a:cubicBezTo>
                    <a:cubicBezTo>
                      <a:pt x="11043" y="745025"/>
                      <a:pt x="11747" y="745447"/>
                      <a:pt x="12450" y="745939"/>
                    </a:cubicBezTo>
                    <a:cubicBezTo>
                      <a:pt x="37420" y="760640"/>
                      <a:pt x="32004" y="759937"/>
                      <a:pt x="62672" y="772879"/>
                    </a:cubicBezTo>
                    <a:cubicBezTo>
                      <a:pt x="98263" y="787861"/>
                      <a:pt x="120630" y="830416"/>
                      <a:pt x="90315" y="888094"/>
                    </a:cubicBezTo>
                    <a:cubicBezTo>
                      <a:pt x="124921" y="929523"/>
                      <a:pt x="154815" y="970952"/>
                      <a:pt x="94465" y="1042346"/>
                    </a:cubicBezTo>
                    <a:cubicBezTo>
                      <a:pt x="120208" y="1089824"/>
                      <a:pt x="135683" y="1118100"/>
                      <a:pt x="87853" y="1166564"/>
                    </a:cubicBezTo>
                    <a:cubicBezTo>
                      <a:pt x="100725" y="1172894"/>
                      <a:pt x="98193" y="1175497"/>
                      <a:pt x="83843" y="1170643"/>
                    </a:cubicBezTo>
                    <a:cubicBezTo>
                      <a:pt x="80467" y="1173879"/>
                      <a:pt x="76880" y="1177185"/>
                      <a:pt x="72941" y="1180631"/>
                    </a:cubicBezTo>
                    <a:cubicBezTo>
                      <a:pt x="99459" y="1232471"/>
                      <a:pt x="96012" y="1258988"/>
                      <a:pt x="29683" y="1302809"/>
                    </a:cubicBezTo>
                    <a:cubicBezTo>
                      <a:pt x="22227" y="1304849"/>
                      <a:pt x="12661" y="1307170"/>
                      <a:pt x="1758" y="1309632"/>
                    </a:cubicBezTo>
                    <a:cubicBezTo>
                      <a:pt x="75966" y="1687138"/>
                      <a:pt x="616798" y="1822610"/>
                      <a:pt x="651756" y="1857076"/>
                    </a:cubicBezTo>
                    <a:cubicBezTo>
                      <a:pt x="258846" y="1591760"/>
                      <a:pt x="146867" y="1477389"/>
                      <a:pt x="254414" y="1477389"/>
                    </a:cubicBezTo>
                    <a:cubicBezTo>
                      <a:pt x="133502" y="1385809"/>
                      <a:pt x="91018" y="1261591"/>
                      <a:pt x="183021" y="1242177"/>
                    </a:cubicBezTo>
                    <a:cubicBezTo>
                      <a:pt x="230921" y="1232049"/>
                      <a:pt x="230921" y="1198497"/>
                      <a:pt x="230921" y="1198497"/>
                    </a:cubicBezTo>
                    <a:close/>
                  </a:path>
                </a:pathLst>
              </a:custGeom>
              <a:solidFill>
                <a:srgbClr val="231F20">
                  <a:alpha val="2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67" name="Freeform: Shape 1166">
                <a:extLst>
                  <a:ext uri="{FF2B5EF4-FFF2-40B4-BE49-F238E27FC236}">
                    <a16:creationId xmlns:a16="http://schemas.microsoft.com/office/drawing/2014/main" id="{6468D4BF-3431-D74F-D171-9F033E8A8BBF}"/>
                  </a:ext>
                </a:extLst>
              </p:cNvPr>
              <p:cNvSpPr/>
              <p:nvPr/>
            </p:nvSpPr>
            <p:spPr>
              <a:xfrm>
                <a:off x="2586063" y="2387497"/>
                <a:ext cx="493213" cy="1589016"/>
              </a:xfrm>
              <a:custGeom>
                <a:avLst/>
                <a:gdLst>
                  <a:gd name="connsiteX0" fmla="*/ 354787 w 493213"/>
                  <a:gd name="connsiteY0" fmla="*/ 1112333 h 1589016"/>
                  <a:gd name="connsiteX1" fmla="*/ 309700 w 493213"/>
                  <a:gd name="connsiteY1" fmla="*/ 1047973 h 1589016"/>
                  <a:gd name="connsiteX2" fmla="*/ 333475 w 493213"/>
                  <a:gd name="connsiteY2" fmla="*/ 973906 h 1589016"/>
                  <a:gd name="connsiteX3" fmla="*/ 337625 w 493213"/>
                  <a:gd name="connsiteY3" fmla="*/ 819654 h 1589016"/>
                  <a:gd name="connsiteX4" fmla="*/ 365268 w 493213"/>
                  <a:gd name="connsiteY4" fmla="*/ 704440 h 1589016"/>
                  <a:gd name="connsiteX5" fmla="*/ 417599 w 493213"/>
                  <a:gd name="connsiteY5" fmla="*/ 676234 h 1589016"/>
                  <a:gd name="connsiteX6" fmla="*/ 493213 w 493213"/>
                  <a:gd name="connsiteY6" fmla="*/ 608287 h 1589016"/>
                  <a:gd name="connsiteX7" fmla="*/ 127735 w 493213"/>
                  <a:gd name="connsiteY7" fmla="*/ 0 h 1589016"/>
                  <a:gd name="connsiteX8" fmla="*/ 217627 w 493213"/>
                  <a:gd name="connsiteY8" fmla="*/ 511853 h 1589016"/>
                  <a:gd name="connsiteX9" fmla="*/ 299220 w 493213"/>
                  <a:gd name="connsiteY9" fmla="*/ 628193 h 1589016"/>
                  <a:gd name="connsiteX10" fmla="*/ 97489 w 493213"/>
                  <a:gd name="connsiteY10" fmla="*/ 997821 h 1589016"/>
                  <a:gd name="connsiteX11" fmla="*/ 210031 w 493213"/>
                  <a:gd name="connsiteY11" fmla="*/ 1030107 h 1589016"/>
                  <a:gd name="connsiteX12" fmla="*/ 0 w 493213"/>
                  <a:gd name="connsiteY12" fmla="*/ 1320394 h 1589016"/>
                  <a:gd name="connsiteX13" fmla="*/ 144475 w 493213"/>
                  <a:gd name="connsiteY13" fmla="*/ 1296901 h 1589016"/>
                  <a:gd name="connsiteX14" fmla="*/ 110853 w 493213"/>
                  <a:gd name="connsiteY14" fmla="*/ 1411130 h 1589016"/>
                  <a:gd name="connsiteX15" fmla="*/ 238518 w 493213"/>
                  <a:gd name="connsiteY15" fmla="*/ 1387637 h 1589016"/>
                  <a:gd name="connsiteX16" fmla="*/ 46775 w 493213"/>
                  <a:gd name="connsiteY16" fmla="*/ 1589016 h 1589016"/>
                  <a:gd name="connsiteX17" fmla="*/ 463460 w 493213"/>
                  <a:gd name="connsiteY17" fmla="*/ 1248719 h 1589016"/>
                  <a:gd name="connsiteX18" fmla="*/ 398186 w 493213"/>
                  <a:gd name="connsiteY18" fmla="*/ 1234511 h 1589016"/>
                  <a:gd name="connsiteX19" fmla="*/ 354857 w 493213"/>
                  <a:gd name="connsiteY19" fmla="*/ 1112403 h 158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93213" h="1589016">
                    <a:moveTo>
                      <a:pt x="354787" y="1112333"/>
                    </a:moveTo>
                    <a:cubicBezTo>
                      <a:pt x="325597" y="1086659"/>
                      <a:pt x="312654" y="1066753"/>
                      <a:pt x="309700" y="1047973"/>
                    </a:cubicBezTo>
                    <a:cubicBezTo>
                      <a:pt x="305972" y="1024480"/>
                      <a:pt x="317860" y="1002816"/>
                      <a:pt x="333475" y="973906"/>
                    </a:cubicBezTo>
                    <a:cubicBezTo>
                      <a:pt x="273124" y="902654"/>
                      <a:pt x="303018" y="861084"/>
                      <a:pt x="337625" y="819654"/>
                    </a:cubicBezTo>
                    <a:cubicBezTo>
                      <a:pt x="307309" y="761977"/>
                      <a:pt x="329676" y="719422"/>
                      <a:pt x="365268" y="704440"/>
                    </a:cubicBezTo>
                    <a:cubicBezTo>
                      <a:pt x="396709" y="691146"/>
                      <a:pt x="390167" y="692412"/>
                      <a:pt x="417599" y="676234"/>
                    </a:cubicBezTo>
                    <a:cubicBezTo>
                      <a:pt x="431034" y="643105"/>
                      <a:pt x="462053" y="620737"/>
                      <a:pt x="493213" y="608287"/>
                    </a:cubicBezTo>
                    <a:cubicBezTo>
                      <a:pt x="407963" y="376381"/>
                      <a:pt x="267216" y="111908"/>
                      <a:pt x="127735" y="0"/>
                    </a:cubicBezTo>
                    <a:cubicBezTo>
                      <a:pt x="392278" y="488712"/>
                      <a:pt x="402406" y="581558"/>
                      <a:pt x="217627" y="511853"/>
                    </a:cubicBezTo>
                    <a:cubicBezTo>
                      <a:pt x="223536" y="541536"/>
                      <a:pt x="261167" y="590843"/>
                      <a:pt x="299220" y="628193"/>
                    </a:cubicBezTo>
                    <a:cubicBezTo>
                      <a:pt x="341142" y="669341"/>
                      <a:pt x="270100" y="969264"/>
                      <a:pt x="97489" y="997821"/>
                    </a:cubicBezTo>
                    <a:cubicBezTo>
                      <a:pt x="97489" y="1012593"/>
                      <a:pt x="183865" y="1038899"/>
                      <a:pt x="210031" y="1030107"/>
                    </a:cubicBezTo>
                    <a:cubicBezTo>
                      <a:pt x="262081" y="1012593"/>
                      <a:pt x="266301" y="1168392"/>
                      <a:pt x="0" y="1320394"/>
                    </a:cubicBezTo>
                    <a:cubicBezTo>
                      <a:pt x="6119" y="1332422"/>
                      <a:pt x="92425" y="1320394"/>
                      <a:pt x="144475" y="1296901"/>
                    </a:cubicBezTo>
                    <a:cubicBezTo>
                      <a:pt x="277134" y="1237043"/>
                      <a:pt x="322572" y="1235144"/>
                      <a:pt x="110853" y="1411130"/>
                    </a:cubicBezTo>
                    <a:cubicBezTo>
                      <a:pt x="162974" y="1426253"/>
                      <a:pt x="207147" y="1369631"/>
                      <a:pt x="238518" y="1387637"/>
                    </a:cubicBezTo>
                    <a:cubicBezTo>
                      <a:pt x="250264" y="1394390"/>
                      <a:pt x="139833" y="1518256"/>
                      <a:pt x="46775" y="1589016"/>
                    </a:cubicBezTo>
                    <a:cubicBezTo>
                      <a:pt x="90174" y="1570377"/>
                      <a:pt x="339665" y="1414858"/>
                      <a:pt x="463460" y="1248719"/>
                    </a:cubicBezTo>
                    <a:cubicBezTo>
                      <a:pt x="436309" y="1243936"/>
                      <a:pt x="413309" y="1238590"/>
                      <a:pt x="398186" y="1234511"/>
                    </a:cubicBezTo>
                    <a:cubicBezTo>
                      <a:pt x="331857" y="1190760"/>
                      <a:pt x="328410" y="1164242"/>
                      <a:pt x="354857" y="1112403"/>
                    </a:cubicBezTo>
                    <a:close/>
                  </a:path>
                </a:pathLst>
              </a:custGeom>
              <a:solidFill>
                <a:srgbClr val="231F20">
                  <a:alpha val="2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68" name="Freeform: Shape 1167">
                <a:extLst>
                  <a:ext uri="{FF2B5EF4-FFF2-40B4-BE49-F238E27FC236}">
                    <a16:creationId xmlns:a16="http://schemas.microsoft.com/office/drawing/2014/main" id="{5393E7BF-988F-16B1-1B89-FF23A71A28E7}"/>
                  </a:ext>
                </a:extLst>
              </p:cNvPr>
              <p:cNvSpPr/>
              <p:nvPr/>
            </p:nvSpPr>
            <p:spPr>
              <a:xfrm>
                <a:off x="2160867" y="3486114"/>
                <a:ext cx="599846" cy="198213"/>
              </a:xfrm>
              <a:custGeom>
                <a:avLst/>
                <a:gdLst>
                  <a:gd name="connsiteX0" fmla="*/ 0 w 599846"/>
                  <a:gd name="connsiteY0" fmla="*/ 198214 h 198213"/>
                  <a:gd name="connsiteX1" fmla="*/ 599846 w 599846"/>
                  <a:gd name="connsiteY1" fmla="*/ 0 h 198213"/>
                  <a:gd name="connsiteX2" fmla="*/ 444399 w 599846"/>
                  <a:gd name="connsiteY2" fmla="*/ 141732 h 198213"/>
                  <a:gd name="connsiteX3" fmla="*/ 0 w 599846"/>
                  <a:gd name="connsiteY3" fmla="*/ 198214 h 19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9846" h="198213">
                    <a:moveTo>
                      <a:pt x="0" y="198214"/>
                    </a:moveTo>
                    <a:cubicBezTo>
                      <a:pt x="93761" y="187593"/>
                      <a:pt x="409933" y="119294"/>
                      <a:pt x="599846" y="0"/>
                    </a:cubicBezTo>
                    <a:cubicBezTo>
                      <a:pt x="593094" y="57115"/>
                      <a:pt x="508899" y="114300"/>
                      <a:pt x="444399" y="141732"/>
                    </a:cubicBezTo>
                    <a:cubicBezTo>
                      <a:pt x="322643" y="193501"/>
                      <a:pt x="189844" y="198214"/>
                      <a:pt x="0" y="198214"/>
                    </a:cubicBezTo>
                    <a:close/>
                  </a:path>
                </a:pathLst>
              </a:custGeom>
              <a:solidFill>
                <a:srgbClr val="231F20">
                  <a:alpha val="2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69" name="Freeform: Shape 1168">
                <a:extLst>
                  <a:ext uri="{FF2B5EF4-FFF2-40B4-BE49-F238E27FC236}">
                    <a16:creationId xmlns:a16="http://schemas.microsoft.com/office/drawing/2014/main" id="{4AE82E0A-65BC-5D5A-E431-AFC372346DBF}"/>
                  </a:ext>
                </a:extLst>
              </p:cNvPr>
              <p:cNvSpPr/>
              <p:nvPr/>
            </p:nvSpPr>
            <p:spPr>
              <a:xfrm>
                <a:off x="1754536" y="3408812"/>
                <a:ext cx="662011" cy="132331"/>
              </a:xfrm>
              <a:custGeom>
                <a:avLst/>
                <a:gdLst>
                  <a:gd name="connsiteX0" fmla="*/ 3010 w 662011"/>
                  <a:gd name="connsiteY0" fmla="*/ 0 h 132331"/>
                  <a:gd name="connsiteX1" fmla="*/ 662011 w 662011"/>
                  <a:gd name="connsiteY1" fmla="*/ 89752 h 132331"/>
                  <a:gd name="connsiteX2" fmla="*/ 97123 w 662011"/>
                  <a:gd name="connsiteY2" fmla="*/ 105859 h 132331"/>
                  <a:gd name="connsiteX3" fmla="*/ 2940 w 662011"/>
                  <a:gd name="connsiteY3" fmla="*/ 0 h 132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011" h="132331">
                    <a:moveTo>
                      <a:pt x="3010" y="0"/>
                    </a:moveTo>
                    <a:cubicBezTo>
                      <a:pt x="199255" y="96223"/>
                      <a:pt x="505649" y="142576"/>
                      <a:pt x="662011" y="89752"/>
                    </a:cubicBezTo>
                    <a:cubicBezTo>
                      <a:pt x="458381" y="155378"/>
                      <a:pt x="207555" y="132166"/>
                      <a:pt x="97123" y="105859"/>
                    </a:cubicBezTo>
                    <a:cubicBezTo>
                      <a:pt x="12717" y="85743"/>
                      <a:pt x="-8736" y="8792"/>
                      <a:pt x="2940" y="0"/>
                    </a:cubicBezTo>
                    <a:close/>
                  </a:path>
                </a:pathLst>
              </a:custGeom>
              <a:solidFill>
                <a:srgbClr val="231F20">
                  <a:alpha val="2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70" name="Freeform: Shape 1169">
                <a:extLst>
                  <a:ext uri="{FF2B5EF4-FFF2-40B4-BE49-F238E27FC236}">
                    <a16:creationId xmlns:a16="http://schemas.microsoft.com/office/drawing/2014/main" id="{31284A98-11DE-B751-ACC3-213C7F653233}"/>
                  </a:ext>
                </a:extLst>
              </p:cNvPr>
              <p:cNvSpPr/>
              <p:nvPr/>
            </p:nvSpPr>
            <p:spPr>
              <a:xfrm>
                <a:off x="1799619" y="3775064"/>
                <a:ext cx="440238" cy="219338"/>
              </a:xfrm>
              <a:custGeom>
                <a:avLst/>
                <a:gdLst>
                  <a:gd name="connsiteX0" fmla="*/ 61 w 440238"/>
                  <a:gd name="connsiteY0" fmla="*/ 0 h 219338"/>
                  <a:gd name="connsiteX1" fmla="*/ 440239 w 440238"/>
                  <a:gd name="connsiteY1" fmla="*/ 195892 h 219338"/>
                  <a:gd name="connsiteX2" fmla="*/ 238649 w 440238"/>
                  <a:gd name="connsiteY2" fmla="*/ 195892 h 219338"/>
                  <a:gd name="connsiteX3" fmla="*/ 61 w 440238"/>
                  <a:gd name="connsiteY3" fmla="*/ 0 h 21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238" h="219338">
                    <a:moveTo>
                      <a:pt x="61" y="0"/>
                    </a:moveTo>
                    <a:cubicBezTo>
                      <a:pt x="76026" y="87290"/>
                      <a:pt x="440239" y="195892"/>
                      <a:pt x="440239" y="195892"/>
                    </a:cubicBezTo>
                    <a:cubicBezTo>
                      <a:pt x="440239" y="195892"/>
                      <a:pt x="382772" y="248646"/>
                      <a:pt x="238649" y="195892"/>
                    </a:cubicBezTo>
                    <a:cubicBezTo>
                      <a:pt x="178509" y="173877"/>
                      <a:pt x="-3808" y="34114"/>
                      <a:pt x="61" y="0"/>
                    </a:cubicBezTo>
                    <a:close/>
                  </a:path>
                </a:pathLst>
              </a:custGeom>
              <a:solidFill>
                <a:srgbClr val="231F20">
                  <a:alpha val="2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1171" name="Graphic 4">
                <a:extLst>
                  <a:ext uri="{FF2B5EF4-FFF2-40B4-BE49-F238E27FC236}">
                    <a16:creationId xmlns:a16="http://schemas.microsoft.com/office/drawing/2014/main" id="{4D9000F6-0CF8-E436-F97C-051A4CBC63E8}"/>
                  </a:ext>
                </a:extLst>
              </p:cNvPr>
              <p:cNvGrpSpPr/>
              <p:nvPr/>
            </p:nvGrpSpPr>
            <p:grpSpPr>
              <a:xfrm>
                <a:off x="2341285" y="2335095"/>
                <a:ext cx="742070" cy="1995150"/>
                <a:chOff x="2341285" y="2335095"/>
                <a:chExt cx="742070" cy="1995150"/>
              </a:xfrm>
              <a:solidFill>
                <a:srgbClr val="231F20"/>
              </a:solidFill>
            </p:grpSpPr>
            <p:sp>
              <p:nvSpPr>
                <p:cNvPr id="1255" name="Freeform: Shape 1254">
                  <a:extLst>
                    <a:ext uri="{FF2B5EF4-FFF2-40B4-BE49-F238E27FC236}">
                      <a16:creationId xmlns:a16="http://schemas.microsoft.com/office/drawing/2014/main" id="{886A62DF-F115-696A-3907-28731F1BD721}"/>
                    </a:ext>
                  </a:extLst>
                </p:cNvPr>
                <p:cNvSpPr/>
                <p:nvPr/>
              </p:nvSpPr>
              <p:spPr>
                <a:xfrm>
                  <a:off x="2641209" y="2335095"/>
                  <a:ext cx="442147" cy="727862"/>
                </a:xfrm>
                <a:custGeom>
                  <a:avLst/>
                  <a:gdLst>
                    <a:gd name="connsiteX0" fmla="*/ 362806 w 442147"/>
                    <a:gd name="connsiteY0" fmla="*/ 727792 h 727862"/>
                    <a:gd name="connsiteX1" fmla="*/ 442147 w 442147"/>
                    <a:gd name="connsiteY1" fmla="*/ 659001 h 727862"/>
                    <a:gd name="connsiteX2" fmla="*/ 32145 w 442147"/>
                    <a:gd name="connsiteY2" fmla="*/ 22016 h 727862"/>
                    <a:gd name="connsiteX3" fmla="*/ 0 w 442147"/>
                    <a:gd name="connsiteY3" fmla="*/ 0 h 727862"/>
                    <a:gd name="connsiteX4" fmla="*/ 361469 w 442147"/>
                    <a:gd name="connsiteY4" fmla="*/ 648943 h 727862"/>
                    <a:gd name="connsiteX5" fmla="*/ 362806 w 442147"/>
                    <a:gd name="connsiteY5" fmla="*/ 727863 h 72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2147" h="727862">
                      <a:moveTo>
                        <a:pt x="362806" y="727792"/>
                      </a:moveTo>
                      <a:cubicBezTo>
                        <a:pt x="377014" y="693678"/>
                        <a:pt x="409862" y="670959"/>
                        <a:pt x="442147" y="659001"/>
                      </a:cubicBezTo>
                      <a:cubicBezTo>
                        <a:pt x="405150" y="357952"/>
                        <a:pt x="97067" y="59014"/>
                        <a:pt x="32145" y="22016"/>
                      </a:cubicBezTo>
                      <a:cubicBezTo>
                        <a:pt x="21242" y="15826"/>
                        <a:pt x="10480" y="8230"/>
                        <a:pt x="0" y="0"/>
                      </a:cubicBezTo>
                      <a:cubicBezTo>
                        <a:pt x="110291" y="110502"/>
                        <a:pt x="330661" y="398186"/>
                        <a:pt x="361469" y="648943"/>
                      </a:cubicBezTo>
                      <a:cubicBezTo>
                        <a:pt x="361469" y="648943"/>
                        <a:pt x="362173" y="679681"/>
                        <a:pt x="362806" y="727863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56" name="Freeform: Shape 1255">
                  <a:extLst>
                    <a:ext uri="{FF2B5EF4-FFF2-40B4-BE49-F238E27FC236}">
                      <a16:creationId xmlns:a16="http://schemas.microsoft.com/office/drawing/2014/main" id="{BF1E4DD8-9E38-A73D-C128-30D46B888A58}"/>
                    </a:ext>
                  </a:extLst>
                </p:cNvPr>
                <p:cNvSpPr/>
                <p:nvPr/>
              </p:nvSpPr>
              <p:spPr>
                <a:xfrm>
                  <a:off x="2341285" y="3622641"/>
                  <a:ext cx="724908" cy="707605"/>
                </a:xfrm>
                <a:custGeom>
                  <a:avLst/>
                  <a:gdLst>
                    <a:gd name="connsiteX0" fmla="*/ 644230 w 724908"/>
                    <a:gd name="connsiteY0" fmla="*/ 6190 h 707605"/>
                    <a:gd name="connsiteX1" fmla="*/ 0 w 724908"/>
                    <a:gd name="connsiteY1" fmla="*/ 707605 h 707605"/>
                    <a:gd name="connsiteX2" fmla="*/ 724908 w 724908"/>
                    <a:gd name="connsiteY2" fmla="*/ 16319 h 707605"/>
                    <a:gd name="connsiteX3" fmla="*/ 645778 w 724908"/>
                    <a:gd name="connsiteY3" fmla="*/ 0 h 707605"/>
                    <a:gd name="connsiteX4" fmla="*/ 644230 w 724908"/>
                    <a:gd name="connsiteY4" fmla="*/ 6190 h 707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4908" h="707605">
                      <a:moveTo>
                        <a:pt x="644230" y="6190"/>
                      </a:moveTo>
                      <a:cubicBezTo>
                        <a:pt x="595767" y="182247"/>
                        <a:pt x="122319" y="329536"/>
                        <a:pt x="0" y="707605"/>
                      </a:cubicBezTo>
                      <a:cubicBezTo>
                        <a:pt x="164100" y="352607"/>
                        <a:pt x="634594" y="244497"/>
                        <a:pt x="724908" y="16319"/>
                      </a:cubicBezTo>
                      <a:cubicBezTo>
                        <a:pt x="692131" y="11113"/>
                        <a:pt x="664065" y="4853"/>
                        <a:pt x="645778" y="0"/>
                      </a:cubicBezTo>
                      <a:cubicBezTo>
                        <a:pt x="645285" y="2180"/>
                        <a:pt x="644793" y="4291"/>
                        <a:pt x="644230" y="619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172" name="Graphic 4">
                <a:extLst>
                  <a:ext uri="{FF2B5EF4-FFF2-40B4-BE49-F238E27FC236}">
                    <a16:creationId xmlns:a16="http://schemas.microsoft.com/office/drawing/2014/main" id="{56869CEE-F65C-4120-BB03-80209B80EEC7}"/>
                  </a:ext>
                </a:extLst>
              </p:cNvPr>
              <p:cNvGrpSpPr/>
              <p:nvPr/>
            </p:nvGrpSpPr>
            <p:grpSpPr>
              <a:xfrm>
                <a:off x="1435678" y="2232190"/>
                <a:ext cx="804812" cy="1976088"/>
                <a:chOff x="1435678" y="2232190"/>
                <a:chExt cx="804812" cy="1976088"/>
              </a:xfrm>
              <a:solidFill>
                <a:srgbClr val="231F20"/>
              </a:solidFill>
            </p:grpSpPr>
            <p:sp>
              <p:nvSpPr>
                <p:cNvPr id="1252" name="Freeform: Shape 1251">
                  <a:extLst>
                    <a:ext uri="{FF2B5EF4-FFF2-40B4-BE49-F238E27FC236}">
                      <a16:creationId xmlns:a16="http://schemas.microsoft.com/office/drawing/2014/main" id="{CEEAD6BE-73D6-4069-0780-3490EAFD2A2D}"/>
                    </a:ext>
                  </a:extLst>
                </p:cNvPr>
                <p:cNvSpPr/>
                <p:nvPr/>
              </p:nvSpPr>
              <p:spPr>
                <a:xfrm>
                  <a:off x="1459925" y="2232190"/>
                  <a:ext cx="474523" cy="807977"/>
                </a:xfrm>
                <a:custGeom>
                  <a:avLst/>
                  <a:gdLst>
                    <a:gd name="connsiteX0" fmla="*/ 7124 w 474523"/>
                    <a:gd name="connsiteY0" fmla="*/ 757756 h 807977"/>
                    <a:gd name="connsiteX1" fmla="*/ 57275 w 474523"/>
                    <a:gd name="connsiteY1" fmla="*/ 784626 h 807977"/>
                    <a:gd name="connsiteX2" fmla="*/ 86677 w 474523"/>
                    <a:gd name="connsiteY2" fmla="*/ 807978 h 807977"/>
                    <a:gd name="connsiteX3" fmla="*/ 75564 w 474523"/>
                    <a:gd name="connsiteY3" fmla="*/ 736233 h 807977"/>
                    <a:gd name="connsiteX4" fmla="*/ 474031 w 474523"/>
                    <a:gd name="connsiteY4" fmla="*/ 21735 h 807977"/>
                    <a:gd name="connsiteX5" fmla="*/ 474523 w 474523"/>
                    <a:gd name="connsiteY5" fmla="*/ 0 h 807977"/>
                    <a:gd name="connsiteX6" fmla="*/ 5014 w 474523"/>
                    <a:gd name="connsiteY6" fmla="*/ 746291 h 807977"/>
                    <a:gd name="connsiteX7" fmla="*/ 7195 w 474523"/>
                    <a:gd name="connsiteY7" fmla="*/ 757686 h 807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4523" h="807977">
                      <a:moveTo>
                        <a:pt x="7124" y="757756"/>
                      </a:moveTo>
                      <a:cubicBezTo>
                        <a:pt x="32024" y="772457"/>
                        <a:pt x="26678" y="771754"/>
                        <a:pt x="57275" y="784626"/>
                      </a:cubicBezTo>
                      <a:cubicBezTo>
                        <a:pt x="68952" y="789549"/>
                        <a:pt x="79221" y="797568"/>
                        <a:pt x="86677" y="807978"/>
                      </a:cubicBezTo>
                      <a:cubicBezTo>
                        <a:pt x="84145" y="784344"/>
                        <a:pt x="80558" y="760359"/>
                        <a:pt x="75564" y="736233"/>
                      </a:cubicBezTo>
                      <a:cubicBezTo>
                        <a:pt x="26889" y="501091"/>
                        <a:pt x="349672" y="171556"/>
                        <a:pt x="474031" y="21735"/>
                      </a:cubicBezTo>
                      <a:cubicBezTo>
                        <a:pt x="474031" y="14490"/>
                        <a:pt x="474242" y="7245"/>
                        <a:pt x="474523" y="0"/>
                      </a:cubicBezTo>
                      <a:cubicBezTo>
                        <a:pt x="401512" y="58029"/>
                        <a:pt x="-52452" y="468454"/>
                        <a:pt x="5014" y="746291"/>
                      </a:cubicBezTo>
                      <a:cubicBezTo>
                        <a:pt x="5788" y="750089"/>
                        <a:pt x="6491" y="753888"/>
                        <a:pt x="7195" y="757686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53" name="Freeform: Shape 1252">
                  <a:extLst>
                    <a:ext uri="{FF2B5EF4-FFF2-40B4-BE49-F238E27FC236}">
                      <a16:creationId xmlns:a16="http://schemas.microsoft.com/office/drawing/2014/main" id="{460FA761-93BB-E174-B7F2-1370E0DC9D8E}"/>
                    </a:ext>
                  </a:extLst>
                </p:cNvPr>
                <p:cNvSpPr/>
                <p:nvPr/>
              </p:nvSpPr>
              <p:spPr>
                <a:xfrm>
                  <a:off x="1435678" y="3531693"/>
                  <a:ext cx="804812" cy="676585"/>
                </a:xfrm>
                <a:custGeom>
                  <a:avLst/>
                  <a:gdLst>
                    <a:gd name="connsiteX0" fmla="*/ 704862 w 804812"/>
                    <a:gd name="connsiteY0" fmla="*/ 571148 h 676585"/>
                    <a:gd name="connsiteX1" fmla="*/ 697758 w 804812"/>
                    <a:gd name="connsiteY1" fmla="*/ 563903 h 676585"/>
                    <a:gd name="connsiteX2" fmla="*/ 387495 w 804812"/>
                    <a:gd name="connsiteY2" fmla="*/ 384540 h 676585"/>
                    <a:gd name="connsiteX3" fmla="*/ 69776 w 804812"/>
                    <a:gd name="connsiteY3" fmla="*/ 6190 h 676585"/>
                    <a:gd name="connsiteX4" fmla="*/ 69635 w 804812"/>
                    <a:gd name="connsiteY4" fmla="*/ 0 h 676585"/>
                    <a:gd name="connsiteX5" fmla="*/ 48533 w 804812"/>
                    <a:gd name="connsiteY5" fmla="*/ 15052 h 676585"/>
                    <a:gd name="connsiteX6" fmla="*/ 70 w 804812"/>
                    <a:gd name="connsiteY6" fmla="*/ 26166 h 676585"/>
                    <a:gd name="connsiteX7" fmla="*/ 0 w 804812"/>
                    <a:gd name="connsiteY7" fmla="*/ 26166 h 676585"/>
                    <a:gd name="connsiteX8" fmla="*/ 317015 w 804812"/>
                    <a:gd name="connsiteY8" fmla="*/ 394599 h 676585"/>
                    <a:gd name="connsiteX9" fmla="*/ 804813 w 804812"/>
                    <a:gd name="connsiteY9" fmla="*/ 676586 h 676585"/>
                    <a:gd name="connsiteX10" fmla="*/ 704932 w 804812"/>
                    <a:gd name="connsiteY10" fmla="*/ 571148 h 676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04812" h="676585">
                      <a:moveTo>
                        <a:pt x="704862" y="571148"/>
                      </a:moveTo>
                      <a:cubicBezTo>
                        <a:pt x="702118" y="568827"/>
                        <a:pt x="699727" y="566365"/>
                        <a:pt x="697758" y="563903"/>
                      </a:cubicBezTo>
                      <a:lnTo>
                        <a:pt x="387495" y="384540"/>
                      </a:lnTo>
                      <a:cubicBezTo>
                        <a:pt x="216642" y="275938"/>
                        <a:pt x="74981" y="112331"/>
                        <a:pt x="69776" y="6190"/>
                      </a:cubicBezTo>
                      <a:cubicBezTo>
                        <a:pt x="69705" y="4220"/>
                        <a:pt x="69705" y="2040"/>
                        <a:pt x="69635" y="0"/>
                      </a:cubicBezTo>
                      <a:cubicBezTo>
                        <a:pt x="63445" y="4853"/>
                        <a:pt x="56411" y="9847"/>
                        <a:pt x="48533" y="15052"/>
                      </a:cubicBezTo>
                      <a:cubicBezTo>
                        <a:pt x="36646" y="18288"/>
                        <a:pt x="19906" y="22297"/>
                        <a:pt x="70" y="26166"/>
                      </a:cubicBezTo>
                      <a:lnTo>
                        <a:pt x="0" y="26166"/>
                      </a:lnTo>
                      <a:cubicBezTo>
                        <a:pt x="10129" y="133080"/>
                        <a:pt x="101287" y="301541"/>
                        <a:pt x="317015" y="394599"/>
                      </a:cubicBezTo>
                      <a:lnTo>
                        <a:pt x="804813" y="676586"/>
                      </a:lnTo>
                      <a:cubicBezTo>
                        <a:pt x="770558" y="642542"/>
                        <a:pt x="742141" y="602449"/>
                        <a:pt x="704932" y="571148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54" name="Freeform: Shape 1253">
                  <a:extLst>
                    <a:ext uri="{FF2B5EF4-FFF2-40B4-BE49-F238E27FC236}">
                      <a16:creationId xmlns:a16="http://schemas.microsoft.com/office/drawing/2014/main" id="{39816B63-B360-9F17-E560-FD9496AD8FDA}"/>
                    </a:ext>
                  </a:extLst>
                </p:cNvPr>
                <p:cNvSpPr/>
                <p:nvPr/>
              </p:nvSpPr>
              <p:spPr>
                <a:xfrm>
                  <a:off x="1544773" y="3118103"/>
                  <a:ext cx="6400" cy="21664"/>
                </a:xfrm>
                <a:custGeom>
                  <a:avLst/>
                  <a:gdLst>
                    <a:gd name="connsiteX0" fmla="*/ 6331 w 6400"/>
                    <a:gd name="connsiteY0" fmla="*/ 0 h 21664"/>
                    <a:gd name="connsiteX1" fmla="*/ 0 w 6400"/>
                    <a:gd name="connsiteY1" fmla="*/ 13927 h 21664"/>
                    <a:gd name="connsiteX2" fmla="*/ 6401 w 6400"/>
                    <a:gd name="connsiteY2" fmla="*/ 21664 h 21664"/>
                    <a:gd name="connsiteX3" fmla="*/ 6401 w 6400"/>
                    <a:gd name="connsiteY3" fmla="*/ 0 h 21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00" h="21664">
                      <a:moveTo>
                        <a:pt x="6331" y="0"/>
                      </a:moveTo>
                      <a:cubicBezTo>
                        <a:pt x="4502" y="4572"/>
                        <a:pt x="2532" y="9144"/>
                        <a:pt x="0" y="13927"/>
                      </a:cubicBezTo>
                      <a:cubicBezTo>
                        <a:pt x="2180" y="16529"/>
                        <a:pt x="4291" y="19062"/>
                        <a:pt x="6401" y="21664"/>
                      </a:cubicBezTo>
                      <a:cubicBezTo>
                        <a:pt x="6401" y="14490"/>
                        <a:pt x="6401" y="7245"/>
                        <a:pt x="6401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1173" name="Freeform: Shape 1172">
                <a:extLst>
                  <a:ext uri="{FF2B5EF4-FFF2-40B4-BE49-F238E27FC236}">
                    <a16:creationId xmlns:a16="http://schemas.microsoft.com/office/drawing/2014/main" id="{F455C028-917A-0E8C-33FA-A0C7BA0FB53D}"/>
                  </a:ext>
                </a:extLst>
              </p:cNvPr>
              <p:cNvSpPr/>
              <p:nvPr/>
            </p:nvSpPr>
            <p:spPr>
              <a:xfrm>
                <a:off x="833581" y="3495610"/>
                <a:ext cx="83140" cy="83140"/>
              </a:xfrm>
              <a:custGeom>
                <a:avLst/>
                <a:gdLst>
                  <a:gd name="connsiteX0" fmla="*/ 83140 w 83140"/>
                  <a:gd name="connsiteY0" fmla="*/ 41570 h 83140"/>
                  <a:gd name="connsiteX1" fmla="*/ 41570 w 83140"/>
                  <a:gd name="connsiteY1" fmla="*/ 83140 h 83140"/>
                  <a:gd name="connsiteX2" fmla="*/ 0 w 83140"/>
                  <a:gd name="connsiteY2" fmla="*/ 41570 h 83140"/>
                  <a:gd name="connsiteX3" fmla="*/ 41570 w 83140"/>
                  <a:gd name="connsiteY3" fmla="*/ 0 h 83140"/>
                  <a:gd name="connsiteX4" fmla="*/ 83140 w 83140"/>
                  <a:gd name="connsiteY4" fmla="*/ 41570 h 83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140" h="83140">
                    <a:moveTo>
                      <a:pt x="83140" y="41570"/>
                    </a:moveTo>
                    <a:cubicBezTo>
                      <a:pt x="83140" y="64529"/>
                      <a:pt x="64529" y="83140"/>
                      <a:pt x="41570" y="83140"/>
                    </a:cubicBezTo>
                    <a:cubicBezTo>
                      <a:pt x="18612" y="83140"/>
                      <a:pt x="0" y="64529"/>
                      <a:pt x="0" y="41570"/>
                    </a:cubicBezTo>
                    <a:cubicBezTo>
                      <a:pt x="0" y="18612"/>
                      <a:pt x="18611" y="0"/>
                      <a:pt x="41570" y="0"/>
                    </a:cubicBezTo>
                    <a:cubicBezTo>
                      <a:pt x="64528" y="0"/>
                      <a:pt x="83140" y="18612"/>
                      <a:pt x="83140" y="4157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74" name="Freeform: Shape 1173">
                <a:extLst>
                  <a:ext uri="{FF2B5EF4-FFF2-40B4-BE49-F238E27FC236}">
                    <a16:creationId xmlns:a16="http://schemas.microsoft.com/office/drawing/2014/main" id="{67F6BB14-4F1F-F26A-8C54-B6D4C4987EEE}"/>
                  </a:ext>
                </a:extLst>
              </p:cNvPr>
              <p:cNvSpPr/>
              <p:nvPr/>
            </p:nvSpPr>
            <p:spPr>
              <a:xfrm>
                <a:off x="3594435" y="3464661"/>
                <a:ext cx="70690" cy="70690"/>
              </a:xfrm>
              <a:custGeom>
                <a:avLst/>
                <a:gdLst>
                  <a:gd name="connsiteX0" fmla="*/ 35380 w 70690"/>
                  <a:gd name="connsiteY0" fmla="*/ 0 h 70690"/>
                  <a:gd name="connsiteX1" fmla="*/ 0 w 70690"/>
                  <a:gd name="connsiteY1" fmla="*/ 35380 h 70690"/>
                  <a:gd name="connsiteX2" fmla="*/ 35380 w 70690"/>
                  <a:gd name="connsiteY2" fmla="*/ 70690 h 70690"/>
                  <a:gd name="connsiteX3" fmla="*/ 70690 w 70690"/>
                  <a:gd name="connsiteY3" fmla="*/ 35380 h 70690"/>
                  <a:gd name="connsiteX4" fmla="*/ 35380 w 70690"/>
                  <a:gd name="connsiteY4" fmla="*/ 0 h 70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690" h="70690">
                    <a:moveTo>
                      <a:pt x="35380" y="0"/>
                    </a:moveTo>
                    <a:cubicBezTo>
                      <a:pt x="15826" y="0"/>
                      <a:pt x="0" y="15826"/>
                      <a:pt x="0" y="35380"/>
                    </a:cubicBezTo>
                    <a:cubicBezTo>
                      <a:pt x="0" y="54934"/>
                      <a:pt x="15826" y="70690"/>
                      <a:pt x="35380" y="70690"/>
                    </a:cubicBezTo>
                    <a:cubicBezTo>
                      <a:pt x="54935" y="70690"/>
                      <a:pt x="70690" y="54864"/>
                      <a:pt x="70690" y="35380"/>
                    </a:cubicBezTo>
                    <a:cubicBezTo>
                      <a:pt x="70690" y="15896"/>
                      <a:pt x="54864" y="0"/>
                      <a:pt x="3538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75" name="Freeform: Shape 1174">
                <a:extLst>
                  <a:ext uri="{FF2B5EF4-FFF2-40B4-BE49-F238E27FC236}">
                    <a16:creationId xmlns:a16="http://schemas.microsoft.com/office/drawing/2014/main" id="{90566A3A-8800-F3B9-EE86-D9AC2081C50C}"/>
                  </a:ext>
                </a:extLst>
              </p:cNvPr>
              <p:cNvSpPr/>
              <p:nvPr/>
            </p:nvSpPr>
            <p:spPr>
              <a:xfrm>
                <a:off x="1290189" y="2316596"/>
                <a:ext cx="58972" cy="297391"/>
              </a:xfrm>
              <a:custGeom>
                <a:avLst/>
                <a:gdLst>
                  <a:gd name="connsiteX0" fmla="*/ 1717 w 58972"/>
                  <a:gd name="connsiteY0" fmla="*/ 139059 h 297391"/>
                  <a:gd name="connsiteX1" fmla="*/ 4601 w 58972"/>
                  <a:gd name="connsiteY1" fmla="*/ 154674 h 297391"/>
                  <a:gd name="connsiteX2" fmla="*/ 6289 w 58972"/>
                  <a:gd name="connsiteY2" fmla="*/ 162271 h 297391"/>
                  <a:gd name="connsiteX3" fmla="*/ 8540 w 58972"/>
                  <a:gd name="connsiteY3" fmla="*/ 169023 h 297391"/>
                  <a:gd name="connsiteX4" fmla="*/ 13112 w 58972"/>
                  <a:gd name="connsiteY4" fmla="*/ 182388 h 297391"/>
                  <a:gd name="connsiteX5" fmla="*/ 13393 w 58972"/>
                  <a:gd name="connsiteY5" fmla="*/ 183232 h 297391"/>
                  <a:gd name="connsiteX6" fmla="*/ 13885 w 58972"/>
                  <a:gd name="connsiteY6" fmla="*/ 184498 h 297391"/>
                  <a:gd name="connsiteX7" fmla="*/ 14026 w 58972"/>
                  <a:gd name="connsiteY7" fmla="*/ 184920 h 297391"/>
                  <a:gd name="connsiteX8" fmla="*/ 14729 w 58972"/>
                  <a:gd name="connsiteY8" fmla="*/ 186538 h 297391"/>
                  <a:gd name="connsiteX9" fmla="*/ 16136 w 58972"/>
                  <a:gd name="connsiteY9" fmla="*/ 189773 h 297391"/>
                  <a:gd name="connsiteX10" fmla="*/ 19020 w 58972"/>
                  <a:gd name="connsiteY10" fmla="*/ 196104 h 297391"/>
                  <a:gd name="connsiteX11" fmla="*/ 24577 w 58972"/>
                  <a:gd name="connsiteY11" fmla="*/ 208343 h 297391"/>
                  <a:gd name="connsiteX12" fmla="*/ 34495 w 58972"/>
                  <a:gd name="connsiteY12" fmla="*/ 230992 h 297391"/>
                  <a:gd name="connsiteX13" fmla="*/ 41810 w 58972"/>
                  <a:gd name="connsiteY13" fmla="*/ 251390 h 297391"/>
                  <a:gd name="connsiteX14" fmla="*/ 43850 w 58972"/>
                  <a:gd name="connsiteY14" fmla="*/ 260815 h 297391"/>
                  <a:gd name="connsiteX15" fmla="*/ 45467 w 58972"/>
                  <a:gd name="connsiteY15" fmla="*/ 269396 h 297391"/>
                  <a:gd name="connsiteX16" fmla="*/ 46944 w 58972"/>
                  <a:gd name="connsiteY16" fmla="*/ 284027 h 297391"/>
                  <a:gd name="connsiteX17" fmla="*/ 47507 w 58972"/>
                  <a:gd name="connsiteY17" fmla="*/ 297391 h 297391"/>
                  <a:gd name="connsiteX18" fmla="*/ 52853 w 58972"/>
                  <a:gd name="connsiteY18" fmla="*/ 285082 h 297391"/>
                  <a:gd name="connsiteX19" fmla="*/ 57003 w 58972"/>
                  <a:gd name="connsiteY19" fmla="*/ 269889 h 297391"/>
                  <a:gd name="connsiteX20" fmla="*/ 58972 w 58972"/>
                  <a:gd name="connsiteY20" fmla="*/ 249068 h 297391"/>
                  <a:gd name="connsiteX21" fmla="*/ 56299 w 58972"/>
                  <a:gd name="connsiteY21" fmla="*/ 224591 h 297391"/>
                  <a:gd name="connsiteX22" fmla="*/ 49547 w 58972"/>
                  <a:gd name="connsiteY22" fmla="*/ 198706 h 297391"/>
                  <a:gd name="connsiteX23" fmla="*/ 45256 w 58972"/>
                  <a:gd name="connsiteY23" fmla="*/ 185694 h 297391"/>
                  <a:gd name="connsiteX24" fmla="*/ 41036 w 58972"/>
                  <a:gd name="connsiteY24" fmla="*/ 173455 h 297391"/>
                  <a:gd name="connsiteX25" fmla="*/ 37097 w 58972"/>
                  <a:gd name="connsiteY25" fmla="*/ 159879 h 297391"/>
                  <a:gd name="connsiteX26" fmla="*/ 34987 w 58972"/>
                  <a:gd name="connsiteY26" fmla="*/ 153057 h 297391"/>
                  <a:gd name="connsiteX27" fmla="*/ 33791 w 58972"/>
                  <a:gd name="connsiteY27" fmla="*/ 146726 h 297391"/>
                  <a:gd name="connsiteX28" fmla="*/ 31329 w 58972"/>
                  <a:gd name="connsiteY28" fmla="*/ 134417 h 297391"/>
                  <a:gd name="connsiteX29" fmla="*/ 29711 w 58972"/>
                  <a:gd name="connsiteY29" fmla="*/ 121475 h 297391"/>
                  <a:gd name="connsiteX30" fmla="*/ 27812 w 58972"/>
                  <a:gd name="connsiteY30" fmla="*/ 95590 h 297391"/>
                  <a:gd name="connsiteX31" fmla="*/ 27390 w 58972"/>
                  <a:gd name="connsiteY31" fmla="*/ 70761 h 297391"/>
                  <a:gd name="connsiteX32" fmla="*/ 27601 w 58972"/>
                  <a:gd name="connsiteY32" fmla="*/ 48041 h 297391"/>
                  <a:gd name="connsiteX33" fmla="*/ 27812 w 58972"/>
                  <a:gd name="connsiteY33" fmla="*/ 13364 h 297391"/>
                  <a:gd name="connsiteX34" fmla="*/ 27250 w 58972"/>
                  <a:gd name="connsiteY34" fmla="*/ 0 h 297391"/>
                  <a:gd name="connsiteX35" fmla="*/ 21904 w 58972"/>
                  <a:gd name="connsiteY35" fmla="*/ 12309 h 297391"/>
                  <a:gd name="connsiteX36" fmla="*/ 10439 w 58972"/>
                  <a:gd name="connsiteY36" fmla="*/ 45509 h 297391"/>
                  <a:gd name="connsiteX37" fmla="*/ 4741 w 58972"/>
                  <a:gd name="connsiteY37" fmla="*/ 68439 h 297391"/>
                  <a:gd name="connsiteX38" fmla="*/ 943 w 58972"/>
                  <a:gd name="connsiteY38" fmla="*/ 94887 h 297391"/>
                  <a:gd name="connsiteX39" fmla="*/ 451 w 58972"/>
                  <a:gd name="connsiteY39" fmla="*/ 123866 h 297391"/>
                  <a:gd name="connsiteX40" fmla="*/ 1646 w 58972"/>
                  <a:gd name="connsiteY40" fmla="*/ 138989 h 29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8972" h="297391">
                    <a:moveTo>
                      <a:pt x="1717" y="139059"/>
                    </a:moveTo>
                    <a:lnTo>
                      <a:pt x="4601" y="154674"/>
                    </a:lnTo>
                    <a:cubicBezTo>
                      <a:pt x="5163" y="157206"/>
                      <a:pt x="5585" y="160020"/>
                      <a:pt x="6289" y="162271"/>
                    </a:cubicBezTo>
                    <a:lnTo>
                      <a:pt x="8540" y="169023"/>
                    </a:lnTo>
                    <a:cubicBezTo>
                      <a:pt x="10087" y="173525"/>
                      <a:pt x="11635" y="177956"/>
                      <a:pt x="13112" y="182388"/>
                    </a:cubicBezTo>
                    <a:lnTo>
                      <a:pt x="13393" y="183232"/>
                    </a:lnTo>
                    <a:lnTo>
                      <a:pt x="13885" y="184498"/>
                    </a:lnTo>
                    <a:lnTo>
                      <a:pt x="14026" y="184920"/>
                    </a:lnTo>
                    <a:lnTo>
                      <a:pt x="14729" y="186538"/>
                    </a:lnTo>
                    <a:lnTo>
                      <a:pt x="16136" y="189773"/>
                    </a:lnTo>
                    <a:lnTo>
                      <a:pt x="19020" y="196104"/>
                    </a:lnTo>
                    <a:cubicBezTo>
                      <a:pt x="20919" y="200254"/>
                      <a:pt x="22748" y="204333"/>
                      <a:pt x="24577" y="208343"/>
                    </a:cubicBezTo>
                    <a:cubicBezTo>
                      <a:pt x="28164" y="216361"/>
                      <a:pt x="31751" y="223817"/>
                      <a:pt x="34495" y="230992"/>
                    </a:cubicBezTo>
                    <a:cubicBezTo>
                      <a:pt x="37589" y="238166"/>
                      <a:pt x="39629" y="244989"/>
                      <a:pt x="41810" y="251390"/>
                    </a:cubicBezTo>
                    <a:cubicBezTo>
                      <a:pt x="42513" y="254696"/>
                      <a:pt x="43217" y="257790"/>
                      <a:pt x="43850" y="260815"/>
                    </a:cubicBezTo>
                    <a:cubicBezTo>
                      <a:pt x="44694" y="263840"/>
                      <a:pt x="45256" y="266724"/>
                      <a:pt x="45467" y="269396"/>
                    </a:cubicBezTo>
                    <a:cubicBezTo>
                      <a:pt x="45889" y="274812"/>
                      <a:pt x="47155" y="279736"/>
                      <a:pt x="46944" y="284027"/>
                    </a:cubicBezTo>
                    <a:cubicBezTo>
                      <a:pt x="47085" y="292538"/>
                      <a:pt x="47507" y="297391"/>
                      <a:pt x="47507" y="297391"/>
                    </a:cubicBezTo>
                    <a:cubicBezTo>
                      <a:pt x="47507" y="297391"/>
                      <a:pt x="49688" y="292960"/>
                      <a:pt x="52853" y="285082"/>
                    </a:cubicBezTo>
                    <a:cubicBezTo>
                      <a:pt x="54682" y="281284"/>
                      <a:pt x="55666" y="276008"/>
                      <a:pt x="57003" y="269889"/>
                    </a:cubicBezTo>
                    <a:cubicBezTo>
                      <a:pt x="58691" y="263699"/>
                      <a:pt x="58621" y="256876"/>
                      <a:pt x="58972" y="249068"/>
                    </a:cubicBezTo>
                    <a:cubicBezTo>
                      <a:pt x="58550" y="241472"/>
                      <a:pt x="58199" y="233031"/>
                      <a:pt x="56299" y="224591"/>
                    </a:cubicBezTo>
                    <a:cubicBezTo>
                      <a:pt x="54752" y="216009"/>
                      <a:pt x="52220" y="207358"/>
                      <a:pt x="49547" y="198706"/>
                    </a:cubicBezTo>
                    <a:cubicBezTo>
                      <a:pt x="48140" y="194416"/>
                      <a:pt x="46733" y="190055"/>
                      <a:pt x="45256" y="185694"/>
                    </a:cubicBezTo>
                    <a:cubicBezTo>
                      <a:pt x="43850" y="181684"/>
                      <a:pt x="42443" y="177605"/>
                      <a:pt x="41036" y="173455"/>
                    </a:cubicBezTo>
                    <a:cubicBezTo>
                      <a:pt x="39700" y="168953"/>
                      <a:pt x="38433" y="164451"/>
                      <a:pt x="37097" y="159879"/>
                    </a:cubicBezTo>
                    <a:lnTo>
                      <a:pt x="34987" y="153057"/>
                    </a:lnTo>
                    <a:cubicBezTo>
                      <a:pt x="34354" y="150806"/>
                      <a:pt x="34213" y="148836"/>
                      <a:pt x="33791" y="146726"/>
                    </a:cubicBezTo>
                    <a:lnTo>
                      <a:pt x="31329" y="134417"/>
                    </a:lnTo>
                    <a:cubicBezTo>
                      <a:pt x="30556" y="130337"/>
                      <a:pt x="30274" y="125695"/>
                      <a:pt x="29711" y="121475"/>
                    </a:cubicBezTo>
                    <a:cubicBezTo>
                      <a:pt x="28445" y="112823"/>
                      <a:pt x="28234" y="104101"/>
                      <a:pt x="27812" y="95590"/>
                    </a:cubicBezTo>
                    <a:cubicBezTo>
                      <a:pt x="27250" y="87079"/>
                      <a:pt x="27742" y="78709"/>
                      <a:pt x="27390" y="70761"/>
                    </a:cubicBezTo>
                    <a:cubicBezTo>
                      <a:pt x="27461" y="62812"/>
                      <a:pt x="27672" y="55145"/>
                      <a:pt x="27601" y="48041"/>
                    </a:cubicBezTo>
                    <a:cubicBezTo>
                      <a:pt x="28094" y="33833"/>
                      <a:pt x="27883" y="21805"/>
                      <a:pt x="27812" y="13364"/>
                    </a:cubicBezTo>
                    <a:cubicBezTo>
                      <a:pt x="27672" y="4853"/>
                      <a:pt x="27250" y="0"/>
                      <a:pt x="27250" y="0"/>
                    </a:cubicBezTo>
                    <a:cubicBezTo>
                      <a:pt x="27250" y="0"/>
                      <a:pt x="25069" y="4431"/>
                      <a:pt x="21904" y="12309"/>
                    </a:cubicBezTo>
                    <a:cubicBezTo>
                      <a:pt x="18668" y="20187"/>
                      <a:pt x="14518" y="31512"/>
                      <a:pt x="10439" y="45509"/>
                    </a:cubicBezTo>
                    <a:cubicBezTo>
                      <a:pt x="8610" y="52543"/>
                      <a:pt x="6429" y="60210"/>
                      <a:pt x="4741" y="68439"/>
                    </a:cubicBezTo>
                    <a:cubicBezTo>
                      <a:pt x="3475" y="76810"/>
                      <a:pt x="1506" y="85532"/>
                      <a:pt x="943" y="94887"/>
                    </a:cubicBezTo>
                    <a:cubicBezTo>
                      <a:pt x="310" y="104242"/>
                      <a:pt x="-534" y="113878"/>
                      <a:pt x="451" y="123866"/>
                    </a:cubicBezTo>
                    <a:cubicBezTo>
                      <a:pt x="873" y="128860"/>
                      <a:pt x="732" y="133784"/>
                      <a:pt x="1646" y="138989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76" name="Freeform: Shape 1175">
                <a:extLst>
                  <a:ext uri="{FF2B5EF4-FFF2-40B4-BE49-F238E27FC236}">
                    <a16:creationId xmlns:a16="http://schemas.microsoft.com/office/drawing/2014/main" id="{57C1DECF-D756-1D94-9874-2D850F57803E}"/>
                  </a:ext>
                </a:extLst>
              </p:cNvPr>
              <p:cNvSpPr/>
              <p:nvPr/>
            </p:nvSpPr>
            <p:spPr>
              <a:xfrm>
                <a:off x="1514105" y="2314205"/>
                <a:ext cx="75033" cy="234297"/>
              </a:xfrm>
              <a:custGeom>
                <a:avLst/>
                <a:gdLst>
                  <a:gd name="connsiteX0" fmla="*/ 19062 w 75033"/>
                  <a:gd name="connsiteY0" fmla="*/ 219597 h 234297"/>
                  <a:gd name="connsiteX1" fmla="*/ 30738 w 75033"/>
                  <a:gd name="connsiteY1" fmla="*/ 207217 h 234297"/>
                  <a:gd name="connsiteX2" fmla="*/ 54020 w 75033"/>
                  <a:gd name="connsiteY2" fmla="*/ 171837 h 234297"/>
                  <a:gd name="connsiteX3" fmla="*/ 63445 w 75033"/>
                  <a:gd name="connsiteY3" fmla="*/ 149751 h 234297"/>
                  <a:gd name="connsiteX4" fmla="*/ 70549 w 75033"/>
                  <a:gd name="connsiteY4" fmla="*/ 125906 h 234297"/>
                  <a:gd name="connsiteX5" fmla="*/ 74278 w 75033"/>
                  <a:gd name="connsiteY5" fmla="*/ 101147 h 234297"/>
                  <a:gd name="connsiteX6" fmla="*/ 74770 w 75033"/>
                  <a:gd name="connsiteY6" fmla="*/ 76810 h 234297"/>
                  <a:gd name="connsiteX7" fmla="*/ 71816 w 75033"/>
                  <a:gd name="connsiteY7" fmla="*/ 54161 h 234297"/>
                  <a:gd name="connsiteX8" fmla="*/ 65767 w 75033"/>
                  <a:gd name="connsiteY8" fmla="*/ 34536 h 234297"/>
                  <a:gd name="connsiteX9" fmla="*/ 62250 w 75033"/>
                  <a:gd name="connsiteY9" fmla="*/ 26166 h 234297"/>
                  <a:gd name="connsiteX10" fmla="*/ 58100 w 75033"/>
                  <a:gd name="connsiteY10" fmla="*/ 19062 h 234297"/>
                  <a:gd name="connsiteX11" fmla="*/ 50503 w 75033"/>
                  <a:gd name="connsiteY11" fmla="*/ 8300 h 234297"/>
                  <a:gd name="connsiteX12" fmla="*/ 42766 w 75033"/>
                  <a:gd name="connsiteY12" fmla="*/ 0 h 234297"/>
                  <a:gd name="connsiteX13" fmla="*/ 45157 w 75033"/>
                  <a:gd name="connsiteY13" fmla="*/ 10902 h 234297"/>
                  <a:gd name="connsiteX14" fmla="*/ 47267 w 75033"/>
                  <a:gd name="connsiteY14" fmla="*/ 23001 h 234297"/>
                  <a:gd name="connsiteX15" fmla="*/ 48815 w 75033"/>
                  <a:gd name="connsiteY15" fmla="*/ 38475 h 234297"/>
                  <a:gd name="connsiteX16" fmla="*/ 49167 w 75033"/>
                  <a:gd name="connsiteY16" fmla="*/ 56482 h 234297"/>
                  <a:gd name="connsiteX17" fmla="*/ 47971 w 75033"/>
                  <a:gd name="connsiteY17" fmla="*/ 76388 h 234297"/>
                  <a:gd name="connsiteX18" fmla="*/ 46845 w 75033"/>
                  <a:gd name="connsiteY18" fmla="*/ 86868 h 234297"/>
                  <a:gd name="connsiteX19" fmla="*/ 45157 w 75033"/>
                  <a:gd name="connsiteY19" fmla="*/ 97559 h 234297"/>
                  <a:gd name="connsiteX20" fmla="*/ 41007 w 75033"/>
                  <a:gd name="connsiteY20" fmla="*/ 119224 h 234297"/>
                  <a:gd name="connsiteX21" fmla="*/ 35521 w 75033"/>
                  <a:gd name="connsiteY21" fmla="*/ 140747 h 234297"/>
                  <a:gd name="connsiteX22" fmla="*/ 29331 w 75033"/>
                  <a:gd name="connsiteY22" fmla="*/ 161497 h 234297"/>
                  <a:gd name="connsiteX23" fmla="*/ 22649 w 75033"/>
                  <a:gd name="connsiteY23" fmla="*/ 180840 h 234297"/>
                  <a:gd name="connsiteX24" fmla="*/ 16037 w 75033"/>
                  <a:gd name="connsiteY24" fmla="*/ 198143 h 234297"/>
                  <a:gd name="connsiteX25" fmla="*/ 9847 w 75033"/>
                  <a:gd name="connsiteY25" fmla="*/ 212704 h 234297"/>
                  <a:gd name="connsiteX26" fmla="*/ 4713 w 75033"/>
                  <a:gd name="connsiteY26" fmla="*/ 224098 h 234297"/>
                  <a:gd name="connsiteX27" fmla="*/ 0 w 75033"/>
                  <a:gd name="connsiteY27" fmla="*/ 234297 h 234297"/>
                  <a:gd name="connsiteX28" fmla="*/ 9285 w 75033"/>
                  <a:gd name="connsiteY28" fmla="*/ 227967 h 234297"/>
                  <a:gd name="connsiteX29" fmla="*/ 19132 w 75033"/>
                  <a:gd name="connsiteY29" fmla="*/ 219526 h 23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5033" h="234297">
                    <a:moveTo>
                      <a:pt x="19062" y="219597"/>
                    </a:moveTo>
                    <a:cubicBezTo>
                      <a:pt x="22930" y="216150"/>
                      <a:pt x="26799" y="212000"/>
                      <a:pt x="30738" y="207217"/>
                    </a:cubicBezTo>
                    <a:cubicBezTo>
                      <a:pt x="38968" y="197862"/>
                      <a:pt x="46916" y="185694"/>
                      <a:pt x="54020" y="171837"/>
                    </a:cubicBezTo>
                    <a:cubicBezTo>
                      <a:pt x="57396" y="164873"/>
                      <a:pt x="60843" y="157558"/>
                      <a:pt x="63445" y="149751"/>
                    </a:cubicBezTo>
                    <a:cubicBezTo>
                      <a:pt x="66470" y="142154"/>
                      <a:pt x="68299" y="133924"/>
                      <a:pt x="70549" y="125906"/>
                    </a:cubicBezTo>
                    <a:cubicBezTo>
                      <a:pt x="71956" y="117676"/>
                      <a:pt x="73926" y="109517"/>
                      <a:pt x="74278" y="101147"/>
                    </a:cubicBezTo>
                    <a:cubicBezTo>
                      <a:pt x="75262" y="92917"/>
                      <a:pt x="75122" y="84688"/>
                      <a:pt x="74770" y="76810"/>
                    </a:cubicBezTo>
                    <a:cubicBezTo>
                      <a:pt x="74418" y="68932"/>
                      <a:pt x="73222" y="61265"/>
                      <a:pt x="71816" y="54161"/>
                    </a:cubicBezTo>
                    <a:cubicBezTo>
                      <a:pt x="69987" y="47056"/>
                      <a:pt x="68439" y="40374"/>
                      <a:pt x="65767" y="34536"/>
                    </a:cubicBezTo>
                    <a:cubicBezTo>
                      <a:pt x="64571" y="31582"/>
                      <a:pt x="63445" y="28768"/>
                      <a:pt x="62250" y="26166"/>
                    </a:cubicBezTo>
                    <a:cubicBezTo>
                      <a:pt x="60983" y="23563"/>
                      <a:pt x="59366" y="21242"/>
                      <a:pt x="58100" y="19062"/>
                    </a:cubicBezTo>
                    <a:cubicBezTo>
                      <a:pt x="55497" y="14630"/>
                      <a:pt x="53106" y="10973"/>
                      <a:pt x="50503" y="8300"/>
                    </a:cubicBezTo>
                    <a:cubicBezTo>
                      <a:pt x="45650" y="2743"/>
                      <a:pt x="42766" y="0"/>
                      <a:pt x="42766" y="0"/>
                    </a:cubicBezTo>
                    <a:cubicBezTo>
                      <a:pt x="42766" y="0"/>
                      <a:pt x="43540" y="4220"/>
                      <a:pt x="45157" y="10902"/>
                    </a:cubicBezTo>
                    <a:cubicBezTo>
                      <a:pt x="46212" y="14138"/>
                      <a:pt x="46494" y="18429"/>
                      <a:pt x="47267" y="23001"/>
                    </a:cubicBezTo>
                    <a:cubicBezTo>
                      <a:pt x="48182" y="27573"/>
                      <a:pt x="48393" y="32848"/>
                      <a:pt x="48815" y="38475"/>
                    </a:cubicBezTo>
                    <a:cubicBezTo>
                      <a:pt x="49518" y="44032"/>
                      <a:pt x="48956" y="50222"/>
                      <a:pt x="49167" y="56482"/>
                    </a:cubicBezTo>
                    <a:cubicBezTo>
                      <a:pt x="48956" y="62883"/>
                      <a:pt x="48604" y="69565"/>
                      <a:pt x="47971" y="76388"/>
                    </a:cubicBezTo>
                    <a:cubicBezTo>
                      <a:pt x="47619" y="79834"/>
                      <a:pt x="47197" y="83281"/>
                      <a:pt x="46845" y="86868"/>
                    </a:cubicBezTo>
                    <a:cubicBezTo>
                      <a:pt x="46423" y="90385"/>
                      <a:pt x="45650" y="93972"/>
                      <a:pt x="45157" y="97559"/>
                    </a:cubicBezTo>
                    <a:cubicBezTo>
                      <a:pt x="44243" y="104734"/>
                      <a:pt x="42414" y="111979"/>
                      <a:pt x="41007" y="119224"/>
                    </a:cubicBezTo>
                    <a:cubicBezTo>
                      <a:pt x="39179" y="126398"/>
                      <a:pt x="37631" y="133713"/>
                      <a:pt x="35521" y="140747"/>
                    </a:cubicBezTo>
                    <a:cubicBezTo>
                      <a:pt x="33692" y="147851"/>
                      <a:pt x="31371" y="154745"/>
                      <a:pt x="29331" y="161497"/>
                    </a:cubicBezTo>
                    <a:cubicBezTo>
                      <a:pt x="27151" y="168179"/>
                      <a:pt x="24829" y="174650"/>
                      <a:pt x="22649" y="180840"/>
                    </a:cubicBezTo>
                    <a:cubicBezTo>
                      <a:pt x="20187" y="186819"/>
                      <a:pt x="18358" y="192938"/>
                      <a:pt x="16037" y="198143"/>
                    </a:cubicBezTo>
                    <a:cubicBezTo>
                      <a:pt x="13716" y="203419"/>
                      <a:pt x="11887" y="208483"/>
                      <a:pt x="9847" y="212704"/>
                    </a:cubicBezTo>
                    <a:cubicBezTo>
                      <a:pt x="7808" y="216924"/>
                      <a:pt x="6471" y="221003"/>
                      <a:pt x="4713" y="224098"/>
                    </a:cubicBezTo>
                    <a:cubicBezTo>
                      <a:pt x="1547" y="230429"/>
                      <a:pt x="0" y="234297"/>
                      <a:pt x="0" y="234297"/>
                    </a:cubicBezTo>
                    <a:cubicBezTo>
                      <a:pt x="0" y="234297"/>
                      <a:pt x="3517" y="232117"/>
                      <a:pt x="9285" y="227967"/>
                    </a:cubicBezTo>
                    <a:cubicBezTo>
                      <a:pt x="12239" y="225997"/>
                      <a:pt x="15475" y="223043"/>
                      <a:pt x="19132" y="219526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77" name="Freeform: Shape 1176">
                <a:extLst>
                  <a:ext uri="{FF2B5EF4-FFF2-40B4-BE49-F238E27FC236}">
                    <a16:creationId xmlns:a16="http://schemas.microsoft.com/office/drawing/2014/main" id="{76CBC9E3-2CD7-7F65-5A97-30BFA14F41CB}"/>
                  </a:ext>
                </a:extLst>
              </p:cNvPr>
              <p:cNvSpPr/>
              <p:nvPr/>
            </p:nvSpPr>
            <p:spPr>
              <a:xfrm>
                <a:off x="1380645" y="2666178"/>
                <a:ext cx="91256" cy="224238"/>
              </a:xfrm>
              <a:custGeom>
                <a:avLst/>
                <a:gdLst>
                  <a:gd name="connsiteX0" fmla="*/ 83590 w 91256"/>
                  <a:gd name="connsiteY0" fmla="*/ 7597 h 224238"/>
                  <a:gd name="connsiteX1" fmla="*/ 64458 w 91256"/>
                  <a:gd name="connsiteY1" fmla="*/ 28135 h 224238"/>
                  <a:gd name="connsiteX2" fmla="*/ 39910 w 91256"/>
                  <a:gd name="connsiteY2" fmla="*/ 59506 h 224238"/>
                  <a:gd name="connsiteX3" fmla="*/ 33790 w 91256"/>
                  <a:gd name="connsiteY3" fmla="*/ 69002 h 224238"/>
                  <a:gd name="connsiteX4" fmla="*/ 28022 w 91256"/>
                  <a:gd name="connsiteY4" fmla="*/ 79412 h 224238"/>
                  <a:gd name="connsiteX5" fmla="*/ 18597 w 91256"/>
                  <a:gd name="connsiteY5" fmla="*/ 101076 h 224238"/>
                  <a:gd name="connsiteX6" fmla="*/ 10789 w 91256"/>
                  <a:gd name="connsiteY6" fmla="*/ 123303 h 224238"/>
                  <a:gd name="connsiteX7" fmla="*/ 5162 w 91256"/>
                  <a:gd name="connsiteY7" fmla="*/ 145390 h 224238"/>
                  <a:gd name="connsiteX8" fmla="*/ 1716 w 91256"/>
                  <a:gd name="connsiteY8" fmla="*/ 166421 h 224238"/>
                  <a:gd name="connsiteX9" fmla="*/ 239 w 91256"/>
                  <a:gd name="connsiteY9" fmla="*/ 185342 h 224238"/>
                  <a:gd name="connsiteX10" fmla="*/ 590 w 91256"/>
                  <a:gd name="connsiteY10" fmla="*/ 213548 h 224238"/>
                  <a:gd name="connsiteX11" fmla="*/ 1153 w 91256"/>
                  <a:gd name="connsiteY11" fmla="*/ 224239 h 224238"/>
                  <a:gd name="connsiteX12" fmla="*/ 3334 w 91256"/>
                  <a:gd name="connsiteY12" fmla="*/ 213829 h 224238"/>
                  <a:gd name="connsiteX13" fmla="*/ 8539 w 91256"/>
                  <a:gd name="connsiteY13" fmla="*/ 186467 h 224238"/>
                  <a:gd name="connsiteX14" fmla="*/ 12900 w 91256"/>
                  <a:gd name="connsiteY14" fmla="*/ 168601 h 224238"/>
                  <a:gd name="connsiteX15" fmla="*/ 18808 w 91256"/>
                  <a:gd name="connsiteY15" fmla="*/ 149118 h 224238"/>
                  <a:gd name="connsiteX16" fmla="*/ 26264 w 91256"/>
                  <a:gd name="connsiteY16" fmla="*/ 128719 h 224238"/>
                  <a:gd name="connsiteX17" fmla="*/ 35127 w 91256"/>
                  <a:gd name="connsiteY17" fmla="*/ 108180 h 224238"/>
                  <a:gd name="connsiteX18" fmla="*/ 36252 w 91256"/>
                  <a:gd name="connsiteY18" fmla="*/ 105578 h 224238"/>
                  <a:gd name="connsiteX19" fmla="*/ 36674 w 91256"/>
                  <a:gd name="connsiteY19" fmla="*/ 104593 h 224238"/>
                  <a:gd name="connsiteX20" fmla="*/ 37377 w 91256"/>
                  <a:gd name="connsiteY20" fmla="*/ 103327 h 224238"/>
                  <a:gd name="connsiteX21" fmla="*/ 40191 w 91256"/>
                  <a:gd name="connsiteY21" fmla="*/ 98333 h 224238"/>
                  <a:gd name="connsiteX22" fmla="*/ 45607 w 91256"/>
                  <a:gd name="connsiteY22" fmla="*/ 88556 h 224238"/>
                  <a:gd name="connsiteX23" fmla="*/ 56439 w 91256"/>
                  <a:gd name="connsiteY23" fmla="*/ 70268 h 224238"/>
                  <a:gd name="connsiteX24" fmla="*/ 66920 w 91256"/>
                  <a:gd name="connsiteY24" fmla="*/ 52613 h 224238"/>
                  <a:gd name="connsiteX25" fmla="*/ 76064 w 91256"/>
                  <a:gd name="connsiteY25" fmla="*/ 36295 h 224238"/>
                  <a:gd name="connsiteX26" fmla="*/ 87880 w 91256"/>
                  <a:gd name="connsiteY26" fmla="*/ 10410 h 224238"/>
                  <a:gd name="connsiteX27" fmla="*/ 91257 w 91256"/>
                  <a:gd name="connsiteY27" fmla="*/ 0 h 224238"/>
                  <a:gd name="connsiteX28" fmla="*/ 83449 w 91256"/>
                  <a:gd name="connsiteY28" fmla="*/ 7597 h 224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1256" h="224238">
                    <a:moveTo>
                      <a:pt x="83590" y="7597"/>
                    </a:moveTo>
                    <a:cubicBezTo>
                      <a:pt x="78807" y="12520"/>
                      <a:pt x="72125" y="19484"/>
                      <a:pt x="64458" y="28135"/>
                    </a:cubicBezTo>
                    <a:cubicBezTo>
                      <a:pt x="56861" y="36857"/>
                      <a:pt x="48210" y="47338"/>
                      <a:pt x="39910" y="59506"/>
                    </a:cubicBezTo>
                    <a:cubicBezTo>
                      <a:pt x="37870" y="62601"/>
                      <a:pt x="35830" y="65766"/>
                      <a:pt x="33790" y="69002"/>
                    </a:cubicBezTo>
                    <a:cubicBezTo>
                      <a:pt x="31891" y="72449"/>
                      <a:pt x="29921" y="75895"/>
                      <a:pt x="28022" y="79412"/>
                    </a:cubicBezTo>
                    <a:cubicBezTo>
                      <a:pt x="24154" y="86657"/>
                      <a:pt x="21692" y="92987"/>
                      <a:pt x="18597" y="101076"/>
                    </a:cubicBezTo>
                    <a:cubicBezTo>
                      <a:pt x="15994" y="108532"/>
                      <a:pt x="12829" y="115777"/>
                      <a:pt x="10789" y="123303"/>
                    </a:cubicBezTo>
                    <a:cubicBezTo>
                      <a:pt x="8890" y="130900"/>
                      <a:pt x="6499" y="138145"/>
                      <a:pt x="5162" y="145390"/>
                    </a:cubicBezTo>
                    <a:cubicBezTo>
                      <a:pt x="3826" y="152705"/>
                      <a:pt x="2349" y="159668"/>
                      <a:pt x="1716" y="166421"/>
                    </a:cubicBezTo>
                    <a:cubicBezTo>
                      <a:pt x="872" y="173103"/>
                      <a:pt x="309" y="179504"/>
                      <a:pt x="239" y="185342"/>
                    </a:cubicBezTo>
                    <a:cubicBezTo>
                      <a:pt x="-324" y="197088"/>
                      <a:pt x="239" y="206795"/>
                      <a:pt x="590" y="213548"/>
                    </a:cubicBezTo>
                    <a:cubicBezTo>
                      <a:pt x="942" y="220300"/>
                      <a:pt x="1153" y="224239"/>
                      <a:pt x="1153" y="224239"/>
                    </a:cubicBezTo>
                    <a:cubicBezTo>
                      <a:pt x="1153" y="224239"/>
                      <a:pt x="1927" y="220441"/>
                      <a:pt x="3334" y="213829"/>
                    </a:cubicBezTo>
                    <a:cubicBezTo>
                      <a:pt x="4600" y="207147"/>
                      <a:pt x="6077" y="197581"/>
                      <a:pt x="8539" y="186467"/>
                    </a:cubicBezTo>
                    <a:cubicBezTo>
                      <a:pt x="9664" y="180840"/>
                      <a:pt x="11212" y="174932"/>
                      <a:pt x="12900" y="168601"/>
                    </a:cubicBezTo>
                    <a:cubicBezTo>
                      <a:pt x="14306" y="162271"/>
                      <a:pt x="16839" y="155870"/>
                      <a:pt x="18808" y="149118"/>
                    </a:cubicBezTo>
                    <a:cubicBezTo>
                      <a:pt x="20778" y="142365"/>
                      <a:pt x="23802" y="135683"/>
                      <a:pt x="26264" y="128719"/>
                    </a:cubicBezTo>
                    <a:cubicBezTo>
                      <a:pt x="29077" y="121897"/>
                      <a:pt x="32243" y="115074"/>
                      <a:pt x="35127" y="108180"/>
                    </a:cubicBezTo>
                    <a:lnTo>
                      <a:pt x="36252" y="105578"/>
                    </a:lnTo>
                    <a:cubicBezTo>
                      <a:pt x="36252" y="105578"/>
                      <a:pt x="36744" y="104453"/>
                      <a:pt x="36674" y="104593"/>
                    </a:cubicBezTo>
                    <a:lnTo>
                      <a:pt x="37377" y="103327"/>
                    </a:lnTo>
                    <a:lnTo>
                      <a:pt x="40191" y="98333"/>
                    </a:lnTo>
                    <a:cubicBezTo>
                      <a:pt x="42020" y="94957"/>
                      <a:pt x="43708" y="91440"/>
                      <a:pt x="45607" y="88556"/>
                    </a:cubicBezTo>
                    <a:cubicBezTo>
                      <a:pt x="49054" y="82437"/>
                      <a:pt x="52781" y="76317"/>
                      <a:pt x="56439" y="70268"/>
                    </a:cubicBezTo>
                    <a:cubicBezTo>
                      <a:pt x="60097" y="64149"/>
                      <a:pt x="63614" y="58240"/>
                      <a:pt x="66920" y="52613"/>
                    </a:cubicBezTo>
                    <a:cubicBezTo>
                      <a:pt x="70436" y="47056"/>
                      <a:pt x="73250" y="41429"/>
                      <a:pt x="76064" y="36295"/>
                    </a:cubicBezTo>
                    <a:cubicBezTo>
                      <a:pt x="81550" y="26025"/>
                      <a:pt x="85559" y="16952"/>
                      <a:pt x="87880" y="10410"/>
                    </a:cubicBezTo>
                    <a:cubicBezTo>
                      <a:pt x="90272" y="3869"/>
                      <a:pt x="91257" y="0"/>
                      <a:pt x="91257" y="0"/>
                    </a:cubicBezTo>
                    <a:cubicBezTo>
                      <a:pt x="91257" y="0"/>
                      <a:pt x="88162" y="2673"/>
                      <a:pt x="83449" y="7597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78" name="Freeform: Shape 1177">
                <a:extLst>
                  <a:ext uri="{FF2B5EF4-FFF2-40B4-BE49-F238E27FC236}">
                    <a16:creationId xmlns:a16="http://schemas.microsoft.com/office/drawing/2014/main" id="{EC5A6CA6-9311-F5E4-479C-236D8BEA66E8}"/>
                  </a:ext>
                </a:extLst>
              </p:cNvPr>
              <p:cNvSpPr/>
              <p:nvPr/>
            </p:nvSpPr>
            <p:spPr>
              <a:xfrm>
                <a:off x="2257445" y="2012593"/>
                <a:ext cx="23630" cy="99177"/>
              </a:xfrm>
              <a:custGeom>
                <a:avLst/>
                <a:gdLst>
                  <a:gd name="connsiteX0" fmla="*/ 3233 w 23630"/>
                  <a:gd name="connsiteY0" fmla="*/ 48815 h 99177"/>
                  <a:gd name="connsiteX1" fmla="*/ 2811 w 23630"/>
                  <a:gd name="connsiteY1" fmla="*/ 57607 h 99177"/>
                  <a:gd name="connsiteX2" fmla="*/ 2107 w 23630"/>
                  <a:gd name="connsiteY2" fmla="*/ 66259 h 99177"/>
                  <a:gd name="connsiteX3" fmla="*/ 1334 w 23630"/>
                  <a:gd name="connsiteY3" fmla="*/ 74488 h 99177"/>
                  <a:gd name="connsiteX4" fmla="*/ 912 w 23630"/>
                  <a:gd name="connsiteY4" fmla="*/ 82226 h 99177"/>
                  <a:gd name="connsiteX5" fmla="*/ 68 w 23630"/>
                  <a:gd name="connsiteY5" fmla="*/ 99177 h 99177"/>
                  <a:gd name="connsiteX6" fmla="*/ 3655 w 23630"/>
                  <a:gd name="connsiteY6" fmla="*/ 95871 h 99177"/>
                  <a:gd name="connsiteX7" fmla="*/ 11814 w 23630"/>
                  <a:gd name="connsiteY7" fmla="*/ 86094 h 99177"/>
                  <a:gd name="connsiteX8" fmla="*/ 15964 w 23630"/>
                  <a:gd name="connsiteY8" fmla="*/ 78709 h 99177"/>
                  <a:gd name="connsiteX9" fmla="*/ 19622 w 23630"/>
                  <a:gd name="connsiteY9" fmla="*/ 69987 h 99177"/>
                  <a:gd name="connsiteX10" fmla="*/ 22294 w 23630"/>
                  <a:gd name="connsiteY10" fmla="*/ 60139 h 99177"/>
                  <a:gd name="connsiteX11" fmla="*/ 23420 w 23630"/>
                  <a:gd name="connsiteY11" fmla="*/ 49589 h 99177"/>
                  <a:gd name="connsiteX12" fmla="*/ 23631 w 23630"/>
                  <a:gd name="connsiteY12" fmla="*/ 44243 h 99177"/>
                  <a:gd name="connsiteX13" fmla="*/ 23068 w 23630"/>
                  <a:gd name="connsiteY13" fmla="*/ 38897 h 99177"/>
                  <a:gd name="connsiteX14" fmla="*/ 21169 w 23630"/>
                  <a:gd name="connsiteY14" fmla="*/ 28698 h 99177"/>
                  <a:gd name="connsiteX15" fmla="*/ 17722 w 23630"/>
                  <a:gd name="connsiteY15" fmla="*/ 19484 h 99177"/>
                  <a:gd name="connsiteX16" fmla="*/ 13010 w 23630"/>
                  <a:gd name="connsiteY16" fmla="*/ 11747 h 99177"/>
                  <a:gd name="connsiteX17" fmla="*/ 8367 w 23630"/>
                  <a:gd name="connsiteY17" fmla="*/ 6119 h 99177"/>
                  <a:gd name="connsiteX18" fmla="*/ 4077 w 23630"/>
                  <a:gd name="connsiteY18" fmla="*/ 2743 h 99177"/>
                  <a:gd name="connsiteX19" fmla="*/ 68 w 23630"/>
                  <a:gd name="connsiteY19" fmla="*/ 0 h 99177"/>
                  <a:gd name="connsiteX20" fmla="*/ 701 w 23630"/>
                  <a:gd name="connsiteY20" fmla="*/ 4853 h 99177"/>
                  <a:gd name="connsiteX21" fmla="*/ 1826 w 23630"/>
                  <a:gd name="connsiteY21" fmla="*/ 10199 h 99177"/>
                  <a:gd name="connsiteX22" fmla="*/ 2529 w 23630"/>
                  <a:gd name="connsiteY22" fmla="*/ 16670 h 99177"/>
                  <a:gd name="connsiteX23" fmla="*/ 3162 w 23630"/>
                  <a:gd name="connsiteY23" fmla="*/ 23704 h 99177"/>
                  <a:gd name="connsiteX24" fmla="*/ 3514 w 23630"/>
                  <a:gd name="connsiteY24" fmla="*/ 31652 h 99177"/>
                  <a:gd name="connsiteX25" fmla="*/ 3514 w 23630"/>
                  <a:gd name="connsiteY25" fmla="*/ 40093 h 99177"/>
                  <a:gd name="connsiteX26" fmla="*/ 3233 w 23630"/>
                  <a:gd name="connsiteY26" fmla="*/ 48815 h 9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3630" h="99177">
                    <a:moveTo>
                      <a:pt x="3233" y="48815"/>
                    </a:moveTo>
                    <a:cubicBezTo>
                      <a:pt x="3022" y="51769"/>
                      <a:pt x="3162" y="54653"/>
                      <a:pt x="2811" y="57607"/>
                    </a:cubicBezTo>
                    <a:cubicBezTo>
                      <a:pt x="2389" y="60491"/>
                      <a:pt x="2248" y="63445"/>
                      <a:pt x="2107" y="66259"/>
                    </a:cubicBezTo>
                    <a:cubicBezTo>
                      <a:pt x="2107" y="69143"/>
                      <a:pt x="1545" y="71816"/>
                      <a:pt x="1334" y="74488"/>
                    </a:cubicBezTo>
                    <a:cubicBezTo>
                      <a:pt x="1052" y="77161"/>
                      <a:pt x="982" y="79764"/>
                      <a:pt x="912" y="82226"/>
                    </a:cubicBezTo>
                    <a:cubicBezTo>
                      <a:pt x="-354" y="91651"/>
                      <a:pt x="68" y="99177"/>
                      <a:pt x="68" y="99177"/>
                    </a:cubicBezTo>
                    <a:cubicBezTo>
                      <a:pt x="68" y="99177"/>
                      <a:pt x="1474" y="98052"/>
                      <a:pt x="3655" y="95871"/>
                    </a:cubicBezTo>
                    <a:cubicBezTo>
                      <a:pt x="5765" y="93691"/>
                      <a:pt x="8860" y="90455"/>
                      <a:pt x="11814" y="86094"/>
                    </a:cubicBezTo>
                    <a:cubicBezTo>
                      <a:pt x="13150" y="83843"/>
                      <a:pt x="14627" y="81452"/>
                      <a:pt x="15964" y="78709"/>
                    </a:cubicBezTo>
                    <a:cubicBezTo>
                      <a:pt x="17300" y="76036"/>
                      <a:pt x="18848" y="73222"/>
                      <a:pt x="19622" y="69987"/>
                    </a:cubicBezTo>
                    <a:cubicBezTo>
                      <a:pt x="20606" y="66822"/>
                      <a:pt x="21521" y="63516"/>
                      <a:pt x="22294" y="60139"/>
                    </a:cubicBezTo>
                    <a:cubicBezTo>
                      <a:pt x="23139" y="56763"/>
                      <a:pt x="23068" y="53106"/>
                      <a:pt x="23420" y="49589"/>
                    </a:cubicBezTo>
                    <a:lnTo>
                      <a:pt x="23631" y="44243"/>
                    </a:lnTo>
                    <a:cubicBezTo>
                      <a:pt x="23561" y="42484"/>
                      <a:pt x="23279" y="40656"/>
                      <a:pt x="23068" y="38897"/>
                    </a:cubicBezTo>
                    <a:cubicBezTo>
                      <a:pt x="22506" y="35380"/>
                      <a:pt x="22294" y="31934"/>
                      <a:pt x="21169" y="28698"/>
                    </a:cubicBezTo>
                    <a:cubicBezTo>
                      <a:pt x="20114" y="25463"/>
                      <a:pt x="18918" y="22368"/>
                      <a:pt x="17722" y="19484"/>
                    </a:cubicBezTo>
                    <a:cubicBezTo>
                      <a:pt x="16597" y="16600"/>
                      <a:pt x="14487" y="13997"/>
                      <a:pt x="13010" y="11747"/>
                    </a:cubicBezTo>
                    <a:cubicBezTo>
                      <a:pt x="11392" y="9496"/>
                      <a:pt x="10055" y="7245"/>
                      <a:pt x="8367" y="6119"/>
                    </a:cubicBezTo>
                    <a:cubicBezTo>
                      <a:pt x="6820" y="4713"/>
                      <a:pt x="5343" y="3658"/>
                      <a:pt x="4077" y="2743"/>
                    </a:cubicBezTo>
                    <a:cubicBezTo>
                      <a:pt x="1615" y="914"/>
                      <a:pt x="68" y="0"/>
                      <a:pt x="68" y="0"/>
                    </a:cubicBezTo>
                    <a:cubicBezTo>
                      <a:pt x="68" y="0"/>
                      <a:pt x="208" y="1829"/>
                      <a:pt x="701" y="4853"/>
                    </a:cubicBezTo>
                    <a:cubicBezTo>
                      <a:pt x="982" y="6330"/>
                      <a:pt x="1263" y="8230"/>
                      <a:pt x="1826" y="10199"/>
                    </a:cubicBezTo>
                    <a:cubicBezTo>
                      <a:pt x="2529" y="12239"/>
                      <a:pt x="2178" y="14490"/>
                      <a:pt x="2529" y="16670"/>
                    </a:cubicBezTo>
                    <a:cubicBezTo>
                      <a:pt x="2670" y="18991"/>
                      <a:pt x="3162" y="21031"/>
                      <a:pt x="3162" y="23704"/>
                    </a:cubicBezTo>
                    <a:cubicBezTo>
                      <a:pt x="3162" y="26307"/>
                      <a:pt x="3303" y="28979"/>
                      <a:pt x="3514" y="31652"/>
                    </a:cubicBezTo>
                    <a:cubicBezTo>
                      <a:pt x="3725" y="34325"/>
                      <a:pt x="3303" y="37279"/>
                      <a:pt x="3514" y="40093"/>
                    </a:cubicBezTo>
                    <a:cubicBezTo>
                      <a:pt x="3655" y="42906"/>
                      <a:pt x="3584" y="45861"/>
                      <a:pt x="3233" y="48815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79" name="Freeform: Shape 1178">
                <a:extLst>
                  <a:ext uri="{FF2B5EF4-FFF2-40B4-BE49-F238E27FC236}">
                    <a16:creationId xmlns:a16="http://schemas.microsoft.com/office/drawing/2014/main" id="{9A027BDE-06CE-B008-C5AD-0956636DE3A1}"/>
                  </a:ext>
                </a:extLst>
              </p:cNvPr>
              <p:cNvSpPr/>
              <p:nvPr/>
            </p:nvSpPr>
            <p:spPr>
              <a:xfrm>
                <a:off x="2225438" y="1845399"/>
                <a:ext cx="96574" cy="30245"/>
              </a:xfrm>
              <a:custGeom>
                <a:avLst/>
                <a:gdLst>
                  <a:gd name="connsiteX0" fmla="*/ 10340 w 96574"/>
                  <a:gd name="connsiteY0" fmla="*/ 27573 h 30245"/>
                  <a:gd name="connsiteX1" fmla="*/ 16951 w 96574"/>
                  <a:gd name="connsiteY1" fmla="*/ 25392 h 30245"/>
                  <a:gd name="connsiteX2" fmla="*/ 24196 w 96574"/>
                  <a:gd name="connsiteY2" fmla="*/ 23634 h 30245"/>
                  <a:gd name="connsiteX3" fmla="*/ 31934 w 96574"/>
                  <a:gd name="connsiteY3" fmla="*/ 22016 h 30245"/>
                  <a:gd name="connsiteX4" fmla="*/ 40022 w 96574"/>
                  <a:gd name="connsiteY4" fmla="*/ 20680 h 30245"/>
                  <a:gd name="connsiteX5" fmla="*/ 48252 w 96574"/>
                  <a:gd name="connsiteY5" fmla="*/ 20117 h 30245"/>
                  <a:gd name="connsiteX6" fmla="*/ 56482 w 96574"/>
                  <a:gd name="connsiteY6" fmla="*/ 20680 h 30245"/>
                  <a:gd name="connsiteX7" fmla="*/ 64641 w 96574"/>
                  <a:gd name="connsiteY7" fmla="*/ 22016 h 30245"/>
                  <a:gd name="connsiteX8" fmla="*/ 72519 w 96574"/>
                  <a:gd name="connsiteY8" fmla="*/ 23704 h 30245"/>
                  <a:gd name="connsiteX9" fmla="*/ 79975 w 96574"/>
                  <a:gd name="connsiteY9" fmla="*/ 25533 h 30245"/>
                  <a:gd name="connsiteX10" fmla="*/ 86446 w 96574"/>
                  <a:gd name="connsiteY10" fmla="*/ 27502 h 30245"/>
                  <a:gd name="connsiteX11" fmla="*/ 91651 w 96574"/>
                  <a:gd name="connsiteY11" fmla="*/ 28979 h 30245"/>
                  <a:gd name="connsiteX12" fmla="*/ 96575 w 96574"/>
                  <a:gd name="connsiteY12" fmla="*/ 30035 h 30245"/>
                  <a:gd name="connsiteX13" fmla="*/ 94042 w 96574"/>
                  <a:gd name="connsiteY13" fmla="*/ 25744 h 30245"/>
                  <a:gd name="connsiteX14" fmla="*/ 90737 w 96574"/>
                  <a:gd name="connsiteY14" fmla="*/ 21102 h 30245"/>
                  <a:gd name="connsiteX15" fmla="*/ 85813 w 96574"/>
                  <a:gd name="connsiteY15" fmla="*/ 15545 h 30245"/>
                  <a:gd name="connsiteX16" fmla="*/ 78920 w 96574"/>
                  <a:gd name="connsiteY16" fmla="*/ 9988 h 30245"/>
                  <a:gd name="connsiteX17" fmla="*/ 70127 w 96574"/>
                  <a:gd name="connsiteY17" fmla="*/ 5064 h 30245"/>
                  <a:gd name="connsiteX18" fmla="*/ 59717 w 96574"/>
                  <a:gd name="connsiteY18" fmla="*/ 1477 h 30245"/>
                  <a:gd name="connsiteX19" fmla="*/ 48182 w 96574"/>
                  <a:gd name="connsiteY19" fmla="*/ 0 h 30245"/>
                  <a:gd name="connsiteX20" fmla="*/ 36646 w 96574"/>
                  <a:gd name="connsiteY20" fmla="*/ 1477 h 30245"/>
                  <a:gd name="connsiteX21" fmla="*/ 26236 w 96574"/>
                  <a:gd name="connsiteY21" fmla="*/ 5135 h 30245"/>
                  <a:gd name="connsiteX22" fmla="*/ 17373 w 96574"/>
                  <a:gd name="connsiteY22" fmla="*/ 10129 h 30245"/>
                  <a:gd name="connsiteX23" fmla="*/ 10340 w 96574"/>
                  <a:gd name="connsiteY23" fmla="*/ 15896 h 30245"/>
                  <a:gd name="connsiteX24" fmla="*/ 5697 w 96574"/>
                  <a:gd name="connsiteY24" fmla="*/ 21383 h 30245"/>
                  <a:gd name="connsiteX25" fmla="*/ 2532 w 96574"/>
                  <a:gd name="connsiteY25" fmla="*/ 25955 h 30245"/>
                  <a:gd name="connsiteX26" fmla="*/ 0 w 96574"/>
                  <a:gd name="connsiteY26" fmla="*/ 30246 h 30245"/>
                  <a:gd name="connsiteX27" fmla="*/ 4853 w 96574"/>
                  <a:gd name="connsiteY27" fmla="*/ 29190 h 30245"/>
                  <a:gd name="connsiteX28" fmla="*/ 10199 w 96574"/>
                  <a:gd name="connsiteY28" fmla="*/ 27573 h 3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6574" h="30245">
                    <a:moveTo>
                      <a:pt x="10340" y="27573"/>
                    </a:moveTo>
                    <a:cubicBezTo>
                      <a:pt x="12379" y="27010"/>
                      <a:pt x="14630" y="25814"/>
                      <a:pt x="16951" y="25392"/>
                    </a:cubicBezTo>
                    <a:cubicBezTo>
                      <a:pt x="19343" y="24900"/>
                      <a:pt x="21805" y="24407"/>
                      <a:pt x="24196" y="23634"/>
                    </a:cubicBezTo>
                    <a:cubicBezTo>
                      <a:pt x="26518" y="22790"/>
                      <a:pt x="29190" y="22368"/>
                      <a:pt x="31934" y="22016"/>
                    </a:cubicBezTo>
                    <a:cubicBezTo>
                      <a:pt x="34677" y="21735"/>
                      <a:pt x="37279" y="20609"/>
                      <a:pt x="40022" y="20680"/>
                    </a:cubicBezTo>
                    <a:cubicBezTo>
                      <a:pt x="42766" y="20680"/>
                      <a:pt x="45509" y="20398"/>
                      <a:pt x="48252" y="20117"/>
                    </a:cubicBezTo>
                    <a:cubicBezTo>
                      <a:pt x="50995" y="20398"/>
                      <a:pt x="53738" y="20680"/>
                      <a:pt x="56482" y="20680"/>
                    </a:cubicBezTo>
                    <a:cubicBezTo>
                      <a:pt x="59225" y="20609"/>
                      <a:pt x="61898" y="21735"/>
                      <a:pt x="64641" y="22016"/>
                    </a:cubicBezTo>
                    <a:cubicBezTo>
                      <a:pt x="67384" y="22368"/>
                      <a:pt x="70057" y="22790"/>
                      <a:pt x="72519" y="23704"/>
                    </a:cubicBezTo>
                    <a:cubicBezTo>
                      <a:pt x="75051" y="24478"/>
                      <a:pt x="77583" y="24970"/>
                      <a:pt x="79975" y="25533"/>
                    </a:cubicBezTo>
                    <a:cubicBezTo>
                      <a:pt x="82366" y="26025"/>
                      <a:pt x="84406" y="27010"/>
                      <a:pt x="86446" y="27502"/>
                    </a:cubicBezTo>
                    <a:cubicBezTo>
                      <a:pt x="88345" y="28135"/>
                      <a:pt x="90174" y="28557"/>
                      <a:pt x="91651" y="28979"/>
                    </a:cubicBezTo>
                    <a:cubicBezTo>
                      <a:pt x="94676" y="29753"/>
                      <a:pt x="96575" y="30035"/>
                      <a:pt x="96575" y="30035"/>
                    </a:cubicBezTo>
                    <a:cubicBezTo>
                      <a:pt x="96575" y="30035"/>
                      <a:pt x="95731" y="28417"/>
                      <a:pt x="94042" y="25744"/>
                    </a:cubicBezTo>
                    <a:cubicBezTo>
                      <a:pt x="93198" y="24407"/>
                      <a:pt x="92143" y="22790"/>
                      <a:pt x="90737" y="21102"/>
                    </a:cubicBezTo>
                    <a:cubicBezTo>
                      <a:pt x="89330" y="19413"/>
                      <a:pt x="87993" y="17163"/>
                      <a:pt x="85813" y="15545"/>
                    </a:cubicBezTo>
                    <a:cubicBezTo>
                      <a:pt x="83773" y="13786"/>
                      <a:pt x="81452" y="11817"/>
                      <a:pt x="78920" y="9988"/>
                    </a:cubicBezTo>
                    <a:cubicBezTo>
                      <a:pt x="76458" y="7948"/>
                      <a:pt x="73433" y="6401"/>
                      <a:pt x="70127" y="5064"/>
                    </a:cubicBezTo>
                    <a:cubicBezTo>
                      <a:pt x="66822" y="3869"/>
                      <a:pt x="63516" y="1899"/>
                      <a:pt x="59717" y="1477"/>
                    </a:cubicBezTo>
                    <a:cubicBezTo>
                      <a:pt x="55919" y="844"/>
                      <a:pt x="52050" y="422"/>
                      <a:pt x="48182" y="0"/>
                    </a:cubicBezTo>
                    <a:cubicBezTo>
                      <a:pt x="44313" y="422"/>
                      <a:pt x="40445" y="844"/>
                      <a:pt x="36646" y="1477"/>
                    </a:cubicBezTo>
                    <a:cubicBezTo>
                      <a:pt x="32848" y="1899"/>
                      <a:pt x="29542" y="3869"/>
                      <a:pt x="26236" y="5135"/>
                    </a:cubicBezTo>
                    <a:cubicBezTo>
                      <a:pt x="22930" y="6471"/>
                      <a:pt x="19906" y="8019"/>
                      <a:pt x="17373" y="10129"/>
                    </a:cubicBezTo>
                    <a:cubicBezTo>
                      <a:pt x="14771" y="12098"/>
                      <a:pt x="12450" y="14068"/>
                      <a:pt x="10340" y="15896"/>
                    </a:cubicBezTo>
                    <a:cubicBezTo>
                      <a:pt x="8159" y="17585"/>
                      <a:pt x="7104" y="19695"/>
                      <a:pt x="5697" y="21383"/>
                    </a:cubicBezTo>
                    <a:cubicBezTo>
                      <a:pt x="4431" y="23071"/>
                      <a:pt x="3376" y="24689"/>
                      <a:pt x="2532" y="25955"/>
                    </a:cubicBezTo>
                    <a:cubicBezTo>
                      <a:pt x="844" y="28628"/>
                      <a:pt x="0" y="30246"/>
                      <a:pt x="0" y="30246"/>
                    </a:cubicBezTo>
                    <a:cubicBezTo>
                      <a:pt x="0" y="30246"/>
                      <a:pt x="1829" y="29964"/>
                      <a:pt x="4853" y="29190"/>
                    </a:cubicBezTo>
                    <a:cubicBezTo>
                      <a:pt x="6330" y="28768"/>
                      <a:pt x="8229" y="28346"/>
                      <a:pt x="10199" y="2757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80" name="Freeform: Shape 1179">
                <a:extLst>
                  <a:ext uri="{FF2B5EF4-FFF2-40B4-BE49-F238E27FC236}">
                    <a16:creationId xmlns:a16="http://schemas.microsoft.com/office/drawing/2014/main" id="{0F4C2286-37CC-92F7-DD25-A062FDBE8D3E}"/>
                  </a:ext>
                </a:extLst>
              </p:cNvPr>
              <p:cNvSpPr/>
              <p:nvPr/>
            </p:nvSpPr>
            <p:spPr>
              <a:xfrm>
                <a:off x="3162653" y="2291626"/>
                <a:ext cx="71221" cy="294788"/>
              </a:xfrm>
              <a:custGeom>
                <a:avLst/>
                <a:gdLst>
                  <a:gd name="connsiteX0" fmla="*/ 4687 w 71221"/>
                  <a:gd name="connsiteY0" fmla="*/ 249631 h 294788"/>
                  <a:gd name="connsiteX1" fmla="*/ 11229 w 71221"/>
                  <a:gd name="connsiteY1" fmla="*/ 269326 h 294788"/>
                  <a:gd name="connsiteX2" fmla="*/ 18192 w 71221"/>
                  <a:gd name="connsiteY2" fmla="*/ 283042 h 294788"/>
                  <a:gd name="connsiteX3" fmla="*/ 24874 w 71221"/>
                  <a:gd name="connsiteY3" fmla="*/ 294789 h 294788"/>
                  <a:gd name="connsiteX4" fmla="*/ 23960 w 71221"/>
                  <a:gd name="connsiteY4" fmla="*/ 281354 h 294788"/>
                  <a:gd name="connsiteX5" fmla="*/ 22342 w 71221"/>
                  <a:gd name="connsiteY5" fmla="*/ 266090 h 294788"/>
                  <a:gd name="connsiteX6" fmla="*/ 21850 w 71221"/>
                  <a:gd name="connsiteY6" fmla="*/ 247240 h 294788"/>
                  <a:gd name="connsiteX7" fmla="*/ 22975 w 71221"/>
                  <a:gd name="connsiteY7" fmla="*/ 225435 h 294788"/>
                  <a:gd name="connsiteX8" fmla="*/ 24804 w 71221"/>
                  <a:gd name="connsiteY8" fmla="*/ 213829 h 294788"/>
                  <a:gd name="connsiteX9" fmla="*/ 27266 w 71221"/>
                  <a:gd name="connsiteY9" fmla="*/ 202012 h 294788"/>
                  <a:gd name="connsiteX10" fmla="*/ 30572 w 71221"/>
                  <a:gd name="connsiteY10" fmla="*/ 189984 h 294788"/>
                  <a:gd name="connsiteX11" fmla="*/ 35003 w 71221"/>
                  <a:gd name="connsiteY11" fmla="*/ 177886 h 294788"/>
                  <a:gd name="connsiteX12" fmla="*/ 45976 w 71221"/>
                  <a:gd name="connsiteY12" fmla="*/ 152986 h 294788"/>
                  <a:gd name="connsiteX13" fmla="*/ 57793 w 71221"/>
                  <a:gd name="connsiteY13" fmla="*/ 126750 h 294788"/>
                  <a:gd name="connsiteX14" fmla="*/ 67359 w 71221"/>
                  <a:gd name="connsiteY14" fmla="*/ 98966 h 294788"/>
                  <a:gd name="connsiteX15" fmla="*/ 70032 w 71221"/>
                  <a:gd name="connsiteY15" fmla="*/ 84758 h 294788"/>
                  <a:gd name="connsiteX16" fmla="*/ 71016 w 71221"/>
                  <a:gd name="connsiteY16" fmla="*/ 70971 h 294788"/>
                  <a:gd name="connsiteX17" fmla="*/ 68977 w 71221"/>
                  <a:gd name="connsiteY17" fmla="*/ 46001 h 294788"/>
                  <a:gd name="connsiteX18" fmla="*/ 63279 w 71221"/>
                  <a:gd name="connsiteY18" fmla="*/ 26025 h 294788"/>
                  <a:gd name="connsiteX19" fmla="*/ 56738 w 71221"/>
                  <a:gd name="connsiteY19" fmla="*/ 11747 h 294788"/>
                  <a:gd name="connsiteX20" fmla="*/ 50055 w 71221"/>
                  <a:gd name="connsiteY20" fmla="*/ 0 h 294788"/>
                  <a:gd name="connsiteX21" fmla="*/ 50970 w 71221"/>
                  <a:gd name="connsiteY21" fmla="*/ 13435 h 294788"/>
                  <a:gd name="connsiteX22" fmla="*/ 51955 w 71221"/>
                  <a:gd name="connsiteY22" fmla="*/ 28346 h 294788"/>
                  <a:gd name="connsiteX23" fmla="*/ 51955 w 71221"/>
                  <a:gd name="connsiteY23" fmla="*/ 37350 h 294788"/>
                  <a:gd name="connsiteX24" fmla="*/ 51744 w 71221"/>
                  <a:gd name="connsiteY24" fmla="*/ 47127 h 294788"/>
                  <a:gd name="connsiteX25" fmla="*/ 48438 w 71221"/>
                  <a:gd name="connsiteY25" fmla="*/ 68369 h 294788"/>
                  <a:gd name="connsiteX26" fmla="*/ 41756 w 71221"/>
                  <a:gd name="connsiteY26" fmla="*/ 90948 h 294788"/>
                  <a:gd name="connsiteX27" fmla="*/ 31064 w 71221"/>
                  <a:gd name="connsiteY27" fmla="*/ 114652 h 294788"/>
                  <a:gd name="connsiteX28" fmla="*/ 18614 w 71221"/>
                  <a:gd name="connsiteY28" fmla="*/ 140185 h 294788"/>
                  <a:gd name="connsiteX29" fmla="*/ 7430 w 71221"/>
                  <a:gd name="connsiteY29" fmla="*/ 167968 h 294788"/>
                  <a:gd name="connsiteX30" fmla="*/ 3351 w 71221"/>
                  <a:gd name="connsiteY30" fmla="*/ 182528 h 294788"/>
                  <a:gd name="connsiteX31" fmla="*/ 959 w 71221"/>
                  <a:gd name="connsiteY31" fmla="*/ 197229 h 294788"/>
                  <a:gd name="connsiteX32" fmla="*/ 45 w 71221"/>
                  <a:gd name="connsiteY32" fmla="*/ 211578 h 294788"/>
                  <a:gd name="connsiteX33" fmla="*/ 326 w 71221"/>
                  <a:gd name="connsiteY33" fmla="*/ 225224 h 294788"/>
                  <a:gd name="connsiteX34" fmla="*/ 4758 w 71221"/>
                  <a:gd name="connsiteY34" fmla="*/ 249631 h 29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1221" h="294788">
                    <a:moveTo>
                      <a:pt x="4687" y="249631"/>
                    </a:moveTo>
                    <a:cubicBezTo>
                      <a:pt x="6868" y="257017"/>
                      <a:pt x="9189" y="263629"/>
                      <a:pt x="11229" y="269326"/>
                    </a:cubicBezTo>
                    <a:cubicBezTo>
                      <a:pt x="13550" y="274812"/>
                      <a:pt x="16223" y="279244"/>
                      <a:pt x="18192" y="283042"/>
                    </a:cubicBezTo>
                    <a:cubicBezTo>
                      <a:pt x="22202" y="290568"/>
                      <a:pt x="24874" y="294789"/>
                      <a:pt x="24874" y="294789"/>
                    </a:cubicBezTo>
                    <a:cubicBezTo>
                      <a:pt x="24874" y="294789"/>
                      <a:pt x="24734" y="289794"/>
                      <a:pt x="23960" y="281354"/>
                    </a:cubicBezTo>
                    <a:cubicBezTo>
                      <a:pt x="23538" y="277134"/>
                      <a:pt x="22975" y="271999"/>
                      <a:pt x="22342" y="266090"/>
                    </a:cubicBezTo>
                    <a:cubicBezTo>
                      <a:pt x="22342" y="260323"/>
                      <a:pt x="22342" y="253922"/>
                      <a:pt x="21850" y="247240"/>
                    </a:cubicBezTo>
                    <a:cubicBezTo>
                      <a:pt x="21639" y="240487"/>
                      <a:pt x="22835" y="233031"/>
                      <a:pt x="22975" y="225435"/>
                    </a:cubicBezTo>
                    <a:cubicBezTo>
                      <a:pt x="23327" y="221636"/>
                      <a:pt x="24241" y="217768"/>
                      <a:pt x="24804" y="213829"/>
                    </a:cubicBezTo>
                    <a:cubicBezTo>
                      <a:pt x="25507" y="209890"/>
                      <a:pt x="25859" y="205951"/>
                      <a:pt x="27266" y="202012"/>
                    </a:cubicBezTo>
                    <a:cubicBezTo>
                      <a:pt x="28321" y="198073"/>
                      <a:pt x="29446" y="194064"/>
                      <a:pt x="30572" y="189984"/>
                    </a:cubicBezTo>
                    <a:cubicBezTo>
                      <a:pt x="32119" y="185975"/>
                      <a:pt x="33596" y="181966"/>
                      <a:pt x="35003" y="177886"/>
                    </a:cubicBezTo>
                    <a:cubicBezTo>
                      <a:pt x="38379" y="169727"/>
                      <a:pt x="41826" y="161497"/>
                      <a:pt x="45976" y="152986"/>
                    </a:cubicBezTo>
                    <a:cubicBezTo>
                      <a:pt x="49704" y="144475"/>
                      <a:pt x="54205" y="135824"/>
                      <a:pt x="57793" y="126750"/>
                    </a:cubicBezTo>
                    <a:cubicBezTo>
                      <a:pt x="61732" y="117887"/>
                      <a:pt x="64686" y="108251"/>
                      <a:pt x="67359" y="98966"/>
                    </a:cubicBezTo>
                    <a:cubicBezTo>
                      <a:pt x="68273" y="94113"/>
                      <a:pt x="69328" y="89400"/>
                      <a:pt x="70032" y="84758"/>
                    </a:cubicBezTo>
                    <a:cubicBezTo>
                      <a:pt x="70946" y="80186"/>
                      <a:pt x="70735" y="75403"/>
                      <a:pt x="71016" y="70971"/>
                    </a:cubicBezTo>
                    <a:cubicBezTo>
                      <a:pt x="71860" y="61968"/>
                      <a:pt x="69891" y="53528"/>
                      <a:pt x="68977" y="46001"/>
                    </a:cubicBezTo>
                    <a:cubicBezTo>
                      <a:pt x="67851" y="38405"/>
                      <a:pt x="65038" y="31863"/>
                      <a:pt x="63279" y="26025"/>
                    </a:cubicBezTo>
                    <a:cubicBezTo>
                      <a:pt x="61802" y="20117"/>
                      <a:pt x="58496" y="15615"/>
                      <a:pt x="56738" y="11747"/>
                    </a:cubicBezTo>
                    <a:cubicBezTo>
                      <a:pt x="52658" y="4080"/>
                      <a:pt x="50055" y="0"/>
                      <a:pt x="50055" y="0"/>
                    </a:cubicBezTo>
                    <a:cubicBezTo>
                      <a:pt x="50055" y="0"/>
                      <a:pt x="50196" y="5064"/>
                      <a:pt x="50970" y="13435"/>
                    </a:cubicBezTo>
                    <a:cubicBezTo>
                      <a:pt x="51111" y="17655"/>
                      <a:pt x="52306" y="22579"/>
                      <a:pt x="51955" y="28346"/>
                    </a:cubicBezTo>
                    <a:cubicBezTo>
                      <a:pt x="51955" y="31160"/>
                      <a:pt x="51955" y="34185"/>
                      <a:pt x="51955" y="37350"/>
                    </a:cubicBezTo>
                    <a:cubicBezTo>
                      <a:pt x="51814" y="40515"/>
                      <a:pt x="52447" y="43750"/>
                      <a:pt x="51744" y="47127"/>
                    </a:cubicBezTo>
                    <a:cubicBezTo>
                      <a:pt x="50689" y="53879"/>
                      <a:pt x="50689" y="61124"/>
                      <a:pt x="48438" y="68369"/>
                    </a:cubicBezTo>
                    <a:cubicBezTo>
                      <a:pt x="47172" y="75755"/>
                      <a:pt x="44288" y="83210"/>
                      <a:pt x="41756" y="90948"/>
                    </a:cubicBezTo>
                    <a:cubicBezTo>
                      <a:pt x="38450" y="98615"/>
                      <a:pt x="35144" y="106492"/>
                      <a:pt x="31064" y="114652"/>
                    </a:cubicBezTo>
                    <a:cubicBezTo>
                      <a:pt x="26984" y="123092"/>
                      <a:pt x="22764" y="131603"/>
                      <a:pt x="18614" y="140185"/>
                    </a:cubicBezTo>
                    <a:cubicBezTo>
                      <a:pt x="14535" y="148977"/>
                      <a:pt x="10596" y="158402"/>
                      <a:pt x="7430" y="167968"/>
                    </a:cubicBezTo>
                    <a:cubicBezTo>
                      <a:pt x="5953" y="172822"/>
                      <a:pt x="4617" y="177745"/>
                      <a:pt x="3351" y="182528"/>
                    </a:cubicBezTo>
                    <a:cubicBezTo>
                      <a:pt x="2366" y="187452"/>
                      <a:pt x="1663" y="192446"/>
                      <a:pt x="959" y="197229"/>
                    </a:cubicBezTo>
                    <a:cubicBezTo>
                      <a:pt x="45" y="202012"/>
                      <a:pt x="45" y="206865"/>
                      <a:pt x="45" y="211578"/>
                    </a:cubicBezTo>
                    <a:cubicBezTo>
                      <a:pt x="115" y="216291"/>
                      <a:pt x="-236" y="220863"/>
                      <a:pt x="326" y="225224"/>
                    </a:cubicBezTo>
                    <a:cubicBezTo>
                      <a:pt x="1733" y="234016"/>
                      <a:pt x="2507" y="242246"/>
                      <a:pt x="4758" y="249631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81" name="Freeform: Shape 1180">
                <a:extLst>
                  <a:ext uri="{FF2B5EF4-FFF2-40B4-BE49-F238E27FC236}">
                    <a16:creationId xmlns:a16="http://schemas.microsoft.com/office/drawing/2014/main" id="{F9113D45-0EF5-FA44-4978-3B4C26BF0FDC}"/>
                  </a:ext>
                </a:extLst>
              </p:cNvPr>
              <p:cNvSpPr/>
              <p:nvPr/>
            </p:nvSpPr>
            <p:spPr>
              <a:xfrm>
                <a:off x="2544243" y="4088563"/>
                <a:ext cx="335764" cy="408174"/>
              </a:xfrm>
              <a:custGeom>
                <a:avLst/>
                <a:gdLst>
                  <a:gd name="connsiteX0" fmla="*/ 313608 w 335764"/>
                  <a:gd name="connsiteY0" fmla="*/ 44032 h 408174"/>
                  <a:gd name="connsiteX1" fmla="*/ 304394 w 335764"/>
                  <a:gd name="connsiteY1" fmla="*/ 56904 h 408174"/>
                  <a:gd name="connsiteX2" fmla="*/ 293632 w 335764"/>
                  <a:gd name="connsiteY2" fmla="*/ 70831 h 408174"/>
                  <a:gd name="connsiteX3" fmla="*/ 280619 w 335764"/>
                  <a:gd name="connsiteY3" fmla="*/ 85813 h 408174"/>
                  <a:gd name="connsiteX4" fmla="*/ 266411 w 335764"/>
                  <a:gd name="connsiteY4" fmla="*/ 100373 h 408174"/>
                  <a:gd name="connsiteX5" fmla="*/ 250725 w 335764"/>
                  <a:gd name="connsiteY5" fmla="*/ 115636 h 408174"/>
                  <a:gd name="connsiteX6" fmla="*/ 234055 w 335764"/>
                  <a:gd name="connsiteY6" fmla="*/ 131322 h 408174"/>
                  <a:gd name="connsiteX7" fmla="*/ 216330 w 335764"/>
                  <a:gd name="connsiteY7" fmla="*/ 147078 h 408174"/>
                  <a:gd name="connsiteX8" fmla="*/ 197760 w 335764"/>
                  <a:gd name="connsiteY8" fmla="*/ 162904 h 408174"/>
                  <a:gd name="connsiteX9" fmla="*/ 159426 w 335764"/>
                  <a:gd name="connsiteY9" fmla="*/ 195049 h 408174"/>
                  <a:gd name="connsiteX10" fmla="*/ 120881 w 335764"/>
                  <a:gd name="connsiteY10" fmla="*/ 227686 h 408174"/>
                  <a:gd name="connsiteX11" fmla="*/ 84375 w 335764"/>
                  <a:gd name="connsiteY11" fmla="*/ 260252 h 408174"/>
                  <a:gd name="connsiteX12" fmla="*/ 24587 w 335764"/>
                  <a:gd name="connsiteY12" fmla="*/ 325737 h 408174"/>
                  <a:gd name="connsiteX13" fmla="*/ 7776 w 335764"/>
                  <a:gd name="connsiteY13" fmla="*/ 357671 h 408174"/>
                  <a:gd name="connsiteX14" fmla="*/ 3134 w 335764"/>
                  <a:gd name="connsiteY14" fmla="*/ 371950 h 408174"/>
                  <a:gd name="connsiteX15" fmla="*/ 813 w 335764"/>
                  <a:gd name="connsiteY15" fmla="*/ 384470 h 408174"/>
                  <a:gd name="connsiteX16" fmla="*/ 180 w 335764"/>
                  <a:gd name="connsiteY16" fmla="*/ 402055 h 408174"/>
                  <a:gd name="connsiteX17" fmla="*/ 532 w 335764"/>
                  <a:gd name="connsiteY17" fmla="*/ 408174 h 408174"/>
                  <a:gd name="connsiteX18" fmla="*/ 1938 w 335764"/>
                  <a:gd name="connsiteY18" fmla="*/ 402196 h 408174"/>
                  <a:gd name="connsiteX19" fmla="*/ 6651 w 335764"/>
                  <a:gd name="connsiteY19" fmla="*/ 385877 h 408174"/>
                  <a:gd name="connsiteX20" fmla="*/ 11364 w 335764"/>
                  <a:gd name="connsiteY20" fmla="*/ 374904 h 408174"/>
                  <a:gd name="connsiteX21" fmla="*/ 18186 w 335764"/>
                  <a:gd name="connsiteY21" fmla="*/ 362736 h 408174"/>
                  <a:gd name="connsiteX22" fmla="*/ 38303 w 335764"/>
                  <a:gd name="connsiteY22" fmla="*/ 336359 h 408174"/>
                  <a:gd name="connsiteX23" fmla="*/ 66861 w 335764"/>
                  <a:gd name="connsiteY23" fmla="*/ 308927 h 408174"/>
                  <a:gd name="connsiteX24" fmla="*/ 101678 w 335764"/>
                  <a:gd name="connsiteY24" fmla="*/ 280510 h 408174"/>
                  <a:gd name="connsiteX25" fmla="*/ 139731 w 335764"/>
                  <a:gd name="connsiteY25" fmla="*/ 249983 h 408174"/>
                  <a:gd name="connsiteX26" fmla="*/ 178769 w 335764"/>
                  <a:gd name="connsiteY26" fmla="*/ 218260 h 408174"/>
                  <a:gd name="connsiteX27" fmla="*/ 217174 w 335764"/>
                  <a:gd name="connsiteY27" fmla="*/ 184990 h 408174"/>
                  <a:gd name="connsiteX28" fmla="*/ 252695 w 335764"/>
                  <a:gd name="connsiteY28" fmla="*/ 150454 h 408174"/>
                  <a:gd name="connsiteX29" fmla="*/ 268802 w 335764"/>
                  <a:gd name="connsiteY29" fmla="*/ 132940 h 408174"/>
                  <a:gd name="connsiteX30" fmla="*/ 283362 w 335764"/>
                  <a:gd name="connsiteY30" fmla="*/ 115425 h 408174"/>
                  <a:gd name="connsiteX31" fmla="*/ 296868 w 335764"/>
                  <a:gd name="connsiteY31" fmla="*/ 97982 h 408174"/>
                  <a:gd name="connsiteX32" fmla="*/ 307559 w 335764"/>
                  <a:gd name="connsiteY32" fmla="*/ 81311 h 408174"/>
                  <a:gd name="connsiteX33" fmla="*/ 316703 w 335764"/>
                  <a:gd name="connsiteY33" fmla="*/ 64852 h 408174"/>
                  <a:gd name="connsiteX34" fmla="*/ 323948 w 335764"/>
                  <a:gd name="connsiteY34" fmla="*/ 49378 h 408174"/>
                  <a:gd name="connsiteX35" fmla="*/ 332107 w 335764"/>
                  <a:gd name="connsiteY35" fmla="*/ 23282 h 408174"/>
                  <a:gd name="connsiteX36" fmla="*/ 335765 w 335764"/>
                  <a:gd name="connsiteY36" fmla="*/ 0 h 408174"/>
                  <a:gd name="connsiteX37" fmla="*/ 326410 w 335764"/>
                  <a:gd name="connsiteY37" fmla="*/ 21313 h 408174"/>
                  <a:gd name="connsiteX38" fmla="*/ 313608 w 335764"/>
                  <a:gd name="connsiteY38" fmla="*/ 44173 h 40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35764" h="408174">
                    <a:moveTo>
                      <a:pt x="313608" y="44032"/>
                    </a:moveTo>
                    <a:cubicBezTo>
                      <a:pt x="311076" y="48323"/>
                      <a:pt x="307559" y="52402"/>
                      <a:pt x="304394" y="56904"/>
                    </a:cubicBezTo>
                    <a:cubicBezTo>
                      <a:pt x="301017" y="61335"/>
                      <a:pt x="298134" y="66118"/>
                      <a:pt x="293632" y="70831"/>
                    </a:cubicBezTo>
                    <a:cubicBezTo>
                      <a:pt x="289482" y="75614"/>
                      <a:pt x="285121" y="80608"/>
                      <a:pt x="280619" y="85813"/>
                    </a:cubicBezTo>
                    <a:cubicBezTo>
                      <a:pt x="276399" y="89893"/>
                      <a:pt x="271264" y="95449"/>
                      <a:pt x="266411" y="100373"/>
                    </a:cubicBezTo>
                    <a:cubicBezTo>
                      <a:pt x="261557" y="105578"/>
                      <a:pt x="256282" y="110572"/>
                      <a:pt x="250725" y="115636"/>
                    </a:cubicBezTo>
                    <a:cubicBezTo>
                      <a:pt x="245098" y="120631"/>
                      <a:pt x="240034" y="126258"/>
                      <a:pt x="234055" y="131322"/>
                    </a:cubicBezTo>
                    <a:cubicBezTo>
                      <a:pt x="228217" y="136527"/>
                      <a:pt x="222309" y="141732"/>
                      <a:pt x="216330" y="147078"/>
                    </a:cubicBezTo>
                    <a:cubicBezTo>
                      <a:pt x="210210" y="152283"/>
                      <a:pt x="204021" y="157558"/>
                      <a:pt x="197760" y="162904"/>
                    </a:cubicBezTo>
                    <a:cubicBezTo>
                      <a:pt x="185100" y="173525"/>
                      <a:pt x="172228" y="184287"/>
                      <a:pt x="159426" y="195049"/>
                    </a:cubicBezTo>
                    <a:cubicBezTo>
                      <a:pt x="146484" y="205951"/>
                      <a:pt x="133612" y="216924"/>
                      <a:pt x="120881" y="227686"/>
                    </a:cubicBezTo>
                    <a:cubicBezTo>
                      <a:pt x="108220" y="238448"/>
                      <a:pt x="96192" y="249702"/>
                      <a:pt x="84375" y="260252"/>
                    </a:cubicBezTo>
                    <a:cubicBezTo>
                      <a:pt x="60811" y="281635"/>
                      <a:pt x="39218" y="303581"/>
                      <a:pt x="24587" y="325737"/>
                    </a:cubicBezTo>
                    <a:cubicBezTo>
                      <a:pt x="17272" y="336710"/>
                      <a:pt x="11504" y="347542"/>
                      <a:pt x="7776" y="357671"/>
                    </a:cubicBezTo>
                    <a:cubicBezTo>
                      <a:pt x="5737" y="362595"/>
                      <a:pt x="4470" y="367589"/>
                      <a:pt x="3134" y="371950"/>
                    </a:cubicBezTo>
                    <a:cubicBezTo>
                      <a:pt x="2290" y="376522"/>
                      <a:pt x="1376" y="380672"/>
                      <a:pt x="813" y="384470"/>
                    </a:cubicBezTo>
                    <a:cubicBezTo>
                      <a:pt x="-31" y="392207"/>
                      <a:pt x="-172" y="398045"/>
                      <a:pt x="180" y="402055"/>
                    </a:cubicBezTo>
                    <a:cubicBezTo>
                      <a:pt x="391" y="406064"/>
                      <a:pt x="532" y="408174"/>
                      <a:pt x="532" y="408174"/>
                    </a:cubicBezTo>
                    <a:cubicBezTo>
                      <a:pt x="532" y="408174"/>
                      <a:pt x="1024" y="406064"/>
                      <a:pt x="1938" y="402196"/>
                    </a:cubicBezTo>
                    <a:cubicBezTo>
                      <a:pt x="2501" y="398186"/>
                      <a:pt x="4470" y="392629"/>
                      <a:pt x="6651" y="385877"/>
                    </a:cubicBezTo>
                    <a:cubicBezTo>
                      <a:pt x="8058" y="382571"/>
                      <a:pt x="9675" y="378914"/>
                      <a:pt x="11364" y="374904"/>
                    </a:cubicBezTo>
                    <a:cubicBezTo>
                      <a:pt x="13614" y="371176"/>
                      <a:pt x="15443" y="366885"/>
                      <a:pt x="18186" y="362736"/>
                    </a:cubicBezTo>
                    <a:cubicBezTo>
                      <a:pt x="23321" y="354225"/>
                      <a:pt x="30355" y="345503"/>
                      <a:pt x="38303" y="336359"/>
                    </a:cubicBezTo>
                    <a:cubicBezTo>
                      <a:pt x="46463" y="327285"/>
                      <a:pt x="56310" y="318282"/>
                      <a:pt x="66861" y="308927"/>
                    </a:cubicBezTo>
                    <a:cubicBezTo>
                      <a:pt x="77552" y="299642"/>
                      <a:pt x="89439" y="290428"/>
                      <a:pt x="101678" y="280510"/>
                    </a:cubicBezTo>
                    <a:cubicBezTo>
                      <a:pt x="113988" y="270522"/>
                      <a:pt x="126930" y="260674"/>
                      <a:pt x="139731" y="249983"/>
                    </a:cubicBezTo>
                    <a:cubicBezTo>
                      <a:pt x="152603" y="239503"/>
                      <a:pt x="165686" y="228881"/>
                      <a:pt x="178769" y="218260"/>
                    </a:cubicBezTo>
                    <a:cubicBezTo>
                      <a:pt x="191711" y="207358"/>
                      <a:pt x="204724" y="196315"/>
                      <a:pt x="217174" y="184990"/>
                    </a:cubicBezTo>
                    <a:cubicBezTo>
                      <a:pt x="229765" y="173877"/>
                      <a:pt x="241370" y="161919"/>
                      <a:pt x="252695" y="150454"/>
                    </a:cubicBezTo>
                    <a:cubicBezTo>
                      <a:pt x="258392" y="144757"/>
                      <a:pt x="263668" y="138778"/>
                      <a:pt x="268802" y="132940"/>
                    </a:cubicBezTo>
                    <a:cubicBezTo>
                      <a:pt x="273937" y="127102"/>
                      <a:pt x="278861" y="121334"/>
                      <a:pt x="283362" y="115425"/>
                    </a:cubicBezTo>
                    <a:cubicBezTo>
                      <a:pt x="288005" y="109447"/>
                      <a:pt x="292506" y="103609"/>
                      <a:pt x="296868" y="97982"/>
                    </a:cubicBezTo>
                    <a:cubicBezTo>
                      <a:pt x="300595" y="92214"/>
                      <a:pt x="304183" y="86657"/>
                      <a:pt x="307559" y="81311"/>
                    </a:cubicBezTo>
                    <a:cubicBezTo>
                      <a:pt x="311146" y="76177"/>
                      <a:pt x="313960" y="70268"/>
                      <a:pt x="316703" y="64852"/>
                    </a:cubicBezTo>
                    <a:cubicBezTo>
                      <a:pt x="319235" y="59366"/>
                      <a:pt x="322119" y="54372"/>
                      <a:pt x="323948" y="49378"/>
                    </a:cubicBezTo>
                    <a:cubicBezTo>
                      <a:pt x="327324" y="39249"/>
                      <a:pt x="330630" y="30668"/>
                      <a:pt x="332107" y="23282"/>
                    </a:cubicBezTo>
                    <a:cubicBezTo>
                      <a:pt x="334709" y="8300"/>
                      <a:pt x="335765" y="0"/>
                      <a:pt x="335765" y="0"/>
                    </a:cubicBezTo>
                    <a:cubicBezTo>
                      <a:pt x="335765" y="0"/>
                      <a:pt x="332107" y="7878"/>
                      <a:pt x="326410" y="21313"/>
                    </a:cubicBezTo>
                    <a:cubicBezTo>
                      <a:pt x="323455" y="27995"/>
                      <a:pt x="318250" y="35380"/>
                      <a:pt x="313608" y="4417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82" name="Freeform: Shape 1181">
                <a:extLst>
                  <a:ext uri="{FF2B5EF4-FFF2-40B4-BE49-F238E27FC236}">
                    <a16:creationId xmlns:a16="http://schemas.microsoft.com/office/drawing/2014/main" id="{30E7DEB6-34C8-9436-4C53-2DD516EC73F8}"/>
                  </a:ext>
                </a:extLst>
              </p:cNvPr>
              <p:cNvSpPr/>
              <p:nvPr/>
            </p:nvSpPr>
            <p:spPr>
              <a:xfrm>
                <a:off x="2899098" y="4070627"/>
                <a:ext cx="162171" cy="557080"/>
              </a:xfrm>
              <a:custGeom>
                <a:avLst/>
                <a:gdLst>
                  <a:gd name="connsiteX0" fmla="*/ 129324 w 162171"/>
                  <a:gd name="connsiteY0" fmla="*/ 43610 h 557080"/>
                  <a:gd name="connsiteX1" fmla="*/ 110051 w 162171"/>
                  <a:gd name="connsiteY1" fmla="*/ 76317 h 557080"/>
                  <a:gd name="connsiteX2" fmla="*/ 99922 w 162171"/>
                  <a:gd name="connsiteY2" fmla="*/ 95520 h 557080"/>
                  <a:gd name="connsiteX3" fmla="*/ 90075 w 162171"/>
                  <a:gd name="connsiteY3" fmla="*/ 116480 h 557080"/>
                  <a:gd name="connsiteX4" fmla="*/ 70521 w 162171"/>
                  <a:gd name="connsiteY4" fmla="*/ 162341 h 557080"/>
                  <a:gd name="connsiteX5" fmla="*/ 51600 w 162171"/>
                  <a:gd name="connsiteY5" fmla="*/ 212141 h 557080"/>
                  <a:gd name="connsiteX6" fmla="*/ 34367 w 162171"/>
                  <a:gd name="connsiteY6" fmla="*/ 264332 h 557080"/>
                  <a:gd name="connsiteX7" fmla="*/ 20229 w 162171"/>
                  <a:gd name="connsiteY7" fmla="*/ 317860 h 557080"/>
                  <a:gd name="connsiteX8" fmla="*/ 16923 w 162171"/>
                  <a:gd name="connsiteY8" fmla="*/ 331083 h 557080"/>
                  <a:gd name="connsiteX9" fmla="*/ 14461 w 162171"/>
                  <a:gd name="connsiteY9" fmla="*/ 344377 h 557080"/>
                  <a:gd name="connsiteX10" fmla="*/ 9608 w 162171"/>
                  <a:gd name="connsiteY10" fmla="*/ 370402 h 557080"/>
                  <a:gd name="connsiteX11" fmla="*/ 2926 w 162171"/>
                  <a:gd name="connsiteY11" fmla="*/ 420061 h 557080"/>
                  <a:gd name="connsiteX12" fmla="*/ 112 w 162171"/>
                  <a:gd name="connsiteY12" fmla="*/ 464867 h 557080"/>
                  <a:gd name="connsiteX13" fmla="*/ 605 w 162171"/>
                  <a:gd name="connsiteY13" fmla="*/ 502779 h 557080"/>
                  <a:gd name="connsiteX14" fmla="*/ 2855 w 162171"/>
                  <a:gd name="connsiteY14" fmla="*/ 531899 h 557080"/>
                  <a:gd name="connsiteX15" fmla="*/ 6021 w 162171"/>
                  <a:gd name="connsiteY15" fmla="*/ 557081 h 557080"/>
                  <a:gd name="connsiteX16" fmla="*/ 8904 w 162171"/>
                  <a:gd name="connsiteY16" fmla="*/ 531899 h 557080"/>
                  <a:gd name="connsiteX17" fmla="*/ 12140 w 162171"/>
                  <a:gd name="connsiteY17" fmla="*/ 503272 h 557080"/>
                  <a:gd name="connsiteX18" fmla="*/ 17416 w 162171"/>
                  <a:gd name="connsiteY18" fmla="*/ 466485 h 557080"/>
                  <a:gd name="connsiteX19" fmla="*/ 25223 w 162171"/>
                  <a:gd name="connsiteY19" fmla="*/ 423297 h 557080"/>
                  <a:gd name="connsiteX20" fmla="*/ 35633 w 162171"/>
                  <a:gd name="connsiteY20" fmla="*/ 375537 h 557080"/>
                  <a:gd name="connsiteX21" fmla="*/ 48435 w 162171"/>
                  <a:gd name="connsiteY21" fmla="*/ 324893 h 557080"/>
                  <a:gd name="connsiteX22" fmla="*/ 63206 w 162171"/>
                  <a:gd name="connsiteY22" fmla="*/ 273124 h 557080"/>
                  <a:gd name="connsiteX23" fmla="*/ 79173 w 162171"/>
                  <a:gd name="connsiteY23" fmla="*/ 221285 h 557080"/>
                  <a:gd name="connsiteX24" fmla="*/ 95350 w 162171"/>
                  <a:gd name="connsiteY24" fmla="*/ 171344 h 557080"/>
                  <a:gd name="connsiteX25" fmla="*/ 110825 w 162171"/>
                  <a:gd name="connsiteY25" fmla="*/ 124780 h 557080"/>
                  <a:gd name="connsiteX26" fmla="*/ 125596 w 162171"/>
                  <a:gd name="connsiteY26" fmla="*/ 83421 h 557080"/>
                  <a:gd name="connsiteX27" fmla="*/ 139312 w 162171"/>
                  <a:gd name="connsiteY27" fmla="*/ 48885 h 557080"/>
                  <a:gd name="connsiteX28" fmla="*/ 150988 w 162171"/>
                  <a:gd name="connsiteY28" fmla="*/ 22719 h 557080"/>
                  <a:gd name="connsiteX29" fmla="*/ 162172 w 162171"/>
                  <a:gd name="connsiteY29" fmla="*/ 0 h 557080"/>
                  <a:gd name="connsiteX30" fmla="*/ 145994 w 162171"/>
                  <a:gd name="connsiteY30" fmla="*/ 19484 h 557080"/>
                  <a:gd name="connsiteX31" fmla="*/ 129183 w 162171"/>
                  <a:gd name="connsiteY31" fmla="*/ 43469 h 55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62171" h="557080">
                    <a:moveTo>
                      <a:pt x="129324" y="43610"/>
                    </a:moveTo>
                    <a:cubicBezTo>
                      <a:pt x="123415" y="53246"/>
                      <a:pt x="116522" y="64008"/>
                      <a:pt x="110051" y="76317"/>
                    </a:cubicBezTo>
                    <a:cubicBezTo>
                      <a:pt x="106816" y="82507"/>
                      <a:pt x="103439" y="88908"/>
                      <a:pt x="99922" y="95520"/>
                    </a:cubicBezTo>
                    <a:cubicBezTo>
                      <a:pt x="96546" y="102202"/>
                      <a:pt x="93451" y="109306"/>
                      <a:pt x="90075" y="116480"/>
                    </a:cubicBezTo>
                    <a:cubicBezTo>
                      <a:pt x="83534" y="130970"/>
                      <a:pt x="76640" y="146304"/>
                      <a:pt x="70521" y="162341"/>
                    </a:cubicBezTo>
                    <a:cubicBezTo>
                      <a:pt x="64261" y="178519"/>
                      <a:pt x="57508" y="194627"/>
                      <a:pt x="51600" y="212141"/>
                    </a:cubicBezTo>
                    <a:cubicBezTo>
                      <a:pt x="45762" y="229163"/>
                      <a:pt x="39642" y="246325"/>
                      <a:pt x="34367" y="264332"/>
                    </a:cubicBezTo>
                    <a:cubicBezTo>
                      <a:pt x="28951" y="282198"/>
                      <a:pt x="24520" y="300134"/>
                      <a:pt x="20229" y="317860"/>
                    </a:cubicBezTo>
                    <a:cubicBezTo>
                      <a:pt x="19104" y="322291"/>
                      <a:pt x="18049" y="326722"/>
                      <a:pt x="16923" y="331083"/>
                    </a:cubicBezTo>
                    <a:cubicBezTo>
                      <a:pt x="16079" y="335515"/>
                      <a:pt x="15235" y="339946"/>
                      <a:pt x="14461" y="344377"/>
                    </a:cubicBezTo>
                    <a:cubicBezTo>
                      <a:pt x="12843" y="353169"/>
                      <a:pt x="11226" y="361892"/>
                      <a:pt x="9608" y="370402"/>
                    </a:cubicBezTo>
                    <a:cubicBezTo>
                      <a:pt x="6513" y="387495"/>
                      <a:pt x="4965" y="404306"/>
                      <a:pt x="2926" y="420061"/>
                    </a:cubicBezTo>
                    <a:cubicBezTo>
                      <a:pt x="1449" y="435958"/>
                      <a:pt x="886" y="451010"/>
                      <a:pt x="112" y="464867"/>
                    </a:cubicBezTo>
                    <a:cubicBezTo>
                      <a:pt x="-240" y="478794"/>
                      <a:pt x="323" y="491525"/>
                      <a:pt x="605" y="502779"/>
                    </a:cubicBezTo>
                    <a:cubicBezTo>
                      <a:pt x="534" y="514033"/>
                      <a:pt x="2082" y="523811"/>
                      <a:pt x="2855" y="531899"/>
                    </a:cubicBezTo>
                    <a:cubicBezTo>
                      <a:pt x="4684" y="548007"/>
                      <a:pt x="6021" y="557081"/>
                      <a:pt x="6021" y="557081"/>
                    </a:cubicBezTo>
                    <a:cubicBezTo>
                      <a:pt x="6021" y="557081"/>
                      <a:pt x="7216" y="547866"/>
                      <a:pt x="8904" y="531899"/>
                    </a:cubicBezTo>
                    <a:cubicBezTo>
                      <a:pt x="9748" y="523951"/>
                      <a:pt x="10382" y="514315"/>
                      <a:pt x="12140" y="503272"/>
                    </a:cubicBezTo>
                    <a:cubicBezTo>
                      <a:pt x="13687" y="492299"/>
                      <a:pt x="15516" y="479919"/>
                      <a:pt x="17416" y="466485"/>
                    </a:cubicBezTo>
                    <a:cubicBezTo>
                      <a:pt x="20018" y="453050"/>
                      <a:pt x="22550" y="438631"/>
                      <a:pt x="25223" y="423297"/>
                    </a:cubicBezTo>
                    <a:cubicBezTo>
                      <a:pt x="28529" y="408104"/>
                      <a:pt x="32046" y="392137"/>
                      <a:pt x="35633" y="375537"/>
                    </a:cubicBezTo>
                    <a:cubicBezTo>
                      <a:pt x="39853" y="359078"/>
                      <a:pt x="43652" y="342056"/>
                      <a:pt x="48435" y="324893"/>
                    </a:cubicBezTo>
                    <a:cubicBezTo>
                      <a:pt x="52936" y="307660"/>
                      <a:pt x="57719" y="290217"/>
                      <a:pt x="63206" y="273124"/>
                    </a:cubicBezTo>
                    <a:cubicBezTo>
                      <a:pt x="67918" y="255891"/>
                      <a:pt x="73616" y="238447"/>
                      <a:pt x="79173" y="221285"/>
                    </a:cubicBezTo>
                    <a:cubicBezTo>
                      <a:pt x="84659" y="204263"/>
                      <a:pt x="90145" y="187522"/>
                      <a:pt x="95350" y="171344"/>
                    </a:cubicBezTo>
                    <a:cubicBezTo>
                      <a:pt x="100766" y="155167"/>
                      <a:pt x="105761" y="139481"/>
                      <a:pt x="110825" y="124780"/>
                    </a:cubicBezTo>
                    <a:cubicBezTo>
                      <a:pt x="115960" y="110080"/>
                      <a:pt x="120813" y="96153"/>
                      <a:pt x="125596" y="83421"/>
                    </a:cubicBezTo>
                    <a:cubicBezTo>
                      <a:pt x="130449" y="70690"/>
                      <a:pt x="135162" y="59225"/>
                      <a:pt x="139312" y="48885"/>
                    </a:cubicBezTo>
                    <a:cubicBezTo>
                      <a:pt x="143954" y="38968"/>
                      <a:pt x="147542" y="29964"/>
                      <a:pt x="150988" y="22719"/>
                    </a:cubicBezTo>
                    <a:cubicBezTo>
                      <a:pt x="158233" y="8370"/>
                      <a:pt x="162172" y="0"/>
                      <a:pt x="162172" y="0"/>
                    </a:cubicBezTo>
                    <a:cubicBezTo>
                      <a:pt x="162172" y="0"/>
                      <a:pt x="156123" y="6963"/>
                      <a:pt x="145994" y="19484"/>
                    </a:cubicBezTo>
                    <a:cubicBezTo>
                      <a:pt x="141141" y="25885"/>
                      <a:pt x="135514" y="34044"/>
                      <a:pt x="129183" y="43469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83" name="Freeform: Shape 1182">
                <a:extLst>
                  <a:ext uri="{FF2B5EF4-FFF2-40B4-BE49-F238E27FC236}">
                    <a16:creationId xmlns:a16="http://schemas.microsoft.com/office/drawing/2014/main" id="{9F907CD8-90C6-384F-CEBA-B681E3E1CA6A}"/>
                  </a:ext>
                </a:extLst>
              </p:cNvPr>
              <p:cNvSpPr/>
              <p:nvPr/>
            </p:nvSpPr>
            <p:spPr>
              <a:xfrm>
                <a:off x="1909689" y="4365626"/>
                <a:ext cx="264683" cy="327706"/>
              </a:xfrm>
              <a:custGeom>
                <a:avLst/>
                <a:gdLst>
                  <a:gd name="connsiteX0" fmla="*/ 238307 w 264683"/>
                  <a:gd name="connsiteY0" fmla="*/ 265598 h 327706"/>
                  <a:gd name="connsiteX1" fmla="*/ 208483 w 264683"/>
                  <a:gd name="connsiteY1" fmla="*/ 203419 h 327706"/>
                  <a:gd name="connsiteX2" fmla="*/ 189562 w 264683"/>
                  <a:gd name="connsiteY2" fmla="*/ 169164 h 327706"/>
                  <a:gd name="connsiteX3" fmla="*/ 168109 w 264683"/>
                  <a:gd name="connsiteY3" fmla="*/ 134698 h 327706"/>
                  <a:gd name="connsiteX4" fmla="*/ 143772 w 264683"/>
                  <a:gd name="connsiteY4" fmla="*/ 101850 h 327706"/>
                  <a:gd name="connsiteX5" fmla="*/ 117536 w 264683"/>
                  <a:gd name="connsiteY5" fmla="*/ 71956 h 327706"/>
                  <a:gd name="connsiteX6" fmla="*/ 103679 w 264683"/>
                  <a:gd name="connsiteY6" fmla="*/ 58803 h 327706"/>
                  <a:gd name="connsiteX7" fmla="*/ 89822 w 264683"/>
                  <a:gd name="connsiteY7" fmla="*/ 46845 h 327706"/>
                  <a:gd name="connsiteX8" fmla="*/ 76176 w 264683"/>
                  <a:gd name="connsiteY8" fmla="*/ 36224 h 327706"/>
                  <a:gd name="connsiteX9" fmla="*/ 62601 w 264683"/>
                  <a:gd name="connsiteY9" fmla="*/ 27432 h 327706"/>
                  <a:gd name="connsiteX10" fmla="*/ 49940 w 264683"/>
                  <a:gd name="connsiteY10" fmla="*/ 19695 h 327706"/>
                  <a:gd name="connsiteX11" fmla="*/ 37701 w 264683"/>
                  <a:gd name="connsiteY11" fmla="*/ 13786 h 327706"/>
                  <a:gd name="connsiteX12" fmla="*/ 27080 w 264683"/>
                  <a:gd name="connsiteY12" fmla="*/ 8792 h 327706"/>
                  <a:gd name="connsiteX13" fmla="*/ 17796 w 264683"/>
                  <a:gd name="connsiteY13" fmla="*/ 5557 h 327706"/>
                  <a:gd name="connsiteX14" fmla="*/ 0 w 264683"/>
                  <a:gd name="connsiteY14" fmla="*/ 0 h 327706"/>
                  <a:gd name="connsiteX15" fmla="*/ 15123 w 264683"/>
                  <a:gd name="connsiteY15" fmla="*/ 10902 h 327706"/>
                  <a:gd name="connsiteX16" fmla="*/ 23141 w 264683"/>
                  <a:gd name="connsiteY16" fmla="*/ 16530 h 327706"/>
                  <a:gd name="connsiteX17" fmla="*/ 31863 w 264683"/>
                  <a:gd name="connsiteY17" fmla="*/ 23704 h 327706"/>
                  <a:gd name="connsiteX18" fmla="*/ 41711 w 264683"/>
                  <a:gd name="connsiteY18" fmla="*/ 31652 h 327706"/>
                  <a:gd name="connsiteX19" fmla="*/ 52121 w 264683"/>
                  <a:gd name="connsiteY19" fmla="*/ 41218 h 327706"/>
                  <a:gd name="connsiteX20" fmla="*/ 74559 w 264683"/>
                  <a:gd name="connsiteY20" fmla="*/ 63445 h 327706"/>
                  <a:gd name="connsiteX21" fmla="*/ 86024 w 264683"/>
                  <a:gd name="connsiteY21" fmla="*/ 76247 h 327706"/>
                  <a:gd name="connsiteX22" fmla="*/ 97700 w 264683"/>
                  <a:gd name="connsiteY22" fmla="*/ 89893 h 327706"/>
                  <a:gd name="connsiteX23" fmla="*/ 120630 w 264683"/>
                  <a:gd name="connsiteY23" fmla="*/ 119786 h 327706"/>
                  <a:gd name="connsiteX24" fmla="*/ 143139 w 264683"/>
                  <a:gd name="connsiteY24" fmla="*/ 151720 h 327706"/>
                  <a:gd name="connsiteX25" fmla="*/ 185342 w 264683"/>
                  <a:gd name="connsiteY25" fmla="*/ 216994 h 327706"/>
                  <a:gd name="connsiteX26" fmla="*/ 223254 w 264683"/>
                  <a:gd name="connsiteY26" fmla="*/ 274250 h 327706"/>
                  <a:gd name="connsiteX27" fmla="*/ 252585 w 264683"/>
                  <a:gd name="connsiteY27" fmla="*/ 313499 h 327706"/>
                  <a:gd name="connsiteX28" fmla="*/ 264684 w 264683"/>
                  <a:gd name="connsiteY28" fmla="*/ 327707 h 327706"/>
                  <a:gd name="connsiteX29" fmla="*/ 257720 w 264683"/>
                  <a:gd name="connsiteY29" fmla="*/ 310404 h 327706"/>
                  <a:gd name="connsiteX30" fmla="*/ 238377 w 264683"/>
                  <a:gd name="connsiteY30" fmla="*/ 265668 h 32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64683" h="327706">
                    <a:moveTo>
                      <a:pt x="238307" y="265598"/>
                    </a:moveTo>
                    <a:cubicBezTo>
                      <a:pt x="230147" y="247169"/>
                      <a:pt x="220019" y="225927"/>
                      <a:pt x="208483" y="203419"/>
                    </a:cubicBezTo>
                    <a:cubicBezTo>
                      <a:pt x="202575" y="192235"/>
                      <a:pt x="196455" y="180629"/>
                      <a:pt x="189562" y="169164"/>
                    </a:cubicBezTo>
                    <a:cubicBezTo>
                      <a:pt x="183021" y="157558"/>
                      <a:pt x="175424" y="146163"/>
                      <a:pt x="168109" y="134698"/>
                    </a:cubicBezTo>
                    <a:cubicBezTo>
                      <a:pt x="160090" y="123585"/>
                      <a:pt x="152564" y="112190"/>
                      <a:pt x="143772" y="101850"/>
                    </a:cubicBezTo>
                    <a:cubicBezTo>
                      <a:pt x="135542" y="91088"/>
                      <a:pt x="126328" y="81382"/>
                      <a:pt x="117536" y="71956"/>
                    </a:cubicBezTo>
                    <a:cubicBezTo>
                      <a:pt x="113034" y="67314"/>
                      <a:pt x="108321" y="63023"/>
                      <a:pt x="103679" y="58803"/>
                    </a:cubicBezTo>
                    <a:cubicBezTo>
                      <a:pt x="99107" y="54583"/>
                      <a:pt x="94605" y="50433"/>
                      <a:pt x="89822" y="46845"/>
                    </a:cubicBezTo>
                    <a:cubicBezTo>
                      <a:pt x="85110" y="43188"/>
                      <a:pt x="80608" y="39530"/>
                      <a:pt x="76176" y="36224"/>
                    </a:cubicBezTo>
                    <a:cubicBezTo>
                      <a:pt x="71675" y="32848"/>
                      <a:pt x="66892" y="30245"/>
                      <a:pt x="62601" y="27432"/>
                    </a:cubicBezTo>
                    <a:cubicBezTo>
                      <a:pt x="58170" y="24759"/>
                      <a:pt x="54090" y="21946"/>
                      <a:pt x="49940" y="19695"/>
                    </a:cubicBezTo>
                    <a:cubicBezTo>
                      <a:pt x="45650" y="17655"/>
                      <a:pt x="41570" y="15686"/>
                      <a:pt x="37701" y="13786"/>
                    </a:cubicBezTo>
                    <a:cubicBezTo>
                      <a:pt x="33903" y="11957"/>
                      <a:pt x="30386" y="10199"/>
                      <a:pt x="27080" y="8792"/>
                    </a:cubicBezTo>
                    <a:cubicBezTo>
                      <a:pt x="23774" y="7456"/>
                      <a:pt x="20609" y="6541"/>
                      <a:pt x="17796" y="5557"/>
                    </a:cubicBezTo>
                    <a:cubicBezTo>
                      <a:pt x="6541" y="1829"/>
                      <a:pt x="0" y="0"/>
                      <a:pt x="0" y="0"/>
                    </a:cubicBezTo>
                    <a:cubicBezTo>
                      <a:pt x="0" y="0"/>
                      <a:pt x="5416" y="4150"/>
                      <a:pt x="15123" y="10902"/>
                    </a:cubicBezTo>
                    <a:cubicBezTo>
                      <a:pt x="17514" y="12661"/>
                      <a:pt x="20328" y="14349"/>
                      <a:pt x="23141" y="16530"/>
                    </a:cubicBezTo>
                    <a:cubicBezTo>
                      <a:pt x="25814" y="18851"/>
                      <a:pt x="28768" y="21172"/>
                      <a:pt x="31863" y="23704"/>
                    </a:cubicBezTo>
                    <a:cubicBezTo>
                      <a:pt x="34958" y="26166"/>
                      <a:pt x="38194" y="28839"/>
                      <a:pt x="41711" y="31652"/>
                    </a:cubicBezTo>
                    <a:cubicBezTo>
                      <a:pt x="45017" y="34677"/>
                      <a:pt x="48533" y="37842"/>
                      <a:pt x="52121" y="41218"/>
                    </a:cubicBezTo>
                    <a:cubicBezTo>
                      <a:pt x="59506" y="47619"/>
                      <a:pt x="66751" y="55427"/>
                      <a:pt x="74559" y="63445"/>
                    </a:cubicBezTo>
                    <a:cubicBezTo>
                      <a:pt x="78568" y="67314"/>
                      <a:pt x="82226" y="71745"/>
                      <a:pt x="86024" y="76247"/>
                    </a:cubicBezTo>
                    <a:cubicBezTo>
                      <a:pt x="89752" y="80819"/>
                      <a:pt x="93902" y="85039"/>
                      <a:pt x="97700" y="89893"/>
                    </a:cubicBezTo>
                    <a:cubicBezTo>
                      <a:pt x="105226" y="99529"/>
                      <a:pt x="113175" y="109236"/>
                      <a:pt x="120630" y="119786"/>
                    </a:cubicBezTo>
                    <a:cubicBezTo>
                      <a:pt x="128368" y="129986"/>
                      <a:pt x="135613" y="141029"/>
                      <a:pt x="143139" y="151720"/>
                    </a:cubicBezTo>
                    <a:cubicBezTo>
                      <a:pt x="157699" y="173595"/>
                      <a:pt x="171978" y="195893"/>
                      <a:pt x="185342" y="216994"/>
                    </a:cubicBezTo>
                    <a:cubicBezTo>
                      <a:pt x="198917" y="238025"/>
                      <a:pt x="211578" y="257720"/>
                      <a:pt x="223254" y="274250"/>
                    </a:cubicBezTo>
                    <a:cubicBezTo>
                      <a:pt x="234719" y="290920"/>
                      <a:pt x="245059" y="304354"/>
                      <a:pt x="252585" y="313499"/>
                    </a:cubicBezTo>
                    <a:cubicBezTo>
                      <a:pt x="260112" y="322643"/>
                      <a:pt x="264684" y="327707"/>
                      <a:pt x="264684" y="327707"/>
                    </a:cubicBezTo>
                    <a:cubicBezTo>
                      <a:pt x="264684" y="327707"/>
                      <a:pt x="262362" y="321236"/>
                      <a:pt x="257720" y="310404"/>
                    </a:cubicBezTo>
                    <a:cubicBezTo>
                      <a:pt x="253148" y="299501"/>
                      <a:pt x="246677" y="284027"/>
                      <a:pt x="238377" y="26566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84" name="Freeform: Shape 1183">
                <a:extLst>
                  <a:ext uri="{FF2B5EF4-FFF2-40B4-BE49-F238E27FC236}">
                    <a16:creationId xmlns:a16="http://schemas.microsoft.com/office/drawing/2014/main" id="{0922E1AA-EF77-7234-05F6-EAC30073EB58}"/>
                  </a:ext>
                </a:extLst>
              </p:cNvPr>
              <p:cNvSpPr/>
              <p:nvPr/>
            </p:nvSpPr>
            <p:spPr>
              <a:xfrm>
                <a:off x="1519029" y="4151516"/>
                <a:ext cx="166253" cy="496589"/>
              </a:xfrm>
              <a:custGeom>
                <a:avLst/>
                <a:gdLst>
                  <a:gd name="connsiteX0" fmla="*/ 162622 w 166253"/>
                  <a:gd name="connsiteY0" fmla="*/ 301893 h 496589"/>
                  <a:gd name="connsiteX1" fmla="*/ 158262 w 166253"/>
                  <a:gd name="connsiteY1" fmla="*/ 276571 h 496589"/>
                  <a:gd name="connsiteX2" fmla="*/ 155659 w 166253"/>
                  <a:gd name="connsiteY2" fmla="*/ 263840 h 496589"/>
                  <a:gd name="connsiteX3" fmla="*/ 152212 w 166253"/>
                  <a:gd name="connsiteY3" fmla="*/ 251882 h 496589"/>
                  <a:gd name="connsiteX4" fmla="*/ 148696 w 166253"/>
                  <a:gd name="connsiteY4" fmla="*/ 239924 h 496589"/>
                  <a:gd name="connsiteX5" fmla="*/ 146937 w 166253"/>
                  <a:gd name="connsiteY5" fmla="*/ 233946 h 496589"/>
                  <a:gd name="connsiteX6" fmla="*/ 146585 w 166253"/>
                  <a:gd name="connsiteY6" fmla="*/ 232891 h 496589"/>
                  <a:gd name="connsiteX7" fmla="*/ 146445 w 166253"/>
                  <a:gd name="connsiteY7" fmla="*/ 232539 h 496589"/>
                  <a:gd name="connsiteX8" fmla="*/ 146163 w 166253"/>
                  <a:gd name="connsiteY8" fmla="*/ 231765 h 496589"/>
                  <a:gd name="connsiteX9" fmla="*/ 145530 w 166253"/>
                  <a:gd name="connsiteY9" fmla="*/ 230218 h 496589"/>
                  <a:gd name="connsiteX10" fmla="*/ 144264 w 166253"/>
                  <a:gd name="connsiteY10" fmla="*/ 227193 h 496589"/>
                  <a:gd name="connsiteX11" fmla="*/ 134135 w 166253"/>
                  <a:gd name="connsiteY11" fmla="*/ 203208 h 496589"/>
                  <a:gd name="connsiteX12" fmla="*/ 122459 w 166253"/>
                  <a:gd name="connsiteY12" fmla="*/ 180418 h 496589"/>
                  <a:gd name="connsiteX13" fmla="*/ 116551 w 166253"/>
                  <a:gd name="connsiteY13" fmla="*/ 169234 h 496589"/>
                  <a:gd name="connsiteX14" fmla="*/ 109939 w 166253"/>
                  <a:gd name="connsiteY14" fmla="*/ 158754 h 496589"/>
                  <a:gd name="connsiteX15" fmla="*/ 96926 w 166253"/>
                  <a:gd name="connsiteY15" fmla="*/ 138285 h 496589"/>
                  <a:gd name="connsiteX16" fmla="*/ 46986 w 166253"/>
                  <a:gd name="connsiteY16" fmla="*/ 68721 h 496589"/>
                  <a:gd name="connsiteX17" fmla="*/ 27362 w 166253"/>
                  <a:gd name="connsiteY17" fmla="*/ 41218 h 496589"/>
                  <a:gd name="connsiteX18" fmla="*/ 19202 w 166253"/>
                  <a:gd name="connsiteY18" fmla="*/ 29612 h 496589"/>
                  <a:gd name="connsiteX19" fmla="*/ 12661 w 166253"/>
                  <a:gd name="connsiteY19" fmla="*/ 19343 h 496589"/>
                  <a:gd name="connsiteX20" fmla="*/ 0 w 166253"/>
                  <a:gd name="connsiteY20" fmla="*/ 0 h 496589"/>
                  <a:gd name="connsiteX21" fmla="*/ 7245 w 166253"/>
                  <a:gd name="connsiteY21" fmla="*/ 21946 h 496589"/>
                  <a:gd name="connsiteX22" fmla="*/ 11324 w 166253"/>
                  <a:gd name="connsiteY22" fmla="*/ 33411 h 496589"/>
                  <a:gd name="connsiteX23" fmla="*/ 17162 w 166253"/>
                  <a:gd name="connsiteY23" fmla="*/ 46634 h 496589"/>
                  <a:gd name="connsiteX24" fmla="*/ 32285 w 166253"/>
                  <a:gd name="connsiteY24" fmla="*/ 77865 h 496589"/>
                  <a:gd name="connsiteX25" fmla="*/ 51910 w 166253"/>
                  <a:gd name="connsiteY25" fmla="*/ 113456 h 496589"/>
                  <a:gd name="connsiteX26" fmla="*/ 74348 w 166253"/>
                  <a:gd name="connsiteY26" fmla="*/ 152353 h 496589"/>
                  <a:gd name="connsiteX27" fmla="*/ 96575 w 166253"/>
                  <a:gd name="connsiteY27" fmla="*/ 193993 h 496589"/>
                  <a:gd name="connsiteX28" fmla="*/ 107055 w 166253"/>
                  <a:gd name="connsiteY28" fmla="*/ 215587 h 496589"/>
                  <a:gd name="connsiteX29" fmla="*/ 115918 w 166253"/>
                  <a:gd name="connsiteY29" fmla="*/ 237814 h 496589"/>
                  <a:gd name="connsiteX30" fmla="*/ 117043 w 166253"/>
                  <a:gd name="connsiteY30" fmla="*/ 240558 h 496589"/>
                  <a:gd name="connsiteX31" fmla="*/ 117606 w 166253"/>
                  <a:gd name="connsiteY31" fmla="*/ 241964 h 496589"/>
                  <a:gd name="connsiteX32" fmla="*/ 117887 w 166253"/>
                  <a:gd name="connsiteY32" fmla="*/ 242668 h 496589"/>
                  <a:gd name="connsiteX33" fmla="*/ 118028 w 166253"/>
                  <a:gd name="connsiteY33" fmla="*/ 242949 h 496589"/>
                  <a:gd name="connsiteX34" fmla="*/ 119786 w 166253"/>
                  <a:gd name="connsiteY34" fmla="*/ 248647 h 496589"/>
                  <a:gd name="connsiteX35" fmla="*/ 123444 w 166253"/>
                  <a:gd name="connsiteY35" fmla="*/ 260604 h 496589"/>
                  <a:gd name="connsiteX36" fmla="*/ 127102 w 166253"/>
                  <a:gd name="connsiteY36" fmla="*/ 272491 h 496589"/>
                  <a:gd name="connsiteX37" fmla="*/ 129704 w 166253"/>
                  <a:gd name="connsiteY37" fmla="*/ 283886 h 496589"/>
                  <a:gd name="connsiteX38" fmla="*/ 134698 w 166253"/>
                  <a:gd name="connsiteY38" fmla="*/ 306394 h 496589"/>
                  <a:gd name="connsiteX39" fmla="*/ 138426 w 166253"/>
                  <a:gd name="connsiteY39" fmla="*/ 329254 h 496589"/>
                  <a:gd name="connsiteX40" fmla="*/ 141240 w 166253"/>
                  <a:gd name="connsiteY40" fmla="*/ 351622 h 496589"/>
                  <a:gd name="connsiteX41" fmla="*/ 143701 w 166253"/>
                  <a:gd name="connsiteY41" fmla="*/ 373216 h 496589"/>
                  <a:gd name="connsiteX42" fmla="*/ 147218 w 166253"/>
                  <a:gd name="connsiteY42" fmla="*/ 413239 h 496589"/>
                  <a:gd name="connsiteX43" fmla="*/ 153056 w 166253"/>
                  <a:gd name="connsiteY43" fmla="*/ 473659 h 496589"/>
                  <a:gd name="connsiteX44" fmla="*/ 156222 w 166253"/>
                  <a:gd name="connsiteY44" fmla="*/ 496590 h 496589"/>
                  <a:gd name="connsiteX45" fmla="*/ 159035 w 166253"/>
                  <a:gd name="connsiteY45" fmla="*/ 473659 h 496589"/>
                  <a:gd name="connsiteX46" fmla="*/ 164522 w 166253"/>
                  <a:gd name="connsiteY46" fmla="*/ 413168 h 496589"/>
                  <a:gd name="connsiteX47" fmla="*/ 166210 w 166253"/>
                  <a:gd name="connsiteY47" fmla="*/ 372372 h 496589"/>
                  <a:gd name="connsiteX48" fmla="*/ 164873 w 166253"/>
                  <a:gd name="connsiteY48" fmla="*/ 326441 h 496589"/>
                  <a:gd name="connsiteX49" fmla="*/ 162482 w 166253"/>
                  <a:gd name="connsiteY49" fmla="*/ 302104 h 496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66253" h="496589">
                    <a:moveTo>
                      <a:pt x="162622" y="301893"/>
                    </a:moveTo>
                    <a:cubicBezTo>
                      <a:pt x="161708" y="293593"/>
                      <a:pt x="159809" y="285082"/>
                      <a:pt x="158262" y="276571"/>
                    </a:cubicBezTo>
                    <a:cubicBezTo>
                      <a:pt x="157417" y="272351"/>
                      <a:pt x="156714" y="267919"/>
                      <a:pt x="155659" y="263840"/>
                    </a:cubicBezTo>
                    <a:lnTo>
                      <a:pt x="152212" y="251882"/>
                    </a:lnTo>
                    <a:lnTo>
                      <a:pt x="148696" y="239924"/>
                    </a:lnTo>
                    <a:lnTo>
                      <a:pt x="146937" y="233946"/>
                    </a:lnTo>
                    <a:lnTo>
                      <a:pt x="146585" y="232891"/>
                    </a:lnTo>
                    <a:lnTo>
                      <a:pt x="146445" y="232539"/>
                    </a:lnTo>
                    <a:lnTo>
                      <a:pt x="146163" y="231765"/>
                    </a:lnTo>
                    <a:lnTo>
                      <a:pt x="145530" y="230218"/>
                    </a:lnTo>
                    <a:lnTo>
                      <a:pt x="144264" y="227193"/>
                    </a:lnTo>
                    <a:cubicBezTo>
                      <a:pt x="140888" y="219175"/>
                      <a:pt x="137512" y="211156"/>
                      <a:pt x="134135" y="203208"/>
                    </a:cubicBezTo>
                    <a:cubicBezTo>
                      <a:pt x="130618" y="195330"/>
                      <a:pt x="126328" y="188015"/>
                      <a:pt x="122459" y="180418"/>
                    </a:cubicBezTo>
                    <a:cubicBezTo>
                      <a:pt x="120490" y="176690"/>
                      <a:pt x="118520" y="172962"/>
                      <a:pt x="116551" y="169234"/>
                    </a:cubicBezTo>
                    <a:cubicBezTo>
                      <a:pt x="114300" y="165717"/>
                      <a:pt x="112119" y="162200"/>
                      <a:pt x="109939" y="158754"/>
                    </a:cubicBezTo>
                    <a:cubicBezTo>
                      <a:pt x="105508" y="151861"/>
                      <a:pt x="101217" y="145038"/>
                      <a:pt x="96926" y="138285"/>
                    </a:cubicBezTo>
                    <a:cubicBezTo>
                      <a:pt x="79271" y="112049"/>
                      <a:pt x="61546" y="88767"/>
                      <a:pt x="46986" y="68721"/>
                    </a:cubicBezTo>
                    <a:cubicBezTo>
                      <a:pt x="39530" y="58662"/>
                      <a:pt x="33059" y="49448"/>
                      <a:pt x="27362" y="41218"/>
                    </a:cubicBezTo>
                    <a:cubicBezTo>
                      <a:pt x="24478" y="37068"/>
                      <a:pt x="21735" y="33200"/>
                      <a:pt x="19202" y="29612"/>
                    </a:cubicBezTo>
                    <a:cubicBezTo>
                      <a:pt x="16811" y="25885"/>
                      <a:pt x="14630" y="22438"/>
                      <a:pt x="12661" y="19343"/>
                    </a:cubicBezTo>
                    <a:cubicBezTo>
                      <a:pt x="4783" y="6893"/>
                      <a:pt x="0" y="0"/>
                      <a:pt x="0" y="0"/>
                    </a:cubicBezTo>
                    <a:cubicBezTo>
                      <a:pt x="0" y="0"/>
                      <a:pt x="2462" y="8089"/>
                      <a:pt x="7245" y="21946"/>
                    </a:cubicBezTo>
                    <a:cubicBezTo>
                      <a:pt x="8511" y="25392"/>
                      <a:pt x="9847" y="29261"/>
                      <a:pt x="11324" y="33411"/>
                    </a:cubicBezTo>
                    <a:cubicBezTo>
                      <a:pt x="13153" y="37490"/>
                      <a:pt x="15123" y="41922"/>
                      <a:pt x="17162" y="46634"/>
                    </a:cubicBezTo>
                    <a:cubicBezTo>
                      <a:pt x="21383" y="56130"/>
                      <a:pt x="26166" y="66892"/>
                      <a:pt x="32285" y="77865"/>
                    </a:cubicBezTo>
                    <a:cubicBezTo>
                      <a:pt x="38123" y="89119"/>
                      <a:pt x="44595" y="101147"/>
                      <a:pt x="51910" y="113456"/>
                    </a:cubicBezTo>
                    <a:cubicBezTo>
                      <a:pt x="59155" y="125906"/>
                      <a:pt x="66329" y="139059"/>
                      <a:pt x="74348" y="152353"/>
                    </a:cubicBezTo>
                    <a:cubicBezTo>
                      <a:pt x="81663" y="165858"/>
                      <a:pt x="89822" y="179645"/>
                      <a:pt x="96575" y="193993"/>
                    </a:cubicBezTo>
                    <a:cubicBezTo>
                      <a:pt x="100021" y="201168"/>
                      <a:pt x="103960" y="208202"/>
                      <a:pt x="107055" y="215587"/>
                    </a:cubicBezTo>
                    <a:cubicBezTo>
                      <a:pt x="110009" y="222973"/>
                      <a:pt x="112964" y="230429"/>
                      <a:pt x="115918" y="237814"/>
                    </a:cubicBezTo>
                    <a:lnTo>
                      <a:pt x="117043" y="240558"/>
                    </a:lnTo>
                    <a:lnTo>
                      <a:pt x="117606" y="241964"/>
                    </a:lnTo>
                    <a:lnTo>
                      <a:pt x="117887" y="242668"/>
                    </a:lnTo>
                    <a:lnTo>
                      <a:pt x="118028" y="242949"/>
                    </a:lnTo>
                    <a:lnTo>
                      <a:pt x="119786" y="248647"/>
                    </a:lnTo>
                    <a:lnTo>
                      <a:pt x="123444" y="260604"/>
                    </a:lnTo>
                    <a:lnTo>
                      <a:pt x="127102" y="272491"/>
                    </a:lnTo>
                    <a:cubicBezTo>
                      <a:pt x="128227" y="276360"/>
                      <a:pt x="128860" y="280088"/>
                      <a:pt x="129704" y="283886"/>
                    </a:cubicBezTo>
                    <a:cubicBezTo>
                      <a:pt x="131251" y="291483"/>
                      <a:pt x="133291" y="298798"/>
                      <a:pt x="134698" y="306394"/>
                    </a:cubicBezTo>
                    <a:cubicBezTo>
                      <a:pt x="135964" y="314132"/>
                      <a:pt x="137230" y="321728"/>
                      <a:pt x="138426" y="329254"/>
                    </a:cubicBezTo>
                    <a:cubicBezTo>
                      <a:pt x="139903" y="336710"/>
                      <a:pt x="140044" y="344307"/>
                      <a:pt x="141240" y="351622"/>
                    </a:cubicBezTo>
                    <a:cubicBezTo>
                      <a:pt x="142154" y="359008"/>
                      <a:pt x="143209" y="366112"/>
                      <a:pt x="143701" y="373216"/>
                    </a:cubicBezTo>
                    <a:cubicBezTo>
                      <a:pt x="144968" y="387424"/>
                      <a:pt x="146093" y="400789"/>
                      <a:pt x="147218" y="413239"/>
                    </a:cubicBezTo>
                    <a:cubicBezTo>
                      <a:pt x="149258" y="438068"/>
                      <a:pt x="151157" y="459029"/>
                      <a:pt x="153056" y="473659"/>
                    </a:cubicBezTo>
                    <a:cubicBezTo>
                      <a:pt x="154885" y="488290"/>
                      <a:pt x="156222" y="496590"/>
                      <a:pt x="156222" y="496590"/>
                    </a:cubicBezTo>
                    <a:cubicBezTo>
                      <a:pt x="156222" y="496590"/>
                      <a:pt x="157488" y="488219"/>
                      <a:pt x="159035" y="473659"/>
                    </a:cubicBezTo>
                    <a:cubicBezTo>
                      <a:pt x="160512" y="459029"/>
                      <a:pt x="163045" y="438279"/>
                      <a:pt x="164522" y="413168"/>
                    </a:cubicBezTo>
                    <a:cubicBezTo>
                      <a:pt x="165506" y="400648"/>
                      <a:pt x="165999" y="386932"/>
                      <a:pt x="166210" y="372372"/>
                    </a:cubicBezTo>
                    <a:cubicBezTo>
                      <a:pt x="166350" y="357882"/>
                      <a:pt x="166210" y="342408"/>
                      <a:pt x="164873" y="326441"/>
                    </a:cubicBezTo>
                    <a:cubicBezTo>
                      <a:pt x="164100" y="318422"/>
                      <a:pt x="163326" y="310333"/>
                      <a:pt x="162482" y="302104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85" name="Freeform: Shape 1184">
                <a:extLst>
                  <a:ext uri="{FF2B5EF4-FFF2-40B4-BE49-F238E27FC236}">
                    <a16:creationId xmlns:a16="http://schemas.microsoft.com/office/drawing/2014/main" id="{2EA317C4-C279-ABC2-B19D-617F635EECD0}"/>
                  </a:ext>
                </a:extLst>
              </p:cNvPr>
              <p:cNvSpPr/>
              <p:nvPr/>
            </p:nvSpPr>
            <p:spPr>
              <a:xfrm>
                <a:off x="2207150" y="4461427"/>
                <a:ext cx="78075" cy="78075"/>
              </a:xfrm>
              <a:custGeom>
                <a:avLst/>
                <a:gdLst>
                  <a:gd name="connsiteX0" fmla="*/ 39038 w 78075"/>
                  <a:gd name="connsiteY0" fmla="*/ 0 h 78075"/>
                  <a:gd name="connsiteX1" fmla="*/ 0 w 78075"/>
                  <a:gd name="connsiteY1" fmla="*/ 39038 h 78075"/>
                  <a:gd name="connsiteX2" fmla="*/ 39038 w 78075"/>
                  <a:gd name="connsiteY2" fmla="*/ 78076 h 78075"/>
                  <a:gd name="connsiteX3" fmla="*/ 78076 w 78075"/>
                  <a:gd name="connsiteY3" fmla="*/ 39038 h 78075"/>
                  <a:gd name="connsiteX4" fmla="*/ 39038 w 78075"/>
                  <a:gd name="connsiteY4" fmla="*/ 0 h 78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075" h="78075">
                    <a:moveTo>
                      <a:pt x="39038" y="0"/>
                    </a:moveTo>
                    <a:cubicBezTo>
                      <a:pt x="17444" y="0"/>
                      <a:pt x="0" y="17514"/>
                      <a:pt x="0" y="39038"/>
                    </a:cubicBezTo>
                    <a:cubicBezTo>
                      <a:pt x="0" y="60562"/>
                      <a:pt x="17514" y="78076"/>
                      <a:pt x="39038" y="78076"/>
                    </a:cubicBezTo>
                    <a:cubicBezTo>
                      <a:pt x="60561" y="78076"/>
                      <a:pt x="78076" y="60562"/>
                      <a:pt x="78076" y="39038"/>
                    </a:cubicBezTo>
                    <a:cubicBezTo>
                      <a:pt x="78076" y="17514"/>
                      <a:pt x="60561" y="0"/>
                      <a:pt x="39038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86" name="Freeform: Shape 1185">
                <a:extLst>
                  <a:ext uri="{FF2B5EF4-FFF2-40B4-BE49-F238E27FC236}">
                    <a16:creationId xmlns:a16="http://schemas.microsoft.com/office/drawing/2014/main" id="{3F37EE7E-6568-A3DA-F470-A6EE53BCD826}"/>
                  </a:ext>
                </a:extLst>
              </p:cNvPr>
              <p:cNvSpPr/>
              <p:nvPr/>
            </p:nvSpPr>
            <p:spPr>
              <a:xfrm>
                <a:off x="2629111" y="2195825"/>
                <a:ext cx="68087" cy="68087"/>
              </a:xfrm>
              <a:custGeom>
                <a:avLst/>
                <a:gdLst>
                  <a:gd name="connsiteX0" fmla="*/ 34044 w 68087"/>
                  <a:gd name="connsiteY0" fmla="*/ 0 h 68087"/>
                  <a:gd name="connsiteX1" fmla="*/ 0 w 68087"/>
                  <a:gd name="connsiteY1" fmla="*/ 34044 h 68087"/>
                  <a:gd name="connsiteX2" fmla="*/ 34044 w 68087"/>
                  <a:gd name="connsiteY2" fmla="*/ 68088 h 68087"/>
                  <a:gd name="connsiteX3" fmla="*/ 68088 w 68087"/>
                  <a:gd name="connsiteY3" fmla="*/ 34044 h 68087"/>
                  <a:gd name="connsiteX4" fmla="*/ 34044 w 68087"/>
                  <a:gd name="connsiteY4" fmla="*/ 0 h 68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87" h="68087">
                    <a:moveTo>
                      <a:pt x="34044" y="0"/>
                    </a:moveTo>
                    <a:cubicBezTo>
                      <a:pt x="15264" y="0"/>
                      <a:pt x="0" y="15263"/>
                      <a:pt x="0" y="34044"/>
                    </a:cubicBezTo>
                    <a:cubicBezTo>
                      <a:pt x="0" y="52824"/>
                      <a:pt x="15264" y="68088"/>
                      <a:pt x="34044" y="68088"/>
                    </a:cubicBezTo>
                    <a:cubicBezTo>
                      <a:pt x="52824" y="68088"/>
                      <a:pt x="68088" y="52824"/>
                      <a:pt x="68088" y="34044"/>
                    </a:cubicBezTo>
                    <a:cubicBezTo>
                      <a:pt x="68088" y="15263"/>
                      <a:pt x="52824" y="0"/>
                      <a:pt x="34044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87" name="Freeform: Shape 1186">
                <a:extLst>
                  <a:ext uri="{FF2B5EF4-FFF2-40B4-BE49-F238E27FC236}">
                    <a16:creationId xmlns:a16="http://schemas.microsoft.com/office/drawing/2014/main" id="{0F7EC773-7CC0-2776-6B36-819ED4F3C073}"/>
                  </a:ext>
                </a:extLst>
              </p:cNvPr>
              <p:cNvSpPr/>
              <p:nvPr/>
            </p:nvSpPr>
            <p:spPr>
              <a:xfrm>
                <a:off x="2884861" y="2464940"/>
                <a:ext cx="71041" cy="71041"/>
              </a:xfrm>
              <a:custGeom>
                <a:avLst/>
                <a:gdLst>
                  <a:gd name="connsiteX0" fmla="*/ 35521 w 71041"/>
                  <a:gd name="connsiteY0" fmla="*/ 71042 h 71041"/>
                  <a:gd name="connsiteX1" fmla="*/ 71042 w 71041"/>
                  <a:gd name="connsiteY1" fmla="*/ 35521 h 71041"/>
                  <a:gd name="connsiteX2" fmla="*/ 35521 w 71041"/>
                  <a:gd name="connsiteY2" fmla="*/ 0 h 71041"/>
                  <a:gd name="connsiteX3" fmla="*/ 0 w 71041"/>
                  <a:gd name="connsiteY3" fmla="*/ 35521 h 71041"/>
                  <a:gd name="connsiteX4" fmla="*/ 35521 w 71041"/>
                  <a:gd name="connsiteY4" fmla="*/ 71042 h 7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41" h="71041">
                    <a:moveTo>
                      <a:pt x="35521" y="71042"/>
                    </a:moveTo>
                    <a:cubicBezTo>
                      <a:pt x="55145" y="71042"/>
                      <a:pt x="71042" y="55145"/>
                      <a:pt x="71042" y="35521"/>
                    </a:cubicBezTo>
                    <a:cubicBezTo>
                      <a:pt x="71042" y="15896"/>
                      <a:pt x="55145" y="0"/>
                      <a:pt x="35521" y="0"/>
                    </a:cubicBezTo>
                    <a:cubicBezTo>
                      <a:pt x="15896" y="0"/>
                      <a:pt x="0" y="15896"/>
                      <a:pt x="0" y="35521"/>
                    </a:cubicBezTo>
                    <a:cubicBezTo>
                      <a:pt x="0" y="55145"/>
                      <a:pt x="15896" y="71042"/>
                      <a:pt x="35521" y="71042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88" name="Freeform: Shape 1187">
                <a:extLst>
                  <a:ext uri="{FF2B5EF4-FFF2-40B4-BE49-F238E27FC236}">
                    <a16:creationId xmlns:a16="http://schemas.microsoft.com/office/drawing/2014/main" id="{557920CB-B547-B42E-AC6E-D938A8931E1E}"/>
                  </a:ext>
                </a:extLst>
              </p:cNvPr>
              <p:cNvSpPr/>
              <p:nvPr/>
            </p:nvSpPr>
            <p:spPr>
              <a:xfrm>
                <a:off x="2408881" y="4141317"/>
                <a:ext cx="166983" cy="413238"/>
              </a:xfrm>
              <a:custGeom>
                <a:avLst/>
                <a:gdLst>
                  <a:gd name="connsiteX0" fmla="*/ 153830 w 166983"/>
                  <a:gd name="connsiteY0" fmla="*/ 15264 h 413238"/>
                  <a:gd name="connsiteX1" fmla="*/ 166983 w 166983"/>
                  <a:gd name="connsiteY1" fmla="*/ 0 h 413238"/>
                  <a:gd name="connsiteX2" fmla="*/ 151087 w 166983"/>
                  <a:gd name="connsiteY2" fmla="*/ 12380 h 413238"/>
                  <a:gd name="connsiteX3" fmla="*/ 133291 w 166983"/>
                  <a:gd name="connsiteY3" fmla="*/ 27151 h 413238"/>
                  <a:gd name="connsiteX4" fmla="*/ 111064 w 166983"/>
                  <a:gd name="connsiteY4" fmla="*/ 47408 h 413238"/>
                  <a:gd name="connsiteX5" fmla="*/ 86165 w 166983"/>
                  <a:gd name="connsiteY5" fmla="*/ 72941 h 413238"/>
                  <a:gd name="connsiteX6" fmla="*/ 60632 w 166983"/>
                  <a:gd name="connsiteY6" fmla="*/ 103749 h 413238"/>
                  <a:gd name="connsiteX7" fmla="*/ 48041 w 166983"/>
                  <a:gd name="connsiteY7" fmla="*/ 120842 h 413238"/>
                  <a:gd name="connsiteX8" fmla="*/ 36646 w 166983"/>
                  <a:gd name="connsiteY8" fmla="*/ 139481 h 413238"/>
                  <a:gd name="connsiteX9" fmla="*/ 16248 w 166983"/>
                  <a:gd name="connsiteY9" fmla="*/ 179996 h 413238"/>
                  <a:gd name="connsiteX10" fmla="*/ 9214 w 166983"/>
                  <a:gd name="connsiteY10" fmla="*/ 200887 h 413238"/>
                  <a:gd name="connsiteX11" fmla="*/ 5979 w 166983"/>
                  <a:gd name="connsiteY11" fmla="*/ 211226 h 413238"/>
                  <a:gd name="connsiteX12" fmla="*/ 5205 w 166983"/>
                  <a:gd name="connsiteY12" fmla="*/ 213829 h 413238"/>
                  <a:gd name="connsiteX13" fmla="*/ 4783 w 166983"/>
                  <a:gd name="connsiteY13" fmla="*/ 215095 h 413238"/>
                  <a:gd name="connsiteX14" fmla="*/ 4572 w 166983"/>
                  <a:gd name="connsiteY14" fmla="*/ 215728 h 413238"/>
                  <a:gd name="connsiteX15" fmla="*/ 4291 w 166983"/>
                  <a:gd name="connsiteY15" fmla="*/ 216643 h 413238"/>
                  <a:gd name="connsiteX16" fmla="*/ 4291 w 166983"/>
                  <a:gd name="connsiteY16" fmla="*/ 216994 h 413238"/>
                  <a:gd name="connsiteX17" fmla="*/ 3306 w 166983"/>
                  <a:gd name="connsiteY17" fmla="*/ 222621 h 413238"/>
                  <a:gd name="connsiteX18" fmla="*/ 352 w 166983"/>
                  <a:gd name="connsiteY18" fmla="*/ 244919 h 413238"/>
                  <a:gd name="connsiteX19" fmla="*/ 0 w 166983"/>
                  <a:gd name="connsiteY19" fmla="*/ 266583 h 413238"/>
                  <a:gd name="connsiteX20" fmla="*/ 4431 w 166983"/>
                  <a:gd name="connsiteY20" fmla="*/ 306605 h 413238"/>
                  <a:gd name="connsiteX21" fmla="*/ 10832 w 166983"/>
                  <a:gd name="connsiteY21" fmla="*/ 341564 h 413238"/>
                  <a:gd name="connsiteX22" fmla="*/ 16459 w 166983"/>
                  <a:gd name="connsiteY22" fmla="*/ 370684 h 413238"/>
                  <a:gd name="connsiteX23" fmla="*/ 20117 w 166983"/>
                  <a:gd name="connsiteY23" fmla="*/ 393262 h 413238"/>
                  <a:gd name="connsiteX24" fmla="*/ 22508 w 166983"/>
                  <a:gd name="connsiteY24" fmla="*/ 413239 h 413238"/>
                  <a:gd name="connsiteX25" fmla="*/ 24056 w 166983"/>
                  <a:gd name="connsiteY25" fmla="*/ 393192 h 413238"/>
                  <a:gd name="connsiteX26" fmla="*/ 24056 w 166983"/>
                  <a:gd name="connsiteY26" fmla="*/ 369980 h 413238"/>
                  <a:gd name="connsiteX27" fmla="*/ 22227 w 166983"/>
                  <a:gd name="connsiteY27" fmla="*/ 339946 h 413238"/>
                  <a:gd name="connsiteX28" fmla="*/ 19343 w 166983"/>
                  <a:gd name="connsiteY28" fmla="*/ 304917 h 413238"/>
                  <a:gd name="connsiteX29" fmla="*/ 17725 w 166983"/>
                  <a:gd name="connsiteY29" fmla="*/ 266442 h 413238"/>
                  <a:gd name="connsiteX30" fmla="*/ 18991 w 166983"/>
                  <a:gd name="connsiteY30" fmla="*/ 246536 h 413238"/>
                  <a:gd name="connsiteX31" fmla="*/ 22368 w 166983"/>
                  <a:gd name="connsiteY31" fmla="*/ 226701 h 413238"/>
                  <a:gd name="connsiteX32" fmla="*/ 23212 w 166983"/>
                  <a:gd name="connsiteY32" fmla="*/ 221707 h 413238"/>
                  <a:gd name="connsiteX33" fmla="*/ 24689 w 166983"/>
                  <a:gd name="connsiteY33" fmla="*/ 217205 h 413238"/>
                  <a:gd name="connsiteX34" fmla="*/ 28065 w 166983"/>
                  <a:gd name="connsiteY34" fmla="*/ 206865 h 413238"/>
                  <a:gd name="connsiteX35" fmla="*/ 35310 w 166983"/>
                  <a:gd name="connsiteY35" fmla="*/ 186538 h 413238"/>
                  <a:gd name="connsiteX36" fmla="*/ 53527 w 166983"/>
                  <a:gd name="connsiteY36" fmla="*/ 149188 h 413238"/>
                  <a:gd name="connsiteX37" fmla="*/ 63797 w 166983"/>
                  <a:gd name="connsiteY37" fmla="*/ 131111 h 413238"/>
                  <a:gd name="connsiteX38" fmla="*/ 75051 w 166983"/>
                  <a:gd name="connsiteY38" fmla="*/ 114159 h 413238"/>
                  <a:gd name="connsiteX39" fmla="*/ 97700 w 166983"/>
                  <a:gd name="connsiteY39" fmla="*/ 82648 h 413238"/>
                  <a:gd name="connsiteX40" fmla="*/ 119505 w 166983"/>
                  <a:gd name="connsiteY40" fmla="*/ 55286 h 413238"/>
                  <a:gd name="connsiteX41" fmla="*/ 138778 w 166983"/>
                  <a:gd name="connsiteY41" fmla="*/ 32637 h 413238"/>
                  <a:gd name="connsiteX42" fmla="*/ 153901 w 166983"/>
                  <a:gd name="connsiteY42" fmla="*/ 15264 h 413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66983" h="413238">
                    <a:moveTo>
                      <a:pt x="153830" y="15264"/>
                    </a:moveTo>
                    <a:cubicBezTo>
                      <a:pt x="162271" y="5697"/>
                      <a:pt x="166983" y="0"/>
                      <a:pt x="166983" y="0"/>
                    </a:cubicBezTo>
                    <a:cubicBezTo>
                      <a:pt x="166983" y="0"/>
                      <a:pt x="161145" y="4361"/>
                      <a:pt x="151087" y="12380"/>
                    </a:cubicBezTo>
                    <a:cubicBezTo>
                      <a:pt x="146093" y="16389"/>
                      <a:pt x="139903" y="21172"/>
                      <a:pt x="133291" y="27151"/>
                    </a:cubicBezTo>
                    <a:cubicBezTo>
                      <a:pt x="126609" y="33130"/>
                      <a:pt x="118802" y="39530"/>
                      <a:pt x="111064" y="47408"/>
                    </a:cubicBezTo>
                    <a:cubicBezTo>
                      <a:pt x="103327" y="55286"/>
                      <a:pt x="94394" y="63305"/>
                      <a:pt x="86165" y="72941"/>
                    </a:cubicBezTo>
                    <a:cubicBezTo>
                      <a:pt x="77935" y="82648"/>
                      <a:pt x="68510" y="92214"/>
                      <a:pt x="60632" y="103749"/>
                    </a:cubicBezTo>
                    <a:cubicBezTo>
                      <a:pt x="56482" y="109376"/>
                      <a:pt x="52261" y="115074"/>
                      <a:pt x="48041" y="120842"/>
                    </a:cubicBezTo>
                    <a:cubicBezTo>
                      <a:pt x="44032" y="126820"/>
                      <a:pt x="40374" y="133151"/>
                      <a:pt x="36646" y="139481"/>
                    </a:cubicBezTo>
                    <a:cubicBezTo>
                      <a:pt x="28628" y="151720"/>
                      <a:pt x="22719" y="166140"/>
                      <a:pt x="16248" y="179996"/>
                    </a:cubicBezTo>
                    <a:cubicBezTo>
                      <a:pt x="12942" y="187030"/>
                      <a:pt x="11606" y="193923"/>
                      <a:pt x="9214" y="200887"/>
                    </a:cubicBezTo>
                    <a:lnTo>
                      <a:pt x="5979" y="211226"/>
                    </a:lnTo>
                    <a:lnTo>
                      <a:pt x="5205" y="213829"/>
                    </a:lnTo>
                    <a:lnTo>
                      <a:pt x="4783" y="215095"/>
                    </a:lnTo>
                    <a:lnTo>
                      <a:pt x="4572" y="215728"/>
                    </a:lnTo>
                    <a:lnTo>
                      <a:pt x="4291" y="216643"/>
                    </a:lnTo>
                    <a:lnTo>
                      <a:pt x="4291" y="216994"/>
                    </a:lnTo>
                    <a:cubicBezTo>
                      <a:pt x="4291" y="216994"/>
                      <a:pt x="3306" y="222621"/>
                      <a:pt x="3306" y="222621"/>
                    </a:cubicBezTo>
                    <a:cubicBezTo>
                      <a:pt x="2180" y="230147"/>
                      <a:pt x="563" y="237603"/>
                      <a:pt x="352" y="244919"/>
                    </a:cubicBezTo>
                    <a:cubicBezTo>
                      <a:pt x="211" y="252234"/>
                      <a:pt x="141" y="259479"/>
                      <a:pt x="0" y="266583"/>
                    </a:cubicBezTo>
                    <a:cubicBezTo>
                      <a:pt x="914" y="280651"/>
                      <a:pt x="2180" y="294156"/>
                      <a:pt x="4431" y="306605"/>
                    </a:cubicBezTo>
                    <a:cubicBezTo>
                      <a:pt x="6190" y="319196"/>
                      <a:pt x="8792" y="330732"/>
                      <a:pt x="10832" y="341564"/>
                    </a:cubicBezTo>
                    <a:cubicBezTo>
                      <a:pt x="12731" y="352255"/>
                      <a:pt x="15123" y="362103"/>
                      <a:pt x="16459" y="370684"/>
                    </a:cubicBezTo>
                    <a:cubicBezTo>
                      <a:pt x="17725" y="379336"/>
                      <a:pt x="19624" y="386862"/>
                      <a:pt x="20117" y="393262"/>
                    </a:cubicBezTo>
                    <a:cubicBezTo>
                      <a:pt x="21524" y="405994"/>
                      <a:pt x="22508" y="413239"/>
                      <a:pt x="22508" y="413239"/>
                    </a:cubicBezTo>
                    <a:cubicBezTo>
                      <a:pt x="22508" y="413239"/>
                      <a:pt x="23212" y="405923"/>
                      <a:pt x="24056" y="393192"/>
                    </a:cubicBezTo>
                    <a:cubicBezTo>
                      <a:pt x="24618" y="386791"/>
                      <a:pt x="24126" y="378984"/>
                      <a:pt x="24056" y="369980"/>
                    </a:cubicBezTo>
                    <a:cubicBezTo>
                      <a:pt x="23915" y="360907"/>
                      <a:pt x="23001" y="350919"/>
                      <a:pt x="22227" y="339946"/>
                    </a:cubicBezTo>
                    <a:cubicBezTo>
                      <a:pt x="21453" y="329043"/>
                      <a:pt x="20117" y="317227"/>
                      <a:pt x="19343" y="304917"/>
                    </a:cubicBezTo>
                    <a:cubicBezTo>
                      <a:pt x="18147" y="292538"/>
                      <a:pt x="18147" y="279666"/>
                      <a:pt x="17725" y="266442"/>
                    </a:cubicBezTo>
                    <a:cubicBezTo>
                      <a:pt x="18147" y="259901"/>
                      <a:pt x="18569" y="253289"/>
                      <a:pt x="18991" y="246536"/>
                    </a:cubicBezTo>
                    <a:cubicBezTo>
                      <a:pt x="19554" y="239854"/>
                      <a:pt x="21383" y="233383"/>
                      <a:pt x="22368" y="226701"/>
                    </a:cubicBezTo>
                    <a:lnTo>
                      <a:pt x="23212" y="221707"/>
                    </a:lnTo>
                    <a:lnTo>
                      <a:pt x="24689" y="217205"/>
                    </a:lnTo>
                    <a:lnTo>
                      <a:pt x="28065" y="206865"/>
                    </a:lnTo>
                    <a:cubicBezTo>
                      <a:pt x="30527" y="200183"/>
                      <a:pt x="32145" y="192657"/>
                      <a:pt x="35310" y="186538"/>
                    </a:cubicBezTo>
                    <a:cubicBezTo>
                      <a:pt x="41148" y="174018"/>
                      <a:pt x="45931" y="161145"/>
                      <a:pt x="53527" y="149188"/>
                    </a:cubicBezTo>
                    <a:cubicBezTo>
                      <a:pt x="56974" y="143139"/>
                      <a:pt x="60421" y="137090"/>
                      <a:pt x="63797" y="131111"/>
                    </a:cubicBezTo>
                    <a:cubicBezTo>
                      <a:pt x="67595" y="125343"/>
                      <a:pt x="71393" y="119716"/>
                      <a:pt x="75051" y="114159"/>
                    </a:cubicBezTo>
                    <a:cubicBezTo>
                      <a:pt x="82155" y="102765"/>
                      <a:pt x="90526" y="92706"/>
                      <a:pt x="97700" y="82648"/>
                    </a:cubicBezTo>
                    <a:cubicBezTo>
                      <a:pt x="105086" y="72730"/>
                      <a:pt x="112893" y="63867"/>
                      <a:pt x="119505" y="55286"/>
                    </a:cubicBezTo>
                    <a:cubicBezTo>
                      <a:pt x="126328" y="46845"/>
                      <a:pt x="133080" y="39460"/>
                      <a:pt x="138778" y="32637"/>
                    </a:cubicBezTo>
                    <a:cubicBezTo>
                      <a:pt x="144475" y="25885"/>
                      <a:pt x="149610" y="20047"/>
                      <a:pt x="153901" y="15264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89" name="Freeform: Shape 1188">
                <a:extLst>
                  <a:ext uri="{FF2B5EF4-FFF2-40B4-BE49-F238E27FC236}">
                    <a16:creationId xmlns:a16="http://schemas.microsoft.com/office/drawing/2014/main" id="{56D54DE6-A3C8-340B-A4EA-271A3B6F2F12}"/>
                  </a:ext>
                </a:extLst>
              </p:cNvPr>
              <p:cNvSpPr/>
              <p:nvPr/>
            </p:nvSpPr>
            <p:spPr>
              <a:xfrm>
                <a:off x="2049873" y="1703104"/>
                <a:ext cx="32557" cy="81522"/>
              </a:xfrm>
              <a:custGeom>
                <a:avLst/>
                <a:gdLst>
                  <a:gd name="connsiteX0" fmla="*/ 7315 w 32557"/>
                  <a:gd name="connsiteY0" fmla="*/ 12028 h 81522"/>
                  <a:gd name="connsiteX1" fmla="*/ 10410 w 32557"/>
                  <a:gd name="connsiteY1" fmla="*/ 17796 h 81522"/>
                  <a:gd name="connsiteX2" fmla="*/ 13364 w 32557"/>
                  <a:gd name="connsiteY2" fmla="*/ 24407 h 81522"/>
                  <a:gd name="connsiteX3" fmla="*/ 16248 w 32557"/>
                  <a:gd name="connsiteY3" fmla="*/ 31512 h 81522"/>
                  <a:gd name="connsiteX4" fmla="*/ 18991 w 32557"/>
                  <a:gd name="connsiteY4" fmla="*/ 38968 h 81522"/>
                  <a:gd name="connsiteX5" fmla="*/ 23352 w 32557"/>
                  <a:gd name="connsiteY5" fmla="*/ 54161 h 81522"/>
                  <a:gd name="connsiteX6" fmla="*/ 25181 w 32557"/>
                  <a:gd name="connsiteY6" fmla="*/ 61265 h 81522"/>
                  <a:gd name="connsiteX7" fmla="*/ 26729 w 32557"/>
                  <a:gd name="connsiteY7" fmla="*/ 67736 h 81522"/>
                  <a:gd name="connsiteX8" fmla="*/ 29120 w 32557"/>
                  <a:gd name="connsiteY8" fmla="*/ 77724 h 81522"/>
                  <a:gd name="connsiteX9" fmla="*/ 30246 w 32557"/>
                  <a:gd name="connsiteY9" fmla="*/ 81522 h 81522"/>
                  <a:gd name="connsiteX10" fmla="*/ 31090 w 32557"/>
                  <a:gd name="connsiteY10" fmla="*/ 77654 h 81522"/>
                  <a:gd name="connsiteX11" fmla="*/ 32426 w 32557"/>
                  <a:gd name="connsiteY11" fmla="*/ 67384 h 81522"/>
                  <a:gd name="connsiteX12" fmla="*/ 31934 w 32557"/>
                  <a:gd name="connsiteY12" fmla="*/ 52543 h 81522"/>
                  <a:gd name="connsiteX13" fmla="*/ 30597 w 32557"/>
                  <a:gd name="connsiteY13" fmla="*/ 44243 h 81522"/>
                  <a:gd name="connsiteX14" fmla="*/ 28417 w 32557"/>
                  <a:gd name="connsiteY14" fmla="*/ 35802 h 81522"/>
                  <a:gd name="connsiteX15" fmla="*/ 25111 w 32557"/>
                  <a:gd name="connsiteY15" fmla="*/ 27713 h 81522"/>
                  <a:gd name="connsiteX16" fmla="*/ 21102 w 32557"/>
                  <a:gd name="connsiteY16" fmla="*/ 20257 h 81522"/>
                  <a:gd name="connsiteX17" fmla="*/ 11747 w 32557"/>
                  <a:gd name="connsiteY17" fmla="*/ 8511 h 81522"/>
                  <a:gd name="connsiteX18" fmla="*/ 3376 w 32557"/>
                  <a:gd name="connsiteY18" fmla="*/ 2040 h 81522"/>
                  <a:gd name="connsiteX19" fmla="*/ 0 w 32557"/>
                  <a:gd name="connsiteY19" fmla="*/ 0 h 81522"/>
                  <a:gd name="connsiteX20" fmla="*/ 1969 w 32557"/>
                  <a:gd name="connsiteY20" fmla="*/ 3447 h 81522"/>
                  <a:gd name="connsiteX21" fmla="*/ 7175 w 32557"/>
                  <a:gd name="connsiteY21" fmla="*/ 12028 h 81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2557" h="81522">
                    <a:moveTo>
                      <a:pt x="7315" y="12028"/>
                    </a:moveTo>
                    <a:cubicBezTo>
                      <a:pt x="8230" y="13857"/>
                      <a:pt x="9285" y="15826"/>
                      <a:pt x="10410" y="17796"/>
                    </a:cubicBezTo>
                    <a:cubicBezTo>
                      <a:pt x="11536" y="19765"/>
                      <a:pt x="12239" y="22227"/>
                      <a:pt x="13364" y="24407"/>
                    </a:cubicBezTo>
                    <a:cubicBezTo>
                      <a:pt x="14490" y="26658"/>
                      <a:pt x="15404" y="29050"/>
                      <a:pt x="16248" y="31512"/>
                    </a:cubicBezTo>
                    <a:cubicBezTo>
                      <a:pt x="17163" y="33973"/>
                      <a:pt x="18147" y="36435"/>
                      <a:pt x="18991" y="38968"/>
                    </a:cubicBezTo>
                    <a:cubicBezTo>
                      <a:pt x="20539" y="44102"/>
                      <a:pt x="22227" y="49167"/>
                      <a:pt x="23352" y="54161"/>
                    </a:cubicBezTo>
                    <a:cubicBezTo>
                      <a:pt x="23915" y="56622"/>
                      <a:pt x="24829" y="59014"/>
                      <a:pt x="25181" y="61265"/>
                    </a:cubicBezTo>
                    <a:cubicBezTo>
                      <a:pt x="25673" y="63586"/>
                      <a:pt x="26236" y="65696"/>
                      <a:pt x="26729" y="67736"/>
                    </a:cubicBezTo>
                    <a:cubicBezTo>
                      <a:pt x="27713" y="71886"/>
                      <a:pt x="28557" y="75333"/>
                      <a:pt x="29120" y="77724"/>
                    </a:cubicBezTo>
                    <a:cubicBezTo>
                      <a:pt x="29753" y="80186"/>
                      <a:pt x="30246" y="81522"/>
                      <a:pt x="30246" y="81522"/>
                    </a:cubicBezTo>
                    <a:cubicBezTo>
                      <a:pt x="30246" y="81522"/>
                      <a:pt x="30597" y="80116"/>
                      <a:pt x="31090" y="77654"/>
                    </a:cubicBezTo>
                    <a:cubicBezTo>
                      <a:pt x="31512" y="75192"/>
                      <a:pt x="32356" y="71745"/>
                      <a:pt x="32426" y="67384"/>
                    </a:cubicBezTo>
                    <a:cubicBezTo>
                      <a:pt x="32567" y="63094"/>
                      <a:pt x="32778" y="57889"/>
                      <a:pt x="31934" y="52543"/>
                    </a:cubicBezTo>
                    <a:cubicBezTo>
                      <a:pt x="31512" y="49870"/>
                      <a:pt x="31512" y="46986"/>
                      <a:pt x="30597" y="44243"/>
                    </a:cubicBezTo>
                    <a:cubicBezTo>
                      <a:pt x="29894" y="41429"/>
                      <a:pt x="29120" y="38616"/>
                      <a:pt x="28417" y="35802"/>
                    </a:cubicBezTo>
                    <a:cubicBezTo>
                      <a:pt x="27432" y="33059"/>
                      <a:pt x="26166" y="30386"/>
                      <a:pt x="25111" y="27713"/>
                    </a:cubicBezTo>
                    <a:cubicBezTo>
                      <a:pt x="24126" y="24970"/>
                      <a:pt x="22579" y="22579"/>
                      <a:pt x="21102" y="20257"/>
                    </a:cubicBezTo>
                    <a:cubicBezTo>
                      <a:pt x="18358" y="15404"/>
                      <a:pt x="14912" y="11536"/>
                      <a:pt x="11747" y="8511"/>
                    </a:cubicBezTo>
                    <a:cubicBezTo>
                      <a:pt x="8933" y="5205"/>
                      <a:pt x="5346" y="3517"/>
                      <a:pt x="3376" y="2040"/>
                    </a:cubicBezTo>
                    <a:cubicBezTo>
                      <a:pt x="1266" y="703"/>
                      <a:pt x="0" y="0"/>
                      <a:pt x="0" y="0"/>
                    </a:cubicBezTo>
                    <a:cubicBezTo>
                      <a:pt x="0" y="0"/>
                      <a:pt x="703" y="1336"/>
                      <a:pt x="1969" y="3447"/>
                    </a:cubicBezTo>
                    <a:cubicBezTo>
                      <a:pt x="3095" y="5697"/>
                      <a:pt x="5416" y="8230"/>
                      <a:pt x="7175" y="1202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90" name="Freeform: Shape 1189">
                <a:extLst>
                  <a:ext uri="{FF2B5EF4-FFF2-40B4-BE49-F238E27FC236}">
                    <a16:creationId xmlns:a16="http://schemas.microsoft.com/office/drawing/2014/main" id="{E4BB364C-88B2-AD22-9485-988A17983716}"/>
                  </a:ext>
                </a:extLst>
              </p:cNvPr>
              <p:cNvSpPr/>
              <p:nvPr/>
            </p:nvSpPr>
            <p:spPr>
              <a:xfrm>
                <a:off x="2428093" y="1713725"/>
                <a:ext cx="35229" cy="75402"/>
              </a:xfrm>
              <a:custGeom>
                <a:avLst/>
                <a:gdLst>
                  <a:gd name="connsiteX0" fmla="*/ 1608 w 35229"/>
                  <a:gd name="connsiteY0" fmla="*/ 75403 h 75402"/>
                  <a:gd name="connsiteX1" fmla="*/ 2874 w 35229"/>
                  <a:gd name="connsiteY1" fmla="*/ 71886 h 75402"/>
                  <a:gd name="connsiteX2" fmla="*/ 4140 w 35229"/>
                  <a:gd name="connsiteY2" fmla="*/ 67806 h 75402"/>
                  <a:gd name="connsiteX3" fmla="*/ 5969 w 35229"/>
                  <a:gd name="connsiteY3" fmla="*/ 62742 h 75402"/>
                  <a:gd name="connsiteX4" fmla="*/ 8009 w 35229"/>
                  <a:gd name="connsiteY4" fmla="*/ 57044 h 75402"/>
                  <a:gd name="connsiteX5" fmla="*/ 10682 w 35229"/>
                  <a:gd name="connsiteY5" fmla="*/ 50644 h 75402"/>
                  <a:gd name="connsiteX6" fmla="*/ 16520 w 35229"/>
                  <a:gd name="connsiteY6" fmla="*/ 36857 h 75402"/>
                  <a:gd name="connsiteX7" fmla="*/ 19685 w 35229"/>
                  <a:gd name="connsiteY7" fmla="*/ 29964 h 75402"/>
                  <a:gd name="connsiteX8" fmla="*/ 22850 w 35229"/>
                  <a:gd name="connsiteY8" fmla="*/ 23282 h 75402"/>
                  <a:gd name="connsiteX9" fmla="*/ 25804 w 35229"/>
                  <a:gd name="connsiteY9" fmla="*/ 17022 h 75402"/>
                  <a:gd name="connsiteX10" fmla="*/ 28759 w 35229"/>
                  <a:gd name="connsiteY10" fmla="*/ 11536 h 75402"/>
                  <a:gd name="connsiteX11" fmla="*/ 31221 w 35229"/>
                  <a:gd name="connsiteY11" fmla="*/ 6823 h 75402"/>
                  <a:gd name="connsiteX12" fmla="*/ 33401 w 35229"/>
                  <a:gd name="connsiteY12" fmla="*/ 3306 h 75402"/>
                  <a:gd name="connsiteX13" fmla="*/ 35230 w 35229"/>
                  <a:gd name="connsiteY13" fmla="*/ 0 h 75402"/>
                  <a:gd name="connsiteX14" fmla="*/ 31994 w 35229"/>
                  <a:gd name="connsiteY14" fmla="*/ 1899 h 75402"/>
                  <a:gd name="connsiteX15" fmla="*/ 28337 w 35229"/>
                  <a:gd name="connsiteY15" fmla="*/ 4291 h 75402"/>
                  <a:gd name="connsiteX16" fmla="*/ 24116 w 35229"/>
                  <a:gd name="connsiteY16" fmla="*/ 8019 h 75402"/>
                  <a:gd name="connsiteX17" fmla="*/ 15113 w 35229"/>
                  <a:gd name="connsiteY17" fmla="*/ 18780 h 75402"/>
                  <a:gd name="connsiteX18" fmla="*/ 7235 w 35229"/>
                  <a:gd name="connsiteY18" fmla="*/ 32707 h 75402"/>
                  <a:gd name="connsiteX19" fmla="*/ 4351 w 35229"/>
                  <a:gd name="connsiteY19" fmla="*/ 40304 h 75402"/>
                  <a:gd name="connsiteX20" fmla="*/ 2171 w 35229"/>
                  <a:gd name="connsiteY20" fmla="*/ 47901 h 75402"/>
                  <a:gd name="connsiteX21" fmla="*/ 131 w 35229"/>
                  <a:gd name="connsiteY21" fmla="*/ 61898 h 75402"/>
                  <a:gd name="connsiteX22" fmla="*/ 764 w 35229"/>
                  <a:gd name="connsiteY22" fmla="*/ 71675 h 75402"/>
                  <a:gd name="connsiteX23" fmla="*/ 1467 w 35229"/>
                  <a:gd name="connsiteY23" fmla="*/ 75333 h 7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5229" h="75402">
                    <a:moveTo>
                      <a:pt x="1608" y="75403"/>
                    </a:moveTo>
                    <a:cubicBezTo>
                      <a:pt x="1608" y="75403"/>
                      <a:pt x="2100" y="74137"/>
                      <a:pt x="2874" y="71886"/>
                    </a:cubicBezTo>
                    <a:cubicBezTo>
                      <a:pt x="3226" y="70761"/>
                      <a:pt x="3648" y="69354"/>
                      <a:pt x="4140" y="67806"/>
                    </a:cubicBezTo>
                    <a:cubicBezTo>
                      <a:pt x="4492" y="66188"/>
                      <a:pt x="5336" y="64571"/>
                      <a:pt x="5969" y="62742"/>
                    </a:cubicBezTo>
                    <a:cubicBezTo>
                      <a:pt x="6672" y="60983"/>
                      <a:pt x="7376" y="59014"/>
                      <a:pt x="8009" y="57044"/>
                    </a:cubicBezTo>
                    <a:cubicBezTo>
                      <a:pt x="8853" y="55005"/>
                      <a:pt x="9908" y="52895"/>
                      <a:pt x="10682" y="50644"/>
                    </a:cubicBezTo>
                    <a:cubicBezTo>
                      <a:pt x="12299" y="46142"/>
                      <a:pt x="14621" y="41570"/>
                      <a:pt x="16520" y="36857"/>
                    </a:cubicBezTo>
                    <a:cubicBezTo>
                      <a:pt x="17575" y="34536"/>
                      <a:pt x="18630" y="32215"/>
                      <a:pt x="19685" y="29964"/>
                    </a:cubicBezTo>
                    <a:cubicBezTo>
                      <a:pt x="20740" y="27713"/>
                      <a:pt x="21654" y="25392"/>
                      <a:pt x="22850" y="23282"/>
                    </a:cubicBezTo>
                    <a:cubicBezTo>
                      <a:pt x="23975" y="21172"/>
                      <a:pt x="24890" y="19062"/>
                      <a:pt x="25804" y="17022"/>
                    </a:cubicBezTo>
                    <a:cubicBezTo>
                      <a:pt x="26859" y="15123"/>
                      <a:pt x="27844" y="13294"/>
                      <a:pt x="28759" y="11536"/>
                    </a:cubicBezTo>
                    <a:cubicBezTo>
                      <a:pt x="29743" y="9918"/>
                      <a:pt x="30306" y="8089"/>
                      <a:pt x="31221" y="6823"/>
                    </a:cubicBezTo>
                    <a:cubicBezTo>
                      <a:pt x="32065" y="5486"/>
                      <a:pt x="32768" y="4291"/>
                      <a:pt x="33401" y="3306"/>
                    </a:cubicBezTo>
                    <a:cubicBezTo>
                      <a:pt x="34597" y="1266"/>
                      <a:pt x="35230" y="0"/>
                      <a:pt x="35230" y="0"/>
                    </a:cubicBezTo>
                    <a:cubicBezTo>
                      <a:pt x="35230" y="0"/>
                      <a:pt x="34034" y="633"/>
                      <a:pt x="31994" y="1899"/>
                    </a:cubicBezTo>
                    <a:cubicBezTo>
                      <a:pt x="31009" y="2532"/>
                      <a:pt x="29743" y="3306"/>
                      <a:pt x="28337" y="4291"/>
                    </a:cubicBezTo>
                    <a:cubicBezTo>
                      <a:pt x="26859" y="5205"/>
                      <a:pt x="25664" y="6612"/>
                      <a:pt x="24116" y="8019"/>
                    </a:cubicBezTo>
                    <a:cubicBezTo>
                      <a:pt x="21021" y="10832"/>
                      <a:pt x="17997" y="14490"/>
                      <a:pt x="15113" y="18780"/>
                    </a:cubicBezTo>
                    <a:cubicBezTo>
                      <a:pt x="11948" y="22860"/>
                      <a:pt x="9838" y="27924"/>
                      <a:pt x="7235" y="32707"/>
                    </a:cubicBezTo>
                    <a:cubicBezTo>
                      <a:pt x="6250" y="35240"/>
                      <a:pt x="5336" y="37772"/>
                      <a:pt x="4351" y="40304"/>
                    </a:cubicBezTo>
                    <a:cubicBezTo>
                      <a:pt x="3296" y="42766"/>
                      <a:pt x="2804" y="45368"/>
                      <a:pt x="2171" y="47901"/>
                    </a:cubicBezTo>
                    <a:cubicBezTo>
                      <a:pt x="834" y="52824"/>
                      <a:pt x="201" y="57678"/>
                      <a:pt x="131" y="61898"/>
                    </a:cubicBezTo>
                    <a:cubicBezTo>
                      <a:pt x="-291" y="66048"/>
                      <a:pt x="412" y="69283"/>
                      <a:pt x="764" y="71675"/>
                    </a:cubicBezTo>
                    <a:cubicBezTo>
                      <a:pt x="1186" y="73996"/>
                      <a:pt x="1467" y="75333"/>
                      <a:pt x="1467" y="7533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91" name="Freeform: Shape 1190">
                <a:extLst>
                  <a:ext uri="{FF2B5EF4-FFF2-40B4-BE49-F238E27FC236}">
                    <a16:creationId xmlns:a16="http://schemas.microsoft.com/office/drawing/2014/main" id="{F85982F4-95C3-B4EE-3C86-E7E605D95BFF}"/>
                  </a:ext>
                </a:extLst>
              </p:cNvPr>
              <p:cNvSpPr/>
              <p:nvPr/>
            </p:nvSpPr>
            <p:spPr>
              <a:xfrm>
                <a:off x="1357602" y="3056135"/>
                <a:ext cx="29700" cy="81803"/>
              </a:xfrm>
              <a:custGeom>
                <a:avLst/>
                <a:gdLst>
                  <a:gd name="connsiteX0" fmla="*/ 23774 w 29700"/>
                  <a:gd name="connsiteY0" fmla="*/ 14912 h 81803"/>
                  <a:gd name="connsiteX1" fmla="*/ 18921 w 29700"/>
                  <a:gd name="connsiteY1" fmla="*/ 8370 h 81803"/>
                  <a:gd name="connsiteX2" fmla="*/ 13646 w 29700"/>
                  <a:gd name="connsiteY2" fmla="*/ 3728 h 81803"/>
                  <a:gd name="connsiteX3" fmla="*/ 9144 w 29700"/>
                  <a:gd name="connsiteY3" fmla="*/ 1336 h 81803"/>
                  <a:gd name="connsiteX4" fmla="*/ 4924 w 29700"/>
                  <a:gd name="connsiteY4" fmla="*/ 0 h 81803"/>
                  <a:gd name="connsiteX5" fmla="*/ 6331 w 29700"/>
                  <a:gd name="connsiteY5" fmla="*/ 4220 h 81803"/>
                  <a:gd name="connsiteX6" fmla="*/ 7667 w 29700"/>
                  <a:gd name="connsiteY6" fmla="*/ 8722 h 81803"/>
                  <a:gd name="connsiteX7" fmla="*/ 8722 w 29700"/>
                  <a:gd name="connsiteY7" fmla="*/ 13997 h 81803"/>
                  <a:gd name="connsiteX8" fmla="*/ 9918 w 29700"/>
                  <a:gd name="connsiteY8" fmla="*/ 26799 h 81803"/>
                  <a:gd name="connsiteX9" fmla="*/ 9496 w 29700"/>
                  <a:gd name="connsiteY9" fmla="*/ 41218 h 81803"/>
                  <a:gd name="connsiteX10" fmla="*/ 7878 w 29700"/>
                  <a:gd name="connsiteY10" fmla="*/ 55708 h 81803"/>
                  <a:gd name="connsiteX11" fmla="*/ 6682 w 29700"/>
                  <a:gd name="connsiteY11" fmla="*/ 62460 h 81803"/>
                  <a:gd name="connsiteX12" fmla="*/ 5346 w 29700"/>
                  <a:gd name="connsiteY12" fmla="*/ 68650 h 81803"/>
                  <a:gd name="connsiteX13" fmla="*/ 3728 w 29700"/>
                  <a:gd name="connsiteY13" fmla="*/ 73855 h 81803"/>
                  <a:gd name="connsiteX14" fmla="*/ 2040 w 29700"/>
                  <a:gd name="connsiteY14" fmla="*/ 78005 h 81803"/>
                  <a:gd name="connsiteX15" fmla="*/ 0 w 29700"/>
                  <a:gd name="connsiteY15" fmla="*/ 81804 h 81803"/>
                  <a:gd name="connsiteX16" fmla="*/ 4502 w 29700"/>
                  <a:gd name="connsiteY16" fmla="*/ 81171 h 81803"/>
                  <a:gd name="connsiteX17" fmla="*/ 15052 w 29700"/>
                  <a:gd name="connsiteY17" fmla="*/ 75051 h 81803"/>
                  <a:gd name="connsiteX18" fmla="*/ 20398 w 29700"/>
                  <a:gd name="connsiteY18" fmla="*/ 69002 h 81803"/>
                  <a:gd name="connsiteX19" fmla="*/ 24900 w 29700"/>
                  <a:gd name="connsiteY19" fmla="*/ 61265 h 81803"/>
                  <a:gd name="connsiteX20" fmla="*/ 28065 w 29700"/>
                  <a:gd name="connsiteY20" fmla="*/ 52332 h 81803"/>
                  <a:gd name="connsiteX21" fmla="*/ 29542 w 29700"/>
                  <a:gd name="connsiteY21" fmla="*/ 42695 h 81803"/>
                  <a:gd name="connsiteX22" fmla="*/ 27362 w 29700"/>
                  <a:gd name="connsiteY22" fmla="*/ 23493 h 81803"/>
                  <a:gd name="connsiteX23" fmla="*/ 23704 w 29700"/>
                  <a:gd name="connsiteY23" fmla="*/ 15193 h 81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9700" h="81803">
                    <a:moveTo>
                      <a:pt x="23774" y="14912"/>
                    </a:moveTo>
                    <a:cubicBezTo>
                      <a:pt x="22438" y="12380"/>
                      <a:pt x="20680" y="10199"/>
                      <a:pt x="18921" y="8370"/>
                    </a:cubicBezTo>
                    <a:cubicBezTo>
                      <a:pt x="17444" y="6471"/>
                      <a:pt x="15334" y="4924"/>
                      <a:pt x="13646" y="3728"/>
                    </a:cubicBezTo>
                    <a:cubicBezTo>
                      <a:pt x="12028" y="2391"/>
                      <a:pt x="10480" y="1688"/>
                      <a:pt x="9144" y="1336"/>
                    </a:cubicBezTo>
                    <a:cubicBezTo>
                      <a:pt x="6542" y="422"/>
                      <a:pt x="4924" y="0"/>
                      <a:pt x="4924" y="0"/>
                    </a:cubicBezTo>
                    <a:cubicBezTo>
                      <a:pt x="4924" y="0"/>
                      <a:pt x="5346" y="1618"/>
                      <a:pt x="6331" y="4220"/>
                    </a:cubicBezTo>
                    <a:cubicBezTo>
                      <a:pt x="6964" y="5486"/>
                      <a:pt x="7386" y="7104"/>
                      <a:pt x="7667" y="8722"/>
                    </a:cubicBezTo>
                    <a:cubicBezTo>
                      <a:pt x="8019" y="10340"/>
                      <a:pt x="8370" y="11958"/>
                      <a:pt x="8722" y="13997"/>
                    </a:cubicBezTo>
                    <a:cubicBezTo>
                      <a:pt x="9496" y="17796"/>
                      <a:pt x="9636" y="22227"/>
                      <a:pt x="9918" y="26799"/>
                    </a:cubicBezTo>
                    <a:cubicBezTo>
                      <a:pt x="9918" y="31441"/>
                      <a:pt x="9988" y="36295"/>
                      <a:pt x="9496" y="41218"/>
                    </a:cubicBezTo>
                    <a:cubicBezTo>
                      <a:pt x="9214" y="46142"/>
                      <a:pt x="8652" y="51066"/>
                      <a:pt x="7878" y="55708"/>
                    </a:cubicBezTo>
                    <a:cubicBezTo>
                      <a:pt x="7526" y="58029"/>
                      <a:pt x="7175" y="60280"/>
                      <a:pt x="6682" y="62460"/>
                    </a:cubicBezTo>
                    <a:cubicBezTo>
                      <a:pt x="6401" y="64711"/>
                      <a:pt x="5698" y="66540"/>
                      <a:pt x="5346" y="68650"/>
                    </a:cubicBezTo>
                    <a:cubicBezTo>
                      <a:pt x="4713" y="70409"/>
                      <a:pt x="4291" y="72308"/>
                      <a:pt x="3728" y="73855"/>
                    </a:cubicBezTo>
                    <a:cubicBezTo>
                      <a:pt x="3025" y="75262"/>
                      <a:pt x="2603" y="76880"/>
                      <a:pt x="2040" y="78005"/>
                    </a:cubicBezTo>
                    <a:cubicBezTo>
                      <a:pt x="844" y="80186"/>
                      <a:pt x="0" y="81804"/>
                      <a:pt x="0" y="81804"/>
                    </a:cubicBezTo>
                    <a:cubicBezTo>
                      <a:pt x="0" y="81804"/>
                      <a:pt x="1547" y="81804"/>
                      <a:pt x="4502" y="81171"/>
                    </a:cubicBezTo>
                    <a:cubicBezTo>
                      <a:pt x="7315" y="80397"/>
                      <a:pt x="11254" y="78498"/>
                      <a:pt x="15052" y="75051"/>
                    </a:cubicBezTo>
                    <a:cubicBezTo>
                      <a:pt x="16741" y="73293"/>
                      <a:pt x="18921" y="71394"/>
                      <a:pt x="20398" y="69002"/>
                    </a:cubicBezTo>
                    <a:cubicBezTo>
                      <a:pt x="22086" y="66681"/>
                      <a:pt x="23634" y="64078"/>
                      <a:pt x="24900" y="61265"/>
                    </a:cubicBezTo>
                    <a:cubicBezTo>
                      <a:pt x="26307" y="58451"/>
                      <a:pt x="27151" y="55427"/>
                      <a:pt x="28065" y="52332"/>
                    </a:cubicBezTo>
                    <a:cubicBezTo>
                      <a:pt x="28769" y="49167"/>
                      <a:pt x="29402" y="45931"/>
                      <a:pt x="29542" y="42695"/>
                    </a:cubicBezTo>
                    <a:cubicBezTo>
                      <a:pt x="30105" y="36154"/>
                      <a:pt x="29120" y="29472"/>
                      <a:pt x="27362" y="23493"/>
                    </a:cubicBezTo>
                    <a:cubicBezTo>
                      <a:pt x="26307" y="20539"/>
                      <a:pt x="25252" y="17655"/>
                      <a:pt x="23704" y="1519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92" name="Freeform: Shape 1191">
                <a:extLst>
                  <a:ext uri="{FF2B5EF4-FFF2-40B4-BE49-F238E27FC236}">
                    <a16:creationId xmlns:a16="http://schemas.microsoft.com/office/drawing/2014/main" id="{CE0C03A4-4D04-F8B3-3EF1-2C46ED7B2728}"/>
                  </a:ext>
                </a:extLst>
              </p:cNvPr>
              <p:cNvSpPr/>
              <p:nvPr/>
            </p:nvSpPr>
            <p:spPr>
              <a:xfrm>
                <a:off x="1346700" y="3180669"/>
                <a:ext cx="35189" cy="90420"/>
              </a:xfrm>
              <a:custGeom>
                <a:avLst/>
                <a:gdLst>
                  <a:gd name="connsiteX0" fmla="*/ 13646 w 35189"/>
                  <a:gd name="connsiteY0" fmla="*/ 62003 h 90420"/>
                  <a:gd name="connsiteX1" fmla="*/ 11817 w 35189"/>
                  <a:gd name="connsiteY1" fmla="*/ 69670 h 90420"/>
                  <a:gd name="connsiteX2" fmla="*/ 9425 w 35189"/>
                  <a:gd name="connsiteY2" fmla="*/ 76493 h 90420"/>
                  <a:gd name="connsiteX3" fmla="*/ 6471 w 35189"/>
                  <a:gd name="connsiteY3" fmla="*/ 82120 h 90420"/>
                  <a:gd name="connsiteX4" fmla="*/ 3447 w 35189"/>
                  <a:gd name="connsiteY4" fmla="*/ 86481 h 90420"/>
                  <a:gd name="connsiteX5" fmla="*/ 281 w 35189"/>
                  <a:gd name="connsiteY5" fmla="*/ 90420 h 90420"/>
                  <a:gd name="connsiteX6" fmla="*/ 5486 w 35189"/>
                  <a:gd name="connsiteY6" fmla="*/ 89928 h 90420"/>
                  <a:gd name="connsiteX7" fmla="*/ 11324 w 35189"/>
                  <a:gd name="connsiteY7" fmla="*/ 88099 h 90420"/>
                  <a:gd name="connsiteX8" fmla="*/ 18288 w 35189"/>
                  <a:gd name="connsiteY8" fmla="*/ 83808 h 90420"/>
                  <a:gd name="connsiteX9" fmla="*/ 21946 w 35189"/>
                  <a:gd name="connsiteY9" fmla="*/ 80713 h 90420"/>
                  <a:gd name="connsiteX10" fmla="*/ 25111 w 35189"/>
                  <a:gd name="connsiteY10" fmla="*/ 76845 h 90420"/>
                  <a:gd name="connsiteX11" fmla="*/ 30597 w 35189"/>
                  <a:gd name="connsiteY11" fmla="*/ 67490 h 90420"/>
                  <a:gd name="connsiteX12" fmla="*/ 33973 w 35189"/>
                  <a:gd name="connsiteY12" fmla="*/ 56587 h 90420"/>
                  <a:gd name="connsiteX13" fmla="*/ 35169 w 35189"/>
                  <a:gd name="connsiteY13" fmla="*/ 44911 h 90420"/>
                  <a:gd name="connsiteX14" fmla="*/ 34184 w 35189"/>
                  <a:gd name="connsiteY14" fmla="*/ 33305 h 90420"/>
                  <a:gd name="connsiteX15" fmla="*/ 30879 w 35189"/>
                  <a:gd name="connsiteY15" fmla="*/ 22333 h 90420"/>
                  <a:gd name="connsiteX16" fmla="*/ 25673 w 35189"/>
                  <a:gd name="connsiteY16" fmla="*/ 12837 h 90420"/>
                  <a:gd name="connsiteX17" fmla="*/ 18921 w 35189"/>
                  <a:gd name="connsiteY17" fmla="*/ 5592 h 90420"/>
                  <a:gd name="connsiteX18" fmla="*/ 11395 w 35189"/>
                  <a:gd name="connsiteY18" fmla="*/ 1372 h 90420"/>
                  <a:gd name="connsiteX19" fmla="*/ 5064 w 35189"/>
                  <a:gd name="connsiteY19" fmla="*/ 35 h 90420"/>
                  <a:gd name="connsiteX20" fmla="*/ 0 w 35189"/>
                  <a:gd name="connsiteY20" fmla="*/ 668 h 90420"/>
                  <a:gd name="connsiteX21" fmla="*/ 4009 w 35189"/>
                  <a:gd name="connsiteY21" fmla="*/ 3904 h 90420"/>
                  <a:gd name="connsiteX22" fmla="*/ 7174 w 35189"/>
                  <a:gd name="connsiteY22" fmla="*/ 7773 h 90420"/>
                  <a:gd name="connsiteX23" fmla="*/ 10058 w 35189"/>
                  <a:gd name="connsiteY23" fmla="*/ 12977 h 90420"/>
                  <a:gd name="connsiteX24" fmla="*/ 12169 w 35189"/>
                  <a:gd name="connsiteY24" fmla="*/ 19800 h 90420"/>
                  <a:gd name="connsiteX25" fmla="*/ 13153 w 35189"/>
                  <a:gd name="connsiteY25" fmla="*/ 23528 h 90420"/>
                  <a:gd name="connsiteX26" fmla="*/ 13786 w 35189"/>
                  <a:gd name="connsiteY26" fmla="*/ 27538 h 90420"/>
                  <a:gd name="connsiteX27" fmla="*/ 14771 w 35189"/>
                  <a:gd name="connsiteY27" fmla="*/ 35978 h 90420"/>
                  <a:gd name="connsiteX28" fmla="*/ 14912 w 35189"/>
                  <a:gd name="connsiteY28" fmla="*/ 44841 h 90420"/>
                  <a:gd name="connsiteX29" fmla="*/ 14560 w 35189"/>
                  <a:gd name="connsiteY29" fmla="*/ 53633 h 90420"/>
                  <a:gd name="connsiteX30" fmla="*/ 13505 w 35189"/>
                  <a:gd name="connsiteY30" fmla="*/ 62074 h 90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5189" h="90420">
                    <a:moveTo>
                      <a:pt x="13646" y="62003"/>
                    </a:moveTo>
                    <a:cubicBezTo>
                      <a:pt x="12942" y="64536"/>
                      <a:pt x="12731" y="67419"/>
                      <a:pt x="11817" y="69670"/>
                    </a:cubicBezTo>
                    <a:cubicBezTo>
                      <a:pt x="11184" y="72132"/>
                      <a:pt x="10410" y="74453"/>
                      <a:pt x="9425" y="76493"/>
                    </a:cubicBezTo>
                    <a:cubicBezTo>
                      <a:pt x="8581" y="78674"/>
                      <a:pt x="7526" y="80502"/>
                      <a:pt x="6471" y="82120"/>
                    </a:cubicBezTo>
                    <a:cubicBezTo>
                      <a:pt x="5486" y="83879"/>
                      <a:pt x="4502" y="85426"/>
                      <a:pt x="3447" y="86481"/>
                    </a:cubicBezTo>
                    <a:cubicBezTo>
                      <a:pt x="1547" y="88802"/>
                      <a:pt x="281" y="90420"/>
                      <a:pt x="281" y="90420"/>
                    </a:cubicBezTo>
                    <a:cubicBezTo>
                      <a:pt x="281" y="90420"/>
                      <a:pt x="2040" y="90420"/>
                      <a:pt x="5486" y="89928"/>
                    </a:cubicBezTo>
                    <a:cubicBezTo>
                      <a:pt x="7245" y="89717"/>
                      <a:pt x="9285" y="89224"/>
                      <a:pt x="11324" y="88099"/>
                    </a:cubicBezTo>
                    <a:cubicBezTo>
                      <a:pt x="13575" y="87114"/>
                      <a:pt x="16178" y="85919"/>
                      <a:pt x="18288" y="83808"/>
                    </a:cubicBezTo>
                    <a:cubicBezTo>
                      <a:pt x="19484" y="82824"/>
                      <a:pt x="20679" y="81769"/>
                      <a:pt x="21946" y="80713"/>
                    </a:cubicBezTo>
                    <a:cubicBezTo>
                      <a:pt x="23001" y="79447"/>
                      <a:pt x="24056" y="78181"/>
                      <a:pt x="25111" y="76845"/>
                    </a:cubicBezTo>
                    <a:cubicBezTo>
                      <a:pt x="27432" y="74102"/>
                      <a:pt x="28839" y="70866"/>
                      <a:pt x="30597" y="67490"/>
                    </a:cubicBezTo>
                    <a:cubicBezTo>
                      <a:pt x="31934" y="64043"/>
                      <a:pt x="33340" y="60386"/>
                      <a:pt x="33973" y="56587"/>
                    </a:cubicBezTo>
                    <a:cubicBezTo>
                      <a:pt x="34747" y="52789"/>
                      <a:pt x="35240" y="48850"/>
                      <a:pt x="35169" y="44911"/>
                    </a:cubicBezTo>
                    <a:cubicBezTo>
                      <a:pt x="35310" y="40972"/>
                      <a:pt x="34677" y="37104"/>
                      <a:pt x="34184" y="33305"/>
                    </a:cubicBezTo>
                    <a:cubicBezTo>
                      <a:pt x="33270" y="29507"/>
                      <a:pt x="32567" y="25779"/>
                      <a:pt x="30879" y="22333"/>
                    </a:cubicBezTo>
                    <a:cubicBezTo>
                      <a:pt x="29542" y="18886"/>
                      <a:pt x="27713" y="15650"/>
                      <a:pt x="25673" y="12837"/>
                    </a:cubicBezTo>
                    <a:cubicBezTo>
                      <a:pt x="23915" y="9883"/>
                      <a:pt x="21031" y="7632"/>
                      <a:pt x="18921" y="5592"/>
                    </a:cubicBezTo>
                    <a:cubicBezTo>
                      <a:pt x="16178" y="3763"/>
                      <a:pt x="14068" y="2216"/>
                      <a:pt x="11395" y="1372"/>
                    </a:cubicBezTo>
                    <a:cubicBezTo>
                      <a:pt x="8792" y="598"/>
                      <a:pt x="6612" y="-176"/>
                      <a:pt x="5064" y="35"/>
                    </a:cubicBezTo>
                    <a:cubicBezTo>
                      <a:pt x="1829" y="317"/>
                      <a:pt x="0" y="668"/>
                      <a:pt x="0" y="668"/>
                    </a:cubicBezTo>
                    <a:cubicBezTo>
                      <a:pt x="0" y="668"/>
                      <a:pt x="1407" y="1934"/>
                      <a:pt x="4009" y="3904"/>
                    </a:cubicBezTo>
                    <a:cubicBezTo>
                      <a:pt x="5416" y="4748"/>
                      <a:pt x="6049" y="6577"/>
                      <a:pt x="7174" y="7773"/>
                    </a:cubicBezTo>
                    <a:cubicBezTo>
                      <a:pt x="8159" y="9039"/>
                      <a:pt x="8933" y="11360"/>
                      <a:pt x="10058" y="12977"/>
                    </a:cubicBezTo>
                    <a:cubicBezTo>
                      <a:pt x="10691" y="15299"/>
                      <a:pt x="11747" y="17198"/>
                      <a:pt x="12169" y="19800"/>
                    </a:cubicBezTo>
                    <a:cubicBezTo>
                      <a:pt x="12450" y="21066"/>
                      <a:pt x="12802" y="22262"/>
                      <a:pt x="13153" y="23528"/>
                    </a:cubicBezTo>
                    <a:cubicBezTo>
                      <a:pt x="13364" y="24865"/>
                      <a:pt x="13575" y="26201"/>
                      <a:pt x="13786" y="27538"/>
                    </a:cubicBezTo>
                    <a:cubicBezTo>
                      <a:pt x="14419" y="30210"/>
                      <a:pt x="14349" y="33165"/>
                      <a:pt x="14771" y="35978"/>
                    </a:cubicBezTo>
                    <a:cubicBezTo>
                      <a:pt x="14771" y="38932"/>
                      <a:pt x="15193" y="41816"/>
                      <a:pt x="14912" y="44841"/>
                    </a:cubicBezTo>
                    <a:cubicBezTo>
                      <a:pt x="15052" y="47795"/>
                      <a:pt x="14701" y="50749"/>
                      <a:pt x="14560" y="53633"/>
                    </a:cubicBezTo>
                    <a:cubicBezTo>
                      <a:pt x="14349" y="56517"/>
                      <a:pt x="13857" y="59331"/>
                      <a:pt x="13505" y="62074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93" name="Freeform: Shape 1192">
                <a:extLst>
                  <a:ext uri="{FF2B5EF4-FFF2-40B4-BE49-F238E27FC236}">
                    <a16:creationId xmlns:a16="http://schemas.microsoft.com/office/drawing/2014/main" id="{E8A1114B-BF2B-B45E-2E1C-B4BD0D81B6C9}"/>
                  </a:ext>
                </a:extLst>
              </p:cNvPr>
              <p:cNvSpPr/>
              <p:nvPr/>
            </p:nvSpPr>
            <p:spPr>
              <a:xfrm>
                <a:off x="1350990" y="3312715"/>
                <a:ext cx="34747" cy="87620"/>
              </a:xfrm>
              <a:custGeom>
                <a:avLst/>
                <a:gdLst>
                  <a:gd name="connsiteX0" fmla="*/ 24689 w 34747"/>
                  <a:gd name="connsiteY0" fmla="*/ 12746 h 87620"/>
                  <a:gd name="connsiteX1" fmla="*/ 18007 w 34747"/>
                  <a:gd name="connsiteY1" fmla="*/ 5853 h 87620"/>
                  <a:gd name="connsiteX2" fmla="*/ 10902 w 34747"/>
                  <a:gd name="connsiteY2" fmla="*/ 1632 h 87620"/>
                  <a:gd name="connsiteX3" fmla="*/ 4994 w 34747"/>
                  <a:gd name="connsiteY3" fmla="*/ 14 h 87620"/>
                  <a:gd name="connsiteX4" fmla="*/ 0 w 34747"/>
                  <a:gd name="connsiteY4" fmla="*/ 85 h 87620"/>
                  <a:gd name="connsiteX5" fmla="*/ 3517 w 34747"/>
                  <a:gd name="connsiteY5" fmla="*/ 3672 h 87620"/>
                  <a:gd name="connsiteX6" fmla="*/ 6471 w 34747"/>
                  <a:gd name="connsiteY6" fmla="*/ 7752 h 87620"/>
                  <a:gd name="connsiteX7" fmla="*/ 9144 w 34747"/>
                  <a:gd name="connsiteY7" fmla="*/ 13097 h 87620"/>
                  <a:gd name="connsiteX8" fmla="*/ 11395 w 34747"/>
                  <a:gd name="connsiteY8" fmla="*/ 19780 h 87620"/>
                  <a:gd name="connsiteX9" fmla="*/ 13083 w 34747"/>
                  <a:gd name="connsiteY9" fmla="*/ 27376 h 87620"/>
                  <a:gd name="connsiteX10" fmla="*/ 14208 w 34747"/>
                  <a:gd name="connsiteY10" fmla="*/ 35606 h 87620"/>
                  <a:gd name="connsiteX11" fmla="*/ 14630 w 34747"/>
                  <a:gd name="connsiteY11" fmla="*/ 44117 h 87620"/>
                  <a:gd name="connsiteX12" fmla="*/ 14349 w 34747"/>
                  <a:gd name="connsiteY12" fmla="*/ 52557 h 87620"/>
                  <a:gd name="connsiteX13" fmla="*/ 13505 w 34747"/>
                  <a:gd name="connsiteY13" fmla="*/ 60646 h 87620"/>
                  <a:gd name="connsiteX14" fmla="*/ 11747 w 34747"/>
                  <a:gd name="connsiteY14" fmla="*/ 67961 h 87620"/>
                  <a:gd name="connsiteX15" fmla="*/ 9355 w 34747"/>
                  <a:gd name="connsiteY15" fmla="*/ 74433 h 87620"/>
                  <a:gd name="connsiteX16" fmla="*/ 6401 w 34747"/>
                  <a:gd name="connsiteY16" fmla="*/ 79778 h 87620"/>
                  <a:gd name="connsiteX17" fmla="*/ 3306 w 34747"/>
                  <a:gd name="connsiteY17" fmla="*/ 83858 h 87620"/>
                  <a:gd name="connsiteX18" fmla="*/ 0 w 34747"/>
                  <a:gd name="connsiteY18" fmla="*/ 87586 h 87620"/>
                  <a:gd name="connsiteX19" fmla="*/ 5064 w 34747"/>
                  <a:gd name="connsiteY19" fmla="*/ 87445 h 87620"/>
                  <a:gd name="connsiteX20" fmla="*/ 10902 w 34747"/>
                  <a:gd name="connsiteY20" fmla="*/ 85968 h 87620"/>
                  <a:gd name="connsiteX21" fmla="*/ 14490 w 34747"/>
                  <a:gd name="connsiteY21" fmla="*/ 84491 h 87620"/>
                  <a:gd name="connsiteX22" fmla="*/ 17936 w 34747"/>
                  <a:gd name="connsiteY22" fmla="*/ 82099 h 87620"/>
                  <a:gd name="connsiteX23" fmla="*/ 24900 w 34747"/>
                  <a:gd name="connsiteY23" fmla="*/ 75347 h 87620"/>
                  <a:gd name="connsiteX24" fmla="*/ 30456 w 34747"/>
                  <a:gd name="connsiteY24" fmla="*/ 66062 h 87620"/>
                  <a:gd name="connsiteX25" fmla="*/ 33692 w 34747"/>
                  <a:gd name="connsiteY25" fmla="*/ 55230 h 87620"/>
                  <a:gd name="connsiteX26" fmla="*/ 34747 w 34747"/>
                  <a:gd name="connsiteY26" fmla="*/ 43765 h 87620"/>
                  <a:gd name="connsiteX27" fmla="*/ 29964 w 34747"/>
                  <a:gd name="connsiteY27" fmla="*/ 21749 h 87620"/>
                  <a:gd name="connsiteX28" fmla="*/ 24689 w 34747"/>
                  <a:gd name="connsiteY28" fmla="*/ 12605 h 8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4747" h="87620">
                    <a:moveTo>
                      <a:pt x="24689" y="12746"/>
                    </a:moveTo>
                    <a:cubicBezTo>
                      <a:pt x="22579" y="10073"/>
                      <a:pt x="20328" y="7752"/>
                      <a:pt x="18007" y="5853"/>
                    </a:cubicBezTo>
                    <a:cubicBezTo>
                      <a:pt x="15474" y="4094"/>
                      <a:pt x="13575" y="2476"/>
                      <a:pt x="10902" y="1632"/>
                    </a:cubicBezTo>
                    <a:cubicBezTo>
                      <a:pt x="8511" y="788"/>
                      <a:pt x="6471" y="-126"/>
                      <a:pt x="4994" y="14"/>
                    </a:cubicBezTo>
                    <a:cubicBezTo>
                      <a:pt x="1829" y="14"/>
                      <a:pt x="0" y="85"/>
                      <a:pt x="0" y="85"/>
                    </a:cubicBezTo>
                    <a:cubicBezTo>
                      <a:pt x="0" y="85"/>
                      <a:pt x="1266" y="1491"/>
                      <a:pt x="3517" y="3672"/>
                    </a:cubicBezTo>
                    <a:cubicBezTo>
                      <a:pt x="4924" y="4586"/>
                      <a:pt x="5416" y="6486"/>
                      <a:pt x="6471" y="7752"/>
                    </a:cubicBezTo>
                    <a:cubicBezTo>
                      <a:pt x="7456" y="8947"/>
                      <a:pt x="8159" y="11339"/>
                      <a:pt x="9144" y="13097"/>
                    </a:cubicBezTo>
                    <a:cubicBezTo>
                      <a:pt x="9988" y="15137"/>
                      <a:pt x="10621" y="17458"/>
                      <a:pt x="11395" y="19780"/>
                    </a:cubicBezTo>
                    <a:cubicBezTo>
                      <a:pt x="11887" y="22312"/>
                      <a:pt x="12731" y="24633"/>
                      <a:pt x="13083" y="27376"/>
                    </a:cubicBezTo>
                    <a:cubicBezTo>
                      <a:pt x="13646" y="29979"/>
                      <a:pt x="13857" y="32792"/>
                      <a:pt x="14208" y="35606"/>
                    </a:cubicBezTo>
                    <a:cubicBezTo>
                      <a:pt x="14419" y="38419"/>
                      <a:pt x="14701" y="41303"/>
                      <a:pt x="14630" y="44117"/>
                    </a:cubicBezTo>
                    <a:cubicBezTo>
                      <a:pt x="14630" y="47000"/>
                      <a:pt x="14630" y="49814"/>
                      <a:pt x="14349" y="52557"/>
                    </a:cubicBezTo>
                    <a:cubicBezTo>
                      <a:pt x="14349" y="55441"/>
                      <a:pt x="13646" y="57973"/>
                      <a:pt x="13505" y="60646"/>
                    </a:cubicBezTo>
                    <a:cubicBezTo>
                      <a:pt x="12802" y="63038"/>
                      <a:pt x="12591" y="65781"/>
                      <a:pt x="11747" y="67961"/>
                    </a:cubicBezTo>
                    <a:cubicBezTo>
                      <a:pt x="11043" y="70212"/>
                      <a:pt x="10410" y="72604"/>
                      <a:pt x="9355" y="74433"/>
                    </a:cubicBezTo>
                    <a:cubicBezTo>
                      <a:pt x="8511" y="76543"/>
                      <a:pt x="7456" y="78231"/>
                      <a:pt x="6401" y="79778"/>
                    </a:cubicBezTo>
                    <a:cubicBezTo>
                      <a:pt x="5346" y="81396"/>
                      <a:pt x="4361" y="82943"/>
                      <a:pt x="3306" y="83858"/>
                    </a:cubicBezTo>
                    <a:cubicBezTo>
                      <a:pt x="1336" y="86038"/>
                      <a:pt x="0" y="87586"/>
                      <a:pt x="0" y="87586"/>
                    </a:cubicBezTo>
                    <a:cubicBezTo>
                      <a:pt x="0" y="87586"/>
                      <a:pt x="1758" y="87727"/>
                      <a:pt x="5064" y="87445"/>
                    </a:cubicBezTo>
                    <a:cubicBezTo>
                      <a:pt x="6823" y="87445"/>
                      <a:pt x="8792" y="86953"/>
                      <a:pt x="10902" y="85968"/>
                    </a:cubicBezTo>
                    <a:cubicBezTo>
                      <a:pt x="12028" y="85546"/>
                      <a:pt x="13224" y="85054"/>
                      <a:pt x="14490" y="84491"/>
                    </a:cubicBezTo>
                    <a:cubicBezTo>
                      <a:pt x="15685" y="83858"/>
                      <a:pt x="16740" y="82943"/>
                      <a:pt x="17936" y="82099"/>
                    </a:cubicBezTo>
                    <a:cubicBezTo>
                      <a:pt x="20539" y="80411"/>
                      <a:pt x="22790" y="78090"/>
                      <a:pt x="24900" y="75347"/>
                    </a:cubicBezTo>
                    <a:cubicBezTo>
                      <a:pt x="27221" y="72674"/>
                      <a:pt x="28698" y="69438"/>
                      <a:pt x="30456" y="66062"/>
                    </a:cubicBezTo>
                    <a:cubicBezTo>
                      <a:pt x="31652" y="62616"/>
                      <a:pt x="33200" y="59028"/>
                      <a:pt x="33692" y="55230"/>
                    </a:cubicBezTo>
                    <a:cubicBezTo>
                      <a:pt x="34536" y="51502"/>
                      <a:pt x="34677" y="47563"/>
                      <a:pt x="34747" y="43765"/>
                    </a:cubicBezTo>
                    <a:cubicBezTo>
                      <a:pt x="34536" y="36098"/>
                      <a:pt x="33059" y="28431"/>
                      <a:pt x="29964" y="21749"/>
                    </a:cubicBezTo>
                    <a:cubicBezTo>
                      <a:pt x="28698" y="18373"/>
                      <a:pt x="26518" y="15348"/>
                      <a:pt x="24689" y="12605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94" name="Freeform: Shape 1193">
                <a:extLst>
                  <a:ext uri="{FF2B5EF4-FFF2-40B4-BE49-F238E27FC236}">
                    <a16:creationId xmlns:a16="http://schemas.microsoft.com/office/drawing/2014/main" id="{BDCEFF25-1622-41F2-3199-859B590E2DAB}"/>
                  </a:ext>
                </a:extLst>
              </p:cNvPr>
              <p:cNvSpPr/>
              <p:nvPr/>
            </p:nvSpPr>
            <p:spPr>
              <a:xfrm>
                <a:off x="1351061" y="3440042"/>
                <a:ext cx="32253" cy="80115"/>
              </a:xfrm>
              <a:custGeom>
                <a:avLst/>
                <a:gdLst>
                  <a:gd name="connsiteX0" fmla="*/ 21735 w 32253"/>
                  <a:gd name="connsiteY0" fmla="*/ 7807 h 80115"/>
                  <a:gd name="connsiteX1" fmla="*/ 16318 w 32253"/>
                  <a:gd name="connsiteY1" fmla="*/ 3236 h 80115"/>
                  <a:gd name="connsiteX2" fmla="*/ 11606 w 32253"/>
                  <a:gd name="connsiteY2" fmla="*/ 914 h 80115"/>
                  <a:gd name="connsiteX3" fmla="*/ 7315 w 32253"/>
                  <a:gd name="connsiteY3" fmla="*/ 0 h 80115"/>
                  <a:gd name="connsiteX4" fmla="*/ 9144 w 32253"/>
                  <a:gd name="connsiteY4" fmla="*/ 4080 h 80115"/>
                  <a:gd name="connsiteX5" fmla="*/ 10621 w 32253"/>
                  <a:gd name="connsiteY5" fmla="*/ 8370 h 80115"/>
                  <a:gd name="connsiteX6" fmla="*/ 11747 w 32253"/>
                  <a:gd name="connsiteY6" fmla="*/ 13505 h 80115"/>
                  <a:gd name="connsiteX7" fmla="*/ 11887 w 32253"/>
                  <a:gd name="connsiteY7" fmla="*/ 40234 h 80115"/>
                  <a:gd name="connsiteX8" fmla="*/ 10902 w 32253"/>
                  <a:gd name="connsiteY8" fmla="*/ 47408 h 80115"/>
                  <a:gd name="connsiteX9" fmla="*/ 9496 w 32253"/>
                  <a:gd name="connsiteY9" fmla="*/ 54371 h 80115"/>
                  <a:gd name="connsiteX10" fmla="*/ 7737 w 32253"/>
                  <a:gd name="connsiteY10" fmla="*/ 60843 h 80115"/>
                  <a:gd name="connsiteX11" fmla="*/ 5838 w 32253"/>
                  <a:gd name="connsiteY11" fmla="*/ 66822 h 80115"/>
                  <a:gd name="connsiteX12" fmla="*/ 1899 w 32253"/>
                  <a:gd name="connsiteY12" fmla="*/ 76176 h 80115"/>
                  <a:gd name="connsiteX13" fmla="*/ 0 w 32253"/>
                  <a:gd name="connsiteY13" fmla="*/ 80115 h 80115"/>
                  <a:gd name="connsiteX14" fmla="*/ 4431 w 32253"/>
                  <a:gd name="connsiteY14" fmla="*/ 79342 h 80115"/>
                  <a:gd name="connsiteX15" fmla="*/ 9285 w 32253"/>
                  <a:gd name="connsiteY15" fmla="*/ 77513 h 80115"/>
                  <a:gd name="connsiteX16" fmla="*/ 15052 w 32253"/>
                  <a:gd name="connsiteY16" fmla="*/ 73926 h 80115"/>
                  <a:gd name="connsiteX17" fmla="*/ 31934 w 32253"/>
                  <a:gd name="connsiteY17" fmla="*/ 42484 h 80115"/>
                  <a:gd name="connsiteX18" fmla="*/ 30316 w 32253"/>
                  <a:gd name="connsiteY18" fmla="*/ 23001 h 80115"/>
                  <a:gd name="connsiteX19" fmla="*/ 21875 w 32253"/>
                  <a:gd name="connsiteY19" fmla="*/ 7878 h 8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253" h="80115">
                    <a:moveTo>
                      <a:pt x="21735" y="7807"/>
                    </a:moveTo>
                    <a:cubicBezTo>
                      <a:pt x="19906" y="5908"/>
                      <a:pt x="18288" y="4431"/>
                      <a:pt x="16318" y="3236"/>
                    </a:cubicBezTo>
                    <a:cubicBezTo>
                      <a:pt x="14490" y="2040"/>
                      <a:pt x="12872" y="1125"/>
                      <a:pt x="11606" y="914"/>
                    </a:cubicBezTo>
                    <a:cubicBezTo>
                      <a:pt x="8933" y="211"/>
                      <a:pt x="7315" y="0"/>
                      <a:pt x="7315" y="0"/>
                    </a:cubicBezTo>
                    <a:cubicBezTo>
                      <a:pt x="7315" y="0"/>
                      <a:pt x="7878" y="1547"/>
                      <a:pt x="9144" y="4080"/>
                    </a:cubicBezTo>
                    <a:cubicBezTo>
                      <a:pt x="9918" y="5275"/>
                      <a:pt x="10058" y="6893"/>
                      <a:pt x="10621" y="8370"/>
                    </a:cubicBezTo>
                    <a:cubicBezTo>
                      <a:pt x="11113" y="9707"/>
                      <a:pt x="11254" y="11746"/>
                      <a:pt x="11747" y="13505"/>
                    </a:cubicBezTo>
                    <a:cubicBezTo>
                      <a:pt x="13013" y="21031"/>
                      <a:pt x="13083" y="30597"/>
                      <a:pt x="11887" y="40234"/>
                    </a:cubicBezTo>
                    <a:cubicBezTo>
                      <a:pt x="11747" y="42625"/>
                      <a:pt x="11254" y="45017"/>
                      <a:pt x="10902" y="47408"/>
                    </a:cubicBezTo>
                    <a:cubicBezTo>
                      <a:pt x="10551" y="49800"/>
                      <a:pt x="9988" y="52050"/>
                      <a:pt x="9496" y="54371"/>
                    </a:cubicBezTo>
                    <a:cubicBezTo>
                      <a:pt x="8863" y="56552"/>
                      <a:pt x="8511" y="58873"/>
                      <a:pt x="7737" y="60843"/>
                    </a:cubicBezTo>
                    <a:cubicBezTo>
                      <a:pt x="7175" y="62953"/>
                      <a:pt x="6612" y="64993"/>
                      <a:pt x="5838" y="66822"/>
                    </a:cubicBezTo>
                    <a:cubicBezTo>
                      <a:pt x="4502" y="70549"/>
                      <a:pt x="3095" y="73926"/>
                      <a:pt x="1899" y="76176"/>
                    </a:cubicBezTo>
                    <a:cubicBezTo>
                      <a:pt x="703" y="78498"/>
                      <a:pt x="0" y="80115"/>
                      <a:pt x="0" y="80115"/>
                    </a:cubicBezTo>
                    <a:cubicBezTo>
                      <a:pt x="0" y="80115"/>
                      <a:pt x="1547" y="79975"/>
                      <a:pt x="4431" y="79342"/>
                    </a:cubicBezTo>
                    <a:cubicBezTo>
                      <a:pt x="5838" y="79060"/>
                      <a:pt x="7526" y="78498"/>
                      <a:pt x="9285" y="77513"/>
                    </a:cubicBezTo>
                    <a:cubicBezTo>
                      <a:pt x="11113" y="76669"/>
                      <a:pt x="13224" y="75614"/>
                      <a:pt x="15052" y="73926"/>
                    </a:cubicBezTo>
                    <a:cubicBezTo>
                      <a:pt x="23282" y="68088"/>
                      <a:pt x="30597" y="55778"/>
                      <a:pt x="31934" y="42484"/>
                    </a:cubicBezTo>
                    <a:cubicBezTo>
                      <a:pt x="32637" y="35873"/>
                      <a:pt x="32215" y="29120"/>
                      <a:pt x="30316" y="23001"/>
                    </a:cubicBezTo>
                    <a:cubicBezTo>
                      <a:pt x="28628" y="16881"/>
                      <a:pt x="25462" y="11535"/>
                      <a:pt x="21875" y="787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95" name="Freeform: Shape 1194">
                <a:extLst>
                  <a:ext uri="{FF2B5EF4-FFF2-40B4-BE49-F238E27FC236}">
                    <a16:creationId xmlns:a16="http://schemas.microsoft.com/office/drawing/2014/main" id="{81BC92D5-2DEE-40D0-3BB2-3ABFD06029C7}"/>
                  </a:ext>
                </a:extLst>
              </p:cNvPr>
              <p:cNvSpPr/>
              <p:nvPr/>
            </p:nvSpPr>
            <p:spPr>
              <a:xfrm>
                <a:off x="1174722" y="3087928"/>
                <a:ext cx="120982" cy="22255"/>
              </a:xfrm>
              <a:custGeom>
                <a:avLst/>
                <a:gdLst>
                  <a:gd name="connsiteX0" fmla="*/ 19343 w 120982"/>
                  <a:gd name="connsiteY0" fmla="*/ 22227 h 22255"/>
                  <a:gd name="connsiteX1" fmla="*/ 39108 w 120982"/>
                  <a:gd name="connsiteY1" fmla="*/ 20750 h 22255"/>
                  <a:gd name="connsiteX2" fmla="*/ 61617 w 120982"/>
                  <a:gd name="connsiteY2" fmla="*/ 17585 h 22255"/>
                  <a:gd name="connsiteX3" fmla="*/ 83843 w 120982"/>
                  <a:gd name="connsiteY3" fmla="*/ 12942 h 22255"/>
                  <a:gd name="connsiteX4" fmla="*/ 102905 w 120982"/>
                  <a:gd name="connsiteY4" fmla="*/ 7175 h 22255"/>
                  <a:gd name="connsiteX5" fmla="*/ 120982 w 120982"/>
                  <a:gd name="connsiteY5" fmla="*/ 0 h 22255"/>
                  <a:gd name="connsiteX6" fmla="*/ 101569 w 120982"/>
                  <a:gd name="connsiteY6" fmla="*/ 1477 h 22255"/>
                  <a:gd name="connsiteX7" fmla="*/ 82155 w 120982"/>
                  <a:gd name="connsiteY7" fmla="*/ 4220 h 22255"/>
                  <a:gd name="connsiteX8" fmla="*/ 59928 w 120982"/>
                  <a:gd name="connsiteY8" fmla="*/ 7667 h 22255"/>
                  <a:gd name="connsiteX9" fmla="*/ 37842 w 120982"/>
                  <a:gd name="connsiteY9" fmla="*/ 11958 h 22255"/>
                  <a:gd name="connsiteX10" fmla="*/ 18710 w 120982"/>
                  <a:gd name="connsiteY10" fmla="*/ 16459 h 22255"/>
                  <a:gd name="connsiteX11" fmla="*/ 0 w 120982"/>
                  <a:gd name="connsiteY11" fmla="*/ 21805 h 22255"/>
                  <a:gd name="connsiteX12" fmla="*/ 19413 w 120982"/>
                  <a:gd name="connsiteY12" fmla="*/ 22157 h 2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0982" h="22255">
                    <a:moveTo>
                      <a:pt x="19343" y="22227"/>
                    </a:moveTo>
                    <a:cubicBezTo>
                      <a:pt x="25111" y="22016"/>
                      <a:pt x="31934" y="21524"/>
                      <a:pt x="39108" y="20750"/>
                    </a:cubicBezTo>
                    <a:cubicBezTo>
                      <a:pt x="46353" y="20117"/>
                      <a:pt x="54020" y="18921"/>
                      <a:pt x="61617" y="17585"/>
                    </a:cubicBezTo>
                    <a:cubicBezTo>
                      <a:pt x="69213" y="16108"/>
                      <a:pt x="76810" y="14630"/>
                      <a:pt x="83843" y="12942"/>
                    </a:cubicBezTo>
                    <a:cubicBezTo>
                      <a:pt x="90877" y="11324"/>
                      <a:pt x="97349" y="9003"/>
                      <a:pt x="102905" y="7175"/>
                    </a:cubicBezTo>
                    <a:cubicBezTo>
                      <a:pt x="113948" y="3376"/>
                      <a:pt x="120982" y="0"/>
                      <a:pt x="120982" y="0"/>
                    </a:cubicBezTo>
                    <a:cubicBezTo>
                      <a:pt x="120982" y="0"/>
                      <a:pt x="113034" y="70"/>
                      <a:pt x="101569" y="1477"/>
                    </a:cubicBezTo>
                    <a:cubicBezTo>
                      <a:pt x="95801" y="2040"/>
                      <a:pt x="89260" y="3306"/>
                      <a:pt x="82155" y="4220"/>
                    </a:cubicBezTo>
                    <a:cubicBezTo>
                      <a:pt x="74981" y="5064"/>
                      <a:pt x="67455" y="6401"/>
                      <a:pt x="59928" y="7667"/>
                    </a:cubicBezTo>
                    <a:cubicBezTo>
                      <a:pt x="52402" y="9144"/>
                      <a:pt x="44876" y="10621"/>
                      <a:pt x="37842" y="11958"/>
                    </a:cubicBezTo>
                    <a:cubicBezTo>
                      <a:pt x="30808" y="13435"/>
                      <a:pt x="24267" y="14982"/>
                      <a:pt x="18710" y="16459"/>
                    </a:cubicBezTo>
                    <a:cubicBezTo>
                      <a:pt x="7456" y="19132"/>
                      <a:pt x="0" y="21805"/>
                      <a:pt x="0" y="21805"/>
                    </a:cubicBezTo>
                    <a:cubicBezTo>
                      <a:pt x="0" y="21805"/>
                      <a:pt x="7808" y="22508"/>
                      <a:pt x="19413" y="22157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96" name="Freeform: Shape 1195">
                <a:extLst>
                  <a:ext uri="{FF2B5EF4-FFF2-40B4-BE49-F238E27FC236}">
                    <a16:creationId xmlns:a16="http://schemas.microsoft.com/office/drawing/2014/main" id="{406E8D5F-EBAA-DCE6-2AC3-AB0BE59F412B}"/>
                  </a:ext>
                </a:extLst>
              </p:cNvPr>
              <p:cNvSpPr/>
              <p:nvPr/>
            </p:nvSpPr>
            <p:spPr>
              <a:xfrm>
                <a:off x="1181193" y="3207292"/>
                <a:ext cx="119364" cy="16199"/>
              </a:xfrm>
              <a:custGeom>
                <a:avLst/>
                <a:gdLst>
                  <a:gd name="connsiteX0" fmla="*/ 91581 w 119364"/>
                  <a:gd name="connsiteY0" fmla="*/ 2603 h 16199"/>
                  <a:gd name="connsiteX1" fmla="*/ 81522 w 119364"/>
                  <a:gd name="connsiteY1" fmla="*/ 3376 h 16199"/>
                  <a:gd name="connsiteX2" fmla="*/ 59788 w 119364"/>
                  <a:gd name="connsiteY2" fmla="*/ 5486 h 16199"/>
                  <a:gd name="connsiteX3" fmla="*/ 37983 w 119364"/>
                  <a:gd name="connsiteY3" fmla="*/ 7315 h 16199"/>
                  <a:gd name="connsiteX4" fmla="*/ 18780 w 119364"/>
                  <a:gd name="connsiteY4" fmla="*/ 9425 h 16199"/>
                  <a:gd name="connsiteX5" fmla="*/ 0 w 119364"/>
                  <a:gd name="connsiteY5" fmla="*/ 12520 h 16199"/>
                  <a:gd name="connsiteX6" fmla="*/ 18851 w 119364"/>
                  <a:gd name="connsiteY6" fmla="*/ 15193 h 16199"/>
                  <a:gd name="connsiteX7" fmla="*/ 38194 w 119364"/>
                  <a:gd name="connsiteY7" fmla="*/ 16178 h 16199"/>
                  <a:gd name="connsiteX8" fmla="*/ 60561 w 119364"/>
                  <a:gd name="connsiteY8" fmla="*/ 15545 h 16199"/>
                  <a:gd name="connsiteX9" fmla="*/ 82718 w 119364"/>
                  <a:gd name="connsiteY9" fmla="*/ 12169 h 16199"/>
                  <a:gd name="connsiteX10" fmla="*/ 101639 w 119364"/>
                  <a:gd name="connsiteY10" fmla="*/ 7104 h 16199"/>
                  <a:gd name="connsiteX11" fmla="*/ 119364 w 119364"/>
                  <a:gd name="connsiteY11" fmla="*/ 0 h 16199"/>
                  <a:gd name="connsiteX12" fmla="*/ 100443 w 119364"/>
                  <a:gd name="connsiteY12" fmla="*/ 1477 h 16199"/>
                  <a:gd name="connsiteX13" fmla="*/ 91510 w 119364"/>
                  <a:gd name="connsiteY13" fmla="*/ 2673 h 16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9364" h="16199">
                    <a:moveTo>
                      <a:pt x="91581" y="2603"/>
                    </a:moveTo>
                    <a:cubicBezTo>
                      <a:pt x="88416" y="3025"/>
                      <a:pt x="84969" y="2954"/>
                      <a:pt x="81522" y="3376"/>
                    </a:cubicBezTo>
                    <a:cubicBezTo>
                      <a:pt x="74559" y="3798"/>
                      <a:pt x="67173" y="4783"/>
                      <a:pt x="59788" y="5486"/>
                    </a:cubicBezTo>
                    <a:cubicBezTo>
                      <a:pt x="52332" y="6049"/>
                      <a:pt x="44946" y="6471"/>
                      <a:pt x="37983" y="7315"/>
                    </a:cubicBezTo>
                    <a:cubicBezTo>
                      <a:pt x="30949" y="8089"/>
                      <a:pt x="24407" y="8792"/>
                      <a:pt x="18780" y="9425"/>
                    </a:cubicBezTo>
                    <a:cubicBezTo>
                      <a:pt x="7526" y="10762"/>
                      <a:pt x="0" y="12520"/>
                      <a:pt x="0" y="12520"/>
                    </a:cubicBezTo>
                    <a:cubicBezTo>
                      <a:pt x="0" y="12520"/>
                      <a:pt x="7526" y="14138"/>
                      <a:pt x="18851" y="15193"/>
                    </a:cubicBezTo>
                    <a:cubicBezTo>
                      <a:pt x="24548" y="15756"/>
                      <a:pt x="31090" y="16319"/>
                      <a:pt x="38194" y="16178"/>
                    </a:cubicBezTo>
                    <a:cubicBezTo>
                      <a:pt x="45368" y="16178"/>
                      <a:pt x="52965" y="15897"/>
                      <a:pt x="60561" y="15545"/>
                    </a:cubicBezTo>
                    <a:cubicBezTo>
                      <a:pt x="68158" y="14630"/>
                      <a:pt x="75684" y="13505"/>
                      <a:pt x="82718" y="12169"/>
                    </a:cubicBezTo>
                    <a:cubicBezTo>
                      <a:pt x="89822" y="11184"/>
                      <a:pt x="96223" y="9144"/>
                      <a:pt x="101639" y="7104"/>
                    </a:cubicBezTo>
                    <a:cubicBezTo>
                      <a:pt x="112542" y="3306"/>
                      <a:pt x="119364" y="0"/>
                      <a:pt x="119364" y="0"/>
                    </a:cubicBezTo>
                    <a:cubicBezTo>
                      <a:pt x="119364" y="0"/>
                      <a:pt x="111557" y="70"/>
                      <a:pt x="100443" y="1477"/>
                    </a:cubicBezTo>
                    <a:cubicBezTo>
                      <a:pt x="97630" y="1829"/>
                      <a:pt x="94676" y="2180"/>
                      <a:pt x="91510" y="267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97" name="Freeform: Shape 1196">
                <a:extLst>
                  <a:ext uri="{FF2B5EF4-FFF2-40B4-BE49-F238E27FC236}">
                    <a16:creationId xmlns:a16="http://schemas.microsoft.com/office/drawing/2014/main" id="{373D0172-433B-FABC-1DEF-981CAF5BBE14}"/>
                  </a:ext>
                </a:extLst>
              </p:cNvPr>
              <p:cNvSpPr/>
              <p:nvPr/>
            </p:nvSpPr>
            <p:spPr>
              <a:xfrm>
                <a:off x="1187805" y="3342657"/>
                <a:ext cx="94323" cy="10820"/>
              </a:xfrm>
              <a:custGeom>
                <a:avLst/>
                <a:gdLst>
                  <a:gd name="connsiteX0" fmla="*/ 46705 w 94323"/>
                  <a:gd name="connsiteY0" fmla="*/ 10658 h 10820"/>
                  <a:gd name="connsiteX1" fmla="*/ 79412 w 94323"/>
                  <a:gd name="connsiteY1" fmla="*/ 9673 h 10820"/>
                  <a:gd name="connsiteX2" fmla="*/ 94324 w 94323"/>
                  <a:gd name="connsiteY2" fmla="*/ 7281 h 10820"/>
                  <a:gd name="connsiteX3" fmla="*/ 79764 w 94323"/>
                  <a:gd name="connsiteY3" fmla="*/ 3905 h 10820"/>
                  <a:gd name="connsiteX4" fmla="*/ 47549 w 94323"/>
                  <a:gd name="connsiteY4" fmla="*/ 599 h 10820"/>
                  <a:gd name="connsiteX5" fmla="*/ 14982 w 94323"/>
                  <a:gd name="connsiteY5" fmla="*/ 458 h 10820"/>
                  <a:gd name="connsiteX6" fmla="*/ 0 w 94323"/>
                  <a:gd name="connsiteY6" fmla="*/ 2287 h 10820"/>
                  <a:gd name="connsiteX7" fmla="*/ 14490 w 94323"/>
                  <a:gd name="connsiteY7" fmla="*/ 6226 h 10820"/>
                  <a:gd name="connsiteX8" fmla="*/ 46705 w 94323"/>
                  <a:gd name="connsiteY8" fmla="*/ 10658 h 10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4323" h="10820">
                    <a:moveTo>
                      <a:pt x="46705" y="10658"/>
                    </a:moveTo>
                    <a:cubicBezTo>
                      <a:pt x="58522" y="11080"/>
                      <a:pt x="70479" y="10658"/>
                      <a:pt x="79412" y="9673"/>
                    </a:cubicBezTo>
                    <a:cubicBezTo>
                      <a:pt x="88345" y="8829"/>
                      <a:pt x="94324" y="7281"/>
                      <a:pt x="94324" y="7281"/>
                    </a:cubicBezTo>
                    <a:cubicBezTo>
                      <a:pt x="94324" y="7281"/>
                      <a:pt x="88486" y="5382"/>
                      <a:pt x="79764" y="3905"/>
                    </a:cubicBezTo>
                    <a:cubicBezTo>
                      <a:pt x="70972" y="2287"/>
                      <a:pt x="59295" y="1021"/>
                      <a:pt x="47549" y="599"/>
                    </a:cubicBezTo>
                    <a:cubicBezTo>
                      <a:pt x="35732" y="-175"/>
                      <a:pt x="23915" y="-175"/>
                      <a:pt x="14982" y="458"/>
                    </a:cubicBezTo>
                    <a:cubicBezTo>
                      <a:pt x="6049" y="1021"/>
                      <a:pt x="0" y="2287"/>
                      <a:pt x="0" y="2287"/>
                    </a:cubicBezTo>
                    <a:cubicBezTo>
                      <a:pt x="0" y="2287"/>
                      <a:pt x="5768" y="4398"/>
                      <a:pt x="14490" y="6226"/>
                    </a:cubicBezTo>
                    <a:cubicBezTo>
                      <a:pt x="23212" y="8125"/>
                      <a:pt x="34958" y="9814"/>
                      <a:pt x="46705" y="1065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98" name="Freeform: Shape 1197">
                <a:extLst>
                  <a:ext uri="{FF2B5EF4-FFF2-40B4-BE49-F238E27FC236}">
                    <a16:creationId xmlns:a16="http://schemas.microsoft.com/office/drawing/2014/main" id="{AE8837F4-A5F7-560A-F930-584E2A11D5A8}"/>
                  </a:ext>
                </a:extLst>
              </p:cNvPr>
              <p:cNvSpPr/>
              <p:nvPr/>
            </p:nvSpPr>
            <p:spPr>
              <a:xfrm>
                <a:off x="1174652" y="3447428"/>
                <a:ext cx="122670" cy="28698"/>
              </a:xfrm>
              <a:custGeom>
                <a:avLst/>
                <a:gdLst>
                  <a:gd name="connsiteX0" fmla="*/ 84687 w 122670"/>
                  <a:gd name="connsiteY0" fmla="*/ 14912 h 28698"/>
                  <a:gd name="connsiteX1" fmla="*/ 62039 w 122670"/>
                  <a:gd name="connsiteY1" fmla="*/ 9636 h 28698"/>
                  <a:gd name="connsiteX2" fmla="*/ 39179 w 122670"/>
                  <a:gd name="connsiteY2" fmla="*/ 5838 h 28698"/>
                  <a:gd name="connsiteX3" fmla="*/ 28417 w 122670"/>
                  <a:gd name="connsiteY3" fmla="*/ 4642 h 28698"/>
                  <a:gd name="connsiteX4" fmla="*/ 18991 w 122670"/>
                  <a:gd name="connsiteY4" fmla="*/ 3939 h 28698"/>
                  <a:gd name="connsiteX5" fmla="*/ 11324 w 122670"/>
                  <a:gd name="connsiteY5" fmla="*/ 3025 h 28698"/>
                  <a:gd name="connsiteX6" fmla="*/ 5275 w 122670"/>
                  <a:gd name="connsiteY6" fmla="*/ 1618 h 28698"/>
                  <a:gd name="connsiteX7" fmla="*/ 0 w 122670"/>
                  <a:gd name="connsiteY7" fmla="*/ 0 h 28698"/>
                  <a:gd name="connsiteX8" fmla="*/ 4361 w 122670"/>
                  <a:gd name="connsiteY8" fmla="*/ 3376 h 28698"/>
                  <a:gd name="connsiteX9" fmla="*/ 9847 w 122670"/>
                  <a:gd name="connsiteY9" fmla="*/ 6612 h 28698"/>
                  <a:gd name="connsiteX10" fmla="*/ 17796 w 122670"/>
                  <a:gd name="connsiteY10" fmla="*/ 9636 h 28698"/>
                  <a:gd name="connsiteX11" fmla="*/ 27221 w 122670"/>
                  <a:gd name="connsiteY11" fmla="*/ 12098 h 28698"/>
                  <a:gd name="connsiteX12" fmla="*/ 37490 w 122670"/>
                  <a:gd name="connsiteY12" fmla="*/ 14560 h 28698"/>
                  <a:gd name="connsiteX13" fmla="*/ 60139 w 122670"/>
                  <a:gd name="connsiteY13" fmla="*/ 19554 h 28698"/>
                  <a:gd name="connsiteX14" fmla="*/ 82929 w 122670"/>
                  <a:gd name="connsiteY14" fmla="*/ 23634 h 28698"/>
                  <a:gd name="connsiteX15" fmla="*/ 102835 w 122670"/>
                  <a:gd name="connsiteY15" fmla="*/ 26869 h 28698"/>
                  <a:gd name="connsiteX16" fmla="*/ 122670 w 122670"/>
                  <a:gd name="connsiteY16" fmla="*/ 28698 h 28698"/>
                  <a:gd name="connsiteX17" fmla="*/ 104171 w 122670"/>
                  <a:gd name="connsiteY17" fmla="*/ 21242 h 28698"/>
                  <a:gd name="connsiteX18" fmla="*/ 84758 w 122670"/>
                  <a:gd name="connsiteY18" fmla="*/ 14982 h 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2670" h="28698">
                    <a:moveTo>
                      <a:pt x="84687" y="14912"/>
                    </a:moveTo>
                    <a:cubicBezTo>
                      <a:pt x="77513" y="12591"/>
                      <a:pt x="69776" y="11395"/>
                      <a:pt x="62039" y="9636"/>
                    </a:cubicBezTo>
                    <a:cubicBezTo>
                      <a:pt x="54301" y="8230"/>
                      <a:pt x="46494" y="6823"/>
                      <a:pt x="39179" y="5838"/>
                    </a:cubicBezTo>
                    <a:cubicBezTo>
                      <a:pt x="35591" y="5205"/>
                      <a:pt x="31723" y="4924"/>
                      <a:pt x="28417" y="4642"/>
                    </a:cubicBezTo>
                    <a:cubicBezTo>
                      <a:pt x="25040" y="4431"/>
                      <a:pt x="21875" y="4150"/>
                      <a:pt x="18991" y="3939"/>
                    </a:cubicBezTo>
                    <a:cubicBezTo>
                      <a:pt x="15967" y="3869"/>
                      <a:pt x="13716" y="3236"/>
                      <a:pt x="11324" y="3025"/>
                    </a:cubicBezTo>
                    <a:cubicBezTo>
                      <a:pt x="9003" y="2813"/>
                      <a:pt x="6964" y="2180"/>
                      <a:pt x="5275" y="1618"/>
                    </a:cubicBezTo>
                    <a:cubicBezTo>
                      <a:pt x="1899" y="633"/>
                      <a:pt x="0" y="0"/>
                      <a:pt x="0" y="0"/>
                    </a:cubicBezTo>
                    <a:cubicBezTo>
                      <a:pt x="0" y="0"/>
                      <a:pt x="1618" y="1196"/>
                      <a:pt x="4361" y="3376"/>
                    </a:cubicBezTo>
                    <a:cubicBezTo>
                      <a:pt x="5768" y="4431"/>
                      <a:pt x="7456" y="5697"/>
                      <a:pt x="9847" y="6612"/>
                    </a:cubicBezTo>
                    <a:cubicBezTo>
                      <a:pt x="12098" y="7526"/>
                      <a:pt x="14912" y="9003"/>
                      <a:pt x="17796" y="9636"/>
                    </a:cubicBezTo>
                    <a:cubicBezTo>
                      <a:pt x="20680" y="10480"/>
                      <a:pt x="23915" y="11395"/>
                      <a:pt x="27221" y="12098"/>
                    </a:cubicBezTo>
                    <a:cubicBezTo>
                      <a:pt x="30457" y="12872"/>
                      <a:pt x="33903" y="13716"/>
                      <a:pt x="37490" y="14560"/>
                    </a:cubicBezTo>
                    <a:cubicBezTo>
                      <a:pt x="44665" y="16389"/>
                      <a:pt x="52402" y="17936"/>
                      <a:pt x="60139" y="19554"/>
                    </a:cubicBezTo>
                    <a:cubicBezTo>
                      <a:pt x="67877" y="21031"/>
                      <a:pt x="75755" y="22157"/>
                      <a:pt x="82929" y="23634"/>
                    </a:cubicBezTo>
                    <a:cubicBezTo>
                      <a:pt x="90174" y="25040"/>
                      <a:pt x="96926" y="26096"/>
                      <a:pt x="102835" y="26869"/>
                    </a:cubicBezTo>
                    <a:cubicBezTo>
                      <a:pt x="114581" y="28487"/>
                      <a:pt x="122670" y="28698"/>
                      <a:pt x="122670" y="28698"/>
                    </a:cubicBezTo>
                    <a:cubicBezTo>
                      <a:pt x="122670" y="28698"/>
                      <a:pt x="115425" y="25181"/>
                      <a:pt x="104171" y="21242"/>
                    </a:cubicBezTo>
                    <a:cubicBezTo>
                      <a:pt x="98544" y="19202"/>
                      <a:pt x="91932" y="17092"/>
                      <a:pt x="84758" y="14982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99" name="Freeform: Shape 1198">
                <a:extLst>
                  <a:ext uri="{FF2B5EF4-FFF2-40B4-BE49-F238E27FC236}">
                    <a16:creationId xmlns:a16="http://schemas.microsoft.com/office/drawing/2014/main" id="{8C8F1B31-B039-E888-05AB-A1831081345F}"/>
                  </a:ext>
                </a:extLst>
              </p:cNvPr>
              <p:cNvSpPr/>
              <p:nvPr/>
            </p:nvSpPr>
            <p:spPr>
              <a:xfrm>
                <a:off x="3134070" y="3116485"/>
                <a:ext cx="28275" cy="77306"/>
              </a:xfrm>
              <a:custGeom>
                <a:avLst/>
                <a:gdLst>
                  <a:gd name="connsiteX0" fmla="*/ 3025 w 28275"/>
                  <a:gd name="connsiteY0" fmla="*/ 57748 h 77306"/>
                  <a:gd name="connsiteX1" fmla="*/ 13083 w 28275"/>
                  <a:gd name="connsiteY1" fmla="*/ 71675 h 77306"/>
                  <a:gd name="connsiteX2" fmla="*/ 18921 w 28275"/>
                  <a:gd name="connsiteY2" fmla="*/ 75332 h 77306"/>
                  <a:gd name="connsiteX3" fmla="*/ 23845 w 28275"/>
                  <a:gd name="connsiteY3" fmla="*/ 76950 h 77306"/>
                  <a:gd name="connsiteX4" fmla="*/ 28206 w 28275"/>
                  <a:gd name="connsiteY4" fmla="*/ 77302 h 77306"/>
                  <a:gd name="connsiteX5" fmla="*/ 26096 w 28275"/>
                  <a:gd name="connsiteY5" fmla="*/ 73574 h 77306"/>
                  <a:gd name="connsiteX6" fmla="*/ 22438 w 28275"/>
                  <a:gd name="connsiteY6" fmla="*/ 64782 h 77306"/>
                  <a:gd name="connsiteX7" fmla="*/ 21172 w 28275"/>
                  <a:gd name="connsiteY7" fmla="*/ 59225 h 77306"/>
                  <a:gd name="connsiteX8" fmla="*/ 20398 w 28275"/>
                  <a:gd name="connsiteY8" fmla="*/ 53035 h 77306"/>
                  <a:gd name="connsiteX9" fmla="*/ 20047 w 28275"/>
                  <a:gd name="connsiteY9" fmla="*/ 46423 h 77306"/>
                  <a:gd name="connsiteX10" fmla="*/ 20047 w 28275"/>
                  <a:gd name="connsiteY10" fmla="*/ 39530 h 77306"/>
                  <a:gd name="connsiteX11" fmla="*/ 21313 w 28275"/>
                  <a:gd name="connsiteY11" fmla="*/ 25744 h 77306"/>
                  <a:gd name="connsiteX12" fmla="*/ 23704 w 28275"/>
                  <a:gd name="connsiteY12" fmla="*/ 13294 h 77306"/>
                  <a:gd name="connsiteX13" fmla="*/ 25111 w 28275"/>
                  <a:gd name="connsiteY13" fmla="*/ 8230 h 77306"/>
                  <a:gd name="connsiteX14" fmla="*/ 26658 w 28275"/>
                  <a:gd name="connsiteY14" fmla="*/ 4009 h 77306"/>
                  <a:gd name="connsiteX15" fmla="*/ 28276 w 28275"/>
                  <a:gd name="connsiteY15" fmla="*/ 0 h 77306"/>
                  <a:gd name="connsiteX16" fmla="*/ 24056 w 28275"/>
                  <a:gd name="connsiteY16" fmla="*/ 914 h 77306"/>
                  <a:gd name="connsiteX17" fmla="*/ 14068 w 28275"/>
                  <a:gd name="connsiteY17" fmla="*/ 7034 h 77306"/>
                  <a:gd name="connsiteX18" fmla="*/ 4361 w 28275"/>
                  <a:gd name="connsiteY18" fmla="*/ 20398 h 77306"/>
                  <a:gd name="connsiteX19" fmla="*/ 0 w 28275"/>
                  <a:gd name="connsiteY19" fmla="*/ 38756 h 77306"/>
                  <a:gd name="connsiteX20" fmla="*/ 633 w 28275"/>
                  <a:gd name="connsiteY20" fmla="*/ 48463 h 77306"/>
                  <a:gd name="connsiteX21" fmla="*/ 3165 w 28275"/>
                  <a:gd name="connsiteY21" fmla="*/ 57678 h 7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275" h="77306">
                    <a:moveTo>
                      <a:pt x="3025" y="57748"/>
                    </a:moveTo>
                    <a:cubicBezTo>
                      <a:pt x="5416" y="63586"/>
                      <a:pt x="8933" y="68580"/>
                      <a:pt x="13083" y="71675"/>
                    </a:cubicBezTo>
                    <a:cubicBezTo>
                      <a:pt x="14982" y="73363"/>
                      <a:pt x="16952" y="74559"/>
                      <a:pt x="18921" y="75332"/>
                    </a:cubicBezTo>
                    <a:cubicBezTo>
                      <a:pt x="20750" y="76247"/>
                      <a:pt x="22368" y="76739"/>
                      <a:pt x="23845" y="76950"/>
                    </a:cubicBezTo>
                    <a:cubicBezTo>
                      <a:pt x="26729" y="77372"/>
                      <a:pt x="28206" y="77302"/>
                      <a:pt x="28206" y="77302"/>
                    </a:cubicBezTo>
                    <a:cubicBezTo>
                      <a:pt x="28206" y="77302"/>
                      <a:pt x="27362" y="75754"/>
                      <a:pt x="26096" y="73574"/>
                    </a:cubicBezTo>
                    <a:cubicBezTo>
                      <a:pt x="24829" y="71394"/>
                      <a:pt x="23423" y="68299"/>
                      <a:pt x="22438" y="64782"/>
                    </a:cubicBezTo>
                    <a:cubicBezTo>
                      <a:pt x="21805" y="63164"/>
                      <a:pt x="21664" y="61054"/>
                      <a:pt x="21172" y="59225"/>
                    </a:cubicBezTo>
                    <a:cubicBezTo>
                      <a:pt x="20891" y="57256"/>
                      <a:pt x="20539" y="55216"/>
                      <a:pt x="20398" y="53035"/>
                    </a:cubicBezTo>
                    <a:cubicBezTo>
                      <a:pt x="20187" y="50925"/>
                      <a:pt x="20047" y="48745"/>
                      <a:pt x="20047" y="46423"/>
                    </a:cubicBezTo>
                    <a:cubicBezTo>
                      <a:pt x="19906" y="44173"/>
                      <a:pt x="20047" y="41851"/>
                      <a:pt x="20047" y="39530"/>
                    </a:cubicBezTo>
                    <a:cubicBezTo>
                      <a:pt x="20258" y="34888"/>
                      <a:pt x="20680" y="30175"/>
                      <a:pt x="21313" y="25744"/>
                    </a:cubicBezTo>
                    <a:cubicBezTo>
                      <a:pt x="22016" y="21313"/>
                      <a:pt x="22719" y="17022"/>
                      <a:pt x="23704" y="13294"/>
                    </a:cubicBezTo>
                    <a:cubicBezTo>
                      <a:pt x="24267" y="11465"/>
                      <a:pt x="24618" y="9636"/>
                      <a:pt x="25111" y="8230"/>
                    </a:cubicBezTo>
                    <a:cubicBezTo>
                      <a:pt x="25603" y="6752"/>
                      <a:pt x="25955" y="5135"/>
                      <a:pt x="26658" y="4009"/>
                    </a:cubicBezTo>
                    <a:cubicBezTo>
                      <a:pt x="27784" y="1547"/>
                      <a:pt x="28276" y="0"/>
                      <a:pt x="28276" y="0"/>
                    </a:cubicBezTo>
                    <a:cubicBezTo>
                      <a:pt x="28276" y="0"/>
                      <a:pt x="26658" y="281"/>
                      <a:pt x="24056" y="914"/>
                    </a:cubicBezTo>
                    <a:cubicBezTo>
                      <a:pt x="21664" y="1547"/>
                      <a:pt x="17444" y="3798"/>
                      <a:pt x="14068" y="7034"/>
                    </a:cubicBezTo>
                    <a:cubicBezTo>
                      <a:pt x="10269" y="10199"/>
                      <a:pt x="6963" y="14912"/>
                      <a:pt x="4361" y="20398"/>
                    </a:cubicBezTo>
                    <a:cubicBezTo>
                      <a:pt x="1899" y="25885"/>
                      <a:pt x="352" y="32285"/>
                      <a:pt x="0" y="38756"/>
                    </a:cubicBezTo>
                    <a:cubicBezTo>
                      <a:pt x="70" y="41992"/>
                      <a:pt x="0" y="45298"/>
                      <a:pt x="633" y="48463"/>
                    </a:cubicBezTo>
                    <a:cubicBezTo>
                      <a:pt x="1055" y="51699"/>
                      <a:pt x="2040" y="54794"/>
                      <a:pt x="3165" y="5767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0" name="Freeform: Shape 1199">
                <a:extLst>
                  <a:ext uri="{FF2B5EF4-FFF2-40B4-BE49-F238E27FC236}">
                    <a16:creationId xmlns:a16="http://schemas.microsoft.com/office/drawing/2014/main" id="{678191EF-99AD-5762-2861-F9F7E08A4FD6}"/>
                  </a:ext>
                </a:extLst>
              </p:cNvPr>
              <p:cNvSpPr/>
              <p:nvPr/>
            </p:nvSpPr>
            <p:spPr>
              <a:xfrm>
                <a:off x="3125833" y="3242391"/>
                <a:ext cx="26760" cy="82647"/>
              </a:xfrm>
              <a:custGeom>
                <a:avLst/>
                <a:gdLst>
                  <a:gd name="connsiteX0" fmla="*/ 14216 w 26760"/>
                  <a:gd name="connsiteY0" fmla="*/ 73293 h 82647"/>
                  <a:gd name="connsiteX1" fmla="*/ 22938 w 26760"/>
                  <a:gd name="connsiteY1" fmla="*/ 80538 h 82647"/>
                  <a:gd name="connsiteX2" fmla="*/ 25752 w 26760"/>
                  <a:gd name="connsiteY2" fmla="*/ 82155 h 82647"/>
                  <a:gd name="connsiteX3" fmla="*/ 26526 w 26760"/>
                  <a:gd name="connsiteY3" fmla="*/ 82366 h 82647"/>
                  <a:gd name="connsiteX4" fmla="*/ 26385 w 26760"/>
                  <a:gd name="connsiteY4" fmla="*/ 82366 h 82647"/>
                  <a:gd name="connsiteX5" fmla="*/ 26666 w 26760"/>
                  <a:gd name="connsiteY5" fmla="*/ 82648 h 82647"/>
                  <a:gd name="connsiteX6" fmla="*/ 26666 w 26760"/>
                  <a:gd name="connsiteY6" fmla="*/ 81522 h 82647"/>
                  <a:gd name="connsiteX7" fmla="*/ 26315 w 26760"/>
                  <a:gd name="connsiteY7" fmla="*/ 78287 h 82647"/>
                  <a:gd name="connsiteX8" fmla="*/ 24486 w 26760"/>
                  <a:gd name="connsiteY8" fmla="*/ 67806 h 82647"/>
                  <a:gd name="connsiteX9" fmla="*/ 20195 w 26760"/>
                  <a:gd name="connsiteY9" fmla="*/ 40163 h 82647"/>
                  <a:gd name="connsiteX10" fmla="*/ 22165 w 26760"/>
                  <a:gd name="connsiteY10" fmla="*/ 14068 h 82647"/>
                  <a:gd name="connsiteX11" fmla="*/ 23642 w 26760"/>
                  <a:gd name="connsiteY11" fmla="*/ 8652 h 82647"/>
                  <a:gd name="connsiteX12" fmla="*/ 24978 w 26760"/>
                  <a:gd name="connsiteY12" fmla="*/ 4220 h 82647"/>
                  <a:gd name="connsiteX13" fmla="*/ 26244 w 26760"/>
                  <a:gd name="connsiteY13" fmla="*/ 0 h 82647"/>
                  <a:gd name="connsiteX14" fmla="*/ 22094 w 26760"/>
                  <a:gd name="connsiteY14" fmla="*/ 1477 h 82647"/>
                  <a:gd name="connsiteX15" fmla="*/ 12388 w 26760"/>
                  <a:gd name="connsiteY15" fmla="*/ 8019 h 82647"/>
                  <a:gd name="connsiteX16" fmla="*/ 7183 w 26760"/>
                  <a:gd name="connsiteY16" fmla="*/ 14068 h 82647"/>
                  <a:gd name="connsiteX17" fmla="*/ 2962 w 26760"/>
                  <a:gd name="connsiteY17" fmla="*/ 22157 h 82647"/>
                  <a:gd name="connsiteX18" fmla="*/ 149 w 26760"/>
                  <a:gd name="connsiteY18" fmla="*/ 41711 h 82647"/>
                  <a:gd name="connsiteX19" fmla="*/ 14287 w 26760"/>
                  <a:gd name="connsiteY19" fmla="*/ 73293 h 82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760" h="82647">
                    <a:moveTo>
                      <a:pt x="14216" y="73293"/>
                    </a:moveTo>
                    <a:cubicBezTo>
                      <a:pt x="17382" y="76739"/>
                      <a:pt x="20547" y="79060"/>
                      <a:pt x="22938" y="80538"/>
                    </a:cubicBezTo>
                    <a:cubicBezTo>
                      <a:pt x="24064" y="81311"/>
                      <a:pt x="25119" y="81733"/>
                      <a:pt x="25752" y="82155"/>
                    </a:cubicBezTo>
                    <a:cubicBezTo>
                      <a:pt x="26103" y="82226"/>
                      <a:pt x="26244" y="82648"/>
                      <a:pt x="26526" y="82366"/>
                    </a:cubicBezTo>
                    <a:cubicBezTo>
                      <a:pt x="26526" y="82366"/>
                      <a:pt x="26385" y="82366"/>
                      <a:pt x="26385" y="82366"/>
                    </a:cubicBezTo>
                    <a:cubicBezTo>
                      <a:pt x="26385" y="82366"/>
                      <a:pt x="26385" y="82507"/>
                      <a:pt x="26666" y="82648"/>
                    </a:cubicBezTo>
                    <a:cubicBezTo>
                      <a:pt x="26877" y="82015"/>
                      <a:pt x="26666" y="82015"/>
                      <a:pt x="26666" y="81522"/>
                    </a:cubicBezTo>
                    <a:cubicBezTo>
                      <a:pt x="26596" y="80749"/>
                      <a:pt x="26526" y="79623"/>
                      <a:pt x="26315" y="78287"/>
                    </a:cubicBezTo>
                    <a:cubicBezTo>
                      <a:pt x="25892" y="75614"/>
                      <a:pt x="25330" y="71886"/>
                      <a:pt x="24486" y="67806"/>
                    </a:cubicBezTo>
                    <a:cubicBezTo>
                      <a:pt x="23079" y="59436"/>
                      <a:pt x="20828" y="49448"/>
                      <a:pt x="20195" y="40163"/>
                    </a:cubicBezTo>
                    <a:cubicBezTo>
                      <a:pt x="19351" y="30879"/>
                      <a:pt x="20406" y="22016"/>
                      <a:pt x="22165" y="14068"/>
                    </a:cubicBezTo>
                    <a:cubicBezTo>
                      <a:pt x="22727" y="12098"/>
                      <a:pt x="23220" y="10269"/>
                      <a:pt x="23642" y="8652"/>
                    </a:cubicBezTo>
                    <a:cubicBezTo>
                      <a:pt x="24204" y="7104"/>
                      <a:pt x="24415" y="5486"/>
                      <a:pt x="24978" y="4220"/>
                    </a:cubicBezTo>
                    <a:cubicBezTo>
                      <a:pt x="25822" y="1618"/>
                      <a:pt x="26244" y="0"/>
                      <a:pt x="26244" y="0"/>
                    </a:cubicBezTo>
                    <a:cubicBezTo>
                      <a:pt x="26244" y="0"/>
                      <a:pt x="24626" y="422"/>
                      <a:pt x="22094" y="1477"/>
                    </a:cubicBezTo>
                    <a:cubicBezTo>
                      <a:pt x="19632" y="2532"/>
                      <a:pt x="15905" y="4713"/>
                      <a:pt x="12388" y="8019"/>
                    </a:cubicBezTo>
                    <a:cubicBezTo>
                      <a:pt x="10629" y="9707"/>
                      <a:pt x="8730" y="11676"/>
                      <a:pt x="7183" y="14068"/>
                    </a:cubicBezTo>
                    <a:cubicBezTo>
                      <a:pt x="5565" y="16459"/>
                      <a:pt x="4088" y="19132"/>
                      <a:pt x="2962" y="22157"/>
                    </a:cubicBezTo>
                    <a:cubicBezTo>
                      <a:pt x="641" y="28065"/>
                      <a:pt x="-414" y="35029"/>
                      <a:pt x="149" y="41711"/>
                    </a:cubicBezTo>
                    <a:cubicBezTo>
                      <a:pt x="1133" y="55216"/>
                      <a:pt x="7745" y="66681"/>
                      <a:pt x="14287" y="7329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1" name="Freeform: Shape 1200">
                <a:extLst>
                  <a:ext uri="{FF2B5EF4-FFF2-40B4-BE49-F238E27FC236}">
                    <a16:creationId xmlns:a16="http://schemas.microsoft.com/office/drawing/2014/main" id="{7923A290-1CF6-C33F-4889-1551C5D80BD4}"/>
                  </a:ext>
                </a:extLst>
              </p:cNvPr>
              <p:cNvSpPr/>
              <p:nvPr/>
            </p:nvSpPr>
            <p:spPr>
              <a:xfrm>
                <a:off x="3124920" y="3381925"/>
                <a:ext cx="37355" cy="79381"/>
              </a:xfrm>
              <a:custGeom>
                <a:avLst/>
                <a:gdLst>
                  <a:gd name="connsiteX0" fmla="*/ 20474 w 37355"/>
                  <a:gd name="connsiteY0" fmla="*/ 75139 h 79381"/>
                  <a:gd name="connsiteX1" fmla="*/ 27157 w 37355"/>
                  <a:gd name="connsiteY1" fmla="*/ 78304 h 79381"/>
                  <a:gd name="connsiteX2" fmla="*/ 32643 w 37355"/>
                  <a:gd name="connsiteY2" fmla="*/ 79359 h 79381"/>
                  <a:gd name="connsiteX3" fmla="*/ 37356 w 37355"/>
                  <a:gd name="connsiteY3" fmla="*/ 79008 h 79381"/>
                  <a:gd name="connsiteX4" fmla="*/ 34261 w 37355"/>
                  <a:gd name="connsiteY4" fmla="*/ 75702 h 79381"/>
                  <a:gd name="connsiteX5" fmla="*/ 31518 w 37355"/>
                  <a:gd name="connsiteY5" fmla="*/ 71974 h 79381"/>
                  <a:gd name="connsiteX6" fmla="*/ 28774 w 37355"/>
                  <a:gd name="connsiteY6" fmla="*/ 67121 h 79381"/>
                  <a:gd name="connsiteX7" fmla="*/ 26242 w 37355"/>
                  <a:gd name="connsiteY7" fmla="*/ 61212 h 79381"/>
                  <a:gd name="connsiteX8" fmla="*/ 24062 w 37355"/>
                  <a:gd name="connsiteY8" fmla="*/ 54530 h 79381"/>
                  <a:gd name="connsiteX9" fmla="*/ 22163 w 37355"/>
                  <a:gd name="connsiteY9" fmla="*/ 47285 h 79381"/>
                  <a:gd name="connsiteX10" fmla="*/ 20615 w 37355"/>
                  <a:gd name="connsiteY10" fmla="*/ 39759 h 79381"/>
                  <a:gd name="connsiteX11" fmla="*/ 19630 w 37355"/>
                  <a:gd name="connsiteY11" fmla="*/ 32233 h 79381"/>
                  <a:gd name="connsiteX12" fmla="*/ 19279 w 37355"/>
                  <a:gd name="connsiteY12" fmla="*/ 28575 h 79381"/>
                  <a:gd name="connsiteX13" fmla="*/ 19279 w 37355"/>
                  <a:gd name="connsiteY13" fmla="*/ 25058 h 79381"/>
                  <a:gd name="connsiteX14" fmla="*/ 19419 w 37355"/>
                  <a:gd name="connsiteY14" fmla="*/ 18376 h 79381"/>
                  <a:gd name="connsiteX15" fmla="*/ 20474 w 37355"/>
                  <a:gd name="connsiteY15" fmla="*/ 12538 h 79381"/>
                  <a:gd name="connsiteX16" fmla="*/ 22163 w 37355"/>
                  <a:gd name="connsiteY16" fmla="*/ 7684 h 79381"/>
                  <a:gd name="connsiteX17" fmla="*/ 24484 w 37355"/>
                  <a:gd name="connsiteY17" fmla="*/ 3675 h 79381"/>
                  <a:gd name="connsiteX18" fmla="*/ 27297 w 37355"/>
                  <a:gd name="connsiteY18" fmla="*/ 18 h 79381"/>
                  <a:gd name="connsiteX19" fmla="*/ 22655 w 37355"/>
                  <a:gd name="connsiteY19" fmla="*/ 88 h 79381"/>
                  <a:gd name="connsiteX20" fmla="*/ 17309 w 37355"/>
                  <a:gd name="connsiteY20" fmla="*/ 1635 h 79381"/>
                  <a:gd name="connsiteX21" fmla="*/ 10838 w 37355"/>
                  <a:gd name="connsiteY21" fmla="*/ 6067 h 79381"/>
                  <a:gd name="connsiteX22" fmla="*/ 5141 w 37355"/>
                  <a:gd name="connsiteY22" fmla="*/ 13171 h 79381"/>
                  <a:gd name="connsiteX23" fmla="*/ 1553 w 37355"/>
                  <a:gd name="connsiteY23" fmla="*/ 22385 h 79381"/>
                  <a:gd name="connsiteX24" fmla="*/ 76 w 37355"/>
                  <a:gd name="connsiteY24" fmla="*/ 32655 h 79381"/>
                  <a:gd name="connsiteX25" fmla="*/ 709 w 37355"/>
                  <a:gd name="connsiteY25" fmla="*/ 43135 h 79381"/>
                  <a:gd name="connsiteX26" fmla="*/ 3453 w 37355"/>
                  <a:gd name="connsiteY26" fmla="*/ 53123 h 79381"/>
                  <a:gd name="connsiteX27" fmla="*/ 7884 w 37355"/>
                  <a:gd name="connsiteY27" fmla="*/ 62197 h 79381"/>
                  <a:gd name="connsiteX28" fmla="*/ 20474 w 37355"/>
                  <a:gd name="connsiteY28" fmla="*/ 75209 h 7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55" h="79381">
                    <a:moveTo>
                      <a:pt x="20474" y="75139"/>
                    </a:moveTo>
                    <a:cubicBezTo>
                      <a:pt x="22796" y="76546"/>
                      <a:pt x="24835" y="77741"/>
                      <a:pt x="27157" y="78304"/>
                    </a:cubicBezTo>
                    <a:cubicBezTo>
                      <a:pt x="29267" y="78937"/>
                      <a:pt x="31025" y="79500"/>
                      <a:pt x="32643" y="79359"/>
                    </a:cubicBezTo>
                    <a:cubicBezTo>
                      <a:pt x="35808" y="79359"/>
                      <a:pt x="37356" y="79008"/>
                      <a:pt x="37356" y="79008"/>
                    </a:cubicBezTo>
                    <a:cubicBezTo>
                      <a:pt x="37356" y="79008"/>
                      <a:pt x="36089" y="77601"/>
                      <a:pt x="34261" y="75702"/>
                    </a:cubicBezTo>
                    <a:cubicBezTo>
                      <a:pt x="33276" y="74928"/>
                      <a:pt x="32502" y="73240"/>
                      <a:pt x="31518" y="71974"/>
                    </a:cubicBezTo>
                    <a:cubicBezTo>
                      <a:pt x="30462" y="70708"/>
                      <a:pt x="29759" y="68738"/>
                      <a:pt x="28774" y="67121"/>
                    </a:cubicBezTo>
                    <a:cubicBezTo>
                      <a:pt x="27790" y="65432"/>
                      <a:pt x="27227" y="63111"/>
                      <a:pt x="26242" y="61212"/>
                    </a:cubicBezTo>
                    <a:cubicBezTo>
                      <a:pt x="25609" y="58961"/>
                      <a:pt x="24624" y="56921"/>
                      <a:pt x="24062" y="54530"/>
                    </a:cubicBezTo>
                    <a:cubicBezTo>
                      <a:pt x="23358" y="52138"/>
                      <a:pt x="22725" y="49817"/>
                      <a:pt x="22163" y="47285"/>
                    </a:cubicBezTo>
                    <a:cubicBezTo>
                      <a:pt x="21459" y="44823"/>
                      <a:pt x="21178" y="42291"/>
                      <a:pt x="20615" y="39759"/>
                    </a:cubicBezTo>
                    <a:cubicBezTo>
                      <a:pt x="20334" y="37227"/>
                      <a:pt x="19771" y="34694"/>
                      <a:pt x="19630" y="32233"/>
                    </a:cubicBezTo>
                    <a:cubicBezTo>
                      <a:pt x="19630" y="31037"/>
                      <a:pt x="19419" y="29771"/>
                      <a:pt x="19279" y="28575"/>
                    </a:cubicBezTo>
                    <a:cubicBezTo>
                      <a:pt x="19279" y="27379"/>
                      <a:pt x="19279" y="26254"/>
                      <a:pt x="19279" y="25058"/>
                    </a:cubicBezTo>
                    <a:cubicBezTo>
                      <a:pt x="19068" y="22667"/>
                      <a:pt x="19490" y="20627"/>
                      <a:pt x="19419" y="18376"/>
                    </a:cubicBezTo>
                    <a:cubicBezTo>
                      <a:pt x="19912" y="16547"/>
                      <a:pt x="19771" y="14156"/>
                      <a:pt x="20474" y="12538"/>
                    </a:cubicBezTo>
                    <a:cubicBezTo>
                      <a:pt x="21037" y="10779"/>
                      <a:pt x="21459" y="8951"/>
                      <a:pt x="22163" y="7684"/>
                    </a:cubicBezTo>
                    <a:cubicBezTo>
                      <a:pt x="22796" y="6348"/>
                      <a:pt x="23358" y="4660"/>
                      <a:pt x="24484" y="3675"/>
                    </a:cubicBezTo>
                    <a:cubicBezTo>
                      <a:pt x="26313" y="1424"/>
                      <a:pt x="27297" y="18"/>
                      <a:pt x="27297" y="18"/>
                    </a:cubicBezTo>
                    <a:cubicBezTo>
                      <a:pt x="27297" y="18"/>
                      <a:pt x="25539" y="-53"/>
                      <a:pt x="22655" y="88"/>
                    </a:cubicBezTo>
                    <a:cubicBezTo>
                      <a:pt x="21248" y="88"/>
                      <a:pt x="19490" y="580"/>
                      <a:pt x="17309" y="1635"/>
                    </a:cubicBezTo>
                    <a:cubicBezTo>
                      <a:pt x="14918" y="2550"/>
                      <a:pt x="12878" y="4097"/>
                      <a:pt x="10838" y="6067"/>
                    </a:cubicBezTo>
                    <a:cubicBezTo>
                      <a:pt x="8517" y="7895"/>
                      <a:pt x="7040" y="10428"/>
                      <a:pt x="5141" y="13171"/>
                    </a:cubicBezTo>
                    <a:cubicBezTo>
                      <a:pt x="3875" y="15984"/>
                      <a:pt x="2186" y="19150"/>
                      <a:pt x="1553" y="22385"/>
                    </a:cubicBezTo>
                    <a:cubicBezTo>
                      <a:pt x="639" y="25691"/>
                      <a:pt x="147" y="29138"/>
                      <a:pt x="76" y="32655"/>
                    </a:cubicBezTo>
                    <a:cubicBezTo>
                      <a:pt x="-205" y="36172"/>
                      <a:pt x="358" y="39618"/>
                      <a:pt x="709" y="43135"/>
                    </a:cubicBezTo>
                    <a:cubicBezTo>
                      <a:pt x="1553" y="46511"/>
                      <a:pt x="2046" y="49958"/>
                      <a:pt x="3453" y="53123"/>
                    </a:cubicBezTo>
                    <a:cubicBezTo>
                      <a:pt x="4508" y="56359"/>
                      <a:pt x="6196" y="59383"/>
                      <a:pt x="7884" y="62197"/>
                    </a:cubicBezTo>
                    <a:cubicBezTo>
                      <a:pt x="11330" y="67824"/>
                      <a:pt x="15762" y="72396"/>
                      <a:pt x="20474" y="75209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2" name="Freeform: Shape 1201">
                <a:extLst>
                  <a:ext uri="{FF2B5EF4-FFF2-40B4-BE49-F238E27FC236}">
                    <a16:creationId xmlns:a16="http://schemas.microsoft.com/office/drawing/2014/main" id="{57E109DF-3A81-A9F5-F291-D2AFC23EFE22}"/>
                  </a:ext>
                </a:extLst>
              </p:cNvPr>
              <p:cNvSpPr/>
              <p:nvPr/>
            </p:nvSpPr>
            <p:spPr>
              <a:xfrm>
                <a:off x="3134736" y="3514601"/>
                <a:ext cx="39215" cy="82271"/>
              </a:xfrm>
              <a:custGeom>
                <a:avLst/>
                <a:gdLst>
                  <a:gd name="connsiteX0" fmla="*/ 33167 w 39215"/>
                  <a:gd name="connsiteY0" fmla="*/ 74840 h 82271"/>
                  <a:gd name="connsiteX1" fmla="*/ 29720 w 39215"/>
                  <a:gd name="connsiteY1" fmla="*/ 69916 h 82271"/>
                  <a:gd name="connsiteX2" fmla="*/ 26485 w 39215"/>
                  <a:gd name="connsiteY2" fmla="*/ 64078 h 82271"/>
                  <a:gd name="connsiteX3" fmla="*/ 23671 w 39215"/>
                  <a:gd name="connsiteY3" fmla="*/ 57677 h 82271"/>
                  <a:gd name="connsiteX4" fmla="*/ 21561 w 39215"/>
                  <a:gd name="connsiteY4" fmla="*/ 50784 h 82271"/>
                  <a:gd name="connsiteX5" fmla="*/ 20295 w 39215"/>
                  <a:gd name="connsiteY5" fmla="*/ 43469 h 82271"/>
                  <a:gd name="connsiteX6" fmla="*/ 19802 w 39215"/>
                  <a:gd name="connsiteY6" fmla="*/ 36013 h 82271"/>
                  <a:gd name="connsiteX7" fmla="*/ 20084 w 39215"/>
                  <a:gd name="connsiteY7" fmla="*/ 28557 h 82271"/>
                  <a:gd name="connsiteX8" fmla="*/ 22405 w 39215"/>
                  <a:gd name="connsiteY8" fmla="*/ 14771 h 82271"/>
                  <a:gd name="connsiteX9" fmla="*/ 25781 w 39215"/>
                  <a:gd name="connsiteY9" fmla="*/ 4361 h 82271"/>
                  <a:gd name="connsiteX10" fmla="*/ 27540 w 39215"/>
                  <a:gd name="connsiteY10" fmla="*/ 0 h 82271"/>
                  <a:gd name="connsiteX11" fmla="*/ 23038 w 39215"/>
                  <a:gd name="connsiteY11" fmla="*/ 1477 h 82271"/>
                  <a:gd name="connsiteX12" fmla="*/ 18255 w 39215"/>
                  <a:gd name="connsiteY12" fmla="*/ 4080 h 82271"/>
                  <a:gd name="connsiteX13" fmla="*/ 12558 w 39215"/>
                  <a:gd name="connsiteY13" fmla="*/ 8792 h 82271"/>
                  <a:gd name="connsiteX14" fmla="*/ 2710 w 39215"/>
                  <a:gd name="connsiteY14" fmla="*/ 24407 h 82271"/>
                  <a:gd name="connsiteX15" fmla="*/ 319 w 39215"/>
                  <a:gd name="connsiteY15" fmla="*/ 34747 h 82271"/>
                  <a:gd name="connsiteX16" fmla="*/ 319 w 39215"/>
                  <a:gd name="connsiteY16" fmla="*/ 45861 h 82271"/>
                  <a:gd name="connsiteX17" fmla="*/ 2991 w 39215"/>
                  <a:gd name="connsiteY17" fmla="*/ 56763 h 82271"/>
                  <a:gd name="connsiteX18" fmla="*/ 8056 w 39215"/>
                  <a:gd name="connsiteY18" fmla="*/ 66329 h 82271"/>
                  <a:gd name="connsiteX19" fmla="*/ 22194 w 39215"/>
                  <a:gd name="connsiteY19" fmla="*/ 78638 h 82271"/>
                  <a:gd name="connsiteX20" fmla="*/ 29017 w 39215"/>
                  <a:gd name="connsiteY20" fmla="*/ 81241 h 82271"/>
                  <a:gd name="connsiteX21" fmla="*/ 34433 w 39215"/>
                  <a:gd name="connsiteY21" fmla="*/ 82155 h 82271"/>
                  <a:gd name="connsiteX22" fmla="*/ 39216 w 39215"/>
                  <a:gd name="connsiteY22" fmla="*/ 82225 h 82271"/>
                  <a:gd name="connsiteX23" fmla="*/ 36262 w 39215"/>
                  <a:gd name="connsiteY23" fmla="*/ 78568 h 82271"/>
                  <a:gd name="connsiteX24" fmla="*/ 33167 w 39215"/>
                  <a:gd name="connsiteY24" fmla="*/ 74699 h 8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9215" h="82271">
                    <a:moveTo>
                      <a:pt x="33167" y="74840"/>
                    </a:moveTo>
                    <a:cubicBezTo>
                      <a:pt x="32112" y="73222"/>
                      <a:pt x="30775" y="71816"/>
                      <a:pt x="29720" y="69916"/>
                    </a:cubicBezTo>
                    <a:cubicBezTo>
                      <a:pt x="28665" y="68017"/>
                      <a:pt x="27399" y="66259"/>
                      <a:pt x="26485" y="64078"/>
                    </a:cubicBezTo>
                    <a:cubicBezTo>
                      <a:pt x="25359" y="62109"/>
                      <a:pt x="24515" y="59928"/>
                      <a:pt x="23671" y="57677"/>
                    </a:cubicBezTo>
                    <a:cubicBezTo>
                      <a:pt x="22827" y="55497"/>
                      <a:pt x="22194" y="53105"/>
                      <a:pt x="21561" y="50784"/>
                    </a:cubicBezTo>
                    <a:cubicBezTo>
                      <a:pt x="20998" y="48393"/>
                      <a:pt x="20506" y="46001"/>
                      <a:pt x="20295" y="43469"/>
                    </a:cubicBezTo>
                    <a:cubicBezTo>
                      <a:pt x="19943" y="41007"/>
                      <a:pt x="19802" y="38475"/>
                      <a:pt x="19802" y="36013"/>
                    </a:cubicBezTo>
                    <a:cubicBezTo>
                      <a:pt x="19802" y="33481"/>
                      <a:pt x="19802" y="31019"/>
                      <a:pt x="20084" y="28557"/>
                    </a:cubicBezTo>
                    <a:cubicBezTo>
                      <a:pt x="20576" y="23704"/>
                      <a:pt x="21280" y="18921"/>
                      <a:pt x="22405" y="14771"/>
                    </a:cubicBezTo>
                    <a:cubicBezTo>
                      <a:pt x="23530" y="10480"/>
                      <a:pt x="24515" y="7245"/>
                      <a:pt x="25781" y="4361"/>
                    </a:cubicBezTo>
                    <a:cubicBezTo>
                      <a:pt x="26977" y="1688"/>
                      <a:pt x="27540" y="0"/>
                      <a:pt x="27540" y="0"/>
                    </a:cubicBezTo>
                    <a:cubicBezTo>
                      <a:pt x="27540" y="0"/>
                      <a:pt x="25851" y="492"/>
                      <a:pt x="23038" y="1477"/>
                    </a:cubicBezTo>
                    <a:cubicBezTo>
                      <a:pt x="21631" y="1969"/>
                      <a:pt x="20013" y="2743"/>
                      <a:pt x="18255" y="4080"/>
                    </a:cubicBezTo>
                    <a:cubicBezTo>
                      <a:pt x="16356" y="5275"/>
                      <a:pt x="14316" y="6823"/>
                      <a:pt x="12558" y="8792"/>
                    </a:cubicBezTo>
                    <a:cubicBezTo>
                      <a:pt x="8548" y="12450"/>
                      <a:pt x="5102" y="17936"/>
                      <a:pt x="2710" y="24407"/>
                    </a:cubicBezTo>
                    <a:cubicBezTo>
                      <a:pt x="1585" y="27643"/>
                      <a:pt x="670" y="31089"/>
                      <a:pt x="319" y="34747"/>
                    </a:cubicBezTo>
                    <a:cubicBezTo>
                      <a:pt x="-174" y="38334"/>
                      <a:pt x="-33" y="42133"/>
                      <a:pt x="319" y="45861"/>
                    </a:cubicBezTo>
                    <a:cubicBezTo>
                      <a:pt x="811" y="49589"/>
                      <a:pt x="1655" y="53246"/>
                      <a:pt x="2991" y="56763"/>
                    </a:cubicBezTo>
                    <a:cubicBezTo>
                      <a:pt x="4258" y="60210"/>
                      <a:pt x="6016" y="63516"/>
                      <a:pt x="8056" y="66329"/>
                    </a:cubicBezTo>
                    <a:cubicBezTo>
                      <a:pt x="12065" y="72167"/>
                      <a:pt x="17411" y="76247"/>
                      <a:pt x="22194" y="78638"/>
                    </a:cubicBezTo>
                    <a:cubicBezTo>
                      <a:pt x="24445" y="80115"/>
                      <a:pt x="27047" y="80537"/>
                      <a:pt x="29017" y="81241"/>
                    </a:cubicBezTo>
                    <a:cubicBezTo>
                      <a:pt x="30986" y="82014"/>
                      <a:pt x="32956" y="82014"/>
                      <a:pt x="34433" y="82155"/>
                    </a:cubicBezTo>
                    <a:cubicBezTo>
                      <a:pt x="37528" y="82366"/>
                      <a:pt x="39216" y="82225"/>
                      <a:pt x="39216" y="82225"/>
                    </a:cubicBezTo>
                    <a:cubicBezTo>
                      <a:pt x="39216" y="82225"/>
                      <a:pt x="38090" y="80748"/>
                      <a:pt x="36262" y="78568"/>
                    </a:cubicBezTo>
                    <a:cubicBezTo>
                      <a:pt x="35347" y="77513"/>
                      <a:pt x="34222" y="76247"/>
                      <a:pt x="33167" y="74699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3" name="Freeform: Shape 1202">
                <a:extLst>
                  <a:ext uri="{FF2B5EF4-FFF2-40B4-BE49-F238E27FC236}">
                    <a16:creationId xmlns:a16="http://schemas.microsoft.com/office/drawing/2014/main" id="{D6BE589A-EF62-0968-EC27-ED3EFCFDB035}"/>
                  </a:ext>
                </a:extLst>
              </p:cNvPr>
              <p:cNvSpPr/>
              <p:nvPr/>
            </p:nvSpPr>
            <p:spPr>
              <a:xfrm>
                <a:off x="3234514" y="3163508"/>
                <a:ext cx="102623" cy="35272"/>
              </a:xfrm>
              <a:custGeom>
                <a:avLst/>
                <a:gdLst>
                  <a:gd name="connsiteX0" fmla="*/ 89049 w 102623"/>
                  <a:gd name="connsiteY0" fmla="*/ 24230 h 35272"/>
                  <a:gd name="connsiteX1" fmla="*/ 73715 w 102623"/>
                  <a:gd name="connsiteY1" fmla="*/ 15156 h 35272"/>
                  <a:gd name="connsiteX2" fmla="*/ 55005 w 102623"/>
                  <a:gd name="connsiteY2" fmla="*/ 7067 h 35272"/>
                  <a:gd name="connsiteX3" fmla="*/ 45017 w 102623"/>
                  <a:gd name="connsiteY3" fmla="*/ 4113 h 35272"/>
                  <a:gd name="connsiteX4" fmla="*/ 35169 w 102623"/>
                  <a:gd name="connsiteY4" fmla="*/ 1932 h 35272"/>
                  <a:gd name="connsiteX5" fmla="*/ 17233 w 102623"/>
                  <a:gd name="connsiteY5" fmla="*/ 104 h 35272"/>
                  <a:gd name="connsiteX6" fmla="*/ 4713 w 102623"/>
                  <a:gd name="connsiteY6" fmla="*/ 948 h 35272"/>
                  <a:gd name="connsiteX7" fmla="*/ 0 w 102623"/>
                  <a:gd name="connsiteY7" fmla="*/ 1721 h 35272"/>
                  <a:gd name="connsiteX8" fmla="*/ 4642 w 102623"/>
                  <a:gd name="connsiteY8" fmla="*/ 2917 h 35272"/>
                  <a:gd name="connsiteX9" fmla="*/ 16741 w 102623"/>
                  <a:gd name="connsiteY9" fmla="*/ 5801 h 35272"/>
                  <a:gd name="connsiteX10" fmla="*/ 24478 w 102623"/>
                  <a:gd name="connsiteY10" fmla="*/ 7841 h 35272"/>
                  <a:gd name="connsiteX11" fmla="*/ 33129 w 102623"/>
                  <a:gd name="connsiteY11" fmla="*/ 10514 h 35272"/>
                  <a:gd name="connsiteX12" fmla="*/ 51769 w 102623"/>
                  <a:gd name="connsiteY12" fmla="*/ 16563 h 35272"/>
                  <a:gd name="connsiteX13" fmla="*/ 70268 w 102623"/>
                  <a:gd name="connsiteY13" fmla="*/ 23245 h 35272"/>
                  <a:gd name="connsiteX14" fmla="*/ 86446 w 102623"/>
                  <a:gd name="connsiteY14" fmla="*/ 29294 h 35272"/>
                  <a:gd name="connsiteX15" fmla="*/ 98052 w 102623"/>
                  <a:gd name="connsiteY15" fmla="*/ 33725 h 35272"/>
                  <a:gd name="connsiteX16" fmla="*/ 102624 w 102623"/>
                  <a:gd name="connsiteY16" fmla="*/ 35273 h 35272"/>
                  <a:gd name="connsiteX17" fmla="*/ 99107 w 102623"/>
                  <a:gd name="connsiteY17" fmla="*/ 32037 h 35272"/>
                  <a:gd name="connsiteX18" fmla="*/ 89189 w 102623"/>
                  <a:gd name="connsiteY18" fmla="*/ 24230 h 35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623" h="35272">
                    <a:moveTo>
                      <a:pt x="89049" y="24230"/>
                    </a:moveTo>
                    <a:cubicBezTo>
                      <a:pt x="84758" y="21205"/>
                      <a:pt x="79623" y="17970"/>
                      <a:pt x="73715" y="15156"/>
                    </a:cubicBezTo>
                    <a:cubicBezTo>
                      <a:pt x="68017" y="11920"/>
                      <a:pt x="61405" y="9670"/>
                      <a:pt x="55005" y="7067"/>
                    </a:cubicBezTo>
                    <a:cubicBezTo>
                      <a:pt x="51699" y="6082"/>
                      <a:pt x="48322" y="5098"/>
                      <a:pt x="45017" y="4113"/>
                    </a:cubicBezTo>
                    <a:cubicBezTo>
                      <a:pt x="41781" y="3058"/>
                      <a:pt x="38405" y="2495"/>
                      <a:pt x="35169" y="1932"/>
                    </a:cubicBezTo>
                    <a:cubicBezTo>
                      <a:pt x="28768" y="596"/>
                      <a:pt x="22579" y="104"/>
                      <a:pt x="17233" y="104"/>
                    </a:cubicBezTo>
                    <a:cubicBezTo>
                      <a:pt x="11957" y="-318"/>
                      <a:pt x="7737" y="666"/>
                      <a:pt x="4713" y="948"/>
                    </a:cubicBezTo>
                    <a:cubicBezTo>
                      <a:pt x="1688" y="1370"/>
                      <a:pt x="0" y="1721"/>
                      <a:pt x="0" y="1721"/>
                    </a:cubicBezTo>
                    <a:cubicBezTo>
                      <a:pt x="0" y="1721"/>
                      <a:pt x="1688" y="2214"/>
                      <a:pt x="4642" y="2917"/>
                    </a:cubicBezTo>
                    <a:cubicBezTo>
                      <a:pt x="7526" y="3691"/>
                      <a:pt x="11957" y="4254"/>
                      <a:pt x="16741" y="5801"/>
                    </a:cubicBezTo>
                    <a:cubicBezTo>
                      <a:pt x="19132" y="6504"/>
                      <a:pt x="21735" y="7208"/>
                      <a:pt x="24478" y="7841"/>
                    </a:cubicBezTo>
                    <a:cubicBezTo>
                      <a:pt x="27221" y="8685"/>
                      <a:pt x="30105" y="9599"/>
                      <a:pt x="33129" y="10514"/>
                    </a:cubicBezTo>
                    <a:cubicBezTo>
                      <a:pt x="39108" y="12131"/>
                      <a:pt x="45439" y="14593"/>
                      <a:pt x="51769" y="16563"/>
                    </a:cubicBezTo>
                    <a:cubicBezTo>
                      <a:pt x="58029" y="18954"/>
                      <a:pt x="64360" y="20924"/>
                      <a:pt x="70268" y="23245"/>
                    </a:cubicBezTo>
                    <a:cubicBezTo>
                      <a:pt x="76176" y="25355"/>
                      <a:pt x="81663" y="27536"/>
                      <a:pt x="86446" y="29294"/>
                    </a:cubicBezTo>
                    <a:cubicBezTo>
                      <a:pt x="91299" y="30982"/>
                      <a:pt x="95168" y="32670"/>
                      <a:pt x="98052" y="33725"/>
                    </a:cubicBezTo>
                    <a:cubicBezTo>
                      <a:pt x="100936" y="34710"/>
                      <a:pt x="102624" y="35273"/>
                      <a:pt x="102624" y="35273"/>
                    </a:cubicBezTo>
                    <a:cubicBezTo>
                      <a:pt x="102624" y="35273"/>
                      <a:pt x="101428" y="34077"/>
                      <a:pt x="99107" y="32037"/>
                    </a:cubicBezTo>
                    <a:cubicBezTo>
                      <a:pt x="96786" y="30068"/>
                      <a:pt x="93550" y="27043"/>
                      <a:pt x="89189" y="2423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4" name="Freeform: Shape 1203">
                <a:extLst>
                  <a:ext uri="{FF2B5EF4-FFF2-40B4-BE49-F238E27FC236}">
                    <a16:creationId xmlns:a16="http://schemas.microsoft.com/office/drawing/2014/main" id="{03C7CAAA-2446-A90C-CCC4-E0C844C42BC3}"/>
                  </a:ext>
                </a:extLst>
              </p:cNvPr>
              <p:cNvSpPr/>
              <p:nvPr/>
            </p:nvSpPr>
            <p:spPr>
              <a:xfrm>
                <a:off x="3239508" y="3281810"/>
                <a:ext cx="94112" cy="11775"/>
              </a:xfrm>
              <a:custGeom>
                <a:avLst/>
                <a:gdLst>
                  <a:gd name="connsiteX0" fmla="*/ 47478 w 94112"/>
                  <a:gd name="connsiteY0" fmla="*/ 10733 h 11775"/>
                  <a:gd name="connsiteX1" fmla="*/ 64500 w 94112"/>
                  <a:gd name="connsiteY1" fmla="*/ 8904 h 11775"/>
                  <a:gd name="connsiteX2" fmla="*/ 72308 w 94112"/>
                  <a:gd name="connsiteY2" fmla="*/ 7778 h 11775"/>
                  <a:gd name="connsiteX3" fmla="*/ 79342 w 94112"/>
                  <a:gd name="connsiteY3" fmla="*/ 7005 h 11775"/>
                  <a:gd name="connsiteX4" fmla="*/ 94113 w 94112"/>
                  <a:gd name="connsiteY4" fmla="*/ 4332 h 11775"/>
                  <a:gd name="connsiteX5" fmla="*/ 79412 w 94112"/>
                  <a:gd name="connsiteY5" fmla="*/ 1237 h 11775"/>
                  <a:gd name="connsiteX6" fmla="*/ 64078 w 94112"/>
                  <a:gd name="connsiteY6" fmla="*/ 41 h 11775"/>
                  <a:gd name="connsiteX7" fmla="*/ 46564 w 94112"/>
                  <a:gd name="connsiteY7" fmla="*/ 674 h 11775"/>
                  <a:gd name="connsiteX8" fmla="*/ 14560 w 94112"/>
                  <a:gd name="connsiteY8" fmla="*/ 5598 h 11775"/>
                  <a:gd name="connsiteX9" fmla="*/ 0 w 94112"/>
                  <a:gd name="connsiteY9" fmla="*/ 9326 h 11775"/>
                  <a:gd name="connsiteX10" fmla="*/ 14842 w 94112"/>
                  <a:gd name="connsiteY10" fmla="*/ 11295 h 11775"/>
                  <a:gd name="connsiteX11" fmla="*/ 47478 w 94112"/>
                  <a:gd name="connsiteY11" fmla="*/ 10662 h 11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4112" h="11775">
                    <a:moveTo>
                      <a:pt x="47478" y="10733"/>
                    </a:moveTo>
                    <a:cubicBezTo>
                      <a:pt x="53317" y="10170"/>
                      <a:pt x="59084" y="9748"/>
                      <a:pt x="64500" y="8904"/>
                    </a:cubicBezTo>
                    <a:cubicBezTo>
                      <a:pt x="67244" y="8622"/>
                      <a:pt x="69846" y="7989"/>
                      <a:pt x="72308" y="7778"/>
                    </a:cubicBezTo>
                    <a:cubicBezTo>
                      <a:pt x="74770" y="7567"/>
                      <a:pt x="77161" y="7286"/>
                      <a:pt x="79342" y="7005"/>
                    </a:cubicBezTo>
                    <a:cubicBezTo>
                      <a:pt x="88064" y="5949"/>
                      <a:pt x="94113" y="4332"/>
                      <a:pt x="94113" y="4332"/>
                    </a:cubicBezTo>
                    <a:cubicBezTo>
                      <a:pt x="94113" y="4332"/>
                      <a:pt x="88345" y="2573"/>
                      <a:pt x="79412" y="1237"/>
                    </a:cubicBezTo>
                    <a:cubicBezTo>
                      <a:pt x="74910" y="463"/>
                      <a:pt x="69635" y="-170"/>
                      <a:pt x="64078" y="41"/>
                    </a:cubicBezTo>
                    <a:cubicBezTo>
                      <a:pt x="58522" y="41"/>
                      <a:pt x="52543" y="393"/>
                      <a:pt x="46564" y="674"/>
                    </a:cubicBezTo>
                    <a:cubicBezTo>
                      <a:pt x="34888" y="1729"/>
                      <a:pt x="23423" y="3980"/>
                      <a:pt x="14560" y="5598"/>
                    </a:cubicBezTo>
                    <a:cubicBezTo>
                      <a:pt x="5768" y="7286"/>
                      <a:pt x="0" y="9326"/>
                      <a:pt x="0" y="9326"/>
                    </a:cubicBezTo>
                    <a:cubicBezTo>
                      <a:pt x="0" y="9326"/>
                      <a:pt x="5979" y="10662"/>
                      <a:pt x="14842" y="11295"/>
                    </a:cubicBezTo>
                    <a:cubicBezTo>
                      <a:pt x="23704" y="12210"/>
                      <a:pt x="35591" y="11717"/>
                      <a:pt x="47478" y="10662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5" name="Freeform: Shape 1204">
                <a:extLst>
                  <a:ext uri="{FF2B5EF4-FFF2-40B4-BE49-F238E27FC236}">
                    <a16:creationId xmlns:a16="http://schemas.microsoft.com/office/drawing/2014/main" id="{6DA0ECB6-C108-4BCC-D3BB-9B28F09B228D}"/>
                  </a:ext>
                </a:extLst>
              </p:cNvPr>
              <p:cNvSpPr/>
              <p:nvPr/>
            </p:nvSpPr>
            <p:spPr>
              <a:xfrm>
                <a:off x="3232825" y="3400015"/>
                <a:ext cx="104101" cy="17523"/>
              </a:xfrm>
              <a:custGeom>
                <a:avLst/>
                <a:gdLst>
                  <a:gd name="connsiteX0" fmla="*/ 87360 w 104101"/>
                  <a:gd name="connsiteY0" fmla="*/ 145 h 17523"/>
                  <a:gd name="connsiteX1" fmla="*/ 51207 w 104101"/>
                  <a:gd name="connsiteY1" fmla="*/ 3803 h 17523"/>
                  <a:gd name="connsiteX2" fmla="*/ 15756 w 104101"/>
                  <a:gd name="connsiteY2" fmla="*/ 11681 h 17523"/>
                  <a:gd name="connsiteX3" fmla="*/ 0 w 104101"/>
                  <a:gd name="connsiteY3" fmla="*/ 17167 h 17523"/>
                  <a:gd name="connsiteX4" fmla="*/ 16741 w 104101"/>
                  <a:gd name="connsiteY4" fmla="*/ 17378 h 17523"/>
                  <a:gd name="connsiteX5" fmla="*/ 52895 w 104101"/>
                  <a:gd name="connsiteY5" fmla="*/ 13720 h 17523"/>
                  <a:gd name="connsiteX6" fmla="*/ 88345 w 104101"/>
                  <a:gd name="connsiteY6" fmla="*/ 5843 h 17523"/>
                  <a:gd name="connsiteX7" fmla="*/ 104101 w 104101"/>
                  <a:gd name="connsiteY7" fmla="*/ 356 h 17523"/>
                  <a:gd name="connsiteX8" fmla="*/ 87360 w 104101"/>
                  <a:gd name="connsiteY8" fmla="*/ 145 h 1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101" h="17523">
                    <a:moveTo>
                      <a:pt x="87360" y="145"/>
                    </a:moveTo>
                    <a:cubicBezTo>
                      <a:pt x="77372" y="497"/>
                      <a:pt x="64219" y="1763"/>
                      <a:pt x="51207" y="3803"/>
                    </a:cubicBezTo>
                    <a:cubicBezTo>
                      <a:pt x="38194" y="5913"/>
                      <a:pt x="25322" y="8867"/>
                      <a:pt x="15756" y="11681"/>
                    </a:cubicBezTo>
                    <a:cubicBezTo>
                      <a:pt x="6190" y="14424"/>
                      <a:pt x="0" y="17167"/>
                      <a:pt x="0" y="17167"/>
                    </a:cubicBezTo>
                    <a:cubicBezTo>
                      <a:pt x="0" y="17167"/>
                      <a:pt x="6823" y="17800"/>
                      <a:pt x="16741" y="17378"/>
                    </a:cubicBezTo>
                    <a:cubicBezTo>
                      <a:pt x="26729" y="17026"/>
                      <a:pt x="39882" y="15760"/>
                      <a:pt x="52895" y="13720"/>
                    </a:cubicBezTo>
                    <a:cubicBezTo>
                      <a:pt x="65907" y="11610"/>
                      <a:pt x="78779" y="8656"/>
                      <a:pt x="88345" y="5843"/>
                    </a:cubicBezTo>
                    <a:cubicBezTo>
                      <a:pt x="97911" y="3099"/>
                      <a:pt x="104101" y="356"/>
                      <a:pt x="104101" y="356"/>
                    </a:cubicBezTo>
                    <a:cubicBezTo>
                      <a:pt x="104101" y="356"/>
                      <a:pt x="97278" y="-277"/>
                      <a:pt x="87360" y="1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6" name="Freeform: Shape 1205">
                <a:extLst>
                  <a:ext uri="{FF2B5EF4-FFF2-40B4-BE49-F238E27FC236}">
                    <a16:creationId xmlns:a16="http://schemas.microsoft.com/office/drawing/2014/main" id="{27BF1A13-E063-364E-A50F-20D119DD32EE}"/>
                  </a:ext>
                </a:extLst>
              </p:cNvPr>
              <p:cNvSpPr/>
              <p:nvPr/>
            </p:nvSpPr>
            <p:spPr>
              <a:xfrm>
                <a:off x="3242884" y="3523112"/>
                <a:ext cx="80678" cy="26869"/>
              </a:xfrm>
              <a:custGeom>
                <a:avLst/>
                <a:gdLst>
                  <a:gd name="connsiteX0" fmla="*/ 38756 w 80678"/>
                  <a:gd name="connsiteY0" fmla="*/ 8792 h 26869"/>
                  <a:gd name="connsiteX1" fmla="*/ 11676 w 80678"/>
                  <a:gd name="connsiteY1" fmla="*/ 19976 h 26869"/>
                  <a:gd name="connsiteX2" fmla="*/ 0 w 80678"/>
                  <a:gd name="connsiteY2" fmla="*/ 26869 h 26869"/>
                  <a:gd name="connsiteX3" fmla="*/ 13575 w 80678"/>
                  <a:gd name="connsiteY3" fmla="*/ 25462 h 26869"/>
                  <a:gd name="connsiteX4" fmla="*/ 42062 w 80678"/>
                  <a:gd name="connsiteY4" fmla="*/ 18358 h 26869"/>
                  <a:gd name="connsiteX5" fmla="*/ 69143 w 80678"/>
                  <a:gd name="connsiteY5" fmla="*/ 6963 h 26869"/>
                  <a:gd name="connsiteX6" fmla="*/ 80678 w 80678"/>
                  <a:gd name="connsiteY6" fmla="*/ 0 h 26869"/>
                  <a:gd name="connsiteX7" fmla="*/ 67033 w 80678"/>
                  <a:gd name="connsiteY7" fmla="*/ 1547 h 26869"/>
                  <a:gd name="connsiteX8" fmla="*/ 38756 w 80678"/>
                  <a:gd name="connsiteY8" fmla="*/ 8863 h 26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78" h="26869">
                    <a:moveTo>
                      <a:pt x="38756" y="8792"/>
                    </a:moveTo>
                    <a:cubicBezTo>
                      <a:pt x="28698" y="12168"/>
                      <a:pt x="18851" y="16248"/>
                      <a:pt x="11676" y="19976"/>
                    </a:cubicBezTo>
                    <a:cubicBezTo>
                      <a:pt x="4502" y="23563"/>
                      <a:pt x="0" y="26869"/>
                      <a:pt x="0" y="26869"/>
                    </a:cubicBezTo>
                    <a:cubicBezTo>
                      <a:pt x="0" y="26869"/>
                      <a:pt x="5557" y="26799"/>
                      <a:pt x="13575" y="25462"/>
                    </a:cubicBezTo>
                    <a:cubicBezTo>
                      <a:pt x="21524" y="24196"/>
                      <a:pt x="31934" y="21664"/>
                      <a:pt x="42062" y="18358"/>
                    </a:cubicBezTo>
                    <a:cubicBezTo>
                      <a:pt x="52191" y="14912"/>
                      <a:pt x="62038" y="10691"/>
                      <a:pt x="69143" y="6963"/>
                    </a:cubicBezTo>
                    <a:cubicBezTo>
                      <a:pt x="76317" y="3306"/>
                      <a:pt x="80678" y="0"/>
                      <a:pt x="80678" y="0"/>
                    </a:cubicBezTo>
                    <a:cubicBezTo>
                      <a:pt x="80678" y="0"/>
                      <a:pt x="74981" y="141"/>
                      <a:pt x="67033" y="1547"/>
                    </a:cubicBezTo>
                    <a:cubicBezTo>
                      <a:pt x="59014" y="2884"/>
                      <a:pt x="48745" y="5486"/>
                      <a:pt x="38756" y="886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7" name="Freeform: Shape 1206">
                <a:extLst>
                  <a:ext uri="{FF2B5EF4-FFF2-40B4-BE49-F238E27FC236}">
                    <a16:creationId xmlns:a16="http://schemas.microsoft.com/office/drawing/2014/main" id="{DBA82134-4860-3891-BEBD-9D90BA76062B}"/>
                  </a:ext>
                </a:extLst>
              </p:cNvPr>
              <p:cNvSpPr/>
              <p:nvPr/>
            </p:nvSpPr>
            <p:spPr>
              <a:xfrm>
                <a:off x="2534975" y="2017658"/>
                <a:ext cx="1551478" cy="988255"/>
              </a:xfrm>
              <a:custGeom>
                <a:avLst/>
                <a:gdLst>
                  <a:gd name="connsiteX0" fmla="*/ 339617 w 1551478"/>
                  <a:gd name="connsiteY0" fmla="*/ 54301 h 988255"/>
                  <a:gd name="connsiteX1" fmla="*/ 335045 w 1551478"/>
                  <a:gd name="connsiteY1" fmla="*/ 65837 h 988255"/>
                  <a:gd name="connsiteX2" fmla="*/ 330051 w 1551478"/>
                  <a:gd name="connsiteY2" fmla="*/ 80256 h 988255"/>
                  <a:gd name="connsiteX3" fmla="*/ 328293 w 1551478"/>
                  <a:gd name="connsiteY3" fmla="*/ 85532 h 988255"/>
                  <a:gd name="connsiteX4" fmla="*/ 323932 w 1551478"/>
                  <a:gd name="connsiteY4" fmla="*/ 101850 h 988255"/>
                  <a:gd name="connsiteX5" fmla="*/ 323088 w 1551478"/>
                  <a:gd name="connsiteY5" fmla="*/ 105086 h 988255"/>
                  <a:gd name="connsiteX6" fmla="*/ 319360 w 1551478"/>
                  <a:gd name="connsiteY6" fmla="*/ 123233 h 988255"/>
                  <a:gd name="connsiteX7" fmla="*/ 319008 w 1551478"/>
                  <a:gd name="connsiteY7" fmla="*/ 124991 h 988255"/>
                  <a:gd name="connsiteX8" fmla="*/ 316124 w 1551478"/>
                  <a:gd name="connsiteY8" fmla="*/ 144475 h 988255"/>
                  <a:gd name="connsiteX9" fmla="*/ 316054 w 1551478"/>
                  <a:gd name="connsiteY9" fmla="*/ 145249 h 988255"/>
                  <a:gd name="connsiteX10" fmla="*/ 314014 w 1551478"/>
                  <a:gd name="connsiteY10" fmla="*/ 165295 h 988255"/>
                  <a:gd name="connsiteX11" fmla="*/ 314014 w 1551478"/>
                  <a:gd name="connsiteY11" fmla="*/ 165717 h 988255"/>
                  <a:gd name="connsiteX12" fmla="*/ 312748 w 1551478"/>
                  <a:gd name="connsiteY12" fmla="*/ 185694 h 988255"/>
                  <a:gd name="connsiteX13" fmla="*/ 312748 w 1551478"/>
                  <a:gd name="connsiteY13" fmla="*/ 186397 h 988255"/>
                  <a:gd name="connsiteX14" fmla="*/ 312115 w 1551478"/>
                  <a:gd name="connsiteY14" fmla="*/ 205740 h 988255"/>
                  <a:gd name="connsiteX15" fmla="*/ 312115 w 1551478"/>
                  <a:gd name="connsiteY15" fmla="*/ 207217 h 988255"/>
                  <a:gd name="connsiteX16" fmla="*/ 311974 w 1551478"/>
                  <a:gd name="connsiteY16" fmla="*/ 227967 h 988255"/>
                  <a:gd name="connsiteX17" fmla="*/ 311552 w 1551478"/>
                  <a:gd name="connsiteY17" fmla="*/ 231765 h 988255"/>
                  <a:gd name="connsiteX18" fmla="*/ 306699 w 1551478"/>
                  <a:gd name="connsiteY18" fmla="*/ 241402 h 988255"/>
                  <a:gd name="connsiteX19" fmla="*/ 291857 w 1551478"/>
                  <a:gd name="connsiteY19" fmla="*/ 248084 h 988255"/>
                  <a:gd name="connsiteX20" fmla="*/ 287918 w 1551478"/>
                  <a:gd name="connsiteY20" fmla="*/ 247451 h 988255"/>
                  <a:gd name="connsiteX21" fmla="*/ 286512 w 1551478"/>
                  <a:gd name="connsiteY21" fmla="*/ 247380 h 988255"/>
                  <a:gd name="connsiteX22" fmla="*/ 144498 w 1551478"/>
                  <a:gd name="connsiteY22" fmla="*/ 157488 h 988255"/>
                  <a:gd name="connsiteX23" fmla="*/ 62343 w 1551478"/>
                  <a:gd name="connsiteY23" fmla="*/ 82085 h 988255"/>
                  <a:gd name="connsiteX24" fmla="*/ 46517 w 1551478"/>
                  <a:gd name="connsiteY24" fmla="*/ 76810 h 988255"/>
                  <a:gd name="connsiteX25" fmla="*/ 9026 w 1551478"/>
                  <a:gd name="connsiteY25" fmla="*/ 75403 h 988255"/>
                  <a:gd name="connsiteX26" fmla="*/ 7831 w 1551478"/>
                  <a:gd name="connsiteY26" fmla="*/ 75473 h 988255"/>
                  <a:gd name="connsiteX27" fmla="*/ 2696 w 1551478"/>
                  <a:gd name="connsiteY27" fmla="*/ 82085 h 988255"/>
                  <a:gd name="connsiteX28" fmla="*/ 11840 w 1551478"/>
                  <a:gd name="connsiteY28" fmla="*/ 170430 h 988255"/>
                  <a:gd name="connsiteX29" fmla="*/ 141403 w 1551478"/>
                  <a:gd name="connsiteY29" fmla="*/ 317789 h 988255"/>
                  <a:gd name="connsiteX30" fmla="*/ 299735 w 1551478"/>
                  <a:gd name="connsiteY30" fmla="*/ 461913 h 988255"/>
                  <a:gd name="connsiteX31" fmla="*/ 496191 w 1551478"/>
                  <a:gd name="connsiteY31" fmla="*/ 746573 h 988255"/>
                  <a:gd name="connsiteX32" fmla="*/ 565333 w 1551478"/>
                  <a:gd name="connsiteY32" fmla="*/ 951328 h 988255"/>
                  <a:gd name="connsiteX33" fmla="*/ 587771 w 1551478"/>
                  <a:gd name="connsiteY33" fmla="*/ 948725 h 988255"/>
                  <a:gd name="connsiteX34" fmla="*/ 584114 w 1551478"/>
                  <a:gd name="connsiteY34" fmla="*/ 917284 h 988255"/>
                  <a:gd name="connsiteX35" fmla="*/ 581722 w 1551478"/>
                  <a:gd name="connsiteY35" fmla="*/ 904834 h 988255"/>
                  <a:gd name="connsiteX36" fmla="*/ 579260 w 1551478"/>
                  <a:gd name="connsiteY36" fmla="*/ 892384 h 988255"/>
                  <a:gd name="connsiteX37" fmla="*/ 574196 w 1551478"/>
                  <a:gd name="connsiteY37" fmla="*/ 867203 h 988255"/>
                  <a:gd name="connsiteX38" fmla="*/ 560058 w 1551478"/>
                  <a:gd name="connsiteY38" fmla="*/ 816559 h 988255"/>
                  <a:gd name="connsiteX39" fmla="*/ 543599 w 1551478"/>
                  <a:gd name="connsiteY39" fmla="*/ 766127 h 988255"/>
                  <a:gd name="connsiteX40" fmla="*/ 545709 w 1551478"/>
                  <a:gd name="connsiteY40" fmla="*/ 764931 h 988255"/>
                  <a:gd name="connsiteX41" fmla="*/ 545709 w 1551478"/>
                  <a:gd name="connsiteY41" fmla="*/ 765072 h 988255"/>
                  <a:gd name="connsiteX42" fmla="*/ 545709 w 1551478"/>
                  <a:gd name="connsiteY42" fmla="*/ 765072 h 988255"/>
                  <a:gd name="connsiteX43" fmla="*/ 573211 w 1551478"/>
                  <a:gd name="connsiteY43" fmla="*/ 810721 h 988255"/>
                  <a:gd name="connsiteX44" fmla="*/ 598885 w 1551478"/>
                  <a:gd name="connsiteY44" fmla="*/ 857989 h 988255"/>
                  <a:gd name="connsiteX45" fmla="*/ 610209 w 1551478"/>
                  <a:gd name="connsiteY45" fmla="*/ 883029 h 988255"/>
                  <a:gd name="connsiteX46" fmla="*/ 615907 w 1551478"/>
                  <a:gd name="connsiteY46" fmla="*/ 895690 h 988255"/>
                  <a:gd name="connsiteX47" fmla="*/ 621463 w 1551478"/>
                  <a:gd name="connsiteY47" fmla="*/ 908421 h 988255"/>
                  <a:gd name="connsiteX48" fmla="*/ 637852 w 1551478"/>
                  <a:gd name="connsiteY48" fmla="*/ 954493 h 988255"/>
                  <a:gd name="connsiteX49" fmla="*/ 655015 w 1551478"/>
                  <a:gd name="connsiteY49" fmla="*/ 959909 h 988255"/>
                  <a:gd name="connsiteX50" fmla="*/ 641229 w 1551478"/>
                  <a:gd name="connsiteY50" fmla="*/ 887672 h 988255"/>
                  <a:gd name="connsiteX51" fmla="*/ 630326 w 1551478"/>
                  <a:gd name="connsiteY51" fmla="*/ 834074 h 988255"/>
                  <a:gd name="connsiteX52" fmla="*/ 613164 w 1551478"/>
                  <a:gd name="connsiteY52" fmla="*/ 777029 h 988255"/>
                  <a:gd name="connsiteX53" fmla="*/ 600362 w 1551478"/>
                  <a:gd name="connsiteY53" fmla="*/ 748823 h 988255"/>
                  <a:gd name="connsiteX54" fmla="*/ 592625 w 1551478"/>
                  <a:gd name="connsiteY54" fmla="*/ 735107 h 988255"/>
                  <a:gd name="connsiteX55" fmla="*/ 583903 w 1551478"/>
                  <a:gd name="connsiteY55" fmla="*/ 721180 h 988255"/>
                  <a:gd name="connsiteX56" fmla="*/ 546623 w 1551478"/>
                  <a:gd name="connsiteY56" fmla="*/ 663362 h 988255"/>
                  <a:gd name="connsiteX57" fmla="*/ 476988 w 1551478"/>
                  <a:gd name="connsiteY57" fmla="*/ 546530 h 988255"/>
                  <a:gd name="connsiteX58" fmla="*/ 428877 w 1551478"/>
                  <a:gd name="connsiteY58" fmla="*/ 437857 h 988255"/>
                  <a:gd name="connsiteX59" fmla="*/ 411503 w 1551478"/>
                  <a:gd name="connsiteY59" fmla="*/ 355842 h 988255"/>
                  <a:gd name="connsiteX60" fmla="*/ 410589 w 1551478"/>
                  <a:gd name="connsiteY60" fmla="*/ 332420 h 988255"/>
                  <a:gd name="connsiteX61" fmla="*/ 410729 w 1551478"/>
                  <a:gd name="connsiteY61" fmla="*/ 324120 h 988255"/>
                  <a:gd name="connsiteX62" fmla="*/ 411222 w 1551478"/>
                  <a:gd name="connsiteY62" fmla="*/ 332349 h 988255"/>
                  <a:gd name="connsiteX63" fmla="*/ 413754 w 1551478"/>
                  <a:gd name="connsiteY63" fmla="*/ 355491 h 988255"/>
                  <a:gd name="connsiteX64" fmla="*/ 436473 w 1551478"/>
                  <a:gd name="connsiteY64" fmla="*/ 434973 h 988255"/>
                  <a:gd name="connsiteX65" fmla="*/ 491056 w 1551478"/>
                  <a:gd name="connsiteY65" fmla="*/ 538230 h 988255"/>
                  <a:gd name="connsiteX66" fmla="*/ 567795 w 1551478"/>
                  <a:gd name="connsiteY66" fmla="*/ 648661 h 988255"/>
                  <a:gd name="connsiteX67" fmla="*/ 608873 w 1551478"/>
                  <a:gd name="connsiteY67" fmla="*/ 703596 h 988255"/>
                  <a:gd name="connsiteX68" fmla="*/ 619072 w 1551478"/>
                  <a:gd name="connsiteY68" fmla="*/ 717663 h 988255"/>
                  <a:gd name="connsiteX69" fmla="*/ 628849 w 1551478"/>
                  <a:gd name="connsiteY69" fmla="*/ 732505 h 988255"/>
                  <a:gd name="connsiteX70" fmla="*/ 645308 w 1551478"/>
                  <a:gd name="connsiteY70" fmla="*/ 763102 h 988255"/>
                  <a:gd name="connsiteX71" fmla="*/ 668098 w 1551478"/>
                  <a:gd name="connsiteY71" fmla="*/ 823734 h 988255"/>
                  <a:gd name="connsiteX72" fmla="*/ 673092 w 1551478"/>
                  <a:gd name="connsiteY72" fmla="*/ 840615 h 988255"/>
                  <a:gd name="connsiteX73" fmla="*/ 674780 w 1551478"/>
                  <a:gd name="connsiteY73" fmla="*/ 817755 h 988255"/>
                  <a:gd name="connsiteX74" fmla="*/ 677945 w 1551478"/>
                  <a:gd name="connsiteY74" fmla="*/ 800944 h 988255"/>
                  <a:gd name="connsiteX75" fmla="*/ 682236 w 1551478"/>
                  <a:gd name="connsiteY75" fmla="*/ 783852 h 988255"/>
                  <a:gd name="connsiteX76" fmla="*/ 692787 w 1551478"/>
                  <a:gd name="connsiteY76" fmla="*/ 751567 h 988255"/>
                  <a:gd name="connsiteX77" fmla="*/ 741461 w 1551478"/>
                  <a:gd name="connsiteY77" fmla="*/ 629670 h 988255"/>
                  <a:gd name="connsiteX78" fmla="*/ 749761 w 1551478"/>
                  <a:gd name="connsiteY78" fmla="*/ 598369 h 988255"/>
                  <a:gd name="connsiteX79" fmla="*/ 754755 w 1551478"/>
                  <a:gd name="connsiteY79" fmla="*/ 566436 h 988255"/>
                  <a:gd name="connsiteX80" fmla="*/ 757920 w 1551478"/>
                  <a:gd name="connsiteY80" fmla="*/ 501091 h 988255"/>
                  <a:gd name="connsiteX81" fmla="*/ 757920 w 1551478"/>
                  <a:gd name="connsiteY81" fmla="*/ 501091 h 988255"/>
                  <a:gd name="connsiteX82" fmla="*/ 759116 w 1551478"/>
                  <a:gd name="connsiteY82" fmla="*/ 501091 h 988255"/>
                  <a:gd name="connsiteX83" fmla="*/ 762351 w 1551478"/>
                  <a:gd name="connsiteY83" fmla="*/ 566998 h 988255"/>
                  <a:gd name="connsiteX84" fmla="*/ 760382 w 1551478"/>
                  <a:gd name="connsiteY84" fmla="*/ 600339 h 988255"/>
                  <a:gd name="connsiteX85" fmla="*/ 754966 w 1551478"/>
                  <a:gd name="connsiteY85" fmla="*/ 633257 h 988255"/>
                  <a:gd name="connsiteX86" fmla="*/ 724087 w 1551478"/>
                  <a:gd name="connsiteY86" fmla="*/ 739117 h 988255"/>
                  <a:gd name="connsiteX87" fmla="*/ 808915 w 1551478"/>
                  <a:gd name="connsiteY87" fmla="*/ 921997 h 988255"/>
                  <a:gd name="connsiteX88" fmla="*/ 809759 w 1551478"/>
                  <a:gd name="connsiteY88" fmla="*/ 916370 h 988255"/>
                  <a:gd name="connsiteX89" fmla="*/ 815668 w 1551478"/>
                  <a:gd name="connsiteY89" fmla="*/ 890555 h 988255"/>
                  <a:gd name="connsiteX90" fmla="*/ 824882 w 1551478"/>
                  <a:gd name="connsiteY90" fmla="*/ 865867 h 988255"/>
                  <a:gd name="connsiteX91" fmla="*/ 836558 w 1551478"/>
                  <a:gd name="connsiteY91" fmla="*/ 843429 h 988255"/>
                  <a:gd name="connsiteX92" fmla="*/ 850204 w 1551478"/>
                  <a:gd name="connsiteY92" fmla="*/ 824367 h 988255"/>
                  <a:gd name="connsiteX93" fmla="*/ 857097 w 1551478"/>
                  <a:gd name="connsiteY93" fmla="*/ 816137 h 988255"/>
                  <a:gd name="connsiteX94" fmla="*/ 864131 w 1551478"/>
                  <a:gd name="connsiteY94" fmla="*/ 809033 h 988255"/>
                  <a:gd name="connsiteX95" fmla="*/ 877003 w 1551478"/>
                  <a:gd name="connsiteY95" fmla="*/ 797427 h 988255"/>
                  <a:gd name="connsiteX96" fmla="*/ 887554 w 1551478"/>
                  <a:gd name="connsiteY96" fmla="*/ 789338 h 988255"/>
                  <a:gd name="connsiteX97" fmla="*/ 896979 w 1551478"/>
                  <a:gd name="connsiteY97" fmla="*/ 782797 h 988255"/>
                  <a:gd name="connsiteX98" fmla="*/ 888961 w 1551478"/>
                  <a:gd name="connsiteY98" fmla="*/ 790956 h 988255"/>
                  <a:gd name="connsiteX99" fmla="*/ 880309 w 1551478"/>
                  <a:gd name="connsiteY99" fmla="*/ 800663 h 988255"/>
                  <a:gd name="connsiteX100" fmla="*/ 870180 w 1551478"/>
                  <a:gd name="connsiteY100" fmla="*/ 814027 h 988255"/>
                  <a:gd name="connsiteX101" fmla="*/ 864835 w 1551478"/>
                  <a:gd name="connsiteY101" fmla="*/ 821905 h 988255"/>
                  <a:gd name="connsiteX102" fmla="*/ 859911 w 1551478"/>
                  <a:gd name="connsiteY102" fmla="*/ 830768 h 988255"/>
                  <a:gd name="connsiteX103" fmla="*/ 850767 w 1551478"/>
                  <a:gd name="connsiteY103" fmla="*/ 850462 h 988255"/>
                  <a:gd name="connsiteX104" fmla="*/ 844225 w 1551478"/>
                  <a:gd name="connsiteY104" fmla="*/ 872408 h 988255"/>
                  <a:gd name="connsiteX105" fmla="*/ 840286 w 1551478"/>
                  <a:gd name="connsiteY105" fmla="*/ 895479 h 988255"/>
                  <a:gd name="connsiteX106" fmla="*/ 839442 w 1551478"/>
                  <a:gd name="connsiteY106" fmla="*/ 918761 h 988255"/>
                  <a:gd name="connsiteX107" fmla="*/ 840708 w 1551478"/>
                  <a:gd name="connsiteY107" fmla="*/ 938034 h 988255"/>
                  <a:gd name="connsiteX108" fmla="*/ 842959 w 1551478"/>
                  <a:gd name="connsiteY108" fmla="*/ 934236 h 988255"/>
                  <a:gd name="connsiteX109" fmla="*/ 850556 w 1551478"/>
                  <a:gd name="connsiteY109" fmla="*/ 923544 h 988255"/>
                  <a:gd name="connsiteX110" fmla="*/ 859207 w 1551478"/>
                  <a:gd name="connsiteY110" fmla="*/ 912923 h 988255"/>
                  <a:gd name="connsiteX111" fmla="*/ 868844 w 1551478"/>
                  <a:gd name="connsiteY111" fmla="*/ 902443 h 988255"/>
                  <a:gd name="connsiteX112" fmla="*/ 891071 w 1551478"/>
                  <a:gd name="connsiteY112" fmla="*/ 883099 h 988255"/>
                  <a:gd name="connsiteX113" fmla="*/ 915830 w 1551478"/>
                  <a:gd name="connsiteY113" fmla="*/ 866007 h 988255"/>
                  <a:gd name="connsiteX114" fmla="*/ 942207 w 1551478"/>
                  <a:gd name="connsiteY114" fmla="*/ 852080 h 988255"/>
                  <a:gd name="connsiteX115" fmla="*/ 968654 w 1551478"/>
                  <a:gd name="connsiteY115" fmla="*/ 840896 h 988255"/>
                  <a:gd name="connsiteX116" fmla="*/ 994046 w 1551478"/>
                  <a:gd name="connsiteY116" fmla="*/ 832667 h 988255"/>
                  <a:gd name="connsiteX117" fmla="*/ 1017258 w 1551478"/>
                  <a:gd name="connsiteY117" fmla="*/ 827040 h 988255"/>
                  <a:gd name="connsiteX118" fmla="*/ 1037093 w 1551478"/>
                  <a:gd name="connsiteY118" fmla="*/ 823523 h 988255"/>
                  <a:gd name="connsiteX119" fmla="*/ 1052427 w 1551478"/>
                  <a:gd name="connsiteY119" fmla="*/ 821624 h 988255"/>
                  <a:gd name="connsiteX120" fmla="*/ 1065862 w 1551478"/>
                  <a:gd name="connsiteY120" fmla="*/ 820569 h 988255"/>
                  <a:gd name="connsiteX121" fmla="*/ 1052638 w 1551478"/>
                  <a:gd name="connsiteY121" fmla="*/ 822890 h 988255"/>
                  <a:gd name="connsiteX122" fmla="*/ 1037586 w 1551478"/>
                  <a:gd name="connsiteY122" fmla="*/ 826196 h 988255"/>
                  <a:gd name="connsiteX123" fmla="*/ 1018454 w 1551478"/>
                  <a:gd name="connsiteY123" fmla="*/ 831541 h 988255"/>
                  <a:gd name="connsiteX124" fmla="*/ 996297 w 1551478"/>
                  <a:gd name="connsiteY124" fmla="*/ 839279 h 988255"/>
                  <a:gd name="connsiteX125" fmla="*/ 972382 w 1551478"/>
                  <a:gd name="connsiteY125" fmla="*/ 849689 h 988255"/>
                  <a:gd name="connsiteX126" fmla="*/ 947975 w 1551478"/>
                  <a:gd name="connsiteY126" fmla="*/ 862912 h 988255"/>
                  <a:gd name="connsiteX127" fmla="*/ 924200 w 1551478"/>
                  <a:gd name="connsiteY127" fmla="*/ 878527 h 988255"/>
                  <a:gd name="connsiteX128" fmla="*/ 902677 w 1551478"/>
                  <a:gd name="connsiteY128" fmla="*/ 896745 h 988255"/>
                  <a:gd name="connsiteX129" fmla="*/ 884107 w 1551478"/>
                  <a:gd name="connsiteY129" fmla="*/ 916299 h 988255"/>
                  <a:gd name="connsiteX130" fmla="*/ 876511 w 1551478"/>
                  <a:gd name="connsiteY130" fmla="*/ 926498 h 988255"/>
                  <a:gd name="connsiteX131" fmla="*/ 869829 w 1551478"/>
                  <a:gd name="connsiteY131" fmla="*/ 936557 h 988255"/>
                  <a:gd name="connsiteX132" fmla="*/ 864202 w 1551478"/>
                  <a:gd name="connsiteY132" fmla="*/ 946404 h 988255"/>
                  <a:gd name="connsiteX133" fmla="*/ 859981 w 1551478"/>
                  <a:gd name="connsiteY133" fmla="*/ 955830 h 988255"/>
                  <a:gd name="connsiteX134" fmla="*/ 984902 w 1551478"/>
                  <a:gd name="connsiteY134" fmla="*/ 988256 h 988255"/>
                  <a:gd name="connsiteX135" fmla="*/ 1101523 w 1551478"/>
                  <a:gd name="connsiteY135" fmla="*/ 971656 h 988255"/>
                  <a:gd name="connsiteX136" fmla="*/ 1393358 w 1551478"/>
                  <a:gd name="connsiteY136" fmla="*/ 949358 h 988255"/>
                  <a:gd name="connsiteX137" fmla="*/ 1551478 w 1551478"/>
                  <a:gd name="connsiteY137" fmla="*/ 964622 h 988255"/>
                  <a:gd name="connsiteX138" fmla="*/ 1527352 w 1551478"/>
                  <a:gd name="connsiteY138" fmla="*/ 896816 h 988255"/>
                  <a:gd name="connsiteX139" fmla="*/ 1447307 w 1551478"/>
                  <a:gd name="connsiteY139" fmla="*/ 773090 h 988255"/>
                  <a:gd name="connsiteX140" fmla="*/ 1262177 w 1551478"/>
                  <a:gd name="connsiteY140" fmla="*/ 560035 h 988255"/>
                  <a:gd name="connsiteX141" fmla="*/ 1244100 w 1551478"/>
                  <a:gd name="connsiteY141" fmla="*/ 540059 h 988255"/>
                  <a:gd name="connsiteX142" fmla="*/ 1236503 w 1551478"/>
                  <a:gd name="connsiteY142" fmla="*/ 534924 h 988255"/>
                  <a:gd name="connsiteX143" fmla="*/ 1210126 w 1551478"/>
                  <a:gd name="connsiteY143" fmla="*/ 517621 h 988255"/>
                  <a:gd name="connsiteX144" fmla="*/ 1126634 w 1551478"/>
                  <a:gd name="connsiteY144" fmla="*/ 471408 h 988255"/>
                  <a:gd name="connsiteX145" fmla="*/ 1102719 w 1551478"/>
                  <a:gd name="connsiteY145" fmla="*/ 461561 h 988255"/>
                  <a:gd name="connsiteX146" fmla="*/ 1079015 w 1551478"/>
                  <a:gd name="connsiteY146" fmla="*/ 453402 h 988255"/>
                  <a:gd name="connsiteX147" fmla="*/ 1056225 w 1551478"/>
                  <a:gd name="connsiteY147" fmla="*/ 447493 h 988255"/>
                  <a:gd name="connsiteX148" fmla="*/ 1035405 w 1551478"/>
                  <a:gd name="connsiteY148" fmla="*/ 443906 h 988255"/>
                  <a:gd name="connsiteX149" fmla="*/ 1026050 w 1551478"/>
                  <a:gd name="connsiteY149" fmla="*/ 442710 h 988255"/>
                  <a:gd name="connsiteX150" fmla="*/ 1017539 w 1551478"/>
                  <a:gd name="connsiteY150" fmla="*/ 442218 h 988255"/>
                  <a:gd name="connsiteX151" fmla="*/ 1003683 w 1551478"/>
                  <a:gd name="connsiteY151" fmla="*/ 441866 h 988255"/>
                  <a:gd name="connsiteX152" fmla="*/ 991514 w 1551478"/>
                  <a:gd name="connsiteY152" fmla="*/ 442148 h 988255"/>
                  <a:gd name="connsiteX153" fmla="*/ 1003542 w 1551478"/>
                  <a:gd name="connsiteY153" fmla="*/ 440108 h 988255"/>
                  <a:gd name="connsiteX154" fmla="*/ 1017539 w 1551478"/>
                  <a:gd name="connsiteY154" fmla="*/ 438490 h 988255"/>
                  <a:gd name="connsiteX155" fmla="*/ 1026191 w 1551478"/>
                  <a:gd name="connsiteY155" fmla="*/ 437787 h 988255"/>
                  <a:gd name="connsiteX156" fmla="*/ 1035827 w 1551478"/>
                  <a:gd name="connsiteY156" fmla="*/ 437646 h 988255"/>
                  <a:gd name="connsiteX157" fmla="*/ 1057562 w 1551478"/>
                  <a:gd name="connsiteY157" fmla="*/ 438279 h 988255"/>
                  <a:gd name="connsiteX158" fmla="*/ 1081758 w 1551478"/>
                  <a:gd name="connsiteY158" fmla="*/ 440952 h 988255"/>
                  <a:gd name="connsiteX159" fmla="*/ 1107362 w 1551478"/>
                  <a:gd name="connsiteY159" fmla="*/ 445805 h 988255"/>
                  <a:gd name="connsiteX160" fmla="*/ 1133527 w 1551478"/>
                  <a:gd name="connsiteY160" fmla="*/ 452417 h 988255"/>
                  <a:gd name="connsiteX161" fmla="*/ 1218848 w 1551478"/>
                  <a:gd name="connsiteY161" fmla="*/ 484280 h 988255"/>
                  <a:gd name="connsiteX162" fmla="*/ 1179599 w 1551478"/>
                  <a:gd name="connsiteY162" fmla="*/ 382993 h 988255"/>
                  <a:gd name="connsiteX163" fmla="*/ 971116 w 1551478"/>
                  <a:gd name="connsiteY163" fmla="*/ 144335 h 988255"/>
                  <a:gd name="connsiteX164" fmla="*/ 591781 w 1551478"/>
                  <a:gd name="connsiteY164" fmla="*/ 54723 h 988255"/>
                  <a:gd name="connsiteX165" fmla="*/ 444773 w 1551478"/>
                  <a:gd name="connsiteY165" fmla="*/ 44454 h 988255"/>
                  <a:gd name="connsiteX166" fmla="*/ 363814 w 1551478"/>
                  <a:gd name="connsiteY166" fmla="*/ 0 h 988255"/>
                  <a:gd name="connsiteX167" fmla="*/ 340954 w 1551478"/>
                  <a:gd name="connsiteY167" fmla="*/ 50714 h 988255"/>
                  <a:gd name="connsiteX168" fmla="*/ 339617 w 1551478"/>
                  <a:gd name="connsiteY168" fmla="*/ 53950 h 98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551478" h="988255">
                    <a:moveTo>
                      <a:pt x="339617" y="54301"/>
                    </a:moveTo>
                    <a:cubicBezTo>
                      <a:pt x="337999" y="58100"/>
                      <a:pt x="336452" y="61968"/>
                      <a:pt x="335045" y="65837"/>
                    </a:cubicBezTo>
                    <a:cubicBezTo>
                      <a:pt x="333216" y="70620"/>
                      <a:pt x="331599" y="75473"/>
                      <a:pt x="330051" y="80256"/>
                    </a:cubicBezTo>
                    <a:cubicBezTo>
                      <a:pt x="329488" y="82015"/>
                      <a:pt x="328855" y="83773"/>
                      <a:pt x="328293" y="85532"/>
                    </a:cubicBezTo>
                    <a:cubicBezTo>
                      <a:pt x="326675" y="90948"/>
                      <a:pt x="325268" y="96364"/>
                      <a:pt x="323932" y="101850"/>
                    </a:cubicBezTo>
                    <a:cubicBezTo>
                      <a:pt x="323650" y="102905"/>
                      <a:pt x="323369" y="104031"/>
                      <a:pt x="323088" y="105086"/>
                    </a:cubicBezTo>
                    <a:cubicBezTo>
                      <a:pt x="321681" y="111135"/>
                      <a:pt x="320485" y="117184"/>
                      <a:pt x="319360" y="123233"/>
                    </a:cubicBezTo>
                    <a:cubicBezTo>
                      <a:pt x="319219" y="123796"/>
                      <a:pt x="319078" y="124429"/>
                      <a:pt x="319008" y="124991"/>
                    </a:cubicBezTo>
                    <a:cubicBezTo>
                      <a:pt x="317883" y="131463"/>
                      <a:pt x="316968" y="137934"/>
                      <a:pt x="316124" y="144475"/>
                    </a:cubicBezTo>
                    <a:cubicBezTo>
                      <a:pt x="316124" y="144757"/>
                      <a:pt x="316054" y="144968"/>
                      <a:pt x="316054" y="145249"/>
                    </a:cubicBezTo>
                    <a:cubicBezTo>
                      <a:pt x="315210" y="151931"/>
                      <a:pt x="314577" y="158613"/>
                      <a:pt x="314014" y="165295"/>
                    </a:cubicBezTo>
                    <a:cubicBezTo>
                      <a:pt x="314014" y="165436"/>
                      <a:pt x="314014" y="165577"/>
                      <a:pt x="314014" y="165717"/>
                    </a:cubicBezTo>
                    <a:cubicBezTo>
                      <a:pt x="313451" y="172329"/>
                      <a:pt x="313100" y="179011"/>
                      <a:pt x="312748" y="185694"/>
                    </a:cubicBezTo>
                    <a:cubicBezTo>
                      <a:pt x="312748" y="185975"/>
                      <a:pt x="312748" y="186186"/>
                      <a:pt x="312748" y="186397"/>
                    </a:cubicBezTo>
                    <a:cubicBezTo>
                      <a:pt x="312467" y="192868"/>
                      <a:pt x="312256" y="199269"/>
                      <a:pt x="312115" y="205740"/>
                    </a:cubicBezTo>
                    <a:cubicBezTo>
                      <a:pt x="312115" y="206232"/>
                      <a:pt x="312115" y="206725"/>
                      <a:pt x="312115" y="207217"/>
                    </a:cubicBezTo>
                    <a:cubicBezTo>
                      <a:pt x="311974" y="214110"/>
                      <a:pt x="311904" y="221003"/>
                      <a:pt x="311974" y="227967"/>
                    </a:cubicBezTo>
                    <a:cubicBezTo>
                      <a:pt x="311974" y="229233"/>
                      <a:pt x="311834" y="230499"/>
                      <a:pt x="311552" y="231765"/>
                    </a:cubicBezTo>
                    <a:cubicBezTo>
                      <a:pt x="310849" y="235704"/>
                      <a:pt x="309161" y="238869"/>
                      <a:pt x="306699" y="241402"/>
                    </a:cubicBezTo>
                    <a:cubicBezTo>
                      <a:pt x="302971" y="245833"/>
                      <a:pt x="297695" y="248858"/>
                      <a:pt x="291857" y="248084"/>
                    </a:cubicBezTo>
                    <a:cubicBezTo>
                      <a:pt x="290521" y="247943"/>
                      <a:pt x="289255" y="247662"/>
                      <a:pt x="287918" y="247451"/>
                    </a:cubicBezTo>
                    <a:cubicBezTo>
                      <a:pt x="287426" y="247451"/>
                      <a:pt x="287004" y="247451"/>
                      <a:pt x="286512" y="247380"/>
                    </a:cubicBezTo>
                    <a:cubicBezTo>
                      <a:pt x="226513" y="238940"/>
                      <a:pt x="182692" y="202364"/>
                      <a:pt x="144498" y="157488"/>
                    </a:cubicBezTo>
                    <a:cubicBezTo>
                      <a:pt x="119739" y="128508"/>
                      <a:pt x="95191" y="96575"/>
                      <a:pt x="62343" y="82085"/>
                    </a:cubicBezTo>
                    <a:cubicBezTo>
                      <a:pt x="57701" y="80256"/>
                      <a:pt x="52284" y="78427"/>
                      <a:pt x="46517" y="76810"/>
                    </a:cubicBezTo>
                    <a:cubicBezTo>
                      <a:pt x="35122" y="74066"/>
                      <a:pt x="22742" y="73293"/>
                      <a:pt x="9026" y="75403"/>
                    </a:cubicBezTo>
                    <a:cubicBezTo>
                      <a:pt x="8604" y="75403"/>
                      <a:pt x="8182" y="75403"/>
                      <a:pt x="7831" y="75473"/>
                    </a:cubicBezTo>
                    <a:cubicBezTo>
                      <a:pt x="5369" y="76950"/>
                      <a:pt x="3470" y="79060"/>
                      <a:pt x="2696" y="82085"/>
                    </a:cubicBezTo>
                    <a:cubicBezTo>
                      <a:pt x="-4408" y="110080"/>
                      <a:pt x="3892" y="143279"/>
                      <a:pt x="11840" y="170430"/>
                    </a:cubicBezTo>
                    <a:cubicBezTo>
                      <a:pt x="29565" y="230781"/>
                      <a:pt x="88931" y="286981"/>
                      <a:pt x="141403" y="317789"/>
                    </a:cubicBezTo>
                    <a:cubicBezTo>
                      <a:pt x="202317" y="353521"/>
                      <a:pt x="253382" y="409651"/>
                      <a:pt x="299735" y="461913"/>
                    </a:cubicBezTo>
                    <a:cubicBezTo>
                      <a:pt x="376193" y="548007"/>
                      <a:pt x="445617" y="642823"/>
                      <a:pt x="496191" y="746573"/>
                    </a:cubicBezTo>
                    <a:cubicBezTo>
                      <a:pt x="527210" y="810229"/>
                      <a:pt x="555345" y="880075"/>
                      <a:pt x="565333" y="951328"/>
                    </a:cubicBezTo>
                    <a:cubicBezTo>
                      <a:pt x="572789" y="949921"/>
                      <a:pt x="580245" y="949077"/>
                      <a:pt x="587771" y="948725"/>
                    </a:cubicBezTo>
                    <a:lnTo>
                      <a:pt x="584114" y="917284"/>
                    </a:lnTo>
                    <a:cubicBezTo>
                      <a:pt x="583481" y="912993"/>
                      <a:pt x="582496" y="908984"/>
                      <a:pt x="581722" y="904834"/>
                    </a:cubicBezTo>
                    <a:lnTo>
                      <a:pt x="579260" y="892384"/>
                    </a:lnTo>
                    <a:lnTo>
                      <a:pt x="574196" y="867203"/>
                    </a:lnTo>
                    <a:lnTo>
                      <a:pt x="560058" y="816559"/>
                    </a:lnTo>
                    <a:lnTo>
                      <a:pt x="543599" y="766127"/>
                    </a:lnTo>
                    <a:lnTo>
                      <a:pt x="545709" y="764931"/>
                    </a:lnTo>
                    <a:lnTo>
                      <a:pt x="545709" y="765072"/>
                    </a:lnTo>
                    <a:cubicBezTo>
                      <a:pt x="545709" y="765072"/>
                      <a:pt x="545709" y="765072"/>
                      <a:pt x="545709" y="765072"/>
                    </a:cubicBezTo>
                    <a:lnTo>
                      <a:pt x="573211" y="810721"/>
                    </a:lnTo>
                    <a:cubicBezTo>
                      <a:pt x="581792" y="826336"/>
                      <a:pt x="590304" y="842163"/>
                      <a:pt x="598885" y="857989"/>
                    </a:cubicBezTo>
                    <a:lnTo>
                      <a:pt x="610209" y="883029"/>
                    </a:lnTo>
                    <a:lnTo>
                      <a:pt x="615907" y="895690"/>
                    </a:lnTo>
                    <a:cubicBezTo>
                      <a:pt x="617735" y="899910"/>
                      <a:pt x="619846" y="904201"/>
                      <a:pt x="621463" y="908421"/>
                    </a:cubicBezTo>
                    <a:lnTo>
                      <a:pt x="637852" y="954493"/>
                    </a:lnTo>
                    <a:cubicBezTo>
                      <a:pt x="643550" y="956041"/>
                      <a:pt x="649247" y="957869"/>
                      <a:pt x="655015" y="959909"/>
                    </a:cubicBezTo>
                    <a:cubicBezTo>
                      <a:pt x="650795" y="940566"/>
                      <a:pt x="646293" y="915877"/>
                      <a:pt x="641229" y="887672"/>
                    </a:cubicBezTo>
                    <a:cubicBezTo>
                      <a:pt x="638204" y="870720"/>
                      <a:pt x="634757" y="852784"/>
                      <a:pt x="630326" y="834074"/>
                    </a:cubicBezTo>
                    <a:cubicBezTo>
                      <a:pt x="625965" y="815364"/>
                      <a:pt x="620619" y="796020"/>
                      <a:pt x="613164" y="777029"/>
                    </a:cubicBezTo>
                    <a:cubicBezTo>
                      <a:pt x="609365" y="767533"/>
                      <a:pt x="605286" y="758038"/>
                      <a:pt x="600362" y="748823"/>
                    </a:cubicBezTo>
                    <a:cubicBezTo>
                      <a:pt x="598111" y="744111"/>
                      <a:pt x="595368" y="739679"/>
                      <a:pt x="592625" y="735107"/>
                    </a:cubicBezTo>
                    <a:cubicBezTo>
                      <a:pt x="590022" y="730676"/>
                      <a:pt x="586998" y="725963"/>
                      <a:pt x="583903" y="721180"/>
                    </a:cubicBezTo>
                    <a:cubicBezTo>
                      <a:pt x="571593" y="702119"/>
                      <a:pt x="559073" y="682705"/>
                      <a:pt x="546623" y="663362"/>
                    </a:cubicBezTo>
                    <a:cubicBezTo>
                      <a:pt x="521794" y="624395"/>
                      <a:pt x="497597" y="584864"/>
                      <a:pt x="476988" y="546530"/>
                    </a:cubicBezTo>
                    <a:cubicBezTo>
                      <a:pt x="456379" y="508266"/>
                      <a:pt x="439709" y="470986"/>
                      <a:pt x="428877" y="437857"/>
                    </a:cubicBezTo>
                    <a:cubicBezTo>
                      <a:pt x="417904" y="404728"/>
                      <a:pt x="412980" y="376029"/>
                      <a:pt x="411503" y="355842"/>
                    </a:cubicBezTo>
                    <a:cubicBezTo>
                      <a:pt x="410659" y="345784"/>
                      <a:pt x="410518" y="337836"/>
                      <a:pt x="410589" y="332420"/>
                    </a:cubicBezTo>
                    <a:cubicBezTo>
                      <a:pt x="410589" y="327004"/>
                      <a:pt x="410729" y="324120"/>
                      <a:pt x="410729" y="324120"/>
                    </a:cubicBezTo>
                    <a:cubicBezTo>
                      <a:pt x="410729" y="324120"/>
                      <a:pt x="410870" y="327004"/>
                      <a:pt x="411222" y="332349"/>
                    </a:cubicBezTo>
                    <a:cubicBezTo>
                      <a:pt x="411573" y="337695"/>
                      <a:pt x="412277" y="345573"/>
                      <a:pt x="413754" y="355491"/>
                    </a:cubicBezTo>
                    <a:cubicBezTo>
                      <a:pt x="416638" y="375326"/>
                      <a:pt x="423461" y="403321"/>
                      <a:pt x="436473" y="434973"/>
                    </a:cubicBezTo>
                    <a:cubicBezTo>
                      <a:pt x="449345" y="466696"/>
                      <a:pt x="468126" y="502076"/>
                      <a:pt x="491056" y="538230"/>
                    </a:cubicBezTo>
                    <a:cubicBezTo>
                      <a:pt x="513846" y="574525"/>
                      <a:pt x="540434" y="611804"/>
                      <a:pt x="567795" y="648661"/>
                    </a:cubicBezTo>
                    <a:cubicBezTo>
                      <a:pt x="581581" y="667090"/>
                      <a:pt x="595298" y="685448"/>
                      <a:pt x="608873" y="703596"/>
                    </a:cubicBezTo>
                    <a:cubicBezTo>
                      <a:pt x="612320" y="708027"/>
                      <a:pt x="615696" y="712599"/>
                      <a:pt x="619072" y="717663"/>
                    </a:cubicBezTo>
                    <a:cubicBezTo>
                      <a:pt x="622448" y="722587"/>
                      <a:pt x="625965" y="727370"/>
                      <a:pt x="628849" y="732505"/>
                    </a:cubicBezTo>
                    <a:cubicBezTo>
                      <a:pt x="635109" y="742493"/>
                      <a:pt x="640384" y="752833"/>
                      <a:pt x="645308" y="763102"/>
                    </a:cubicBezTo>
                    <a:cubicBezTo>
                      <a:pt x="655015" y="783641"/>
                      <a:pt x="662119" y="804250"/>
                      <a:pt x="668098" y="823734"/>
                    </a:cubicBezTo>
                    <a:cubicBezTo>
                      <a:pt x="669856" y="829502"/>
                      <a:pt x="671474" y="835058"/>
                      <a:pt x="673092" y="840615"/>
                    </a:cubicBezTo>
                    <a:cubicBezTo>
                      <a:pt x="673232" y="833018"/>
                      <a:pt x="673725" y="825422"/>
                      <a:pt x="674780" y="817755"/>
                    </a:cubicBezTo>
                    <a:cubicBezTo>
                      <a:pt x="675835" y="811214"/>
                      <a:pt x="676749" y="806782"/>
                      <a:pt x="677945" y="800944"/>
                    </a:cubicBezTo>
                    <a:cubicBezTo>
                      <a:pt x="679352" y="795176"/>
                      <a:pt x="680618" y="789268"/>
                      <a:pt x="682236" y="783852"/>
                    </a:cubicBezTo>
                    <a:cubicBezTo>
                      <a:pt x="685260" y="772809"/>
                      <a:pt x="688988" y="762117"/>
                      <a:pt x="692787" y="751567"/>
                    </a:cubicBezTo>
                    <a:cubicBezTo>
                      <a:pt x="708402" y="709434"/>
                      <a:pt x="728448" y="670748"/>
                      <a:pt x="741461" y="629670"/>
                    </a:cubicBezTo>
                    <a:cubicBezTo>
                      <a:pt x="744837" y="619401"/>
                      <a:pt x="747369" y="609131"/>
                      <a:pt x="749761" y="598369"/>
                    </a:cubicBezTo>
                    <a:cubicBezTo>
                      <a:pt x="751801" y="587959"/>
                      <a:pt x="753629" y="577268"/>
                      <a:pt x="754755" y="566436"/>
                    </a:cubicBezTo>
                    <a:cubicBezTo>
                      <a:pt x="757146" y="544842"/>
                      <a:pt x="757920" y="522967"/>
                      <a:pt x="757920" y="501091"/>
                    </a:cubicBezTo>
                    <a:lnTo>
                      <a:pt x="757920" y="501091"/>
                    </a:lnTo>
                    <a:cubicBezTo>
                      <a:pt x="757920" y="501091"/>
                      <a:pt x="759116" y="501091"/>
                      <a:pt x="759116" y="501091"/>
                    </a:cubicBezTo>
                    <a:cubicBezTo>
                      <a:pt x="761226" y="522896"/>
                      <a:pt x="762633" y="544842"/>
                      <a:pt x="762351" y="566998"/>
                    </a:cubicBezTo>
                    <a:cubicBezTo>
                      <a:pt x="762281" y="578042"/>
                      <a:pt x="761507" y="589155"/>
                      <a:pt x="760382" y="600339"/>
                    </a:cubicBezTo>
                    <a:cubicBezTo>
                      <a:pt x="759116" y="611171"/>
                      <a:pt x="757357" y="622425"/>
                      <a:pt x="754966" y="633257"/>
                    </a:cubicBezTo>
                    <a:cubicBezTo>
                      <a:pt x="747158" y="669763"/>
                      <a:pt x="734427" y="704580"/>
                      <a:pt x="724087" y="739117"/>
                    </a:cubicBezTo>
                    <a:cubicBezTo>
                      <a:pt x="725846" y="798764"/>
                      <a:pt x="749198" y="870509"/>
                      <a:pt x="808915" y="921997"/>
                    </a:cubicBezTo>
                    <a:cubicBezTo>
                      <a:pt x="809197" y="920098"/>
                      <a:pt x="809337" y="918269"/>
                      <a:pt x="809759" y="916370"/>
                    </a:cubicBezTo>
                    <a:cubicBezTo>
                      <a:pt x="811096" y="907718"/>
                      <a:pt x="813347" y="899066"/>
                      <a:pt x="815668" y="890555"/>
                    </a:cubicBezTo>
                    <a:cubicBezTo>
                      <a:pt x="818482" y="882115"/>
                      <a:pt x="821084" y="873674"/>
                      <a:pt x="824882" y="865867"/>
                    </a:cubicBezTo>
                    <a:cubicBezTo>
                      <a:pt x="828118" y="857848"/>
                      <a:pt x="832619" y="850533"/>
                      <a:pt x="836558" y="843429"/>
                    </a:cubicBezTo>
                    <a:cubicBezTo>
                      <a:pt x="841271" y="836676"/>
                      <a:pt x="845210" y="829924"/>
                      <a:pt x="850204" y="824367"/>
                    </a:cubicBezTo>
                    <a:cubicBezTo>
                      <a:pt x="852596" y="821553"/>
                      <a:pt x="854846" y="818740"/>
                      <a:pt x="857097" y="816137"/>
                    </a:cubicBezTo>
                    <a:cubicBezTo>
                      <a:pt x="859559" y="813675"/>
                      <a:pt x="861880" y="811284"/>
                      <a:pt x="864131" y="809033"/>
                    </a:cubicBezTo>
                    <a:cubicBezTo>
                      <a:pt x="868492" y="804391"/>
                      <a:pt x="873064" y="800733"/>
                      <a:pt x="877003" y="797427"/>
                    </a:cubicBezTo>
                    <a:cubicBezTo>
                      <a:pt x="880872" y="794051"/>
                      <a:pt x="884459" y="791378"/>
                      <a:pt x="887554" y="789338"/>
                    </a:cubicBezTo>
                    <a:cubicBezTo>
                      <a:pt x="893533" y="785188"/>
                      <a:pt x="896979" y="782797"/>
                      <a:pt x="896979" y="782797"/>
                    </a:cubicBezTo>
                    <a:cubicBezTo>
                      <a:pt x="896979" y="782797"/>
                      <a:pt x="894095" y="785751"/>
                      <a:pt x="888961" y="790956"/>
                    </a:cubicBezTo>
                    <a:cubicBezTo>
                      <a:pt x="886358" y="793488"/>
                      <a:pt x="883404" y="796724"/>
                      <a:pt x="880309" y="800663"/>
                    </a:cubicBezTo>
                    <a:cubicBezTo>
                      <a:pt x="877073" y="804531"/>
                      <a:pt x="873416" y="808822"/>
                      <a:pt x="870180" y="814027"/>
                    </a:cubicBezTo>
                    <a:cubicBezTo>
                      <a:pt x="868492" y="816559"/>
                      <a:pt x="866663" y="819162"/>
                      <a:pt x="864835" y="821905"/>
                    </a:cubicBezTo>
                    <a:cubicBezTo>
                      <a:pt x="863217" y="824789"/>
                      <a:pt x="861599" y="827743"/>
                      <a:pt x="859911" y="830768"/>
                    </a:cubicBezTo>
                    <a:cubicBezTo>
                      <a:pt x="856324" y="836676"/>
                      <a:pt x="853862" y="843640"/>
                      <a:pt x="850767" y="850462"/>
                    </a:cubicBezTo>
                    <a:cubicBezTo>
                      <a:pt x="848446" y="857637"/>
                      <a:pt x="845702" y="864741"/>
                      <a:pt x="844225" y="872408"/>
                    </a:cubicBezTo>
                    <a:cubicBezTo>
                      <a:pt x="842186" y="879864"/>
                      <a:pt x="841342" y="887812"/>
                      <a:pt x="840286" y="895479"/>
                    </a:cubicBezTo>
                    <a:cubicBezTo>
                      <a:pt x="839724" y="903287"/>
                      <a:pt x="839161" y="911024"/>
                      <a:pt x="839442" y="918761"/>
                    </a:cubicBezTo>
                    <a:cubicBezTo>
                      <a:pt x="839302" y="925303"/>
                      <a:pt x="840075" y="931774"/>
                      <a:pt x="840708" y="938034"/>
                    </a:cubicBezTo>
                    <a:cubicBezTo>
                      <a:pt x="841412" y="936768"/>
                      <a:pt x="842115" y="935502"/>
                      <a:pt x="842959" y="934236"/>
                    </a:cubicBezTo>
                    <a:cubicBezTo>
                      <a:pt x="845421" y="930789"/>
                      <a:pt x="847953" y="927202"/>
                      <a:pt x="850556" y="923544"/>
                    </a:cubicBezTo>
                    <a:cubicBezTo>
                      <a:pt x="853018" y="919746"/>
                      <a:pt x="856112" y="916440"/>
                      <a:pt x="859207" y="912923"/>
                    </a:cubicBezTo>
                    <a:cubicBezTo>
                      <a:pt x="862373" y="909476"/>
                      <a:pt x="865327" y="905748"/>
                      <a:pt x="868844" y="902443"/>
                    </a:cubicBezTo>
                    <a:cubicBezTo>
                      <a:pt x="875878" y="895831"/>
                      <a:pt x="882982" y="888938"/>
                      <a:pt x="891071" y="883099"/>
                    </a:cubicBezTo>
                    <a:cubicBezTo>
                      <a:pt x="898738" y="876699"/>
                      <a:pt x="907460" y="871564"/>
                      <a:pt x="915830" y="866007"/>
                    </a:cubicBezTo>
                    <a:cubicBezTo>
                      <a:pt x="924622" y="861224"/>
                      <a:pt x="933204" y="856019"/>
                      <a:pt x="942207" y="852080"/>
                    </a:cubicBezTo>
                    <a:cubicBezTo>
                      <a:pt x="950999" y="847719"/>
                      <a:pt x="960002" y="844273"/>
                      <a:pt x="968654" y="840896"/>
                    </a:cubicBezTo>
                    <a:cubicBezTo>
                      <a:pt x="977376" y="837731"/>
                      <a:pt x="985887" y="834918"/>
                      <a:pt x="994046" y="832667"/>
                    </a:cubicBezTo>
                    <a:cubicBezTo>
                      <a:pt x="1002276" y="830557"/>
                      <a:pt x="1009943" y="828306"/>
                      <a:pt x="1017258" y="827040"/>
                    </a:cubicBezTo>
                    <a:cubicBezTo>
                      <a:pt x="1024503" y="825492"/>
                      <a:pt x="1031115" y="824226"/>
                      <a:pt x="1037093" y="823523"/>
                    </a:cubicBezTo>
                    <a:cubicBezTo>
                      <a:pt x="1043002" y="822679"/>
                      <a:pt x="1048137" y="821835"/>
                      <a:pt x="1052427" y="821624"/>
                    </a:cubicBezTo>
                    <a:cubicBezTo>
                      <a:pt x="1060938" y="820991"/>
                      <a:pt x="1065862" y="820569"/>
                      <a:pt x="1065862" y="820569"/>
                    </a:cubicBezTo>
                    <a:cubicBezTo>
                      <a:pt x="1065862" y="820569"/>
                      <a:pt x="1061079" y="821413"/>
                      <a:pt x="1052638" y="822890"/>
                    </a:cubicBezTo>
                    <a:cubicBezTo>
                      <a:pt x="1048418" y="823523"/>
                      <a:pt x="1043354" y="824859"/>
                      <a:pt x="1037586" y="826196"/>
                    </a:cubicBezTo>
                    <a:cubicBezTo>
                      <a:pt x="1031818" y="827462"/>
                      <a:pt x="1025347" y="829361"/>
                      <a:pt x="1018454" y="831541"/>
                    </a:cubicBezTo>
                    <a:cubicBezTo>
                      <a:pt x="1011420" y="833441"/>
                      <a:pt x="1004105" y="836465"/>
                      <a:pt x="996297" y="839279"/>
                    </a:cubicBezTo>
                    <a:cubicBezTo>
                      <a:pt x="988560" y="842303"/>
                      <a:pt x="980541" y="845890"/>
                      <a:pt x="972382" y="849689"/>
                    </a:cubicBezTo>
                    <a:cubicBezTo>
                      <a:pt x="964363" y="853768"/>
                      <a:pt x="955993" y="857918"/>
                      <a:pt x="947975" y="862912"/>
                    </a:cubicBezTo>
                    <a:cubicBezTo>
                      <a:pt x="939745" y="867484"/>
                      <a:pt x="932078" y="873252"/>
                      <a:pt x="924200" y="878527"/>
                    </a:cubicBezTo>
                    <a:cubicBezTo>
                      <a:pt x="916885" y="884577"/>
                      <a:pt x="909148" y="890063"/>
                      <a:pt x="902677" y="896745"/>
                    </a:cubicBezTo>
                    <a:cubicBezTo>
                      <a:pt x="895713" y="902865"/>
                      <a:pt x="889875" y="909828"/>
                      <a:pt x="884107" y="916299"/>
                    </a:cubicBezTo>
                    <a:cubicBezTo>
                      <a:pt x="881223" y="919535"/>
                      <a:pt x="878972" y="923192"/>
                      <a:pt x="876511" y="926498"/>
                    </a:cubicBezTo>
                    <a:cubicBezTo>
                      <a:pt x="874049" y="929875"/>
                      <a:pt x="871587" y="933040"/>
                      <a:pt x="869829" y="936557"/>
                    </a:cubicBezTo>
                    <a:cubicBezTo>
                      <a:pt x="867929" y="939933"/>
                      <a:pt x="866030" y="943239"/>
                      <a:pt x="864202" y="946404"/>
                    </a:cubicBezTo>
                    <a:cubicBezTo>
                      <a:pt x="862373" y="949499"/>
                      <a:pt x="861318" y="952805"/>
                      <a:pt x="859981" y="955830"/>
                    </a:cubicBezTo>
                    <a:cubicBezTo>
                      <a:pt x="893814" y="972781"/>
                      <a:pt x="935103" y="984387"/>
                      <a:pt x="984902" y="988256"/>
                    </a:cubicBezTo>
                    <a:cubicBezTo>
                      <a:pt x="1023659" y="982066"/>
                      <a:pt x="1062556" y="976579"/>
                      <a:pt x="1101523" y="971656"/>
                    </a:cubicBezTo>
                    <a:cubicBezTo>
                      <a:pt x="1198239" y="959557"/>
                      <a:pt x="1295798" y="949851"/>
                      <a:pt x="1393358" y="949358"/>
                    </a:cubicBezTo>
                    <a:cubicBezTo>
                      <a:pt x="1444212" y="949077"/>
                      <a:pt x="1501468" y="948163"/>
                      <a:pt x="1551478" y="964622"/>
                    </a:cubicBezTo>
                    <a:cubicBezTo>
                      <a:pt x="1549790" y="943591"/>
                      <a:pt x="1536356" y="914541"/>
                      <a:pt x="1527352" y="896816"/>
                    </a:cubicBezTo>
                    <a:cubicBezTo>
                      <a:pt x="1505055" y="852924"/>
                      <a:pt x="1477131" y="812128"/>
                      <a:pt x="1447307" y="773090"/>
                    </a:cubicBezTo>
                    <a:cubicBezTo>
                      <a:pt x="1390122" y="698180"/>
                      <a:pt x="1325763" y="629459"/>
                      <a:pt x="1262177" y="560035"/>
                    </a:cubicBezTo>
                    <a:cubicBezTo>
                      <a:pt x="1256127" y="553423"/>
                      <a:pt x="1250078" y="546811"/>
                      <a:pt x="1244100" y="540059"/>
                    </a:cubicBezTo>
                    <a:cubicBezTo>
                      <a:pt x="1242412" y="538863"/>
                      <a:pt x="1239809" y="537175"/>
                      <a:pt x="1236503" y="534924"/>
                    </a:cubicBezTo>
                    <a:cubicBezTo>
                      <a:pt x="1230032" y="530563"/>
                      <a:pt x="1221169" y="524584"/>
                      <a:pt x="1210126" y="517621"/>
                    </a:cubicBezTo>
                    <a:cubicBezTo>
                      <a:pt x="1188110" y="503483"/>
                      <a:pt x="1158216" y="485758"/>
                      <a:pt x="1126634" y="471408"/>
                    </a:cubicBezTo>
                    <a:cubicBezTo>
                      <a:pt x="1118686" y="468032"/>
                      <a:pt x="1110738" y="464375"/>
                      <a:pt x="1102719" y="461561"/>
                    </a:cubicBezTo>
                    <a:cubicBezTo>
                      <a:pt x="1094771" y="458396"/>
                      <a:pt x="1086753" y="455934"/>
                      <a:pt x="1079015" y="453402"/>
                    </a:cubicBezTo>
                    <a:cubicBezTo>
                      <a:pt x="1071208" y="451151"/>
                      <a:pt x="1063611" y="449041"/>
                      <a:pt x="1056225" y="447493"/>
                    </a:cubicBezTo>
                    <a:cubicBezTo>
                      <a:pt x="1048910" y="446016"/>
                      <a:pt x="1041947" y="444539"/>
                      <a:pt x="1035405" y="443906"/>
                    </a:cubicBezTo>
                    <a:cubicBezTo>
                      <a:pt x="1032170" y="443484"/>
                      <a:pt x="1029004" y="443062"/>
                      <a:pt x="1026050" y="442710"/>
                    </a:cubicBezTo>
                    <a:cubicBezTo>
                      <a:pt x="1023096" y="442499"/>
                      <a:pt x="1020212" y="442359"/>
                      <a:pt x="1017539" y="442218"/>
                    </a:cubicBezTo>
                    <a:cubicBezTo>
                      <a:pt x="1012193" y="441866"/>
                      <a:pt x="1007481" y="441585"/>
                      <a:pt x="1003683" y="441866"/>
                    </a:cubicBezTo>
                    <a:cubicBezTo>
                      <a:pt x="995945" y="442077"/>
                      <a:pt x="991514" y="442148"/>
                      <a:pt x="991514" y="442148"/>
                    </a:cubicBezTo>
                    <a:cubicBezTo>
                      <a:pt x="991514" y="442148"/>
                      <a:pt x="995875" y="441444"/>
                      <a:pt x="1003542" y="440108"/>
                    </a:cubicBezTo>
                    <a:cubicBezTo>
                      <a:pt x="1007411" y="439334"/>
                      <a:pt x="1012053" y="438912"/>
                      <a:pt x="1017539" y="438490"/>
                    </a:cubicBezTo>
                    <a:cubicBezTo>
                      <a:pt x="1020283" y="438279"/>
                      <a:pt x="1023166" y="437998"/>
                      <a:pt x="1026191" y="437787"/>
                    </a:cubicBezTo>
                    <a:cubicBezTo>
                      <a:pt x="1029286" y="437787"/>
                      <a:pt x="1032451" y="437716"/>
                      <a:pt x="1035827" y="437646"/>
                    </a:cubicBezTo>
                    <a:cubicBezTo>
                      <a:pt x="1042580" y="437365"/>
                      <a:pt x="1049825" y="437857"/>
                      <a:pt x="1057562" y="438279"/>
                    </a:cubicBezTo>
                    <a:cubicBezTo>
                      <a:pt x="1065299" y="438771"/>
                      <a:pt x="1073388" y="439826"/>
                      <a:pt x="1081758" y="440952"/>
                    </a:cubicBezTo>
                    <a:cubicBezTo>
                      <a:pt x="1090129" y="442359"/>
                      <a:pt x="1098780" y="443765"/>
                      <a:pt x="1107362" y="445805"/>
                    </a:cubicBezTo>
                    <a:cubicBezTo>
                      <a:pt x="1116084" y="447564"/>
                      <a:pt x="1124735" y="450166"/>
                      <a:pt x="1133527" y="452417"/>
                    </a:cubicBezTo>
                    <a:cubicBezTo>
                      <a:pt x="1164898" y="461561"/>
                      <a:pt x="1195214" y="473730"/>
                      <a:pt x="1218848" y="484280"/>
                    </a:cubicBezTo>
                    <a:cubicBezTo>
                      <a:pt x="1209423" y="449252"/>
                      <a:pt x="1195988" y="415349"/>
                      <a:pt x="1179599" y="382993"/>
                    </a:cubicBezTo>
                    <a:cubicBezTo>
                      <a:pt x="1131769" y="288458"/>
                      <a:pt x="1062626" y="199972"/>
                      <a:pt x="971116" y="144335"/>
                    </a:cubicBezTo>
                    <a:cubicBezTo>
                      <a:pt x="858363" y="75755"/>
                      <a:pt x="720852" y="62179"/>
                      <a:pt x="591781" y="54723"/>
                    </a:cubicBezTo>
                    <a:cubicBezTo>
                      <a:pt x="542825" y="51910"/>
                      <a:pt x="493377" y="51417"/>
                      <a:pt x="444773" y="44454"/>
                    </a:cubicBezTo>
                    <a:cubicBezTo>
                      <a:pt x="409393" y="39390"/>
                      <a:pt x="385548" y="23212"/>
                      <a:pt x="363814" y="0"/>
                    </a:cubicBezTo>
                    <a:cubicBezTo>
                      <a:pt x="356358" y="17022"/>
                      <a:pt x="348198" y="33622"/>
                      <a:pt x="340954" y="50714"/>
                    </a:cubicBezTo>
                    <a:cubicBezTo>
                      <a:pt x="340461" y="51769"/>
                      <a:pt x="340110" y="52895"/>
                      <a:pt x="339617" y="5395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8" name="Freeform: Shape 1207">
                <a:extLst>
                  <a:ext uri="{FF2B5EF4-FFF2-40B4-BE49-F238E27FC236}">
                    <a16:creationId xmlns:a16="http://schemas.microsoft.com/office/drawing/2014/main" id="{C3EB861A-6E63-1FA9-2D96-3629FF2AFB0B}"/>
                  </a:ext>
                </a:extLst>
              </p:cNvPr>
              <p:cNvSpPr/>
              <p:nvPr/>
            </p:nvSpPr>
            <p:spPr>
              <a:xfrm>
                <a:off x="1653221" y="1747136"/>
                <a:ext cx="268706" cy="448267"/>
              </a:xfrm>
              <a:custGeom>
                <a:avLst/>
                <a:gdLst>
                  <a:gd name="connsiteX0" fmla="*/ 13941 w 268706"/>
                  <a:gd name="connsiteY0" fmla="*/ 198636 h 448267"/>
                  <a:gd name="connsiteX1" fmla="*/ 23296 w 268706"/>
                  <a:gd name="connsiteY1" fmla="*/ 217346 h 448267"/>
                  <a:gd name="connsiteX2" fmla="*/ 26532 w 268706"/>
                  <a:gd name="connsiteY2" fmla="*/ 223606 h 448267"/>
                  <a:gd name="connsiteX3" fmla="*/ 48407 w 268706"/>
                  <a:gd name="connsiteY3" fmla="*/ 285363 h 448267"/>
                  <a:gd name="connsiteX4" fmla="*/ 51291 w 268706"/>
                  <a:gd name="connsiteY4" fmla="*/ 301611 h 448267"/>
                  <a:gd name="connsiteX5" fmla="*/ 52135 w 268706"/>
                  <a:gd name="connsiteY5" fmla="*/ 306605 h 448267"/>
                  <a:gd name="connsiteX6" fmla="*/ 45031 w 268706"/>
                  <a:gd name="connsiteY6" fmla="*/ 435958 h 448267"/>
                  <a:gd name="connsiteX7" fmla="*/ 42991 w 268706"/>
                  <a:gd name="connsiteY7" fmla="*/ 445243 h 448267"/>
                  <a:gd name="connsiteX8" fmla="*/ 42287 w 268706"/>
                  <a:gd name="connsiteY8" fmla="*/ 448267 h 448267"/>
                  <a:gd name="connsiteX9" fmla="*/ 47000 w 268706"/>
                  <a:gd name="connsiteY9" fmla="*/ 445313 h 448267"/>
                  <a:gd name="connsiteX10" fmla="*/ 50447 w 268706"/>
                  <a:gd name="connsiteY10" fmla="*/ 443062 h 448267"/>
                  <a:gd name="connsiteX11" fmla="*/ 59309 w 268706"/>
                  <a:gd name="connsiteY11" fmla="*/ 436450 h 448267"/>
                  <a:gd name="connsiteX12" fmla="*/ 61068 w 268706"/>
                  <a:gd name="connsiteY12" fmla="*/ 435043 h 448267"/>
                  <a:gd name="connsiteX13" fmla="*/ 68594 w 268706"/>
                  <a:gd name="connsiteY13" fmla="*/ 428713 h 448267"/>
                  <a:gd name="connsiteX14" fmla="*/ 69790 w 268706"/>
                  <a:gd name="connsiteY14" fmla="*/ 427658 h 448267"/>
                  <a:gd name="connsiteX15" fmla="*/ 147865 w 268706"/>
                  <a:gd name="connsiteY15" fmla="*/ 343111 h 448267"/>
                  <a:gd name="connsiteX16" fmla="*/ 151453 w 268706"/>
                  <a:gd name="connsiteY16" fmla="*/ 339524 h 448267"/>
                  <a:gd name="connsiteX17" fmla="*/ 152789 w 268706"/>
                  <a:gd name="connsiteY17" fmla="*/ 338187 h 448267"/>
                  <a:gd name="connsiteX18" fmla="*/ 153563 w 268706"/>
                  <a:gd name="connsiteY18" fmla="*/ 337484 h 448267"/>
                  <a:gd name="connsiteX19" fmla="*/ 156447 w 268706"/>
                  <a:gd name="connsiteY19" fmla="*/ 334741 h 448267"/>
                  <a:gd name="connsiteX20" fmla="*/ 244581 w 268706"/>
                  <a:gd name="connsiteY20" fmla="*/ 280369 h 448267"/>
                  <a:gd name="connsiteX21" fmla="*/ 268707 w 268706"/>
                  <a:gd name="connsiteY21" fmla="*/ 275516 h 448267"/>
                  <a:gd name="connsiteX22" fmla="*/ 233819 w 268706"/>
                  <a:gd name="connsiteY22" fmla="*/ 238447 h 448267"/>
                  <a:gd name="connsiteX23" fmla="*/ 148498 w 268706"/>
                  <a:gd name="connsiteY23" fmla="*/ 113315 h 448267"/>
                  <a:gd name="connsiteX24" fmla="*/ 133165 w 268706"/>
                  <a:gd name="connsiteY24" fmla="*/ 0 h 448267"/>
                  <a:gd name="connsiteX25" fmla="*/ 72111 w 268706"/>
                  <a:gd name="connsiteY25" fmla="*/ 48745 h 448267"/>
                  <a:gd name="connsiteX26" fmla="*/ 21045 w 268706"/>
                  <a:gd name="connsiteY26" fmla="*/ 114581 h 448267"/>
                  <a:gd name="connsiteX27" fmla="*/ 14 w 268706"/>
                  <a:gd name="connsiteY27" fmla="*/ 165717 h 448267"/>
                  <a:gd name="connsiteX28" fmla="*/ 8806 w 268706"/>
                  <a:gd name="connsiteY28" fmla="*/ 192868 h 448267"/>
                  <a:gd name="connsiteX29" fmla="*/ 13941 w 268706"/>
                  <a:gd name="connsiteY29" fmla="*/ 198706 h 44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68706" h="448267">
                    <a:moveTo>
                      <a:pt x="13941" y="198636"/>
                    </a:moveTo>
                    <a:cubicBezTo>
                      <a:pt x="17177" y="204826"/>
                      <a:pt x="20342" y="211086"/>
                      <a:pt x="23296" y="217346"/>
                    </a:cubicBezTo>
                    <a:cubicBezTo>
                      <a:pt x="24492" y="219456"/>
                      <a:pt x="25617" y="221566"/>
                      <a:pt x="26532" y="223606"/>
                    </a:cubicBezTo>
                    <a:cubicBezTo>
                      <a:pt x="35676" y="243441"/>
                      <a:pt x="43835" y="263910"/>
                      <a:pt x="48407" y="285363"/>
                    </a:cubicBezTo>
                    <a:cubicBezTo>
                      <a:pt x="49532" y="290779"/>
                      <a:pt x="50447" y="296195"/>
                      <a:pt x="51291" y="301611"/>
                    </a:cubicBezTo>
                    <a:cubicBezTo>
                      <a:pt x="51572" y="303299"/>
                      <a:pt x="51924" y="304917"/>
                      <a:pt x="52135" y="306605"/>
                    </a:cubicBezTo>
                    <a:cubicBezTo>
                      <a:pt x="58395" y="349864"/>
                      <a:pt x="54245" y="393403"/>
                      <a:pt x="45031" y="435958"/>
                    </a:cubicBezTo>
                    <a:cubicBezTo>
                      <a:pt x="44398" y="439053"/>
                      <a:pt x="43694" y="442148"/>
                      <a:pt x="42991" y="445243"/>
                    </a:cubicBezTo>
                    <a:cubicBezTo>
                      <a:pt x="42780" y="446227"/>
                      <a:pt x="42569" y="447282"/>
                      <a:pt x="42287" y="448267"/>
                    </a:cubicBezTo>
                    <a:cubicBezTo>
                      <a:pt x="43905" y="447282"/>
                      <a:pt x="45453" y="446298"/>
                      <a:pt x="47000" y="445313"/>
                    </a:cubicBezTo>
                    <a:cubicBezTo>
                      <a:pt x="48126" y="444539"/>
                      <a:pt x="49321" y="443836"/>
                      <a:pt x="50447" y="443062"/>
                    </a:cubicBezTo>
                    <a:cubicBezTo>
                      <a:pt x="53471" y="440952"/>
                      <a:pt x="56425" y="438771"/>
                      <a:pt x="59309" y="436450"/>
                    </a:cubicBezTo>
                    <a:cubicBezTo>
                      <a:pt x="59872" y="435958"/>
                      <a:pt x="60435" y="435465"/>
                      <a:pt x="61068" y="435043"/>
                    </a:cubicBezTo>
                    <a:cubicBezTo>
                      <a:pt x="63600" y="433004"/>
                      <a:pt x="66132" y="430893"/>
                      <a:pt x="68594" y="428713"/>
                    </a:cubicBezTo>
                    <a:cubicBezTo>
                      <a:pt x="69016" y="428361"/>
                      <a:pt x="69368" y="428010"/>
                      <a:pt x="69790" y="427658"/>
                    </a:cubicBezTo>
                    <a:cubicBezTo>
                      <a:pt x="98277" y="402055"/>
                      <a:pt x="122262" y="368785"/>
                      <a:pt x="147865" y="343111"/>
                    </a:cubicBezTo>
                    <a:cubicBezTo>
                      <a:pt x="149061" y="341915"/>
                      <a:pt x="150257" y="340720"/>
                      <a:pt x="151453" y="339524"/>
                    </a:cubicBezTo>
                    <a:cubicBezTo>
                      <a:pt x="151875" y="339102"/>
                      <a:pt x="152367" y="338609"/>
                      <a:pt x="152789" y="338187"/>
                    </a:cubicBezTo>
                    <a:cubicBezTo>
                      <a:pt x="153070" y="337906"/>
                      <a:pt x="153352" y="337695"/>
                      <a:pt x="153563" y="337484"/>
                    </a:cubicBezTo>
                    <a:cubicBezTo>
                      <a:pt x="154548" y="336570"/>
                      <a:pt x="155462" y="335585"/>
                      <a:pt x="156447" y="334741"/>
                    </a:cubicBezTo>
                    <a:cubicBezTo>
                      <a:pt x="181769" y="311318"/>
                      <a:pt x="210818" y="289583"/>
                      <a:pt x="244581" y="280369"/>
                    </a:cubicBezTo>
                    <a:cubicBezTo>
                      <a:pt x="252459" y="278259"/>
                      <a:pt x="260548" y="276641"/>
                      <a:pt x="268707" y="275516"/>
                    </a:cubicBezTo>
                    <a:cubicBezTo>
                      <a:pt x="256257" y="263558"/>
                      <a:pt x="244581" y="250897"/>
                      <a:pt x="233819" y="238447"/>
                    </a:cubicBezTo>
                    <a:cubicBezTo>
                      <a:pt x="200901" y="200535"/>
                      <a:pt x="169741" y="159035"/>
                      <a:pt x="148498" y="113315"/>
                    </a:cubicBezTo>
                    <a:cubicBezTo>
                      <a:pt x="132813" y="79623"/>
                      <a:pt x="112133" y="35099"/>
                      <a:pt x="133165" y="0"/>
                    </a:cubicBezTo>
                    <a:cubicBezTo>
                      <a:pt x="110445" y="13013"/>
                      <a:pt x="90188" y="29824"/>
                      <a:pt x="72111" y="48745"/>
                    </a:cubicBezTo>
                    <a:cubicBezTo>
                      <a:pt x="52909" y="68861"/>
                      <a:pt x="35183" y="90526"/>
                      <a:pt x="21045" y="114581"/>
                    </a:cubicBezTo>
                    <a:cubicBezTo>
                      <a:pt x="12394" y="129282"/>
                      <a:pt x="506" y="148062"/>
                      <a:pt x="14" y="165717"/>
                    </a:cubicBezTo>
                    <a:cubicBezTo>
                      <a:pt x="-267" y="174369"/>
                      <a:pt x="3742" y="183654"/>
                      <a:pt x="8806" y="192868"/>
                    </a:cubicBezTo>
                    <a:cubicBezTo>
                      <a:pt x="10916" y="194416"/>
                      <a:pt x="12675" y="196385"/>
                      <a:pt x="13941" y="198706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9" name="Freeform: Shape 1208">
                <a:extLst>
                  <a:ext uri="{FF2B5EF4-FFF2-40B4-BE49-F238E27FC236}">
                    <a16:creationId xmlns:a16="http://schemas.microsoft.com/office/drawing/2014/main" id="{B5A21CCF-892E-0352-8B43-09F379622CA7}"/>
                  </a:ext>
                </a:extLst>
              </p:cNvPr>
              <p:cNvSpPr/>
              <p:nvPr/>
            </p:nvSpPr>
            <p:spPr>
              <a:xfrm>
                <a:off x="2613566" y="1810089"/>
                <a:ext cx="263913" cy="410284"/>
              </a:xfrm>
              <a:custGeom>
                <a:avLst/>
                <a:gdLst>
                  <a:gd name="connsiteX0" fmla="*/ 0 w 263913"/>
                  <a:gd name="connsiteY0" fmla="*/ 252234 h 410284"/>
                  <a:gd name="connsiteX1" fmla="*/ 14068 w 263913"/>
                  <a:gd name="connsiteY1" fmla="*/ 259338 h 410284"/>
                  <a:gd name="connsiteX2" fmla="*/ 52824 w 263913"/>
                  <a:gd name="connsiteY2" fmla="*/ 290076 h 410284"/>
                  <a:gd name="connsiteX3" fmla="*/ 58170 w 263913"/>
                  <a:gd name="connsiteY3" fmla="*/ 295422 h 410284"/>
                  <a:gd name="connsiteX4" fmla="*/ 62039 w 263913"/>
                  <a:gd name="connsiteY4" fmla="*/ 299431 h 410284"/>
                  <a:gd name="connsiteX5" fmla="*/ 64782 w 263913"/>
                  <a:gd name="connsiteY5" fmla="*/ 302385 h 410284"/>
                  <a:gd name="connsiteX6" fmla="*/ 114300 w 263913"/>
                  <a:gd name="connsiteY6" fmla="*/ 357882 h 410284"/>
                  <a:gd name="connsiteX7" fmla="*/ 193149 w 263913"/>
                  <a:gd name="connsiteY7" fmla="*/ 410284 h 410284"/>
                  <a:gd name="connsiteX8" fmla="*/ 193712 w 263913"/>
                  <a:gd name="connsiteY8" fmla="*/ 392418 h 410284"/>
                  <a:gd name="connsiteX9" fmla="*/ 193993 w 263913"/>
                  <a:gd name="connsiteY9" fmla="*/ 387002 h 410284"/>
                  <a:gd name="connsiteX10" fmla="*/ 194978 w 263913"/>
                  <a:gd name="connsiteY10" fmla="*/ 371176 h 410284"/>
                  <a:gd name="connsiteX11" fmla="*/ 195400 w 263913"/>
                  <a:gd name="connsiteY11" fmla="*/ 365830 h 410284"/>
                  <a:gd name="connsiteX12" fmla="*/ 196948 w 263913"/>
                  <a:gd name="connsiteY12" fmla="*/ 349723 h 410284"/>
                  <a:gd name="connsiteX13" fmla="*/ 197581 w 263913"/>
                  <a:gd name="connsiteY13" fmla="*/ 344799 h 410284"/>
                  <a:gd name="connsiteX14" fmla="*/ 200043 w 263913"/>
                  <a:gd name="connsiteY14" fmla="*/ 327988 h 410284"/>
                  <a:gd name="connsiteX15" fmla="*/ 200676 w 263913"/>
                  <a:gd name="connsiteY15" fmla="*/ 323979 h 410284"/>
                  <a:gd name="connsiteX16" fmla="*/ 204474 w 263913"/>
                  <a:gd name="connsiteY16" fmla="*/ 305269 h 410284"/>
                  <a:gd name="connsiteX17" fmla="*/ 204896 w 263913"/>
                  <a:gd name="connsiteY17" fmla="*/ 303370 h 410284"/>
                  <a:gd name="connsiteX18" fmla="*/ 210593 w 263913"/>
                  <a:gd name="connsiteY18" fmla="*/ 282479 h 410284"/>
                  <a:gd name="connsiteX19" fmla="*/ 210593 w 263913"/>
                  <a:gd name="connsiteY19" fmla="*/ 282339 h 410284"/>
                  <a:gd name="connsiteX20" fmla="*/ 216361 w 263913"/>
                  <a:gd name="connsiteY20" fmla="*/ 265668 h 410284"/>
                  <a:gd name="connsiteX21" fmla="*/ 217346 w 263913"/>
                  <a:gd name="connsiteY21" fmla="*/ 263207 h 410284"/>
                  <a:gd name="connsiteX22" fmla="*/ 217908 w 263913"/>
                  <a:gd name="connsiteY22" fmla="*/ 261589 h 410284"/>
                  <a:gd name="connsiteX23" fmla="*/ 220792 w 263913"/>
                  <a:gd name="connsiteY23" fmla="*/ 254625 h 410284"/>
                  <a:gd name="connsiteX24" fmla="*/ 221988 w 263913"/>
                  <a:gd name="connsiteY24" fmla="*/ 251671 h 410284"/>
                  <a:gd name="connsiteX25" fmla="*/ 263277 w 263913"/>
                  <a:gd name="connsiteY25" fmla="*/ 149610 h 410284"/>
                  <a:gd name="connsiteX26" fmla="*/ 248013 w 263913"/>
                  <a:gd name="connsiteY26" fmla="*/ 100795 h 410284"/>
                  <a:gd name="connsiteX27" fmla="*/ 197721 w 263913"/>
                  <a:gd name="connsiteY27" fmla="*/ 33903 h 410284"/>
                  <a:gd name="connsiteX28" fmla="*/ 160442 w 263913"/>
                  <a:gd name="connsiteY28" fmla="*/ 0 h 410284"/>
                  <a:gd name="connsiteX29" fmla="*/ 160723 w 263913"/>
                  <a:gd name="connsiteY29" fmla="*/ 28206 h 410284"/>
                  <a:gd name="connsiteX30" fmla="*/ 160161 w 263913"/>
                  <a:gd name="connsiteY30" fmla="*/ 31230 h 410284"/>
                  <a:gd name="connsiteX31" fmla="*/ 159879 w 263913"/>
                  <a:gd name="connsiteY31" fmla="*/ 34255 h 410284"/>
                  <a:gd name="connsiteX32" fmla="*/ 158191 w 263913"/>
                  <a:gd name="connsiteY32" fmla="*/ 41711 h 410284"/>
                  <a:gd name="connsiteX33" fmla="*/ 70 w 263913"/>
                  <a:gd name="connsiteY33" fmla="*/ 252163 h 410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63913" h="410284">
                    <a:moveTo>
                      <a:pt x="0" y="252234"/>
                    </a:moveTo>
                    <a:cubicBezTo>
                      <a:pt x="4994" y="254414"/>
                      <a:pt x="9777" y="256806"/>
                      <a:pt x="14068" y="259338"/>
                    </a:cubicBezTo>
                    <a:cubicBezTo>
                      <a:pt x="28276" y="267849"/>
                      <a:pt x="40937" y="278470"/>
                      <a:pt x="52824" y="290076"/>
                    </a:cubicBezTo>
                    <a:cubicBezTo>
                      <a:pt x="54653" y="291834"/>
                      <a:pt x="56411" y="293593"/>
                      <a:pt x="58170" y="295422"/>
                    </a:cubicBezTo>
                    <a:cubicBezTo>
                      <a:pt x="59506" y="296758"/>
                      <a:pt x="60772" y="298094"/>
                      <a:pt x="62039" y="299431"/>
                    </a:cubicBezTo>
                    <a:cubicBezTo>
                      <a:pt x="62953" y="300416"/>
                      <a:pt x="63867" y="301400"/>
                      <a:pt x="64782" y="302385"/>
                    </a:cubicBezTo>
                    <a:cubicBezTo>
                      <a:pt x="81663" y="320532"/>
                      <a:pt x="97419" y="340087"/>
                      <a:pt x="114300" y="357882"/>
                    </a:cubicBezTo>
                    <a:cubicBezTo>
                      <a:pt x="136879" y="380953"/>
                      <a:pt x="161567" y="400226"/>
                      <a:pt x="193149" y="410284"/>
                    </a:cubicBezTo>
                    <a:cubicBezTo>
                      <a:pt x="193290" y="404376"/>
                      <a:pt x="193431" y="398397"/>
                      <a:pt x="193712" y="392418"/>
                    </a:cubicBezTo>
                    <a:cubicBezTo>
                      <a:pt x="193712" y="390590"/>
                      <a:pt x="193923" y="388831"/>
                      <a:pt x="193993" y="387002"/>
                    </a:cubicBezTo>
                    <a:cubicBezTo>
                      <a:pt x="194275" y="381727"/>
                      <a:pt x="194556" y="376451"/>
                      <a:pt x="194978" y="371176"/>
                    </a:cubicBezTo>
                    <a:cubicBezTo>
                      <a:pt x="195119" y="369418"/>
                      <a:pt x="195259" y="367589"/>
                      <a:pt x="195400" y="365830"/>
                    </a:cubicBezTo>
                    <a:cubicBezTo>
                      <a:pt x="195822" y="360485"/>
                      <a:pt x="196385" y="355069"/>
                      <a:pt x="196948" y="349723"/>
                    </a:cubicBezTo>
                    <a:cubicBezTo>
                      <a:pt x="197159" y="348105"/>
                      <a:pt x="197370" y="346417"/>
                      <a:pt x="197581" y="344799"/>
                    </a:cubicBezTo>
                    <a:cubicBezTo>
                      <a:pt x="198284" y="339172"/>
                      <a:pt x="199128" y="333545"/>
                      <a:pt x="200043" y="327988"/>
                    </a:cubicBezTo>
                    <a:cubicBezTo>
                      <a:pt x="200254" y="326652"/>
                      <a:pt x="200465" y="325315"/>
                      <a:pt x="200676" y="323979"/>
                    </a:cubicBezTo>
                    <a:cubicBezTo>
                      <a:pt x="201801" y="317719"/>
                      <a:pt x="203067" y="311459"/>
                      <a:pt x="204474" y="305269"/>
                    </a:cubicBezTo>
                    <a:cubicBezTo>
                      <a:pt x="204615" y="304636"/>
                      <a:pt x="204755" y="304003"/>
                      <a:pt x="204896" y="303370"/>
                    </a:cubicBezTo>
                    <a:cubicBezTo>
                      <a:pt x="206584" y="296336"/>
                      <a:pt x="208413" y="289372"/>
                      <a:pt x="210593" y="282479"/>
                    </a:cubicBezTo>
                    <a:cubicBezTo>
                      <a:pt x="210593" y="282479"/>
                      <a:pt x="210593" y="282479"/>
                      <a:pt x="210593" y="282339"/>
                    </a:cubicBezTo>
                    <a:cubicBezTo>
                      <a:pt x="212352" y="276712"/>
                      <a:pt x="214251" y="271155"/>
                      <a:pt x="216361" y="265668"/>
                    </a:cubicBezTo>
                    <a:cubicBezTo>
                      <a:pt x="216642" y="264824"/>
                      <a:pt x="216994" y="264051"/>
                      <a:pt x="217346" y="263207"/>
                    </a:cubicBezTo>
                    <a:cubicBezTo>
                      <a:pt x="217557" y="262714"/>
                      <a:pt x="217697" y="262151"/>
                      <a:pt x="217908" y="261589"/>
                    </a:cubicBezTo>
                    <a:cubicBezTo>
                      <a:pt x="218823" y="259268"/>
                      <a:pt x="219808" y="256946"/>
                      <a:pt x="220792" y="254625"/>
                    </a:cubicBezTo>
                    <a:cubicBezTo>
                      <a:pt x="221214" y="253641"/>
                      <a:pt x="221636" y="252656"/>
                      <a:pt x="221988" y="251671"/>
                    </a:cubicBezTo>
                    <a:cubicBezTo>
                      <a:pt x="236337" y="217698"/>
                      <a:pt x="253359" y="185412"/>
                      <a:pt x="263277" y="149610"/>
                    </a:cubicBezTo>
                    <a:cubicBezTo>
                      <a:pt x="266723" y="133995"/>
                      <a:pt x="255399" y="113808"/>
                      <a:pt x="248013" y="100795"/>
                    </a:cubicBezTo>
                    <a:cubicBezTo>
                      <a:pt x="234227" y="76458"/>
                      <a:pt x="217346" y="53950"/>
                      <a:pt x="197721" y="33903"/>
                    </a:cubicBezTo>
                    <a:cubicBezTo>
                      <a:pt x="186889" y="22790"/>
                      <a:pt x="174299" y="10902"/>
                      <a:pt x="160442" y="0"/>
                    </a:cubicBezTo>
                    <a:cubicBezTo>
                      <a:pt x="161919" y="8722"/>
                      <a:pt x="162200" y="18077"/>
                      <a:pt x="160723" y="28206"/>
                    </a:cubicBezTo>
                    <a:cubicBezTo>
                      <a:pt x="160583" y="29261"/>
                      <a:pt x="160301" y="30246"/>
                      <a:pt x="160161" y="31230"/>
                    </a:cubicBezTo>
                    <a:cubicBezTo>
                      <a:pt x="160090" y="32215"/>
                      <a:pt x="160090" y="33200"/>
                      <a:pt x="159879" y="34255"/>
                    </a:cubicBezTo>
                    <a:cubicBezTo>
                      <a:pt x="159387" y="36787"/>
                      <a:pt x="158754" y="39249"/>
                      <a:pt x="158191" y="41711"/>
                    </a:cubicBezTo>
                    <a:cubicBezTo>
                      <a:pt x="140536" y="128227"/>
                      <a:pt x="77513" y="206654"/>
                      <a:pt x="70" y="252163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0" name="Freeform: Shape 1209">
                <a:extLst>
                  <a:ext uri="{FF2B5EF4-FFF2-40B4-BE49-F238E27FC236}">
                    <a16:creationId xmlns:a16="http://schemas.microsoft.com/office/drawing/2014/main" id="{034F64E0-A72A-46F5-0B92-628C64EF30ED}"/>
                  </a:ext>
                </a:extLst>
              </p:cNvPr>
              <p:cNvSpPr/>
              <p:nvPr/>
            </p:nvSpPr>
            <p:spPr>
              <a:xfrm>
                <a:off x="3796569" y="2515816"/>
                <a:ext cx="2622" cy="4058"/>
              </a:xfrm>
              <a:custGeom>
                <a:avLst/>
                <a:gdLst>
                  <a:gd name="connsiteX0" fmla="*/ 2622 w 2622"/>
                  <a:gd name="connsiteY0" fmla="*/ 4058 h 4058"/>
                  <a:gd name="connsiteX1" fmla="*/ 1848 w 2622"/>
                  <a:gd name="connsiteY1" fmla="*/ 3214 h 4058"/>
                  <a:gd name="connsiteX2" fmla="*/ 2622 w 2622"/>
                  <a:gd name="connsiteY2" fmla="*/ 4058 h 4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2" h="4058">
                    <a:moveTo>
                      <a:pt x="2622" y="4058"/>
                    </a:moveTo>
                    <a:cubicBezTo>
                      <a:pt x="1848" y="-443"/>
                      <a:pt x="-2372" y="-1850"/>
                      <a:pt x="1848" y="3214"/>
                    </a:cubicBezTo>
                    <a:cubicBezTo>
                      <a:pt x="2130" y="3496"/>
                      <a:pt x="2341" y="3777"/>
                      <a:pt x="2622" y="4058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1" name="Freeform: Shape 1210">
                <a:extLst>
                  <a:ext uri="{FF2B5EF4-FFF2-40B4-BE49-F238E27FC236}">
                    <a16:creationId xmlns:a16="http://schemas.microsoft.com/office/drawing/2014/main" id="{04AB11C8-E388-2D52-E4E3-A067CA820C53}"/>
                  </a:ext>
                </a:extLst>
              </p:cNvPr>
              <p:cNvSpPr/>
              <p:nvPr/>
            </p:nvSpPr>
            <p:spPr>
              <a:xfrm>
                <a:off x="390870" y="1985513"/>
                <a:ext cx="1605060" cy="1006051"/>
              </a:xfrm>
              <a:custGeom>
                <a:avLst/>
                <a:gdLst>
                  <a:gd name="connsiteX0" fmla="*/ 532462 w 1605060"/>
                  <a:gd name="connsiteY0" fmla="*/ 941269 h 1006051"/>
                  <a:gd name="connsiteX1" fmla="*/ 608006 w 1605060"/>
                  <a:gd name="connsiteY1" fmla="*/ 947319 h 1006051"/>
                  <a:gd name="connsiteX2" fmla="*/ 678133 w 1605060"/>
                  <a:gd name="connsiteY2" fmla="*/ 936697 h 1006051"/>
                  <a:gd name="connsiteX3" fmla="*/ 674476 w 1605060"/>
                  <a:gd name="connsiteY3" fmla="*/ 931422 h 1006051"/>
                  <a:gd name="connsiteX4" fmla="*/ 669341 w 1605060"/>
                  <a:gd name="connsiteY4" fmla="*/ 923966 h 1006051"/>
                  <a:gd name="connsiteX5" fmla="*/ 662940 w 1605060"/>
                  <a:gd name="connsiteY5" fmla="*/ 916370 h 1006051"/>
                  <a:gd name="connsiteX6" fmla="*/ 656047 w 1605060"/>
                  <a:gd name="connsiteY6" fmla="*/ 908351 h 1006051"/>
                  <a:gd name="connsiteX7" fmla="*/ 648521 w 1605060"/>
                  <a:gd name="connsiteY7" fmla="*/ 900473 h 1006051"/>
                  <a:gd name="connsiteX8" fmla="*/ 631569 w 1605060"/>
                  <a:gd name="connsiteY8" fmla="*/ 885421 h 1006051"/>
                  <a:gd name="connsiteX9" fmla="*/ 621511 w 1605060"/>
                  <a:gd name="connsiteY9" fmla="*/ 878176 h 1006051"/>
                  <a:gd name="connsiteX10" fmla="*/ 611452 w 1605060"/>
                  <a:gd name="connsiteY10" fmla="*/ 872127 h 1006051"/>
                  <a:gd name="connsiteX11" fmla="*/ 590140 w 1605060"/>
                  <a:gd name="connsiteY11" fmla="*/ 861646 h 1006051"/>
                  <a:gd name="connsiteX12" fmla="*/ 567772 w 1605060"/>
                  <a:gd name="connsiteY12" fmla="*/ 854542 h 1006051"/>
                  <a:gd name="connsiteX13" fmla="*/ 546037 w 1605060"/>
                  <a:gd name="connsiteY13" fmla="*/ 849970 h 1006051"/>
                  <a:gd name="connsiteX14" fmla="*/ 526202 w 1605060"/>
                  <a:gd name="connsiteY14" fmla="*/ 847086 h 1006051"/>
                  <a:gd name="connsiteX15" fmla="*/ 496168 w 1605060"/>
                  <a:gd name="connsiteY15" fmla="*/ 844343 h 1006051"/>
                  <a:gd name="connsiteX16" fmla="*/ 484702 w 1605060"/>
                  <a:gd name="connsiteY16" fmla="*/ 843569 h 1006051"/>
                  <a:gd name="connsiteX17" fmla="*/ 496168 w 1605060"/>
                  <a:gd name="connsiteY17" fmla="*/ 843077 h 1006051"/>
                  <a:gd name="connsiteX18" fmla="*/ 526483 w 1605060"/>
                  <a:gd name="connsiteY18" fmla="*/ 842373 h 1006051"/>
                  <a:gd name="connsiteX19" fmla="*/ 546811 w 1605060"/>
                  <a:gd name="connsiteY19" fmla="*/ 842936 h 1006051"/>
                  <a:gd name="connsiteX20" fmla="*/ 569601 w 1605060"/>
                  <a:gd name="connsiteY20" fmla="*/ 845117 h 1006051"/>
                  <a:gd name="connsiteX21" fmla="*/ 593868 w 1605060"/>
                  <a:gd name="connsiteY21" fmla="*/ 849900 h 1006051"/>
                  <a:gd name="connsiteX22" fmla="*/ 618345 w 1605060"/>
                  <a:gd name="connsiteY22" fmla="*/ 858622 h 1006051"/>
                  <a:gd name="connsiteX23" fmla="*/ 630303 w 1605060"/>
                  <a:gd name="connsiteY23" fmla="*/ 864178 h 1006051"/>
                  <a:gd name="connsiteX24" fmla="*/ 641135 w 1605060"/>
                  <a:gd name="connsiteY24" fmla="*/ 870228 h 1006051"/>
                  <a:gd name="connsiteX25" fmla="*/ 662096 w 1605060"/>
                  <a:gd name="connsiteY25" fmla="*/ 884858 h 1006051"/>
                  <a:gd name="connsiteX26" fmla="*/ 671381 w 1605060"/>
                  <a:gd name="connsiteY26" fmla="*/ 892595 h 1006051"/>
                  <a:gd name="connsiteX27" fmla="*/ 679821 w 1605060"/>
                  <a:gd name="connsiteY27" fmla="*/ 900403 h 1006051"/>
                  <a:gd name="connsiteX28" fmla="*/ 687770 w 1605060"/>
                  <a:gd name="connsiteY28" fmla="*/ 907929 h 1006051"/>
                  <a:gd name="connsiteX29" fmla="*/ 693115 w 1605060"/>
                  <a:gd name="connsiteY29" fmla="*/ 913978 h 1006051"/>
                  <a:gd name="connsiteX30" fmla="*/ 691990 w 1605060"/>
                  <a:gd name="connsiteY30" fmla="*/ 906944 h 1006051"/>
                  <a:gd name="connsiteX31" fmla="*/ 691708 w 1605060"/>
                  <a:gd name="connsiteY31" fmla="*/ 875433 h 1006051"/>
                  <a:gd name="connsiteX32" fmla="*/ 696421 w 1605060"/>
                  <a:gd name="connsiteY32" fmla="*/ 849126 h 1006051"/>
                  <a:gd name="connsiteX33" fmla="*/ 702189 w 1605060"/>
                  <a:gd name="connsiteY33" fmla="*/ 831471 h 1006051"/>
                  <a:gd name="connsiteX34" fmla="*/ 704862 w 1605060"/>
                  <a:gd name="connsiteY34" fmla="*/ 825000 h 1006051"/>
                  <a:gd name="connsiteX35" fmla="*/ 703877 w 1605060"/>
                  <a:gd name="connsiteY35" fmla="*/ 831893 h 1006051"/>
                  <a:gd name="connsiteX36" fmla="*/ 702681 w 1605060"/>
                  <a:gd name="connsiteY36" fmla="*/ 849970 h 1006051"/>
                  <a:gd name="connsiteX37" fmla="*/ 704440 w 1605060"/>
                  <a:gd name="connsiteY37" fmla="*/ 875081 h 1006051"/>
                  <a:gd name="connsiteX38" fmla="*/ 707324 w 1605060"/>
                  <a:gd name="connsiteY38" fmla="*/ 888727 h 1006051"/>
                  <a:gd name="connsiteX39" fmla="*/ 711544 w 1605060"/>
                  <a:gd name="connsiteY39" fmla="*/ 902161 h 1006051"/>
                  <a:gd name="connsiteX40" fmla="*/ 717452 w 1605060"/>
                  <a:gd name="connsiteY40" fmla="*/ 914330 h 1006051"/>
                  <a:gd name="connsiteX41" fmla="*/ 723853 w 1605060"/>
                  <a:gd name="connsiteY41" fmla="*/ 923755 h 1006051"/>
                  <a:gd name="connsiteX42" fmla="*/ 782797 w 1605060"/>
                  <a:gd name="connsiteY42" fmla="*/ 896675 h 1006051"/>
                  <a:gd name="connsiteX43" fmla="*/ 789831 w 1605060"/>
                  <a:gd name="connsiteY43" fmla="*/ 844273 h 1006051"/>
                  <a:gd name="connsiteX44" fmla="*/ 783219 w 1605060"/>
                  <a:gd name="connsiteY44" fmla="*/ 774497 h 1006051"/>
                  <a:gd name="connsiteX45" fmla="*/ 769644 w 1605060"/>
                  <a:gd name="connsiteY45" fmla="*/ 741790 h 1006051"/>
                  <a:gd name="connsiteX46" fmla="*/ 749949 w 1605060"/>
                  <a:gd name="connsiteY46" fmla="*/ 711614 h 1006051"/>
                  <a:gd name="connsiteX47" fmla="*/ 729762 w 1605060"/>
                  <a:gd name="connsiteY47" fmla="*/ 683057 h 1006051"/>
                  <a:gd name="connsiteX48" fmla="*/ 714639 w 1605060"/>
                  <a:gd name="connsiteY48" fmla="*/ 654851 h 1006051"/>
                  <a:gd name="connsiteX49" fmla="*/ 708238 w 1605060"/>
                  <a:gd name="connsiteY49" fmla="*/ 628545 h 1006051"/>
                  <a:gd name="connsiteX50" fmla="*/ 708660 w 1605060"/>
                  <a:gd name="connsiteY50" fmla="*/ 607935 h 1006051"/>
                  <a:gd name="connsiteX51" fmla="*/ 711122 w 1605060"/>
                  <a:gd name="connsiteY51" fmla="*/ 595064 h 1006051"/>
                  <a:gd name="connsiteX52" fmla="*/ 712318 w 1605060"/>
                  <a:gd name="connsiteY52" fmla="*/ 590632 h 1006051"/>
                  <a:gd name="connsiteX53" fmla="*/ 711685 w 1605060"/>
                  <a:gd name="connsiteY53" fmla="*/ 595204 h 1006051"/>
                  <a:gd name="connsiteX54" fmla="*/ 710841 w 1605060"/>
                  <a:gd name="connsiteY54" fmla="*/ 608146 h 1006051"/>
                  <a:gd name="connsiteX55" fmla="*/ 721954 w 1605060"/>
                  <a:gd name="connsiteY55" fmla="*/ 651475 h 1006051"/>
                  <a:gd name="connsiteX56" fmla="*/ 762680 w 1605060"/>
                  <a:gd name="connsiteY56" fmla="*/ 701275 h 1006051"/>
                  <a:gd name="connsiteX57" fmla="*/ 787369 w 1605060"/>
                  <a:gd name="connsiteY57" fmla="*/ 730324 h 1006051"/>
                  <a:gd name="connsiteX58" fmla="*/ 807486 w 1605060"/>
                  <a:gd name="connsiteY58" fmla="*/ 765986 h 1006051"/>
                  <a:gd name="connsiteX59" fmla="*/ 824578 w 1605060"/>
                  <a:gd name="connsiteY59" fmla="*/ 844132 h 1006051"/>
                  <a:gd name="connsiteX60" fmla="*/ 825211 w 1605060"/>
                  <a:gd name="connsiteY60" fmla="*/ 866429 h 1006051"/>
                  <a:gd name="connsiteX61" fmla="*/ 840263 w 1605060"/>
                  <a:gd name="connsiteY61" fmla="*/ 852502 h 1006051"/>
                  <a:gd name="connsiteX62" fmla="*/ 848001 w 1605060"/>
                  <a:gd name="connsiteY62" fmla="*/ 834636 h 1006051"/>
                  <a:gd name="connsiteX63" fmla="*/ 911305 w 1605060"/>
                  <a:gd name="connsiteY63" fmla="*/ 738976 h 1006051"/>
                  <a:gd name="connsiteX64" fmla="*/ 951820 w 1605060"/>
                  <a:gd name="connsiteY64" fmla="*/ 692271 h 1006051"/>
                  <a:gd name="connsiteX65" fmla="*/ 992546 w 1605060"/>
                  <a:gd name="connsiteY65" fmla="*/ 645355 h 1006051"/>
                  <a:gd name="connsiteX66" fmla="*/ 1010764 w 1605060"/>
                  <a:gd name="connsiteY66" fmla="*/ 621159 h 1006051"/>
                  <a:gd name="connsiteX67" fmla="*/ 1026590 w 1605060"/>
                  <a:gd name="connsiteY67" fmla="*/ 595697 h 1006051"/>
                  <a:gd name="connsiteX68" fmla="*/ 1050786 w 1605060"/>
                  <a:gd name="connsiteY68" fmla="*/ 542239 h 1006051"/>
                  <a:gd name="connsiteX69" fmla="*/ 1064502 w 1605060"/>
                  <a:gd name="connsiteY69" fmla="*/ 488501 h 1006051"/>
                  <a:gd name="connsiteX70" fmla="*/ 1069778 w 1605060"/>
                  <a:gd name="connsiteY70" fmla="*/ 438490 h 1006051"/>
                  <a:gd name="connsiteX71" fmla="*/ 1069989 w 1605060"/>
                  <a:gd name="connsiteY71" fmla="*/ 395654 h 1006051"/>
                  <a:gd name="connsiteX72" fmla="*/ 1067949 w 1605060"/>
                  <a:gd name="connsiteY72" fmla="*/ 362524 h 1006051"/>
                  <a:gd name="connsiteX73" fmla="*/ 1065839 w 1605060"/>
                  <a:gd name="connsiteY73" fmla="*/ 341212 h 1006051"/>
                  <a:gd name="connsiteX74" fmla="*/ 1064995 w 1605060"/>
                  <a:gd name="connsiteY74" fmla="*/ 333686 h 1006051"/>
                  <a:gd name="connsiteX75" fmla="*/ 1066613 w 1605060"/>
                  <a:gd name="connsiteY75" fmla="*/ 341071 h 1006051"/>
                  <a:gd name="connsiteX76" fmla="*/ 1070973 w 1605060"/>
                  <a:gd name="connsiteY76" fmla="*/ 362102 h 1006051"/>
                  <a:gd name="connsiteX77" fmla="*/ 1076460 w 1605060"/>
                  <a:gd name="connsiteY77" fmla="*/ 395091 h 1006051"/>
                  <a:gd name="connsiteX78" fmla="*/ 1080751 w 1605060"/>
                  <a:gd name="connsiteY78" fmla="*/ 438420 h 1006051"/>
                  <a:gd name="connsiteX79" fmla="*/ 1080680 w 1605060"/>
                  <a:gd name="connsiteY79" fmla="*/ 490329 h 1006051"/>
                  <a:gd name="connsiteX80" fmla="*/ 1072099 w 1605060"/>
                  <a:gd name="connsiteY80" fmla="*/ 548288 h 1006051"/>
                  <a:gd name="connsiteX81" fmla="*/ 1052123 w 1605060"/>
                  <a:gd name="connsiteY81" fmla="*/ 608287 h 1006051"/>
                  <a:gd name="connsiteX82" fmla="*/ 1037774 w 1605060"/>
                  <a:gd name="connsiteY82" fmla="*/ 637689 h 1006051"/>
                  <a:gd name="connsiteX83" fmla="*/ 1020822 w 1605060"/>
                  <a:gd name="connsiteY83" fmla="*/ 665894 h 1006051"/>
                  <a:gd name="connsiteX84" fmla="*/ 984246 w 1605060"/>
                  <a:gd name="connsiteY84" fmla="*/ 718226 h 1006051"/>
                  <a:gd name="connsiteX85" fmla="*/ 949710 w 1605060"/>
                  <a:gd name="connsiteY85" fmla="*/ 767604 h 1006051"/>
                  <a:gd name="connsiteX86" fmla="*/ 939370 w 1605060"/>
                  <a:gd name="connsiteY86" fmla="*/ 783711 h 1006051"/>
                  <a:gd name="connsiteX87" fmla="*/ 910109 w 1605060"/>
                  <a:gd name="connsiteY87" fmla="*/ 909898 h 1006051"/>
                  <a:gd name="connsiteX88" fmla="*/ 1041853 w 1605060"/>
                  <a:gd name="connsiteY88" fmla="*/ 935431 h 1006051"/>
                  <a:gd name="connsiteX89" fmla="*/ 1049802 w 1605060"/>
                  <a:gd name="connsiteY89" fmla="*/ 941480 h 1006051"/>
                  <a:gd name="connsiteX90" fmla="*/ 1254909 w 1605060"/>
                  <a:gd name="connsiteY90" fmla="*/ 512627 h 1006051"/>
                  <a:gd name="connsiteX91" fmla="*/ 1437367 w 1605060"/>
                  <a:gd name="connsiteY91" fmla="*/ 315749 h 1006051"/>
                  <a:gd name="connsiteX92" fmla="*/ 1504188 w 1605060"/>
                  <a:gd name="connsiteY92" fmla="*/ 253922 h 1006051"/>
                  <a:gd name="connsiteX93" fmla="*/ 1569814 w 1605060"/>
                  <a:gd name="connsiteY93" fmla="*/ 192727 h 1006051"/>
                  <a:gd name="connsiteX94" fmla="*/ 1602803 w 1605060"/>
                  <a:gd name="connsiteY94" fmla="*/ 100795 h 1006051"/>
                  <a:gd name="connsiteX95" fmla="*/ 1592885 w 1605060"/>
                  <a:gd name="connsiteY95" fmla="*/ 82929 h 1006051"/>
                  <a:gd name="connsiteX96" fmla="*/ 1591408 w 1605060"/>
                  <a:gd name="connsiteY96" fmla="*/ 81311 h 1006051"/>
                  <a:gd name="connsiteX97" fmla="*/ 1321238 w 1605060"/>
                  <a:gd name="connsiteY97" fmla="*/ 246747 h 1006051"/>
                  <a:gd name="connsiteX98" fmla="*/ 1320534 w 1605060"/>
                  <a:gd name="connsiteY98" fmla="*/ 247099 h 1006051"/>
                  <a:gd name="connsiteX99" fmla="*/ 1309491 w 1605060"/>
                  <a:gd name="connsiteY99" fmla="*/ 252867 h 1006051"/>
                  <a:gd name="connsiteX100" fmla="*/ 1306185 w 1605060"/>
                  <a:gd name="connsiteY100" fmla="*/ 254414 h 1006051"/>
                  <a:gd name="connsiteX101" fmla="*/ 1296690 w 1605060"/>
                  <a:gd name="connsiteY101" fmla="*/ 258283 h 1006051"/>
                  <a:gd name="connsiteX102" fmla="*/ 1292962 w 1605060"/>
                  <a:gd name="connsiteY102" fmla="*/ 259690 h 1006051"/>
                  <a:gd name="connsiteX103" fmla="*/ 1279597 w 1605060"/>
                  <a:gd name="connsiteY103" fmla="*/ 263629 h 1006051"/>
                  <a:gd name="connsiteX104" fmla="*/ 1254768 w 1605060"/>
                  <a:gd name="connsiteY104" fmla="*/ 238799 h 1006051"/>
                  <a:gd name="connsiteX105" fmla="*/ 1259059 w 1605060"/>
                  <a:gd name="connsiteY105" fmla="*/ 224169 h 1006051"/>
                  <a:gd name="connsiteX106" fmla="*/ 1272704 w 1605060"/>
                  <a:gd name="connsiteY106" fmla="*/ 63938 h 1006051"/>
                  <a:gd name="connsiteX107" fmla="*/ 1253009 w 1605060"/>
                  <a:gd name="connsiteY107" fmla="*/ 4713 h 1006051"/>
                  <a:gd name="connsiteX108" fmla="*/ 1250548 w 1605060"/>
                  <a:gd name="connsiteY108" fmla="*/ 0 h 1006051"/>
                  <a:gd name="connsiteX109" fmla="*/ 1107268 w 1605060"/>
                  <a:gd name="connsiteY109" fmla="*/ 69565 h 1006051"/>
                  <a:gd name="connsiteX110" fmla="*/ 972429 w 1605060"/>
                  <a:gd name="connsiteY110" fmla="*/ 83351 h 1006051"/>
                  <a:gd name="connsiteX111" fmla="*/ 626786 w 1605060"/>
                  <a:gd name="connsiteY111" fmla="*/ 173666 h 1006051"/>
                  <a:gd name="connsiteX112" fmla="*/ 412254 w 1605060"/>
                  <a:gd name="connsiteY112" fmla="*/ 426814 h 1006051"/>
                  <a:gd name="connsiteX113" fmla="*/ 355491 w 1605060"/>
                  <a:gd name="connsiteY113" fmla="*/ 540340 h 1006051"/>
                  <a:gd name="connsiteX114" fmla="*/ 397764 w 1605060"/>
                  <a:gd name="connsiteY114" fmla="*/ 529930 h 1006051"/>
                  <a:gd name="connsiteX115" fmla="*/ 424282 w 1605060"/>
                  <a:gd name="connsiteY115" fmla="*/ 524725 h 1006051"/>
                  <a:gd name="connsiteX116" fmla="*/ 451784 w 1605060"/>
                  <a:gd name="connsiteY116" fmla="*/ 520294 h 1006051"/>
                  <a:gd name="connsiteX117" fmla="*/ 506296 w 1605060"/>
                  <a:gd name="connsiteY117" fmla="*/ 515159 h 1006051"/>
                  <a:gd name="connsiteX118" fmla="*/ 531477 w 1605060"/>
                  <a:gd name="connsiteY118" fmla="*/ 514807 h 1006051"/>
                  <a:gd name="connsiteX119" fmla="*/ 553986 w 1605060"/>
                  <a:gd name="connsiteY119" fmla="*/ 516003 h 1006051"/>
                  <a:gd name="connsiteX120" fmla="*/ 572836 w 1605060"/>
                  <a:gd name="connsiteY120" fmla="*/ 518817 h 1006051"/>
                  <a:gd name="connsiteX121" fmla="*/ 586975 w 1605060"/>
                  <a:gd name="connsiteY121" fmla="*/ 522755 h 1006051"/>
                  <a:gd name="connsiteX122" fmla="*/ 598510 w 1605060"/>
                  <a:gd name="connsiteY122" fmla="*/ 528101 h 1006051"/>
                  <a:gd name="connsiteX123" fmla="*/ 586482 w 1605060"/>
                  <a:gd name="connsiteY123" fmla="*/ 524444 h 1006051"/>
                  <a:gd name="connsiteX124" fmla="*/ 572274 w 1605060"/>
                  <a:gd name="connsiteY124" fmla="*/ 522474 h 1006051"/>
                  <a:gd name="connsiteX125" fmla="*/ 553704 w 1605060"/>
                  <a:gd name="connsiteY125" fmla="*/ 522263 h 1006051"/>
                  <a:gd name="connsiteX126" fmla="*/ 531829 w 1605060"/>
                  <a:gd name="connsiteY126" fmla="*/ 524092 h 1006051"/>
                  <a:gd name="connsiteX127" fmla="*/ 507633 w 1605060"/>
                  <a:gd name="connsiteY127" fmla="*/ 527820 h 1006051"/>
                  <a:gd name="connsiteX128" fmla="*/ 455864 w 1605060"/>
                  <a:gd name="connsiteY128" fmla="*/ 539988 h 1006051"/>
                  <a:gd name="connsiteX129" fmla="*/ 430049 w 1605060"/>
                  <a:gd name="connsiteY129" fmla="*/ 547866 h 1006051"/>
                  <a:gd name="connsiteX130" fmla="*/ 405361 w 1605060"/>
                  <a:gd name="connsiteY130" fmla="*/ 556377 h 1006051"/>
                  <a:gd name="connsiteX131" fmla="*/ 362665 w 1605060"/>
                  <a:gd name="connsiteY131" fmla="*/ 573470 h 1006051"/>
                  <a:gd name="connsiteX132" fmla="*/ 346417 w 1605060"/>
                  <a:gd name="connsiteY132" fmla="*/ 581207 h 1006051"/>
                  <a:gd name="connsiteX133" fmla="*/ 334952 w 1605060"/>
                  <a:gd name="connsiteY133" fmla="*/ 587326 h 1006051"/>
                  <a:gd name="connsiteX134" fmla="*/ 330450 w 1605060"/>
                  <a:gd name="connsiteY134" fmla="*/ 589999 h 1006051"/>
                  <a:gd name="connsiteX135" fmla="*/ 330028 w 1605060"/>
                  <a:gd name="connsiteY135" fmla="*/ 590351 h 1006051"/>
                  <a:gd name="connsiteX136" fmla="*/ 117606 w 1605060"/>
                  <a:gd name="connsiteY136" fmla="*/ 796442 h 1006051"/>
                  <a:gd name="connsiteX137" fmla="*/ 30457 w 1605060"/>
                  <a:gd name="connsiteY137" fmla="*/ 931281 h 1006051"/>
                  <a:gd name="connsiteX138" fmla="*/ 0 w 1605060"/>
                  <a:gd name="connsiteY138" fmla="*/ 1006051 h 1006051"/>
                  <a:gd name="connsiteX139" fmla="*/ 213126 w 1605060"/>
                  <a:gd name="connsiteY139" fmla="*/ 949007 h 1006051"/>
                  <a:gd name="connsiteX140" fmla="*/ 532251 w 1605060"/>
                  <a:gd name="connsiteY140" fmla="*/ 941129 h 10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1605060" h="1006051">
                    <a:moveTo>
                      <a:pt x="532462" y="941269"/>
                    </a:moveTo>
                    <a:cubicBezTo>
                      <a:pt x="557643" y="942817"/>
                      <a:pt x="582824" y="944857"/>
                      <a:pt x="608006" y="947319"/>
                    </a:cubicBezTo>
                    <a:cubicBezTo>
                      <a:pt x="631639" y="945138"/>
                      <a:pt x="655133" y="941762"/>
                      <a:pt x="678133" y="936697"/>
                    </a:cubicBezTo>
                    <a:cubicBezTo>
                      <a:pt x="676937" y="935009"/>
                      <a:pt x="675742" y="933251"/>
                      <a:pt x="674476" y="931422"/>
                    </a:cubicBezTo>
                    <a:cubicBezTo>
                      <a:pt x="672858" y="929031"/>
                      <a:pt x="671099" y="926569"/>
                      <a:pt x="669341" y="923966"/>
                    </a:cubicBezTo>
                    <a:cubicBezTo>
                      <a:pt x="667371" y="921504"/>
                      <a:pt x="665121" y="918972"/>
                      <a:pt x="662940" y="916370"/>
                    </a:cubicBezTo>
                    <a:cubicBezTo>
                      <a:pt x="660689" y="913767"/>
                      <a:pt x="658438" y="911094"/>
                      <a:pt x="656047" y="908351"/>
                    </a:cubicBezTo>
                    <a:cubicBezTo>
                      <a:pt x="653796" y="905537"/>
                      <a:pt x="651264" y="902794"/>
                      <a:pt x="648521" y="900473"/>
                    </a:cubicBezTo>
                    <a:cubicBezTo>
                      <a:pt x="643034" y="895690"/>
                      <a:pt x="637618" y="889711"/>
                      <a:pt x="631569" y="885421"/>
                    </a:cubicBezTo>
                    <a:cubicBezTo>
                      <a:pt x="628263" y="883029"/>
                      <a:pt x="624887" y="880567"/>
                      <a:pt x="621511" y="878176"/>
                    </a:cubicBezTo>
                    <a:cubicBezTo>
                      <a:pt x="618134" y="875784"/>
                      <a:pt x="614828" y="874166"/>
                      <a:pt x="611452" y="872127"/>
                    </a:cubicBezTo>
                    <a:cubicBezTo>
                      <a:pt x="604911" y="867836"/>
                      <a:pt x="597244" y="865093"/>
                      <a:pt x="590140" y="861646"/>
                    </a:cubicBezTo>
                    <a:cubicBezTo>
                      <a:pt x="582613" y="859184"/>
                      <a:pt x="575298" y="856160"/>
                      <a:pt x="567772" y="854542"/>
                    </a:cubicBezTo>
                    <a:cubicBezTo>
                      <a:pt x="560316" y="852784"/>
                      <a:pt x="553142" y="850884"/>
                      <a:pt x="546037" y="849970"/>
                    </a:cubicBezTo>
                    <a:cubicBezTo>
                      <a:pt x="539074" y="848845"/>
                      <a:pt x="532392" y="847649"/>
                      <a:pt x="526202" y="847086"/>
                    </a:cubicBezTo>
                    <a:cubicBezTo>
                      <a:pt x="513822" y="845609"/>
                      <a:pt x="503483" y="844765"/>
                      <a:pt x="496168" y="844343"/>
                    </a:cubicBezTo>
                    <a:cubicBezTo>
                      <a:pt x="488852" y="843851"/>
                      <a:pt x="484702" y="843569"/>
                      <a:pt x="484702" y="843569"/>
                    </a:cubicBezTo>
                    <a:cubicBezTo>
                      <a:pt x="484702" y="843569"/>
                      <a:pt x="488852" y="843358"/>
                      <a:pt x="496168" y="843077"/>
                    </a:cubicBezTo>
                    <a:cubicBezTo>
                      <a:pt x="503483" y="842655"/>
                      <a:pt x="513893" y="842303"/>
                      <a:pt x="526483" y="842373"/>
                    </a:cubicBezTo>
                    <a:cubicBezTo>
                      <a:pt x="532744" y="842162"/>
                      <a:pt x="539566" y="842585"/>
                      <a:pt x="546811" y="842936"/>
                    </a:cubicBezTo>
                    <a:cubicBezTo>
                      <a:pt x="554056" y="843077"/>
                      <a:pt x="561653" y="844132"/>
                      <a:pt x="569601" y="845117"/>
                    </a:cubicBezTo>
                    <a:cubicBezTo>
                      <a:pt x="577549" y="845890"/>
                      <a:pt x="585568" y="848212"/>
                      <a:pt x="593868" y="849900"/>
                    </a:cubicBezTo>
                    <a:cubicBezTo>
                      <a:pt x="601886" y="852643"/>
                      <a:pt x="610327" y="854612"/>
                      <a:pt x="618345" y="858622"/>
                    </a:cubicBezTo>
                    <a:cubicBezTo>
                      <a:pt x="622284" y="860451"/>
                      <a:pt x="626645" y="862139"/>
                      <a:pt x="630303" y="864178"/>
                    </a:cubicBezTo>
                    <a:cubicBezTo>
                      <a:pt x="633890" y="866218"/>
                      <a:pt x="637548" y="868258"/>
                      <a:pt x="641135" y="870228"/>
                    </a:cubicBezTo>
                    <a:cubicBezTo>
                      <a:pt x="649013" y="874589"/>
                      <a:pt x="655203" y="880075"/>
                      <a:pt x="662096" y="884858"/>
                    </a:cubicBezTo>
                    <a:cubicBezTo>
                      <a:pt x="665543" y="887179"/>
                      <a:pt x="668567" y="889852"/>
                      <a:pt x="671381" y="892595"/>
                    </a:cubicBezTo>
                    <a:cubicBezTo>
                      <a:pt x="674264" y="895268"/>
                      <a:pt x="677078" y="897871"/>
                      <a:pt x="679821" y="900403"/>
                    </a:cubicBezTo>
                    <a:cubicBezTo>
                      <a:pt x="682564" y="903005"/>
                      <a:pt x="685308" y="905397"/>
                      <a:pt x="687770" y="907929"/>
                    </a:cubicBezTo>
                    <a:cubicBezTo>
                      <a:pt x="689598" y="910039"/>
                      <a:pt x="691357" y="912009"/>
                      <a:pt x="693115" y="913978"/>
                    </a:cubicBezTo>
                    <a:cubicBezTo>
                      <a:pt x="692693" y="911657"/>
                      <a:pt x="692342" y="909265"/>
                      <a:pt x="691990" y="906944"/>
                    </a:cubicBezTo>
                    <a:cubicBezTo>
                      <a:pt x="690724" y="896042"/>
                      <a:pt x="690864" y="885280"/>
                      <a:pt x="691708" y="875433"/>
                    </a:cubicBezTo>
                    <a:cubicBezTo>
                      <a:pt x="692764" y="865585"/>
                      <a:pt x="694381" y="856652"/>
                      <a:pt x="696421" y="849126"/>
                    </a:cubicBezTo>
                    <a:cubicBezTo>
                      <a:pt x="698320" y="841600"/>
                      <a:pt x="700571" y="835621"/>
                      <a:pt x="702189" y="831471"/>
                    </a:cubicBezTo>
                    <a:cubicBezTo>
                      <a:pt x="703877" y="827391"/>
                      <a:pt x="704862" y="825000"/>
                      <a:pt x="704862" y="825000"/>
                    </a:cubicBezTo>
                    <a:cubicBezTo>
                      <a:pt x="704862" y="825000"/>
                      <a:pt x="704510" y="827462"/>
                      <a:pt x="703877" y="831893"/>
                    </a:cubicBezTo>
                    <a:cubicBezTo>
                      <a:pt x="703314" y="836254"/>
                      <a:pt x="702681" y="842514"/>
                      <a:pt x="702681" y="849970"/>
                    </a:cubicBezTo>
                    <a:cubicBezTo>
                      <a:pt x="702541" y="857426"/>
                      <a:pt x="703174" y="866078"/>
                      <a:pt x="704440" y="875081"/>
                    </a:cubicBezTo>
                    <a:cubicBezTo>
                      <a:pt x="705284" y="879583"/>
                      <a:pt x="705987" y="884155"/>
                      <a:pt x="707324" y="888727"/>
                    </a:cubicBezTo>
                    <a:cubicBezTo>
                      <a:pt x="708379" y="893299"/>
                      <a:pt x="710067" y="897730"/>
                      <a:pt x="711544" y="902161"/>
                    </a:cubicBezTo>
                    <a:cubicBezTo>
                      <a:pt x="713443" y="906382"/>
                      <a:pt x="715061" y="910672"/>
                      <a:pt x="717452" y="914330"/>
                    </a:cubicBezTo>
                    <a:cubicBezTo>
                      <a:pt x="719351" y="917917"/>
                      <a:pt x="721673" y="920871"/>
                      <a:pt x="723853" y="923755"/>
                    </a:cubicBezTo>
                    <a:cubicBezTo>
                      <a:pt x="744181" y="916721"/>
                      <a:pt x="763876" y="907788"/>
                      <a:pt x="782797" y="896675"/>
                    </a:cubicBezTo>
                    <a:cubicBezTo>
                      <a:pt x="785962" y="880849"/>
                      <a:pt x="788776" y="863123"/>
                      <a:pt x="789831" y="844273"/>
                    </a:cubicBezTo>
                    <a:cubicBezTo>
                      <a:pt x="791097" y="821624"/>
                      <a:pt x="789760" y="797427"/>
                      <a:pt x="783219" y="774497"/>
                    </a:cubicBezTo>
                    <a:cubicBezTo>
                      <a:pt x="779913" y="763102"/>
                      <a:pt x="775482" y="751989"/>
                      <a:pt x="769644" y="741790"/>
                    </a:cubicBezTo>
                    <a:cubicBezTo>
                      <a:pt x="763805" y="731239"/>
                      <a:pt x="756912" y="721321"/>
                      <a:pt x="749949" y="711614"/>
                    </a:cubicBezTo>
                    <a:cubicBezTo>
                      <a:pt x="742985" y="701908"/>
                      <a:pt x="735951" y="692482"/>
                      <a:pt x="729762" y="683057"/>
                    </a:cubicBezTo>
                    <a:cubicBezTo>
                      <a:pt x="723572" y="673632"/>
                      <a:pt x="718296" y="664136"/>
                      <a:pt x="714639" y="654851"/>
                    </a:cubicBezTo>
                    <a:cubicBezTo>
                      <a:pt x="710981" y="645566"/>
                      <a:pt x="708941" y="636563"/>
                      <a:pt x="708238" y="628545"/>
                    </a:cubicBezTo>
                    <a:cubicBezTo>
                      <a:pt x="707535" y="620526"/>
                      <a:pt x="707957" y="613562"/>
                      <a:pt x="708660" y="607935"/>
                    </a:cubicBezTo>
                    <a:cubicBezTo>
                      <a:pt x="709434" y="602308"/>
                      <a:pt x="710419" y="597947"/>
                      <a:pt x="711122" y="595064"/>
                    </a:cubicBezTo>
                    <a:cubicBezTo>
                      <a:pt x="711896" y="592180"/>
                      <a:pt x="712318" y="590632"/>
                      <a:pt x="712318" y="590632"/>
                    </a:cubicBezTo>
                    <a:cubicBezTo>
                      <a:pt x="712318" y="590632"/>
                      <a:pt x="712107" y="592250"/>
                      <a:pt x="711685" y="595204"/>
                    </a:cubicBezTo>
                    <a:cubicBezTo>
                      <a:pt x="711333" y="598158"/>
                      <a:pt x="710911" y="602590"/>
                      <a:pt x="710841" y="608146"/>
                    </a:cubicBezTo>
                    <a:cubicBezTo>
                      <a:pt x="710841" y="619190"/>
                      <a:pt x="712880" y="635227"/>
                      <a:pt x="721954" y="651475"/>
                    </a:cubicBezTo>
                    <a:cubicBezTo>
                      <a:pt x="730817" y="667864"/>
                      <a:pt x="746080" y="683620"/>
                      <a:pt x="762680" y="701275"/>
                    </a:cubicBezTo>
                    <a:cubicBezTo>
                      <a:pt x="770910" y="710137"/>
                      <a:pt x="779491" y="719703"/>
                      <a:pt x="787369" y="730324"/>
                    </a:cubicBezTo>
                    <a:cubicBezTo>
                      <a:pt x="795458" y="741156"/>
                      <a:pt x="802140" y="753325"/>
                      <a:pt x="807486" y="765986"/>
                    </a:cubicBezTo>
                    <a:cubicBezTo>
                      <a:pt x="818177" y="791448"/>
                      <a:pt x="822960" y="818810"/>
                      <a:pt x="824578" y="844132"/>
                    </a:cubicBezTo>
                    <a:cubicBezTo>
                      <a:pt x="825070" y="851728"/>
                      <a:pt x="825211" y="859184"/>
                      <a:pt x="825211" y="866429"/>
                    </a:cubicBezTo>
                    <a:cubicBezTo>
                      <a:pt x="830346" y="862068"/>
                      <a:pt x="835340" y="857356"/>
                      <a:pt x="840263" y="852502"/>
                    </a:cubicBezTo>
                    <a:cubicBezTo>
                      <a:pt x="842584" y="846664"/>
                      <a:pt x="845117" y="840685"/>
                      <a:pt x="848001" y="834636"/>
                    </a:cubicBezTo>
                    <a:cubicBezTo>
                      <a:pt x="862701" y="802914"/>
                      <a:pt x="885280" y="770206"/>
                      <a:pt x="911305" y="738976"/>
                    </a:cubicBezTo>
                    <a:cubicBezTo>
                      <a:pt x="924247" y="723290"/>
                      <a:pt x="938034" y="707816"/>
                      <a:pt x="951820" y="692271"/>
                    </a:cubicBezTo>
                    <a:cubicBezTo>
                      <a:pt x="965466" y="676797"/>
                      <a:pt x="980026" y="661041"/>
                      <a:pt x="992546" y="645355"/>
                    </a:cubicBezTo>
                    <a:cubicBezTo>
                      <a:pt x="999580" y="637056"/>
                      <a:pt x="1004926" y="629178"/>
                      <a:pt x="1010764" y="621159"/>
                    </a:cubicBezTo>
                    <a:cubicBezTo>
                      <a:pt x="1016180" y="612859"/>
                      <a:pt x="1021877" y="604419"/>
                      <a:pt x="1026590" y="595697"/>
                    </a:cubicBezTo>
                    <a:cubicBezTo>
                      <a:pt x="1036719" y="578464"/>
                      <a:pt x="1044175" y="560246"/>
                      <a:pt x="1050786" y="542239"/>
                    </a:cubicBezTo>
                    <a:cubicBezTo>
                      <a:pt x="1057047" y="524162"/>
                      <a:pt x="1061337" y="506015"/>
                      <a:pt x="1064502" y="488501"/>
                    </a:cubicBezTo>
                    <a:cubicBezTo>
                      <a:pt x="1067386" y="470986"/>
                      <a:pt x="1069145" y="454175"/>
                      <a:pt x="1069778" y="438490"/>
                    </a:cubicBezTo>
                    <a:cubicBezTo>
                      <a:pt x="1070551" y="422875"/>
                      <a:pt x="1070411" y="408455"/>
                      <a:pt x="1069989" y="395654"/>
                    </a:cubicBezTo>
                    <a:cubicBezTo>
                      <a:pt x="1069567" y="382852"/>
                      <a:pt x="1068723" y="371739"/>
                      <a:pt x="1067949" y="362524"/>
                    </a:cubicBezTo>
                    <a:cubicBezTo>
                      <a:pt x="1067316" y="353310"/>
                      <a:pt x="1066261" y="346136"/>
                      <a:pt x="1065839" y="341212"/>
                    </a:cubicBezTo>
                    <a:cubicBezTo>
                      <a:pt x="1065276" y="336288"/>
                      <a:pt x="1064995" y="333686"/>
                      <a:pt x="1064995" y="333686"/>
                    </a:cubicBezTo>
                    <a:cubicBezTo>
                      <a:pt x="1064995" y="333686"/>
                      <a:pt x="1065557" y="336288"/>
                      <a:pt x="1066613" y="341071"/>
                    </a:cubicBezTo>
                    <a:cubicBezTo>
                      <a:pt x="1067597" y="345925"/>
                      <a:pt x="1069356" y="352958"/>
                      <a:pt x="1070973" y="362102"/>
                    </a:cubicBezTo>
                    <a:cubicBezTo>
                      <a:pt x="1072732" y="371176"/>
                      <a:pt x="1074701" y="382290"/>
                      <a:pt x="1076460" y="395091"/>
                    </a:cubicBezTo>
                    <a:cubicBezTo>
                      <a:pt x="1078218" y="407893"/>
                      <a:pt x="1079907" y="422453"/>
                      <a:pt x="1080751" y="438420"/>
                    </a:cubicBezTo>
                    <a:cubicBezTo>
                      <a:pt x="1081735" y="454386"/>
                      <a:pt x="1081735" y="471830"/>
                      <a:pt x="1080680" y="490329"/>
                    </a:cubicBezTo>
                    <a:cubicBezTo>
                      <a:pt x="1079344" y="508829"/>
                      <a:pt x="1076812" y="528312"/>
                      <a:pt x="1072099" y="548288"/>
                    </a:cubicBezTo>
                    <a:cubicBezTo>
                      <a:pt x="1067175" y="568053"/>
                      <a:pt x="1061126" y="588592"/>
                      <a:pt x="1052123" y="608287"/>
                    </a:cubicBezTo>
                    <a:cubicBezTo>
                      <a:pt x="1047973" y="618346"/>
                      <a:pt x="1042908" y="627912"/>
                      <a:pt x="1037774" y="637689"/>
                    </a:cubicBezTo>
                    <a:cubicBezTo>
                      <a:pt x="1032217" y="647325"/>
                      <a:pt x="1026590" y="657454"/>
                      <a:pt x="1020822" y="665894"/>
                    </a:cubicBezTo>
                    <a:cubicBezTo>
                      <a:pt x="1008865" y="684464"/>
                      <a:pt x="996344" y="701204"/>
                      <a:pt x="984246" y="718226"/>
                    </a:cubicBezTo>
                    <a:cubicBezTo>
                      <a:pt x="972148" y="735107"/>
                      <a:pt x="960401" y="751567"/>
                      <a:pt x="949710" y="767604"/>
                    </a:cubicBezTo>
                    <a:cubicBezTo>
                      <a:pt x="946052" y="773020"/>
                      <a:pt x="942676" y="778366"/>
                      <a:pt x="939370" y="783711"/>
                    </a:cubicBezTo>
                    <a:cubicBezTo>
                      <a:pt x="913345" y="849056"/>
                      <a:pt x="909336" y="888797"/>
                      <a:pt x="910109" y="909898"/>
                    </a:cubicBezTo>
                    <a:cubicBezTo>
                      <a:pt x="955618" y="898644"/>
                      <a:pt x="1002956" y="907015"/>
                      <a:pt x="1041853" y="935431"/>
                    </a:cubicBezTo>
                    <a:cubicBezTo>
                      <a:pt x="1044597" y="937401"/>
                      <a:pt x="1047199" y="939441"/>
                      <a:pt x="1049802" y="941480"/>
                    </a:cubicBezTo>
                    <a:cubicBezTo>
                      <a:pt x="1049802" y="782093"/>
                      <a:pt x="1158334" y="630725"/>
                      <a:pt x="1254909" y="512627"/>
                    </a:cubicBezTo>
                    <a:cubicBezTo>
                      <a:pt x="1311601" y="443343"/>
                      <a:pt x="1372866" y="377788"/>
                      <a:pt x="1437367" y="315749"/>
                    </a:cubicBezTo>
                    <a:cubicBezTo>
                      <a:pt x="1459242" y="294718"/>
                      <a:pt x="1481469" y="274039"/>
                      <a:pt x="1504188" y="253922"/>
                    </a:cubicBezTo>
                    <a:cubicBezTo>
                      <a:pt x="1526485" y="234227"/>
                      <a:pt x="1551385" y="216220"/>
                      <a:pt x="1569814" y="192727"/>
                    </a:cubicBezTo>
                    <a:cubicBezTo>
                      <a:pt x="1587820" y="169727"/>
                      <a:pt x="1612720" y="131392"/>
                      <a:pt x="1602803" y="100795"/>
                    </a:cubicBezTo>
                    <a:cubicBezTo>
                      <a:pt x="1600693" y="94324"/>
                      <a:pt x="1597668" y="87923"/>
                      <a:pt x="1592885" y="82929"/>
                    </a:cubicBezTo>
                    <a:cubicBezTo>
                      <a:pt x="1592181" y="82226"/>
                      <a:pt x="1591759" y="81733"/>
                      <a:pt x="1591408" y="81311"/>
                    </a:cubicBezTo>
                    <a:cubicBezTo>
                      <a:pt x="1460649" y="49096"/>
                      <a:pt x="1415773" y="191813"/>
                      <a:pt x="1321238" y="246747"/>
                    </a:cubicBezTo>
                    <a:cubicBezTo>
                      <a:pt x="1321027" y="246888"/>
                      <a:pt x="1320745" y="246958"/>
                      <a:pt x="1320534" y="247099"/>
                    </a:cubicBezTo>
                    <a:cubicBezTo>
                      <a:pt x="1316947" y="249139"/>
                      <a:pt x="1313289" y="251108"/>
                      <a:pt x="1309491" y="252867"/>
                    </a:cubicBezTo>
                    <a:cubicBezTo>
                      <a:pt x="1308366" y="253429"/>
                      <a:pt x="1307311" y="253922"/>
                      <a:pt x="1306185" y="254414"/>
                    </a:cubicBezTo>
                    <a:cubicBezTo>
                      <a:pt x="1303090" y="255821"/>
                      <a:pt x="1299925" y="257087"/>
                      <a:pt x="1296690" y="258283"/>
                    </a:cubicBezTo>
                    <a:cubicBezTo>
                      <a:pt x="1295424" y="258775"/>
                      <a:pt x="1294228" y="259268"/>
                      <a:pt x="1292962" y="259690"/>
                    </a:cubicBezTo>
                    <a:cubicBezTo>
                      <a:pt x="1288601" y="261167"/>
                      <a:pt x="1284169" y="262503"/>
                      <a:pt x="1279597" y="263629"/>
                    </a:cubicBezTo>
                    <a:cubicBezTo>
                      <a:pt x="1265108" y="267075"/>
                      <a:pt x="1250126" y="254063"/>
                      <a:pt x="1254768" y="238799"/>
                    </a:cubicBezTo>
                    <a:cubicBezTo>
                      <a:pt x="1256245" y="233946"/>
                      <a:pt x="1257652" y="229022"/>
                      <a:pt x="1259059" y="224169"/>
                    </a:cubicBezTo>
                    <a:cubicBezTo>
                      <a:pt x="1273759" y="171837"/>
                      <a:pt x="1282341" y="117043"/>
                      <a:pt x="1272704" y="63938"/>
                    </a:cubicBezTo>
                    <a:cubicBezTo>
                      <a:pt x="1268413" y="43258"/>
                      <a:pt x="1261591" y="23704"/>
                      <a:pt x="1253009" y="4713"/>
                    </a:cubicBezTo>
                    <a:cubicBezTo>
                      <a:pt x="1252165" y="3165"/>
                      <a:pt x="1251392" y="1547"/>
                      <a:pt x="1250548" y="0"/>
                    </a:cubicBezTo>
                    <a:cubicBezTo>
                      <a:pt x="1206375" y="29683"/>
                      <a:pt x="1160022" y="59788"/>
                      <a:pt x="1107268" y="69565"/>
                    </a:cubicBezTo>
                    <a:cubicBezTo>
                      <a:pt x="1062814" y="77794"/>
                      <a:pt x="1017446" y="80045"/>
                      <a:pt x="972429" y="83351"/>
                    </a:cubicBezTo>
                    <a:cubicBezTo>
                      <a:pt x="853065" y="92143"/>
                      <a:pt x="730113" y="108462"/>
                      <a:pt x="626786" y="173666"/>
                    </a:cubicBezTo>
                    <a:cubicBezTo>
                      <a:pt x="531407" y="233805"/>
                      <a:pt x="465922" y="329606"/>
                      <a:pt x="412254" y="426814"/>
                    </a:cubicBezTo>
                    <a:cubicBezTo>
                      <a:pt x="391785" y="463882"/>
                      <a:pt x="372794" y="501724"/>
                      <a:pt x="355491" y="540340"/>
                    </a:cubicBezTo>
                    <a:cubicBezTo>
                      <a:pt x="368152" y="536823"/>
                      <a:pt x="382360" y="533095"/>
                      <a:pt x="397764" y="529930"/>
                    </a:cubicBezTo>
                    <a:cubicBezTo>
                      <a:pt x="406345" y="528031"/>
                      <a:pt x="415208" y="526343"/>
                      <a:pt x="424282" y="524725"/>
                    </a:cubicBezTo>
                    <a:cubicBezTo>
                      <a:pt x="433285" y="522967"/>
                      <a:pt x="442570" y="521771"/>
                      <a:pt x="451784" y="520294"/>
                    </a:cubicBezTo>
                    <a:cubicBezTo>
                      <a:pt x="470283" y="517832"/>
                      <a:pt x="488782" y="515792"/>
                      <a:pt x="506296" y="515159"/>
                    </a:cubicBezTo>
                    <a:cubicBezTo>
                      <a:pt x="515018" y="514667"/>
                      <a:pt x="523459" y="514596"/>
                      <a:pt x="531477" y="514807"/>
                    </a:cubicBezTo>
                    <a:cubicBezTo>
                      <a:pt x="539426" y="514667"/>
                      <a:pt x="547093" y="515651"/>
                      <a:pt x="553986" y="516003"/>
                    </a:cubicBezTo>
                    <a:cubicBezTo>
                      <a:pt x="560949" y="516777"/>
                      <a:pt x="567280" y="517972"/>
                      <a:pt x="572836" y="518817"/>
                    </a:cubicBezTo>
                    <a:cubicBezTo>
                      <a:pt x="578323" y="520364"/>
                      <a:pt x="583036" y="521700"/>
                      <a:pt x="586975" y="522755"/>
                    </a:cubicBezTo>
                    <a:cubicBezTo>
                      <a:pt x="594290" y="526132"/>
                      <a:pt x="598510" y="528101"/>
                      <a:pt x="598510" y="528101"/>
                    </a:cubicBezTo>
                    <a:cubicBezTo>
                      <a:pt x="598510" y="528101"/>
                      <a:pt x="594149" y="526765"/>
                      <a:pt x="586482" y="524444"/>
                    </a:cubicBezTo>
                    <a:cubicBezTo>
                      <a:pt x="582543" y="523881"/>
                      <a:pt x="577760" y="523248"/>
                      <a:pt x="572274" y="522474"/>
                    </a:cubicBezTo>
                    <a:cubicBezTo>
                      <a:pt x="566717" y="522333"/>
                      <a:pt x="560527" y="522052"/>
                      <a:pt x="553704" y="522263"/>
                    </a:cubicBezTo>
                    <a:cubicBezTo>
                      <a:pt x="546882" y="522826"/>
                      <a:pt x="539566" y="522826"/>
                      <a:pt x="531829" y="524092"/>
                    </a:cubicBezTo>
                    <a:cubicBezTo>
                      <a:pt x="524092" y="525006"/>
                      <a:pt x="516003" y="526132"/>
                      <a:pt x="507633" y="527820"/>
                    </a:cubicBezTo>
                    <a:cubicBezTo>
                      <a:pt x="490892" y="530774"/>
                      <a:pt x="473308" y="535205"/>
                      <a:pt x="455864" y="539988"/>
                    </a:cubicBezTo>
                    <a:cubicBezTo>
                      <a:pt x="447142" y="542661"/>
                      <a:pt x="438420" y="544982"/>
                      <a:pt x="430049" y="547866"/>
                    </a:cubicBezTo>
                    <a:cubicBezTo>
                      <a:pt x="421538" y="550610"/>
                      <a:pt x="413309" y="553423"/>
                      <a:pt x="405361" y="556377"/>
                    </a:cubicBezTo>
                    <a:cubicBezTo>
                      <a:pt x="389394" y="562075"/>
                      <a:pt x="374904" y="568194"/>
                      <a:pt x="362665" y="573470"/>
                    </a:cubicBezTo>
                    <a:cubicBezTo>
                      <a:pt x="356686" y="576283"/>
                      <a:pt x="351270" y="578886"/>
                      <a:pt x="346417" y="581207"/>
                    </a:cubicBezTo>
                    <a:cubicBezTo>
                      <a:pt x="341986" y="583528"/>
                      <a:pt x="338117" y="585638"/>
                      <a:pt x="334952" y="587326"/>
                    </a:cubicBezTo>
                    <a:cubicBezTo>
                      <a:pt x="333264" y="588311"/>
                      <a:pt x="331787" y="589225"/>
                      <a:pt x="330450" y="589999"/>
                    </a:cubicBezTo>
                    <a:cubicBezTo>
                      <a:pt x="330309" y="590069"/>
                      <a:pt x="330169" y="590280"/>
                      <a:pt x="330028" y="590351"/>
                    </a:cubicBezTo>
                    <a:cubicBezTo>
                      <a:pt x="245974" y="638955"/>
                      <a:pt x="175635" y="719985"/>
                      <a:pt x="117606" y="796442"/>
                    </a:cubicBezTo>
                    <a:cubicBezTo>
                      <a:pt x="85250" y="838997"/>
                      <a:pt x="54723" y="883592"/>
                      <a:pt x="30457" y="931281"/>
                    </a:cubicBezTo>
                    <a:cubicBezTo>
                      <a:pt x="18499" y="954774"/>
                      <a:pt x="6823" y="979956"/>
                      <a:pt x="0" y="1006051"/>
                    </a:cubicBezTo>
                    <a:cubicBezTo>
                      <a:pt x="64430" y="971093"/>
                      <a:pt x="142435" y="957869"/>
                      <a:pt x="213126" y="949007"/>
                    </a:cubicBezTo>
                    <a:cubicBezTo>
                      <a:pt x="318774" y="935783"/>
                      <a:pt x="426110" y="934587"/>
                      <a:pt x="532251" y="9411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2" name="Freeform: Shape 1211">
                <a:extLst>
                  <a:ext uri="{FF2B5EF4-FFF2-40B4-BE49-F238E27FC236}">
                    <a16:creationId xmlns:a16="http://schemas.microsoft.com/office/drawing/2014/main" id="{6E585116-FDB8-8FE1-321C-0060732664EA}"/>
                  </a:ext>
                </a:extLst>
              </p:cNvPr>
              <p:cNvSpPr/>
              <p:nvPr/>
            </p:nvSpPr>
            <p:spPr>
              <a:xfrm>
                <a:off x="2905093" y="3006513"/>
                <a:ext cx="598059" cy="621549"/>
              </a:xfrm>
              <a:custGeom>
                <a:avLst/>
                <a:gdLst>
                  <a:gd name="connsiteX0" fmla="*/ 581585 w 598059"/>
                  <a:gd name="connsiteY0" fmla="*/ 525040 h 621549"/>
                  <a:gd name="connsiteX1" fmla="*/ 582499 w 598059"/>
                  <a:gd name="connsiteY1" fmla="*/ 521734 h 621549"/>
                  <a:gd name="connsiteX2" fmla="*/ 586368 w 598059"/>
                  <a:gd name="connsiteY2" fmla="*/ 506119 h 621549"/>
                  <a:gd name="connsiteX3" fmla="*/ 587282 w 598059"/>
                  <a:gd name="connsiteY3" fmla="*/ 501828 h 621549"/>
                  <a:gd name="connsiteX4" fmla="*/ 590658 w 598059"/>
                  <a:gd name="connsiteY4" fmla="*/ 484595 h 621549"/>
                  <a:gd name="connsiteX5" fmla="*/ 590658 w 598059"/>
                  <a:gd name="connsiteY5" fmla="*/ 484384 h 621549"/>
                  <a:gd name="connsiteX6" fmla="*/ 598044 w 598059"/>
                  <a:gd name="connsiteY6" fmla="*/ 384574 h 621549"/>
                  <a:gd name="connsiteX7" fmla="*/ 597481 w 598059"/>
                  <a:gd name="connsiteY7" fmla="*/ 364949 h 621549"/>
                  <a:gd name="connsiteX8" fmla="*/ 577997 w 598059"/>
                  <a:gd name="connsiteY8" fmla="*/ 233557 h 621549"/>
                  <a:gd name="connsiteX9" fmla="*/ 575887 w 598059"/>
                  <a:gd name="connsiteY9" fmla="*/ 226312 h 621549"/>
                  <a:gd name="connsiteX10" fmla="*/ 572018 w 598059"/>
                  <a:gd name="connsiteY10" fmla="*/ 213370 h 621549"/>
                  <a:gd name="connsiteX11" fmla="*/ 569768 w 598059"/>
                  <a:gd name="connsiteY11" fmla="*/ 206688 h 621549"/>
                  <a:gd name="connsiteX12" fmla="*/ 563789 w 598059"/>
                  <a:gd name="connsiteY12" fmla="*/ 189947 h 621549"/>
                  <a:gd name="connsiteX13" fmla="*/ 563297 w 598059"/>
                  <a:gd name="connsiteY13" fmla="*/ 188681 h 621549"/>
                  <a:gd name="connsiteX14" fmla="*/ 538537 w 598059"/>
                  <a:gd name="connsiteY14" fmla="*/ 138459 h 621549"/>
                  <a:gd name="connsiteX15" fmla="*/ 538537 w 598059"/>
                  <a:gd name="connsiteY15" fmla="*/ 137826 h 621549"/>
                  <a:gd name="connsiteX16" fmla="*/ 507518 w 598059"/>
                  <a:gd name="connsiteY16" fmla="*/ 101391 h 621549"/>
                  <a:gd name="connsiteX17" fmla="*/ 480719 w 598059"/>
                  <a:gd name="connsiteY17" fmla="*/ 84439 h 621549"/>
                  <a:gd name="connsiteX18" fmla="*/ 448152 w 598059"/>
                  <a:gd name="connsiteY18" fmla="*/ 70231 h 621549"/>
                  <a:gd name="connsiteX19" fmla="*/ 444354 w 598059"/>
                  <a:gd name="connsiteY19" fmla="*/ 67066 h 621549"/>
                  <a:gd name="connsiteX20" fmla="*/ 290524 w 598059"/>
                  <a:gd name="connsiteY20" fmla="*/ 16422 h 621549"/>
                  <a:gd name="connsiteX21" fmla="*/ 162367 w 598059"/>
                  <a:gd name="connsiteY21" fmla="*/ 16985 h 621549"/>
                  <a:gd name="connsiteX22" fmla="*/ 132192 w 598059"/>
                  <a:gd name="connsiteY22" fmla="*/ 40759 h 621549"/>
                  <a:gd name="connsiteX23" fmla="*/ 179811 w 598059"/>
                  <a:gd name="connsiteY23" fmla="*/ 79375 h 621549"/>
                  <a:gd name="connsiteX24" fmla="*/ 76484 w 598059"/>
                  <a:gd name="connsiteY24" fmla="*/ 89082 h 621549"/>
                  <a:gd name="connsiteX25" fmla="*/ 30694 w 598059"/>
                  <a:gd name="connsiteY25" fmla="*/ 124110 h 621549"/>
                  <a:gd name="connsiteX26" fmla="*/ 35828 w 598059"/>
                  <a:gd name="connsiteY26" fmla="*/ 190510 h 621549"/>
                  <a:gd name="connsiteX27" fmla="*/ 161242 w 598059"/>
                  <a:gd name="connsiteY27" fmla="*/ 217520 h 621549"/>
                  <a:gd name="connsiteX28" fmla="*/ 32663 w 598059"/>
                  <a:gd name="connsiteY28" fmla="*/ 214917 h 621549"/>
                  <a:gd name="connsiteX29" fmla="*/ 1292 w 598059"/>
                  <a:gd name="connsiteY29" fmla="*/ 266757 h 621549"/>
                  <a:gd name="connsiteX30" fmla="*/ 28583 w 598059"/>
                  <a:gd name="connsiteY30" fmla="*/ 340612 h 621549"/>
                  <a:gd name="connsiteX31" fmla="*/ 177279 w 598059"/>
                  <a:gd name="connsiteY31" fmla="*/ 355243 h 621549"/>
                  <a:gd name="connsiteX32" fmla="*/ 31749 w 598059"/>
                  <a:gd name="connsiteY32" fmla="*/ 365020 h 621549"/>
                  <a:gd name="connsiteX33" fmla="*/ 10014 w 598059"/>
                  <a:gd name="connsiteY33" fmla="*/ 421923 h 621549"/>
                  <a:gd name="connsiteX34" fmla="*/ 49966 w 598059"/>
                  <a:gd name="connsiteY34" fmla="*/ 478968 h 621549"/>
                  <a:gd name="connsiteX35" fmla="*/ 187337 w 598059"/>
                  <a:gd name="connsiteY35" fmla="*/ 484525 h 621549"/>
                  <a:gd name="connsiteX36" fmla="*/ 50248 w 598059"/>
                  <a:gd name="connsiteY36" fmla="*/ 508018 h 621549"/>
                  <a:gd name="connsiteX37" fmla="*/ 43565 w 598059"/>
                  <a:gd name="connsiteY37" fmla="*/ 555567 h 621549"/>
                  <a:gd name="connsiteX38" fmla="*/ 95405 w 598059"/>
                  <a:gd name="connsiteY38" fmla="*/ 598614 h 621549"/>
                  <a:gd name="connsiteX39" fmla="*/ 266609 w 598059"/>
                  <a:gd name="connsiteY39" fmla="*/ 621544 h 621549"/>
                  <a:gd name="connsiteX40" fmla="*/ 438375 w 598059"/>
                  <a:gd name="connsiteY40" fmla="*/ 586656 h 621549"/>
                  <a:gd name="connsiteX41" fmla="*/ 578912 w 598059"/>
                  <a:gd name="connsiteY41" fmla="*/ 533480 h 621549"/>
                  <a:gd name="connsiteX42" fmla="*/ 581585 w 598059"/>
                  <a:gd name="connsiteY42" fmla="*/ 524829 h 6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98059" h="621549">
                    <a:moveTo>
                      <a:pt x="581585" y="525040"/>
                    </a:moveTo>
                    <a:cubicBezTo>
                      <a:pt x="581866" y="523914"/>
                      <a:pt x="582218" y="522859"/>
                      <a:pt x="582499" y="521734"/>
                    </a:cubicBezTo>
                    <a:cubicBezTo>
                      <a:pt x="583906" y="516529"/>
                      <a:pt x="585172" y="511324"/>
                      <a:pt x="586368" y="506119"/>
                    </a:cubicBezTo>
                    <a:cubicBezTo>
                      <a:pt x="586719" y="504712"/>
                      <a:pt x="587001" y="503235"/>
                      <a:pt x="587282" y="501828"/>
                    </a:cubicBezTo>
                    <a:cubicBezTo>
                      <a:pt x="588478" y="496130"/>
                      <a:pt x="589673" y="490363"/>
                      <a:pt x="590658" y="484595"/>
                    </a:cubicBezTo>
                    <a:cubicBezTo>
                      <a:pt x="590658" y="484595"/>
                      <a:pt x="590658" y="484454"/>
                      <a:pt x="590658" y="484384"/>
                    </a:cubicBezTo>
                    <a:cubicBezTo>
                      <a:pt x="596355" y="451536"/>
                      <a:pt x="598255" y="418125"/>
                      <a:pt x="598044" y="384574"/>
                    </a:cubicBezTo>
                    <a:cubicBezTo>
                      <a:pt x="597973" y="378032"/>
                      <a:pt x="597762" y="371491"/>
                      <a:pt x="597481" y="364949"/>
                    </a:cubicBezTo>
                    <a:cubicBezTo>
                      <a:pt x="595441" y="320636"/>
                      <a:pt x="589603" y="276323"/>
                      <a:pt x="577997" y="233557"/>
                    </a:cubicBezTo>
                    <a:cubicBezTo>
                      <a:pt x="577294" y="231165"/>
                      <a:pt x="576590" y="228704"/>
                      <a:pt x="575887" y="226312"/>
                    </a:cubicBezTo>
                    <a:cubicBezTo>
                      <a:pt x="574621" y="222021"/>
                      <a:pt x="573355" y="217661"/>
                      <a:pt x="572018" y="213370"/>
                    </a:cubicBezTo>
                    <a:cubicBezTo>
                      <a:pt x="571315" y="211119"/>
                      <a:pt x="570541" y="208939"/>
                      <a:pt x="569768" y="206688"/>
                    </a:cubicBezTo>
                    <a:cubicBezTo>
                      <a:pt x="567868" y="201061"/>
                      <a:pt x="565899" y="195504"/>
                      <a:pt x="563789" y="189947"/>
                    </a:cubicBezTo>
                    <a:cubicBezTo>
                      <a:pt x="563648" y="189525"/>
                      <a:pt x="563508" y="189103"/>
                      <a:pt x="563297" y="188681"/>
                    </a:cubicBezTo>
                    <a:cubicBezTo>
                      <a:pt x="556825" y="171870"/>
                      <a:pt x="548666" y="154496"/>
                      <a:pt x="538537" y="138459"/>
                    </a:cubicBezTo>
                    <a:cubicBezTo>
                      <a:pt x="538537" y="138248"/>
                      <a:pt x="538537" y="138037"/>
                      <a:pt x="538537" y="137826"/>
                    </a:cubicBezTo>
                    <a:cubicBezTo>
                      <a:pt x="529886" y="124110"/>
                      <a:pt x="519616" y="111801"/>
                      <a:pt x="507518" y="101391"/>
                    </a:cubicBezTo>
                    <a:cubicBezTo>
                      <a:pt x="498022" y="97171"/>
                      <a:pt x="488808" y="88800"/>
                      <a:pt x="480719" y="84439"/>
                    </a:cubicBezTo>
                    <a:cubicBezTo>
                      <a:pt x="470309" y="78812"/>
                      <a:pt x="458070" y="76773"/>
                      <a:pt x="448152" y="70231"/>
                    </a:cubicBezTo>
                    <a:cubicBezTo>
                      <a:pt x="446746" y="69317"/>
                      <a:pt x="445480" y="68191"/>
                      <a:pt x="444354" y="67066"/>
                    </a:cubicBezTo>
                    <a:cubicBezTo>
                      <a:pt x="394484" y="46527"/>
                      <a:pt x="341027" y="35906"/>
                      <a:pt x="290524" y="16422"/>
                    </a:cubicBezTo>
                    <a:cubicBezTo>
                      <a:pt x="245367" y="-1022"/>
                      <a:pt x="206891" y="-9744"/>
                      <a:pt x="162367" y="16985"/>
                    </a:cubicBezTo>
                    <a:cubicBezTo>
                      <a:pt x="151324" y="23597"/>
                      <a:pt x="141828" y="32108"/>
                      <a:pt x="132192" y="40759"/>
                    </a:cubicBezTo>
                    <a:cubicBezTo>
                      <a:pt x="97867" y="71427"/>
                      <a:pt x="167010" y="68262"/>
                      <a:pt x="179811" y="79375"/>
                    </a:cubicBezTo>
                    <a:cubicBezTo>
                      <a:pt x="160679" y="77757"/>
                      <a:pt x="115029" y="72060"/>
                      <a:pt x="76484" y="89082"/>
                    </a:cubicBezTo>
                    <a:cubicBezTo>
                      <a:pt x="59532" y="96538"/>
                      <a:pt x="39416" y="107299"/>
                      <a:pt x="30694" y="124110"/>
                    </a:cubicBezTo>
                    <a:cubicBezTo>
                      <a:pt x="19228" y="146056"/>
                      <a:pt x="25629" y="169338"/>
                      <a:pt x="35828" y="190510"/>
                    </a:cubicBezTo>
                    <a:cubicBezTo>
                      <a:pt x="41244" y="201764"/>
                      <a:pt x="134161" y="212174"/>
                      <a:pt x="161242" y="217520"/>
                    </a:cubicBezTo>
                    <a:cubicBezTo>
                      <a:pt x="142954" y="220333"/>
                      <a:pt x="44058" y="208094"/>
                      <a:pt x="32663" y="214917"/>
                    </a:cubicBezTo>
                    <a:cubicBezTo>
                      <a:pt x="15923" y="225046"/>
                      <a:pt x="5442" y="246992"/>
                      <a:pt x="1292" y="266757"/>
                    </a:cubicBezTo>
                    <a:cubicBezTo>
                      <a:pt x="-4616" y="294822"/>
                      <a:pt x="10647" y="320495"/>
                      <a:pt x="28583" y="340612"/>
                    </a:cubicBezTo>
                    <a:cubicBezTo>
                      <a:pt x="38150" y="351374"/>
                      <a:pt x="153645" y="353976"/>
                      <a:pt x="177279" y="355243"/>
                    </a:cubicBezTo>
                    <a:cubicBezTo>
                      <a:pt x="177560" y="358970"/>
                      <a:pt x="37235" y="357634"/>
                      <a:pt x="31749" y="365020"/>
                    </a:cubicBezTo>
                    <a:cubicBezTo>
                      <a:pt x="20565" y="380213"/>
                      <a:pt x="8537" y="402088"/>
                      <a:pt x="10014" y="421923"/>
                    </a:cubicBezTo>
                    <a:cubicBezTo>
                      <a:pt x="11843" y="445839"/>
                      <a:pt x="31256" y="466940"/>
                      <a:pt x="49966" y="478968"/>
                    </a:cubicBezTo>
                    <a:cubicBezTo>
                      <a:pt x="63893" y="487901"/>
                      <a:pt x="140070" y="487549"/>
                      <a:pt x="187337" y="484525"/>
                    </a:cubicBezTo>
                    <a:cubicBezTo>
                      <a:pt x="116788" y="501265"/>
                      <a:pt x="60447" y="493387"/>
                      <a:pt x="50248" y="508018"/>
                    </a:cubicBezTo>
                    <a:cubicBezTo>
                      <a:pt x="41033" y="521171"/>
                      <a:pt x="34351" y="539459"/>
                      <a:pt x="43565" y="555567"/>
                    </a:cubicBezTo>
                    <a:cubicBezTo>
                      <a:pt x="53765" y="573503"/>
                      <a:pt x="75218" y="593690"/>
                      <a:pt x="95405" y="598614"/>
                    </a:cubicBezTo>
                    <a:cubicBezTo>
                      <a:pt x="151254" y="612189"/>
                      <a:pt x="209072" y="621263"/>
                      <a:pt x="266609" y="621544"/>
                    </a:cubicBezTo>
                    <a:cubicBezTo>
                      <a:pt x="328225" y="621896"/>
                      <a:pt x="380487" y="605999"/>
                      <a:pt x="438375" y="586656"/>
                    </a:cubicBezTo>
                    <a:cubicBezTo>
                      <a:pt x="485924" y="570760"/>
                      <a:pt x="533332" y="554371"/>
                      <a:pt x="578912" y="533480"/>
                    </a:cubicBezTo>
                    <a:cubicBezTo>
                      <a:pt x="579826" y="530596"/>
                      <a:pt x="580740" y="527712"/>
                      <a:pt x="581585" y="5248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3" name="Freeform: Shape 1212">
                <a:extLst>
                  <a:ext uri="{FF2B5EF4-FFF2-40B4-BE49-F238E27FC236}">
                    <a16:creationId xmlns:a16="http://schemas.microsoft.com/office/drawing/2014/main" id="{7FD4FBBF-A5A8-5610-50D5-EAB24AE7E845}"/>
                  </a:ext>
                </a:extLst>
              </p:cNvPr>
              <p:cNvSpPr/>
              <p:nvPr/>
            </p:nvSpPr>
            <p:spPr>
              <a:xfrm>
                <a:off x="1459312" y="1693116"/>
                <a:ext cx="1600340" cy="2594223"/>
              </a:xfrm>
              <a:custGeom>
                <a:avLst/>
                <a:gdLst>
                  <a:gd name="connsiteX0" fmla="*/ 1514739 w 1600340"/>
                  <a:gd name="connsiteY0" fmla="*/ 1946195 h 2594223"/>
                  <a:gd name="connsiteX1" fmla="*/ 1449043 w 1600340"/>
                  <a:gd name="connsiteY1" fmla="*/ 1876138 h 2594223"/>
                  <a:gd name="connsiteX2" fmla="*/ 1457202 w 1600340"/>
                  <a:gd name="connsiteY2" fmla="*/ 1811567 h 2594223"/>
                  <a:gd name="connsiteX3" fmla="*/ 1420907 w 1600340"/>
                  <a:gd name="connsiteY3" fmla="*/ 1762471 h 2594223"/>
                  <a:gd name="connsiteX4" fmla="*/ 1411763 w 1600340"/>
                  <a:gd name="connsiteY4" fmla="*/ 1765496 h 2594223"/>
                  <a:gd name="connsiteX5" fmla="*/ 1380955 w 1600340"/>
                  <a:gd name="connsiteY5" fmla="*/ 1772811 h 2594223"/>
                  <a:gd name="connsiteX6" fmla="*/ 1217207 w 1600340"/>
                  <a:gd name="connsiteY6" fmla="*/ 1783995 h 2594223"/>
                  <a:gd name="connsiteX7" fmla="*/ 1130480 w 1600340"/>
                  <a:gd name="connsiteY7" fmla="*/ 1777946 h 2594223"/>
                  <a:gd name="connsiteX8" fmla="*/ 1055780 w 1600340"/>
                  <a:gd name="connsiteY8" fmla="*/ 1766058 h 2594223"/>
                  <a:gd name="connsiteX9" fmla="*/ 1026379 w 1600340"/>
                  <a:gd name="connsiteY9" fmla="*/ 1759376 h 2594223"/>
                  <a:gd name="connsiteX10" fmla="*/ 1003941 w 1600340"/>
                  <a:gd name="connsiteY10" fmla="*/ 1753468 h 2594223"/>
                  <a:gd name="connsiteX11" fmla="*/ 984598 w 1600340"/>
                  <a:gd name="connsiteY11" fmla="*/ 1747630 h 2594223"/>
                  <a:gd name="connsiteX12" fmla="*/ 1004363 w 1600340"/>
                  <a:gd name="connsiteY12" fmla="*/ 1751780 h 2594223"/>
                  <a:gd name="connsiteX13" fmla="*/ 1027153 w 1600340"/>
                  <a:gd name="connsiteY13" fmla="*/ 1755789 h 2594223"/>
                  <a:gd name="connsiteX14" fmla="*/ 1056835 w 1600340"/>
                  <a:gd name="connsiteY14" fmla="*/ 1759939 h 2594223"/>
                  <a:gd name="connsiteX15" fmla="*/ 1131394 w 1600340"/>
                  <a:gd name="connsiteY15" fmla="*/ 1765355 h 2594223"/>
                  <a:gd name="connsiteX16" fmla="*/ 1216855 w 1600340"/>
                  <a:gd name="connsiteY16" fmla="*/ 1763948 h 2594223"/>
                  <a:gd name="connsiteX17" fmla="*/ 1373077 w 1600340"/>
                  <a:gd name="connsiteY17" fmla="*/ 1739822 h 2594223"/>
                  <a:gd name="connsiteX18" fmla="*/ 1400017 w 1600340"/>
                  <a:gd name="connsiteY18" fmla="*/ 1730959 h 2594223"/>
                  <a:gd name="connsiteX19" fmla="*/ 1416546 w 1600340"/>
                  <a:gd name="connsiteY19" fmla="*/ 1723293 h 2594223"/>
                  <a:gd name="connsiteX20" fmla="*/ 1436312 w 1600340"/>
                  <a:gd name="connsiteY20" fmla="*/ 1670257 h 2594223"/>
                  <a:gd name="connsiteX21" fmla="*/ 1406488 w 1600340"/>
                  <a:gd name="connsiteY21" fmla="*/ 1580013 h 2594223"/>
                  <a:gd name="connsiteX22" fmla="*/ 1441094 w 1600340"/>
                  <a:gd name="connsiteY22" fmla="*/ 1510870 h 2594223"/>
                  <a:gd name="connsiteX23" fmla="*/ 1467401 w 1600340"/>
                  <a:gd name="connsiteY23" fmla="*/ 1389536 h 2594223"/>
                  <a:gd name="connsiteX24" fmla="*/ 1522054 w 1600340"/>
                  <a:gd name="connsiteY24" fmla="*/ 1360557 h 2594223"/>
                  <a:gd name="connsiteX25" fmla="*/ 1544914 w 1600340"/>
                  <a:gd name="connsiteY25" fmla="*/ 1331226 h 2594223"/>
                  <a:gd name="connsiteX26" fmla="*/ 1575722 w 1600340"/>
                  <a:gd name="connsiteY26" fmla="*/ 1303372 h 2594223"/>
                  <a:gd name="connsiteX27" fmla="*/ 1600341 w 1600340"/>
                  <a:gd name="connsiteY27" fmla="*/ 1289375 h 2594223"/>
                  <a:gd name="connsiteX28" fmla="*/ 1572205 w 1600340"/>
                  <a:gd name="connsiteY28" fmla="*/ 1174301 h 2594223"/>
                  <a:gd name="connsiteX29" fmla="*/ 1388059 w 1600340"/>
                  <a:gd name="connsiteY29" fmla="*/ 863405 h 2594223"/>
                  <a:gd name="connsiteX30" fmla="*/ 1216504 w 1600340"/>
                  <a:gd name="connsiteY30" fmla="*/ 689669 h 2594223"/>
                  <a:gd name="connsiteX31" fmla="*/ 1094185 w 1600340"/>
                  <a:gd name="connsiteY31" fmla="*/ 586130 h 2594223"/>
                  <a:gd name="connsiteX32" fmla="*/ 1041713 w 1600340"/>
                  <a:gd name="connsiteY32" fmla="*/ 477739 h 2594223"/>
                  <a:gd name="connsiteX33" fmla="*/ 1052967 w 1600340"/>
                  <a:gd name="connsiteY33" fmla="*/ 371950 h 2594223"/>
                  <a:gd name="connsiteX34" fmla="*/ 1072521 w 1600340"/>
                  <a:gd name="connsiteY34" fmla="*/ 361610 h 2594223"/>
                  <a:gd name="connsiteX35" fmla="*/ 1073857 w 1600340"/>
                  <a:gd name="connsiteY35" fmla="*/ 361118 h 2594223"/>
                  <a:gd name="connsiteX36" fmla="*/ 1244920 w 1600340"/>
                  <a:gd name="connsiteY36" fmla="*/ 223395 h 2594223"/>
                  <a:gd name="connsiteX37" fmla="*/ 1240981 w 1600340"/>
                  <a:gd name="connsiteY37" fmla="*/ 223747 h 2594223"/>
                  <a:gd name="connsiteX38" fmla="*/ 1205812 w 1600340"/>
                  <a:gd name="connsiteY38" fmla="*/ 187030 h 2594223"/>
                  <a:gd name="connsiteX39" fmla="*/ 1200818 w 1600340"/>
                  <a:gd name="connsiteY39" fmla="*/ 175213 h 2594223"/>
                  <a:gd name="connsiteX40" fmla="*/ 1191956 w 1600340"/>
                  <a:gd name="connsiteY40" fmla="*/ 145038 h 2594223"/>
                  <a:gd name="connsiteX41" fmla="*/ 1185414 w 1600340"/>
                  <a:gd name="connsiteY41" fmla="*/ 0 h 2594223"/>
                  <a:gd name="connsiteX42" fmla="*/ 1144688 w 1600340"/>
                  <a:gd name="connsiteY42" fmla="*/ 40585 h 2594223"/>
                  <a:gd name="connsiteX43" fmla="*/ 1078078 w 1600340"/>
                  <a:gd name="connsiteY43" fmla="*/ 101358 h 2594223"/>
                  <a:gd name="connsiteX44" fmla="*/ 1074772 w 1600340"/>
                  <a:gd name="connsiteY44" fmla="*/ 106141 h 2594223"/>
                  <a:gd name="connsiteX45" fmla="*/ 1062744 w 1600340"/>
                  <a:gd name="connsiteY45" fmla="*/ 124851 h 2594223"/>
                  <a:gd name="connsiteX46" fmla="*/ 1049520 w 1600340"/>
                  <a:gd name="connsiteY46" fmla="*/ 148062 h 2594223"/>
                  <a:gd name="connsiteX47" fmla="*/ 1036015 w 1600340"/>
                  <a:gd name="connsiteY47" fmla="*/ 174721 h 2594223"/>
                  <a:gd name="connsiteX48" fmla="*/ 1022862 w 1600340"/>
                  <a:gd name="connsiteY48" fmla="*/ 203982 h 2594223"/>
                  <a:gd name="connsiteX49" fmla="*/ 1010342 w 1600340"/>
                  <a:gd name="connsiteY49" fmla="*/ 234719 h 2594223"/>
                  <a:gd name="connsiteX50" fmla="*/ 998877 w 1600340"/>
                  <a:gd name="connsiteY50" fmla="*/ 265950 h 2594223"/>
                  <a:gd name="connsiteX51" fmla="*/ 988959 w 1600340"/>
                  <a:gd name="connsiteY51" fmla="*/ 296617 h 2594223"/>
                  <a:gd name="connsiteX52" fmla="*/ 980589 w 1600340"/>
                  <a:gd name="connsiteY52" fmla="*/ 325597 h 2594223"/>
                  <a:gd name="connsiteX53" fmla="*/ 973977 w 1600340"/>
                  <a:gd name="connsiteY53" fmla="*/ 351833 h 2594223"/>
                  <a:gd name="connsiteX54" fmla="*/ 969264 w 1600340"/>
                  <a:gd name="connsiteY54" fmla="*/ 374201 h 2594223"/>
                  <a:gd name="connsiteX55" fmla="*/ 966380 w 1600340"/>
                  <a:gd name="connsiteY55" fmla="*/ 391574 h 2594223"/>
                  <a:gd name="connsiteX56" fmla="*/ 964622 w 1600340"/>
                  <a:gd name="connsiteY56" fmla="*/ 406838 h 2594223"/>
                  <a:gd name="connsiteX57" fmla="*/ 965536 w 1600340"/>
                  <a:gd name="connsiteY57" fmla="*/ 391434 h 2594223"/>
                  <a:gd name="connsiteX58" fmla="*/ 967435 w 1600340"/>
                  <a:gd name="connsiteY58" fmla="*/ 373849 h 2594223"/>
                  <a:gd name="connsiteX59" fmla="*/ 970882 w 1600340"/>
                  <a:gd name="connsiteY59" fmla="*/ 351130 h 2594223"/>
                  <a:gd name="connsiteX60" fmla="*/ 976017 w 1600340"/>
                  <a:gd name="connsiteY60" fmla="*/ 324471 h 2594223"/>
                  <a:gd name="connsiteX61" fmla="*/ 982769 w 1600340"/>
                  <a:gd name="connsiteY61" fmla="*/ 294859 h 2594223"/>
                  <a:gd name="connsiteX62" fmla="*/ 990999 w 1600340"/>
                  <a:gd name="connsiteY62" fmla="*/ 263418 h 2594223"/>
                  <a:gd name="connsiteX63" fmla="*/ 1000776 w 1600340"/>
                  <a:gd name="connsiteY63" fmla="*/ 231273 h 2594223"/>
                  <a:gd name="connsiteX64" fmla="*/ 1011678 w 1600340"/>
                  <a:gd name="connsiteY64" fmla="*/ 199480 h 2594223"/>
                  <a:gd name="connsiteX65" fmla="*/ 1023354 w 1600340"/>
                  <a:gd name="connsiteY65" fmla="*/ 169023 h 2594223"/>
                  <a:gd name="connsiteX66" fmla="*/ 1032991 w 1600340"/>
                  <a:gd name="connsiteY66" fmla="*/ 146796 h 2594223"/>
                  <a:gd name="connsiteX67" fmla="*/ 1003449 w 1600340"/>
                  <a:gd name="connsiteY67" fmla="*/ 185272 h 2594223"/>
                  <a:gd name="connsiteX68" fmla="*/ 916299 w 1600340"/>
                  <a:gd name="connsiteY68" fmla="*/ 269185 h 2594223"/>
                  <a:gd name="connsiteX69" fmla="*/ 810932 w 1600340"/>
                  <a:gd name="connsiteY69" fmla="*/ 262433 h 2594223"/>
                  <a:gd name="connsiteX70" fmla="*/ 603012 w 1600340"/>
                  <a:gd name="connsiteY70" fmla="*/ 189914 h 2594223"/>
                  <a:gd name="connsiteX71" fmla="*/ 575720 w 1600340"/>
                  <a:gd name="connsiteY71" fmla="*/ 156433 h 2594223"/>
                  <a:gd name="connsiteX72" fmla="*/ 584231 w 1600340"/>
                  <a:gd name="connsiteY72" fmla="*/ 177464 h 2594223"/>
                  <a:gd name="connsiteX73" fmla="*/ 594782 w 1600340"/>
                  <a:gd name="connsiteY73" fmla="*/ 205459 h 2594223"/>
                  <a:gd name="connsiteX74" fmla="*/ 604629 w 1600340"/>
                  <a:gd name="connsiteY74" fmla="*/ 234719 h 2594223"/>
                  <a:gd name="connsiteX75" fmla="*/ 612859 w 1600340"/>
                  <a:gd name="connsiteY75" fmla="*/ 264473 h 2594223"/>
                  <a:gd name="connsiteX76" fmla="*/ 620104 w 1600340"/>
                  <a:gd name="connsiteY76" fmla="*/ 293452 h 2594223"/>
                  <a:gd name="connsiteX77" fmla="*/ 625239 w 1600340"/>
                  <a:gd name="connsiteY77" fmla="*/ 320884 h 2594223"/>
                  <a:gd name="connsiteX78" fmla="*/ 629389 w 1600340"/>
                  <a:gd name="connsiteY78" fmla="*/ 345503 h 2594223"/>
                  <a:gd name="connsiteX79" fmla="*/ 634453 w 1600340"/>
                  <a:gd name="connsiteY79" fmla="*/ 396709 h 2594223"/>
                  <a:gd name="connsiteX80" fmla="*/ 626294 w 1600340"/>
                  <a:gd name="connsiteY80" fmla="*/ 345995 h 2594223"/>
                  <a:gd name="connsiteX81" fmla="*/ 620667 w 1600340"/>
                  <a:gd name="connsiteY81" fmla="*/ 321869 h 2594223"/>
                  <a:gd name="connsiteX82" fmla="*/ 613914 w 1600340"/>
                  <a:gd name="connsiteY82" fmla="*/ 295070 h 2594223"/>
                  <a:gd name="connsiteX83" fmla="*/ 604981 w 1600340"/>
                  <a:gd name="connsiteY83" fmla="*/ 266934 h 2594223"/>
                  <a:gd name="connsiteX84" fmla="*/ 595063 w 1600340"/>
                  <a:gd name="connsiteY84" fmla="*/ 238166 h 2594223"/>
                  <a:gd name="connsiteX85" fmla="*/ 583598 w 1600340"/>
                  <a:gd name="connsiteY85" fmla="*/ 209960 h 2594223"/>
                  <a:gd name="connsiteX86" fmla="*/ 571570 w 1600340"/>
                  <a:gd name="connsiteY86" fmla="*/ 183021 h 2594223"/>
                  <a:gd name="connsiteX87" fmla="*/ 559613 w 1600340"/>
                  <a:gd name="connsiteY87" fmla="*/ 158191 h 2594223"/>
                  <a:gd name="connsiteX88" fmla="*/ 548218 w 1600340"/>
                  <a:gd name="connsiteY88" fmla="*/ 136316 h 2594223"/>
                  <a:gd name="connsiteX89" fmla="*/ 535557 w 1600340"/>
                  <a:gd name="connsiteY89" fmla="*/ 113456 h 2594223"/>
                  <a:gd name="connsiteX90" fmla="*/ 464515 w 1600340"/>
                  <a:gd name="connsiteY90" fmla="*/ 44735 h 2594223"/>
                  <a:gd name="connsiteX91" fmla="*/ 418021 w 1600340"/>
                  <a:gd name="connsiteY91" fmla="*/ 2180 h 2594223"/>
                  <a:gd name="connsiteX92" fmla="*/ 410214 w 1600340"/>
                  <a:gd name="connsiteY92" fmla="*/ 168531 h 2594223"/>
                  <a:gd name="connsiteX93" fmla="*/ 396920 w 1600340"/>
                  <a:gd name="connsiteY93" fmla="*/ 182317 h 2594223"/>
                  <a:gd name="connsiteX94" fmla="*/ 466696 w 1600340"/>
                  <a:gd name="connsiteY94" fmla="*/ 275234 h 2594223"/>
                  <a:gd name="connsiteX95" fmla="*/ 537667 w 1600340"/>
                  <a:gd name="connsiteY95" fmla="*/ 335163 h 2594223"/>
                  <a:gd name="connsiteX96" fmla="*/ 540832 w 1600340"/>
                  <a:gd name="connsiteY96" fmla="*/ 336851 h 2594223"/>
                  <a:gd name="connsiteX97" fmla="*/ 541255 w 1600340"/>
                  <a:gd name="connsiteY97" fmla="*/ 337062 h 2594223"/>
                  <a:gd name="connsiteX98" fmla="*/ 544138 w 1600340"/>
                  <a:gd name="connsiteY98" fmla="*/ 338680 h 2594223"/>
                  <a:gd name="connsiteX99" fmla="*/ 549976 w 1600340"/>
                  <a:gd name="connsiteY99" fmla="*/ 343885 h 2594223"/>
                  <a:gd name="connsiteX100" fmla="*/ 483999 w 1600340"/>
                  <a:gd name="connsiteY100" fmla="*/ 557995 h 2594223"/>
                  <a:gd name="connsiteX101" fmla="*/ 350496 w 1600340"/>
                  <a:gd name="connsiteY101" fmla="*/ 683479 h 2594223"/>
                  <a:gd name="connsiteX102" fmla="*/ 163396 w 1600340"/>
                  <a:gd name="connsiteY102" fmla="*/ 900965 h 2594223"/>
                  <a:gd name="connsiteX103" fmla="*/ 32285 w 1600340"/>
                  <a:gd name="connsiteY103" fmla="*/ 1152426 h 2594223"/>
                  <a:gd name="connsiteX104" fmla="*/ 23282 w 1600340"/>
                  <a:gd name="connsiteY104" fmla="*/ 1270946 h 2594223"/>
                  <a:gd name="connsiteX105" fmla="*/ 25392 w 1600340"/>
                  <a:gd name="connsiteY105" fmla="*/ 1283818 h 2594223"/>
                  <a:gd name="connsiteX106" fmla="*/ 77794 w 1600340"/>
                  <a:gd name="connsiteY106" fmla="*/ 1311320 h 2594223"/>
                  <a:gd name="connsiteX107" fmla="*/ 108673 w 1600340"/>
                  <a:gd name="connsiteY107" fmla="*/ 1435679 h 2594223"/>
                  <a:gd name="connsiteX108" fmla="*/ 143279 w 1600340"/>
                  <a:gd name="connsiteY108" fmla="*/ 1504751 h 2594223"/>
                  <a:gd name="connsiteX109" fmla="*/ 113526 w 1600340"/>
                  <a:gd name="connsiteY109" fmla="*/ 1594925 h 2594223"/>
                  <a:gd name="connsiteX110" fmla="*/ 134065 w 1600340"/>
                  <a:gd name="connsiteY110" fmla="*/ 1662520 h 2594223"/>
                  <a:gd name="connsiteX111" fmla="*/ 120982 w 1600340"/>
                  <a:gd name="connsiteY111" fmla="*/ 1700925 h 2594223"/>
                  <a:gd name="connsiteX112" fmla="*/ 123866 w 1600340"/>
                  <a:gd name="connsiteY112" fmla="*/ 1702683 h 2594223"/>
                  <a:gd name="connsiteX113" fmla="*/ 148203 w 1600340"/>
                  <a:gd name="connsiteY113" fmla="*/ 1715696 h 2594223"/>
                  <a:gd name="connsiteX114" fmla="*/ 181051 w 1600340"/>
                  <a:gd name="connsiteY114" fmla="*/ 1730889 h 2594223"/>
                  <a:gd name="connsiteX115" fmla="*/ 221566 w 1600340"/>
                  <a:gd name="connsiteY115" fmla="*/ 1745660 h 2594223"/>
                  <a:gd name="connsiteX116" fmla="*/ 268130 w 1600340"/>
                  <a:gd name="connsiteY116" fmla="*/ 1758813 h 2594223"/>
                  <a:gd name="connsiteX117" fmla="*/ 293171 w 1600340"/>
                  <a:gd name="connsiteY117" fmla="*/ 1764300 h 2594223"/>
                  <a:gd name="connsiteX118" fmla="*/ 319126 w 1600340"/>
                  <a:gd name="connsiteY118" fmla="*/ 1768731 h 2594223"/>
                  <a:gd name="connsiteX119" fmla="*/ 372723 w 1600340"/>
                  <a:gd name="connsiteY119" fmla="*/ 1774851 h 2594223"/>
                  <a:gd name="connsiteX120" fmla="*/ 399804 w 1600340"/>
                  <a:gd name="connsiteY120" fmla="*/ 1776539 h 2594223"/>
                  <a:gd name="connsiteX121" fmla="*/ 426814 w 1600340"/>
                  <a:gd name="connsiteY121" fmla="*/ 1777313 h 2594223"/>
                  <a:gd name="connsiteX122" fmla="*/ 479427 w 1600340"/>
                  <a:gd name="connsiteY122" fmla="*/ 1776328 h 2594223"/>
                  <a:gd name="connsiteX123" fmla="*/ 504538 w 1600340"/>
                  <a:gd name="connsiteY123" fmla="*/ 1774780 h 2594223"/>
                  <a:gd name="connsiteX124" fmla="*/ 528594 w 1600340"/>
                  <a:gd name="connsiteY124" fmla="*/ 1772600 h 2594223"/>
                  <a:gd name="connsiteX125" fmla="*/ 551313 w 1600340"/>
                  <a:gd name="connsiteY125" fmla="*/ 1769927 h 2594223"/>
                  <a:gd name="connsiteX126" fmla="*/ 572344 w 1600340"/>
                  <a:gd name="connsiteY126" fmla="*/ 1766832 h 2594223"/>
                  <a:gd name="connsiteX127" fmla="*/ 609342 w 1600340"/>
                  <a:gd name="connsiteY127" fmla="*/ 1760220 h 2594223"/>
                  <a:gd name="connsiteX128" fmla="*/ 637407 w 1600340"/>
                  <a:gd name="connsiteY128" fmla="*/ 1753608 h 2594223"/>
                  <a:gd name="connsiteX129" fmla="*/ 661885 w 1600340"/>
                  <a:gd name="connsiteY129" fmla="*/ 1747630 h 2594223"/>
                  <a:gd name="connsiteX130" fmla="*/ 637829 w 1600340"/>
                  <a:gd name="connsiteY130" fmla="*/ 1755297 h 2594223"/>
                  <a:gd name="connsiteX131" fmla="*/ 610046 w 1600340"/>
                  <a:gd name="connsiteY131" fmla="*/ 1763878 h 2594223"/>
                  <a:gd name="connsiteX132" fmla="*/ 573610 w 1600340"/>
                  <a:gd name="connsiteY132" fmla="*/ 1773022 h 2594223"/>
                  <a:gd name="connsiteX133" fmla="*/ 552438 w 1600340"/>
                  <a:gd name="connsiteY133" fmla="*/ 1777664 h 2594223"/>
                  <a:gd name="connsiteX134" fmla="*/ 529719 w 1600340"/>
                  <a:gd name="connsiteY134" fmla="*/ 1781884 h 2594223"/>
                  <a:gd name="connsiteX135" fmla="*/ 505593 w 1600340"/>
                  <a:gd name="connsiteY135" fmla="*/ 1785753 h 2594223"/>
                  <a:gd name="connsiteX136" fmla="*/ 480271 w 1600340"/>
                  <a:gd name="connsiteY136" fmla="*/ 1789059 h 2594223"/>
                  <a:gd name="connsiteX137" fmla="*/ 427025 w 1600340"/>
                  <a:gd name="connsiteY137" fmla="*/ 1793701 h 2594223"/>
                  <a:gd name="connsiteX138" fmla="*/ 399522 w 1600340"/>
                  <a:gd name="connsiteY138" fmla="*/ 1794827 h 2594223"/>
                  <a:gd name="connsiteX139" fmla="*/ 371668 w 1600340"/>
                  <a:gd name="connsiteY139" fmla="*/ 1795038 h 2594223"/>
                  <a:gd name="connsiteX140" fmla="*/ 316171 w 1600340"/>
                  <a:gd name="connsiteY140" fmla="*/ 1792505 h 2594223"/>
                  <a:gd name="connsiteX141" fmla="*/ 288950 w 1600340"/>
                  <a:gd name="connsiteY141" fmla="*/ 1789692 h 2594223"/>
                  <a:gd name="connsiteX142" fmla="*/ 262503 w 1600340"/>
                  <a:gd name="connsiteY142" fmla="*/ 1785823 h 2594223"/>
                  <a:gd name="connsiteX143" fmla="*/ 212774 w 1600340"/>
                  <a:gd name="connsiteY143" fmla="*/ 1775413 h 2594223"/>
                  <a:gd name="connsiteX144" fmla="*/ 168812 w 1600340"/>
                  <a:gd name="connsiteY144" fmla="*/ 1762752 h 2594223"/>
                  <a:gd name="connsiteX145" fmla="*/ 132447 w 1600340"/>
                  <a:gd name="connsiteY145" fmla="*/ 1748896 h 2594223"/>
                  <a:gd name="connsiteX146" fmla="*/ 104804 w 1600340"/>
                  <a:gd name="connsiteY146" fmla="*/ 1736376 h 2594223"/>
                  <a:gd name="connsiteX147" fmla="*/ 96293 w 1600340"/>
                  <a:gd name="connsiteY147" fmla="*/ 1732015 h 2594223"/>
                  <a:gd name="connsiteX148" fmla="*/ 92143 w 1600340"/>
                  <a:gd name="connsiteY148" fmla="*/ 1736235 h 2594223"/>
                  <a:gd name="connsiteX149" fmla="*/ 94816 w 1600340"/>
                  <a:gd name="connsiteY149" fmla="*/ 1814240 h 2594223"/>
                  <a:gd name="connsiteX150" fmla="*/ 5064 w 1600340"/>
                  <a:gd name="connsiteY150" fmla="*/ 1879233 h 2594223"/>
                  <a:gd name="connsiteX151" fmla="*/ 0 w 1600340"/>
                  <a:gd name="connsiteY151" fmla="*/ 1880288 h 2594223"/>
                  <a:gd name="connsiteX152" fmla="*/ 141240 w 1600340"/>
                  <a:gd name="connsiteY152" fmla="*/ 2087716 h 2594223"/>
                  <a:gd name="connsiteX153" fmla="*/ 506156 w 1600340"/>
                  <a:gd name="connsiteY153" fmla="*/ 2328203 h 2594223"/>
                  <a:gd name="connsiteX154" fmla="*/ 776185 w 1600340"/>
                  <a:gd name="connsiteY154" fmla="*/ 2469584 h 2594223"/>
                  <a:gd name="connsiteX155" fmla="*/ 830697 w 1600340"/>
                  <a:gd name="connsiteY155" fmla="*/ 2533943 h 2594223"/>
                  <a:gd name="connsiteX156" fmla="*/ 830556 w 1600340"/>
                  <a:gd name="connsiteY156" fmla="*/ 2519946 h 2594223"/>
                  <a:gd name="connsiteX157" fmla="*/ 832174 w 1600340"/>
                  <a:gd name="connsiteY157" fmla="*/ 2494413 h 2594223"/>
                  <a:gd name="connsiteX158" fmla="*/ 835340 w 1600340"/>
                  <a:gd name="connsiteY158" fmla="*/ 2467825 h 2594223"/>
                  <a:gd name="connsiteX159" fmla="*/ 839912 w 1600340"/>
                  <a:gd name="connsiteY159" fmla="*/ 2440534 h 2594223"/>
                  <a:gd name="connsiteX160" fmla="*/ 852291 w 1600340"/>
                  <a:gd name="connsiteY160" fmla="*/ 2384544 h 2594223"/>
                  <a:gd name="connsiteX161" fmla="*/ 866148 w 1600340"/>
                  <a:gd name="connsiteY161" fmla="*/ 2327711 h 2594223"/>
                  <a:gd name="connsiteX162" fmla="*/ 878035 w 1600340"/>
                  <a:gd name="connsiteY162" fmla="*/ 2270948 h 2594223"/>
                  <a:gd name="connsiteX163" fmla="*/ 882185 w 1600340"/>
                  <a:gd name="connsiteY163" fmla="*/ 2242953 h 2594223"/>
                  <a:gd name="connsiteX164" fmla="*/ 884577 w 1600340"/>
                  <a:gd name="connsiteY164" fmla="*/ 2215451 h 2594223"/>
                  <a:gd name="connsiteX165" fmla="*/ 883381 w 1600340"/>
                  <a:gd name="connsiteY165" fmla="*/ 2163400 h 2594223"/>
                  <a:gd name="connsiteX166" fmla="*/ 882326 w 1600340"/>
                  <a:gd name="connsiteY166" fmla="*/ 2151232 h 2594223"/>
                  <a:gd name="connsiteX167" fmla="*/ 880427 w 1600340"/>
                  <a:gd name="connsiteY167" fmla="*/ 2139274 h 2594223"/>
                  <a:gd name="connsiteX168" fmla="*/ 876839 w 1600340"/>
                  <a:gd name="connsiteY168" fmla="*/ 2116625 h 2594223"/>
                  <a:gd name="connsiteX169" fmla="*/ 866007 w 1600340"/>
                  <a:gd name="connsiteY169" fmla="*/ 2046357 h 2594223"/>
                  <a:gd name="connsiteX170" fmla="*/ 861998 w 1600340"/>
                  <a:gd name="connsiteY170" fmla="*/ 2019699 h 2594223"/>
                  <a:gd name="connsiteX171" fmla="*/ 867695 w 1600340"/>
                  <a:gd name="connsiteY171" fmla="*/ 2046076 h 2594223"/>
                  <a:gd name="connsiteX172" fmla="*/ 883029 w 1600340"/>
                  <a:gd name="connsiteY172" fmla="*/ 2115500 h 2594223"/>
                  <a:gd name="connsiteX173" fmla="*/ 888094 w 1600340"/>
                  <a:gd name="connsiteY173" fmla="*/ 2137867 h 2594223"/>
                  <a:gd name="connsiteX174" fmla="*/ 890766 w 1600340"/>
                  <a:gd name="connsiteY174" fmla="*/ 2149684 h 2594223"/>
                  <a:gd name="connsiteX175" fmla="*/ 892736 w 1600340"/>
                  <a:gd name="connsiteY175" fmla="*/ 2162204 h 2594223"/>
                  <a:gd name="connsiteX176" fmla="*/ 897448 w 1600340"/>
                  <a:gd name="connsiteY176" fmla="*/ 2215803 h 2594223"/>
                  <a:gd name="connsiteX177" fmla="*/ 896815 w 1600340"/>
                  <a:gd name="connsiteY177" fmla="*/ 2244219 h 2594223"/>
                  <a:gd name="connsiteX178" fmla="*/ 894354 w 1600340"/>
                  <a:gd name="connsiteY178" fmla="*/ 2273199 h 2594223"/>
                  <a:gd name="connsiteX179" fmla="*/ 885983 w 1600340"/>
                  <a:gd name="connsiteY179" fmla="*/ 2331650 h 2594223"/>
                  <a:gd name="connsiteX180" fmla="*/ 875784 w 1600340"/>
                  <a:gd name="connsiteY180" fmla="*/ 2389327 h 2594223"/>
                  <a:gd name="connsiteX181" fmla="*/ 867273 w 1600340"/>
                  <a:gd name="connsiteY181" fmla="*/ 2444754 h 2594223"/>
                  <a:gd name="connsiteX182" fmla="*/ 864530 w 1600340"/>
                  <a:gd name="connsiteY182" fmla="*/ 2471061 h 2594223"/>
                  <a:gd name="connsiteX183" fmla="*/ 863194 w 1600340"/>
                  <a:gd name="connsiteY183" fmla="*/ 2496101 h 2594223"/>
                  <a:gd name="connsiteX184" fmla="*/ 863194 w 1600340"/>
                  <a:gd name="connsiteY184" fmla="*/ 2519665 h 2594223"/>
                  <a:gd name="connsiteX185" fmla="*/ 864882 w 1600340"/>
                  <a:gd name="connsiteY185" fmla="*/ 2541399 h 2594223"/>
                  <a:gd name="connsiteX186" fmla="*/ 867977 w 1600340"/>
                  <a:gd name="connsiteY186" fmla="*/ 2561024 h 2594223"/>
                  <a:gd name="connsiteX187" fmla="*/ 871634 w 1600340"/>
                  <a:gd name="connsiteY187" fmla="*/ 2578186 h 2594223"/>
                  <a:gd name="connsiteX188" fmla="*/ 875925 w 1600340"/>
                  <a:gd name="connsiteY188" fmla="*/ 2592465 h 2594223"/>
                  <a:gd name="connsiteX189" fmla="*/ 876417 w 1600340"/>
                  <a:gd name="connsiteY189" fmla="*/ 2594223 h 2594223"/>
                  <a:gd name="connsiteX190" fmla="*/ 904623 w 1600340"/>
                  <a:gd name="connsiteY190" fmla="*/ 2543228 h 2594223"/>
                  <a:gd name="connsiteX191" fmla="*/ 1347052 w 1600340"/>
                  <a:gd name="connsiteY191" fmla="*/ 2168676 h 2594223"/>
                  <a:gd name="connsiteX192" fmla="*/ 1541960 w 1600340"/>
                  <a:gd name="connsiteY192" fmla="*/ 2012876 h 2594223"/>
                  <a:gd name="connsiteX193" fmla="*/ 1578114 w 1600340"/>
                  <a:gd name="connsiteY193" fmla="*/ 1960966 h 2594223"/>
                  <a:gd name="connsiteX194" fmla="*/ 1566015 w 1600340"/>
                  <a:gd name="connsiteY194" fmla="*/ 1958786 h 2594223"/>
                  <a:gd name="connsiteX195" fmla="*/ 1514528 w 1600340"/>
                  <a:gd name="connsiteY195" fmla="*/ 1945984 h 259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</a:cxnLst>
                <a:rect l="l" t="t" r="r" b="b"/>
                <a:pathLst>
                  <a:path w="1600340" h="2594223">
                    <a:moveTo>
                      <a:pt x="1514739" y="1946195"/>
                    </a:moveTo>
                    <a:cubicBezTo>
                      <a:pt x="1489487" y="1929173"/>
                      <a:pt x="1457413" y="1907650"/>
                      <a:pt x="1449043" y="1876138"/>
                    </a:cubicBezTo>
                    <a:cubicBezTo>
                      <a:pt x="1442994" y="1853419"/>
                      <a:pt x="1448410" y="1832106"/>
                      <a:pt x="1457202" y="1811567"/>
                    </a:cubicBezTo>
                    <a:cubicBezTo>
                      <a:pt x="1442712" y="1797570"/>
                      <a:pt x="1428433" y="1781181"/>
                      <a:pt x="1420907" y="1762471"/>
                    </a:cubicBezTo>
                    <a:cubicBezTo>
                      <a:pt x="1417953" y="1763456"/>
                      <a:pt x="1414999" y="1764511"/>
                      <a:pt x="1411763" y="1765496"/>
                    </a:cubicBezTo>
                    <a:cubicBezTo>
                      <a:pt x="1402549" y="1768098"/>
                      <a:pt x="1392209" y="1770701"/>
                      <a:pt x="1380955" y="1772811"/>
                    </a:cubicBezTo>
                    <a:cubicBezTo>
                      <a:pt x="1336009" y="1781533"/>
                      <a:pt x="1276503" y="1785612"/>
                      <a:pt x="1217207" y="1783995"/>
                    </a:cubicBezTo>
                    <a:cubicBezTo>
                      <a:pt x="1187595" y="1783221"/>
                      <a:pt x="1157982" y="1781111"/>
                      <a:pt x="1130480" y="1777946"/>
                    </a:cubicBezTo>
                    <a:cubicBezTo>
                      <a:pt x="1102977" y="1774780"/>
                      <a:pt x="1077445" y="1770490"/>
                      <a:pt x="1055780" y="1766058"/>
                    </a:cubicBezTo>
                    <a:cubicBezTo>
                      <a:pt x="1044948" y="1763737"/>
                      <a:pt x="1035101" y="1761557"/>
                      <a:pt x="1026379" y="1759376"/>
                    </a:cubicBezTo>
                    <a:cubicBezTo>
                      <a:pt x="1017657" y="1757336"/>
                      <a:pt x="1010131" y="1755015"/>
                      <a:pt x="1003941" y="1753468"/>
                    </a:cubicBezTo>
                    <a:cubicBezTo>
                      <a:pt x="991632" y="1749740"/>
                      <a:pt x="984598" y="1747630"/>
                      <a:pt x="984598" y="1747630"/>
                    </a:cubicBezTo>
                    <a:cubicBezTo>
                      <a:pt x="984598" y="1747630"/>
                      <a:pt x="991772" y="1749107"/>
                      <a:pt x="1004363" y="1751780"/>
                    </a:cubicBezTo>
                    <a:cubicBezTo>
                      <a:pt x="1010693" y="1752835"/>
                      <a:pt x="1018290" y="1754453"/>
                      <a:pt x="1027153" y="1755789"/>
                    </a:cubicBezTo>
                    <a:cubicBezTo>
                      <a:pt x="1035945" y="1757266"/>
                      <a:pt x="1045933" y="1758532"/>
                      <a:pt x="1056835" y="1759939"/>
                    </a:cubicBezTo>
                    <a:cubicBezTo>
                      <a:pt x="1078570" y="1762471"/>
                      <a:pt x="1104103" y="1764511"/>
                      <a:pt x="1131394" y="1765355"/>
                    </a:cubicBezTo>
                    <a:cubicBezTo>
                      <a:pt x="1158686" y="1766199"/>
                      <a:pt x="1187876" y="1765707"/>
                      <a:pt x="1216855" y="1763948"/>
                    </a:cubicBezTo>
                    <a:cubicBezTo>
                      <a:pt x="1274814" y="1760572"/>
                      <a:pt x="1332351" y="1751428"/>
                      <a:pt x="1373077" y="1739822"/>
                    </a:cubicBezTo>
                    <a:cubicBezTo>
                      <a:pt x="1383276" y="1737009"/>
                      <a:pt x="1392280" y="1733843"/>
                      <a:pt x="1400017" y="1730959"/>
                    </a:cubicBezTo>
                    <a:cubicBezTo>
                      <a:pt x="1406629" y="1728216"/>
                      <a:pt x="1412326" y="1725684"/>
                      <a:pt x="1416546" y="1723293"/>
                    </a:cubicBezTo>
                    <a:cubicBezTo>
                      <a:pt x="1419290" y="1704442"/>
                      <a:pt x="1427378" y="1687139"/>
                      <a:pt x="1436312" y="1670257"/>
                    </a:cubicBezTo>
                    <a:cubicBezTo>
                      <a:pt x="1416757" y="1643810"/>
                      <a:pt x="1401775" y="1613987"/>
                      <a:pt x="1406488" y="1580013"/>
                    </a:cubicBezTo>
                    <a:cubicBezTo>
                      <a:pt x="1410146" y="1553355"/>
                      <a:pt x="1424776" y="1531409"/>
                      <a:pt x="1441094" y="1510870"/>
                    </a:cubicBezTo>
                    <a:cubicBezTo>
                      <a:pt x="1424635" y="1468316"/>
                      <a:pt x="1425268" y="1417883"/>
                      <a:pt x="1467401" y="1389536"/>
                    </a:cubicBezTo>
                    <a:cubicBezTo>
                      <a:pt x="1484423" y="1378071"/>
                      <a:pt x="1504399" y="1371389"/>
                      <a:pt x="1522054" y="1360557"/>
                    </a:cubicBezTo>
                    <a:cubicBezTo>
                      <a:pt x="1532675" y="1354016"/>
                      <a:pt x="1536755" y="1340651"/>
                      <a:pt x="1544914" y="1331226"/>
                    </a:cubicBezTo>
                    <a:cubicBezTo>
                      <a:pt x="1553917" y="1320675"/>
                      <a:pt x="1564116" y="1311109"/>
                      <a:pt x="1575722" y="1303372"/>
                    </a:cubicBezTo>
                    <a:cubicBezTo>
                      <a:pt x="1583881" y="1297956"/>
                      <a:pt x="1592111" y="1293313"/>
                      <a:pt x="1600341" y="1289375"/>
                    </a:cubicBezTo>
                    <a:cubicBezTo>
                      <a:pt x="1595206" y="1250688"/>
                      <a:pt x="1586273" y="1212917"/>
                      <a:pt x="1572205" y="1174301"/>
                    </a:cubicBezTo>
                    <a:cubicBezTo>
                      <a:pt x="1530917" y="1060915"/>
                      <a:pt x="1464306" y="956392"/>
                      <a:pt x="1388059" y="863405"/>
                    </a:cubicBezTo>
                    <a:cubicBezTo>
                      <a:pt x="1337556" y="801788"/>
                      <a:pt x="1281919" y="736233"/>
                      <a:pt x="1216504" y="689669"/>
                    </a:cubicBezTo>
                    <a:cubicBezTo>
                      <a:pt x="1171487" y="657665"/>
                      <a:pt x="1129003" y="630303"/>
                      <a:pt x="1094185" y="586130"/>
                    </a:cubicBezTo>
                    <a:cubicBezTo>
                      <a:pt x="1068793" y="553845"/>
                      <a:pt x="1049520" y="518113"/>
                      <a:pt x="1041713" y="477739"/>
                    </a:cubicBezTo>
                    <a:cubicBezTo>
                      <a:pt x="1036015" y="448337"/>
                      <a:pt x="1025113" y="394458"/>
                      <a:pt x="1052967" y="371950"/>
                    </a:cubicBezTo>
                    <a:cubicBezTo>
                      <a:pt x="1058735" y="367307"/>
                      <a:pt x="1065346" y="363931"/>
                      <a:pt x="1072521" y="361610"/>
                    </a:cubicBezTo>
                    <a:cubicBezTo>
                      <a:pt x="1073013" y="361469"/>
                      <a:pt x="1073365" y="361258"/>
                      <a:pt x="1073857" y="361118"/>
                    </a:cubicBezTo>
                    <a:cubicBezTo>
                      <a:pt x="1143070" y="340860"/>
                      <a:pt x="1207782" y="288388"/>
                      <a:pt x="1244920" y="223395"/>
                    </a:cubicBezTo>
                    <a:cubicBezTo>
                      <a:pt x="1243584" y="223536"/>
                      <a:pt x="1242318" y="223606"/>
                      <a:pt x="1240981" y="223747"/>
                    </a:cubicBezTo>
                    <a:cubicBezTo>
                      <a:pt x="1225015" y="225716"/>
                      <a:pt x="1211017" y="199058"/>
                      <a:pt x="1205812" y="187030"/>
                    </a:cubicBezTo>
                    <a:cubicBezTo>
                      <a:pt x="1203984" y="183161"/>
                      <a:pt x="1202295" y="179222"/>
                      <a:pt x="1200818" y="175213"/>
                    </a:cubicBezTo>
                    <a:cubicBezTo>
                      <a:pt x="1197090" y="165366"/>
                      <a:pt x="1194277" y="155237"/>
                      <a:pt x="1191956" y="145038"/>
                    </a:cubicBezTo>
                    <a:cubicBezTo>
                      <a:pt x="1180701" y="98685"/>
                      <a:pt x="1180490" y="48534"/>
                      <a:pt x="1185414" y="0"/>
                    </a:cubicBezTo>
                    <a:cubicBezTo>
                      <a:pt x="1172261" y="13997"/>
                      <a:pt x="1158545" y="27432"/>
                      <a:pt x="1144688" y="40585"/>
                    </a:cubicBezTo>
                    <a:cubicBezTo>
                      <a:pt x="1123235" y="61054"/>
                      <a:pt x="1100234" y="80819"/>
                      <a:pt x="1078078" y="101358"/>
                    </a:cubicBezTo>
                    <a:cubicBezTo>
                      <a:pt x="1077023" y="102905"/>
                      <a:pt x="1075968" y="104453"/>
                      <a:pt x="1074772" y="106141"/>
                    </a:cubicBezTo>
                    <a:cubicBezTo>
                      <a:pt x="1070903" y="111346"/>
                      <a:pt x="1067035" y="117887"/>
                      <a:pt x="1062744" y="124851"/>
                    </a:cubicBezTo>
                    <a:cubicBezTo>
                      <a:pt x="1058242" y="131744"/>
                      <a:pt x="1054233" y="139763"/>
                      <a:pt x="1049520" y="148062"/>
                    </a:cubicBezTo>
                    <a:cubicBezTo>
                      <a:pt x="1045019" y="156433"/>
                      <a:pt x="1040587" y="165436"/>
                      <a:pt x="1036015" y="174721"/>
                    </a:cubicBezTo>
                    <a:cubicBezTo>
                      <a:pt x="1031725" y="184216"/>
                      <a:pt x="1027012" y="193853"/>
                      <a:pt x="1022862" y="203982"/>
                    </a:cubicBezTo>
                    <a:cubicBezTo>
                      <a:pt x="1018501" y="214040"/>
                      <a:pt x="1014351" y="224309"/>
                      <a:pt x="1010342" y="234719"/>
                    </a:cubicBezTo>
                    <a:cubicBezTo>
                      <a:pt x="1006192" y="245059"/>
                      <a:pt x="1002675" y="255610"/>
                      <a:pt x="998877" y="265950"/>
                    </a:cubicBezTo>
                    <a:cubicBezTo>
                      <a:pt x="995500" y="276360"/>
                      <a:pt x="991843" y="286559"/>
                      <a:pt x="988959" y="296617"/>
                    </a:cubicBezTo>
                    <a:cubicBezTo>
                      <a:pt x="985864" y="306605"/>
                      <a:pt x="983050" y="316312"/>
                      <a:pt x="980589" y="325597"/>
                    </a:cubicBezTo>
                    <a:cubicBezTo>
                      <a:pt x="977916" y="334811"/>
                      <a:pt x="976017" y="343674"/>
                      <a:pt x="973977" y="351833"/>
                    </a:cubicBezTo>
                    <a:cubicBezTo>
                      <a:pt x="972289" y="360063"/>
                      <a:pt x="970671" y="367518"/>
                      <a:pt x="969264" y="374201"/>
                    </a:cubicBezTo>
                    <a:cubicBezTo>
                      <a:pt x="968139" y="380953"/>
                      <a:pt x="967224" y="386791"/>
                      <a:pt x="966380" y="391574"/>
                    </a:cubicBezTo>
                    <a:cubicBezTo>
                      <a:pt x="965255" y="401281"/>
                      <a:pt x="964622" y="406838"/>
                      <a:pt x="964622" y="406838"/>
                    </a:cubicBezTo>
                    <a:cubicBezTo>
                      <a:pt x="964622" y="406838"/>
                      <a:pt x="964973" y="401281"/>
                      <a:pt x="965536" y="391434"/>
                    </a:cubicBezTo>
                    <a:cubicBezTo>
                      <a:pt x="966099" y="386580"/>
                      <a:pt x="966732" y="380601"/>
                      <a:pt x="967435" y="373849"/>
                    </a:cubicBezTo>
                    <a:cubicBezTo>
                      <a:pt x="968490" y="367096"/>
                      <a:pt x="969616" y="359500"/>
                      <a:pt x="970882" y="351130"/>
                    </a:cubicBezTo>
                    <a:cubicBezTo>
                      <a:pt x="972500" y="342900"/>
                      <a:pt x="973906" y="333826"/>
                      <a:pt x="976017" y="324471"/>
                    </a:cubicBezTo>
                    <a:cubicBezTo>
                      <a:pt x="977916" y="315046"/>
                      <a:pt x="980237" y="305128"/>
                      <a:pt x="982769" y="294859"/>
                    </a:cubicBezTo>
                    <a:cubicBezTo>
                      <a:pt x="985090" y="284589"/>
                      <a:pt x="988255" y="274179"/>
                      <a:pt x="990999" y="263418"/>
                    </a:cubicBezTo>
                    <a:cubicBezTo>
                      <a:pt x="994234" y="252867"/>
                      <a:pt x="997188" y="241964"/>
                      <a:pt x="1000776" y="231273"/>
                    </a:cubicBezTo>
                    <a:cubicBezTo>
                      <a:pt x="1004222" y="220581"/>
                      <a:pt x="1007809" y="209890"/>
                      <a:pt x="1011678" y="199480"/>
                    </a:cubicBezTo>
                    <a:cubicBezTo>
                      <a:pt x="1015265" y="188999"/>
                      <a:pt x="1019556" y="178871"/>
                      <a:pt x="1023354" y="169023"/>
                    </a:cubicBezTo>
                    <a:cubicBezTo>
                      <a:pt x="1026590" y="161356"/>
                      <a:pt x="1029825" y="153971"/>
                      <a:pt x="1032991" y="146796"/>
                    </a:cubicBezTo>
                    <a:cubicBezTo>
                      <a:pt x="1022299" y="159035"/>
                      <a:pt x="1012241" y="171696"/>
                      <a:pt x="1003449" y="185272"/>
                    </a:cubicBezTo>
                    <a:cubicBezTo>
                      <a:pt x="981222" y="219386"/>
                      <a:pt x="954212" y="252093"/>
                      <a:pt x="916299" y="269185"/>
                    </a:cubicBezTo>
                    <a:cubicBezTo>
                      <a:pt x="880919" y="285082"/>
                      <a:pt x="844062" y="279455"/>
                      <a:pt x="810932" y="262433"/>
                    </a:cubicBezTo>
                    <a:cubicBezTo>
                      <a:pt x="729269" y="299009"/>
                      <a:pt x="654921" y="258916"/>
                      <a:pt x="603012" y="189914"/>
                    </a:cubicBezTo>
                    <a:cubicBezTo>
                      <a:pt x="594360" y="178378"/>
                      <a:pt x="585146" y="167265"/>
                      <a:pt x="575720" y="156433"/>
                    </a:cubicBezTo>
                    <a:cubicBezTo>
                      <a:pt x="578604" y="163185"/>
                      <a:pt x="581277" y="170219"/>
                      <a:pt x="584231" y="177464"/>
                    </a:cubicBezTo>
                    <a:cubicBezTo>
                      <a:pt x="587748" y="186538"/>
                      <a:pt x="591687" y="195752"/>
                      <a:pt x="594782" y="205459"/>
                    </a:cubicBezTo>
                    <a:cubicBezTo>
                      <a:pt x="598018" y="215095"/>
                      <a:pt x="601323" y="224942"/>
                      <a:pt x="604629" y="234719"/>
                    </a:cubicBezTo>
                    <a:cubicBezTo>
                      <a:pt x="607865" y="244567"/>
                      <a:pt x="610116" y="254696"/>
                      <a:pt x="612859" y="264473"/>
                    </a:cubicBezTo>
                    <a:cubicBezTo>
                      <a:pt x="615251" y="274320"/>
                      <a:pt x="618486" y="283886"/>
                      <a:pt x="620104" y="293452"/>
                    </a:cubicBezTo>
                    <a:cubicBezTo>
                      <a:pt x="621862" y="302948"/>
                      <a:pt x="623621" y="312162"/>
                      <a:pt x="625239" y="320884"/>
                    </a:cubicBezTo>
                    <a:cubicBezTo>
                      <a:pt x="626645" y="329606"/>
                      <a:pt x="628826" y="337765"/>
                      <a:pt x="629389" y="345503"/>
                    </a:cubicBezTo>
                    <a:cubicBezTo>
                      <a:pt x="632413" y="376240"/>
                      <a:pt x="634453" y="396709"/>
                      <a:pt x="634453" y="396709"/>
                    </a:cubicBezTo>
                    <a:cubicBezTo>
                      <a:pt x="634453" y="396709"/>
                      <a:pt x="631217" y="376452"/>
                      <a:pt x="626294" y="345995"/>
                    </a:cubicBezTo>
                    <a:cubicBezTo>
                      <a:pt x="625309" y="338398"/>
                      <a:pt x="622636" y="330380"/>
                      <a:pt x="620667" y="321869"/>
                    </a:cubicBezTo>
                    <a:cubicBezTo>
                      <a:pt x="618556" y="313358"/>
                      <a:pt x="616235" y="304355"/>
                      <a:pt x="613914" y="295070"/>
                    </a:cubicBezTo>
                    <a:cubicBezTo>
                      <a:pt x="611734" y="285715"/>
                      <a:pt x="608006" y="276501"/>
                      <a:pt x="604981" y="266934"/>
                    </a:cubicBezTo>
                    <a:cubicBezTo>
                      <a:pt x="601675" y="257439"/>
                      <a:pt x="598862" y="247591"/>
                      <a:pt x="595063" y="238166"/>
                    </a:cubicBezTo>
                    <a:cubicBezTo>
                      <a:pt x="591195" y="228741"/>
                      <a:pt x="587397" y="219245"/>
                      <a:pt x="583598" y="209960"/>
                    </a:cubicBezTo>
                    <a:cubicBezTo>
                      <a:pt x="580011" y="200605"/>
                      <a:pt x="575580" y="191743"/>
                      <a:pt x="571570" y="183021"/>
                    </a:cubicBezTo>
                    <a:cubicBezTo>
                      <a:pt x="567420" y="174439"/>
                      <a:pt x="563833" y="165928"/>
                      <a:pt x="559613" y="158191"/>
                    </a:cubicBezTo>
                    <a:cubicBezTo>
                      <a:pt x="555533" y="150454"/>
                      <a:pt x="551735" y="143068"/>
                      <a:pt x="548218" y="136316"/>
                    </a:cubicBezTo>
                    <a:cubicBezTo>
                      <a:pt x="543435" y="127594"/>
                      <a:pt x="539215" y="119927"/>
                      <a:pt x="535557" y="113456"/>
                    </a:cubicBezTo>
                    <a:cubicBezTo>
                      <a:pt x="512416" y="90033"/>
                      <a:pt x="488290" y="67525"/>
                      <a:pt x="464515" y="44735"/>
                    </a:cubicBezTo>
                    <a:cubicBezTo>
                      <a:pt x="450166" y="30949"/>
                      <a:pt x="433637" y="17092"/>
                      <a:pt x="418021" y="2180"/>
                    </a:cubicBezTo>
                    <a:cubicBezTo>
                      <a:pt x="422804" y="57959"/>
                      <a:pt x="422523" y="114863"/>
                      <a:pt x="410214" y="168531"/>
                    </a:cubicBezTo>
                    <a:cubicBezTo>
                      <a:pt x="408737" y="175072"/>
                      <a:pt x="403250" y="180277"/>
                      <a:pt x="396920" y="182317"/>
                    </a:cubicBezTo>
                    <a:cubicBezTo>
                      <a:pt x="416966" y="215517"/>
                      <a:pt x="440108" y="246958"/>
                      <a:pt x="466696" y="275234"/>
                    </a:cubicBezTo>
                    <a:cubicBezTo>
                      <a:pt x="487656" y="297602"/>
                      <a:pt x="510235" y="320673"/>
                      <a:pt x="537667" y="335163"/>
                    </a:cubicBezTo>
                    <a:cubicBezTo>
                      <a:pt x="538793" y="335655"/>
                      <a:pt x="539848" y="336288"/>
                      <a:pt x="540832" y="336851"/>
                    </a:cubicBezTo>
                    <a:cubicBezTo>
                      <a:pt x="540973" y="336851"/>
                      <a:pt x="541114" y="336992"/>
                      <a:pt x="541255" y="337062"/>
                    </a:cubicBezTo>
                    <a:cubicBezTo>
                      <a:pt x="542310" y="337554"/>
                      <a:pt x="543224" y="338117"/>
                      <a:pt x="544138" y="338680"/>
                    </a:cubicBezTo>
                    <a:cubicBezTo>
                      <a:pt x="546671" y="340157"/>
                      <a:pt x="548640" y="341915"/>
                      <a:pt x="549976" y="343885"/>
                    </a:cubicBezTo>
                    <a:cubicBezTo>
                      <a:pt x="621511" y="407822"/>
                      <a:pt x="537667" y="512134"/>
                      <a:pt x="483999" y="557995"/>
                    </a:cubicBezTo>
                    <a:cubicBezTo>
                      <a:pt x="437576" y="597666"/>
                      <a:pt x="393262" y="639939"/>
                      <a:pt x="350496" y="683479"/>
                    </a:cubicBezTo>
                    <a:cubicBezTo>
                      <a:pt x="283534" y="751637"/>
                      <a:pt x="219386" y="823382"/>
                      <a:pt x="163396" y="900965"/>
                    </a:cubicBezTo>
                    <a:cubicBezTo>
                      <a:pt x="108462" y="977072"/>
                      <a:pt x="55989" y="1060704"/>
                      <a:pt x="32285" y="1152426"/>
                    </a:cubicBezTo>
                    <a:cubicBezTo>
                      <a:pt x="22438" y="1190549"/>
                      <a:pt x="16389" y="1231697"/>
                      <a:pt x="23282" y="1270946"/>
                    </a:cubicBezTo>
                    <a:cubicBezTo>
                      <a:pt x="24056" y="1275236"/>
                      <a:pt x="24618" y="1279527"/>
                      <a:pt x="25392" y="1283818"/>
                    </a:cubicBezTo>
                    <a:cubicBezTo>
                      <a:pt x="42273" y="1293876"/>
                      <a:pt x="61757" y="1300558"/>
                      <a:pt x="77794" y="1311320"/>
                    </a:cubicBezTo>
                    <a:cubicBezTo>
                      <a:pt x="122319" y="1341214"/>
                      <a:pt x="126398" y="1390099"/>
                      <a:pt x="108673" y="1435679"/>
                    </a:cubicBezTo>
                    <a:cubicBezTo>
                      <a:pt x="124991" y="1456147"/>
                      <a:pt x="139622" y="1478093"/>
                      <a:pt x="143279" y="1504751"/>
                    </a:cubicBezTo>
                    <a:cubicBezTo>
                      <a:pt x="147922" y="1538724"/>
                      <a:pt x="133010" y="1568548"/>
                      <a:pt x="113526" y="1594925"/>
                    </a:cubicBezTo>
                    <a:cubicBezTo>
                      <a:pt x="124851" y="1615675"/>
                      <a:pt x="136808" y="1639308"/>
                      <a:pt x="134065" y="1662520"/>
                    </a:cubicBezTo>
                    <a:cubicBezTo>
                      <a:pt x="132377" y="1676869"/>
                      <a:pt x="127664" y="1689389"/>
                      <a:pt x="120982" y="1700925"/>
                    </a:cubicBezTo>
                    <a:cubicBezTo>
                      <a:pt x="121967" y="1701488"/>
                      <a:pt x="122881" y="1702050"/>
                      <a:pt x="123866" y="1702683"/>
                    </a:cubicBezTo>
                    <a:cubicBezTo>
                      <a:pt x="130830" y="1706974"/>
                      <a:pt x="138778" y="1710632"/>
                      <a:pt x="148203" y="1715696"/>
                    </a:cubicBezTo>
                    <a:cubicBezTo>
                      <a:pt x="157488" y="1720690"/>
                      <a:pt x="168953" y="1725332"/>
                      <a:pt x="181051" y="1730889"/>
                    </a:cubicBezTo>
                    <a:cubicBezTo>
                      <a:pt x="193501" y="1735531"/>
                      <a:pt x="206865" y="1741229"/>
                      <a:pt x="221566" y="1745660"/>
                    </a:cubicBezTo>
                    <a:cubicBezTo>
                      <a:pt x="236056" y="1750654"/>
                      <a:pt x="251812" y="1754664"/>
                      <a:pt x="268130" y="1758813"/>
                    </a:cubicBezTo>
                    <a:cubicBezTo>
                      <a:pt x="276360" y="1760572"/>
                      <a:pt x="284730" y="1762471"/>
                      <a:pt x="293171" y="1764300"/>
                    </a:cubicBezTo>
                    <a:cubicBezTo>
                      <a:pt x="301752" y="1765777"/>
                      <a:pt x="310404" y="1767254"/>
                      <a:pt x="319126" y="1768731"/>
                    </a:cubicBezTo>
                    <a:cubicBezTo>
                      <a:pt x="336710" y="1771263"/>
                      <a:pt x="354647" y="1773584"/>
                      <a:pt x="372723" y="1774851"/>
                    </a:cubicBezTo>
                    <a:cubicBezTo>
                      <a:pt x="381727" y="1775765"/>
                      <a:pt x="390800" y="1776046"/>
                      <a:pt x="399804" y="1776539"/>
                    </a:cubicBezTo>
                    <a:cubicBezTo>
                      <a:pt x="408807" y="1777101"/>
                      <a:pt x="417810" y="1777313"/>
                      <a:pt x="426814" y="1777313"/>
                    </a:cubicBezTo>
                    <a:cubicBezTo>
                      <a:pt x="444680" y="1777664"/>
                      <a:pt x="462335" y="1777101"/>
                      <a:pt x="479427" y="1776328"/>
                    </a:cubicBezTo>
                    <a:cubicBezTo>
                      <a:pt x="487938" y="1775835"/>
                      <a:pt x="496379" y="1775273"/>
                      <a:pt x="504538" y="1774780"/>
                    </a:cubicBezTo>
                    <a:cubicBezTo>
                      <a:pt x="512767" y="1774007"/>
                      <a:pt x="520786" y="1773303"/>
                      <a:pt x="528594" y="1772600"/>
                    </a:cubicBezTo>
                    <a:cubicBezTo>
                      <a:pt x="536401" y="1771967"/>
                      <a:pt x="543998" y="1770771"/>
                      <a:pt x="551313" y="1769927"/>
                    </a:cubicBezTo>
                    <a:cubicBezTo>
                      <a:pt x="558769" y="1769083"/>
                      <a:pt x="565592" y="1768168"/>
                      <a:pt x="572344" y="1766832"/>
                    </a:cubicBezTo>
                    <a:cubicBezTo>
                      <a:pt x="585919" y="1764370"/>
                      <a:pt x="598299" y="1762190"/>
                      <a:pt x="609342" y="1760220"/>
                    </a:cubicBezTo>
                    <a:cubicBezTo>
                      <a:pt x="620245" y="1757969"/>
                      <a:pt x="629600" y="1755367"/>
                      <a:pt x="637407" y="1753608"/>
                    </a:cubicBezTo>
                    <a:cubicBezTo>
                      <a:pt x="653022" y="1749810"/>
                      <a:pt x="661885" y="1747630"/>
                      <a:pt x="661885" y="1747630"/>
                    </a:cubicBezTo>
                    <a:cubicBezTo>
                      <a:pt x="661885" y="1747630"/>
                      <a:pt x="653163" y="1750443"/>
                      <a:pt x="637829" y="1755297"/>
                    </a:cubicBezTo>
                    <a:cubicBezTo>
                      <a:pt x="630162" y="1757618"/>
                      <a:pt x="620878" y="1760924"/>
                      <a:pt x="610046" y="1763878"/>
                    </a:cubicBezTo>
                    <a:cubicBezTo>
                      <a:pt x="599213" y="1766621"/>
                      <a:pt x="586975" y="1769716"/>
                      <a:pt x="573610" y="1773022"/>
                    </a:cubicBezTo>
                    <a:cubicBezTo>
                      <a:pt x="566998" y="1774851"/>
                      <a:pt x="559683" y="1776328"/>
                      <a:pt x="552438" y="1777664"/>
                    </a:cubicBezTo>
                    <a:cubicBezTo>
                      <a:pt x="545123" y="1779001"/>
                      <a:pt x="537597" y="1780689"/>
                      <a:pt x="529719" y="1781884"/>
                    </a:cubicBezTo>
                    <a:cubicBezTo>
                      <a:pt x="521911" y="1783151"/>
                      <a:pt x="513822" y="1784417"/>
                      <a:pt x="505593" y="1785753"/>
                    </a:cubicBezTo>
                    <a:cubicBezTo>
                      <a:pt x="497363" y="1786808"/>
                      <a:pt x="488923" y="1787934"/>
                      <a:pt x="480271" y="1789059"/>
                    </a:cubicBezTo>
                    <a:cubicBezTo>
                      <a:pt x="463038" y="1790958"/>
                      <a:pt x="445242" y="1792857"/>
                      <a:pt x="427025" y="1793701"/>
                    </a:cubicBezTo>
                    <a:cubicBezTo>
                      <a:pt x="417951" y="1794334"/>
                      <a:pt x="408737" y="1794756"/>
                      <a:pt x="399522" y="1794827"/>
                    </a:cubicBezTo>
                    <a:cubicBezTo>
                      <a:pt x="390308" y="1795038"/>
                      <a:pt x="381024" y="1795319"/>
                      <a:pt x="371668" y="1795038"/>
                    </a:cubicBezTo>
                    <a:cubicBezTo>
                      <a:pt x="353099" y="1794967"/>
                      <a:pt x="334459" y="1793912"/>
                      <a:pt x="316171" y="1792505"/>
                    </a:cubicBezTo>
                    <a:cubicBezTo>
                      <a:pt x="307027" y="1791591"/>
                      <a:pt x="297954" y="1790677"/>
                      <a:pt x="288950" y="1789692"/>
                    </a:cubicBezTo>
                    <a:cubicBezTo>
                      <a:pt x="280017" y="1788356"/>
                      <a:pt x="271155" y="1787089"/>
                      <a:pt x="262503" y="1785823"/>
                    </a:cubicBezTo>
                    <a:cubicBezTo>
                      <a:pt x="245200" y="1782729"/>
                      <a:pt x="228459" y="1779634"/>
                      <a:pt x="212774" y="1775413"/>
                    </a:cubicBezTo>
                    <a:cubicBezTo>
                      <a:pt x="196948" y="1771826"/>
                      <a:pt x="182458" y="1766832"/>
                      <a:pt x="168812" y="1762752"/>
                    </a:cubicBezTo>
                    <a:cubicBezTo>
                      <a:pt x="155448" y="1757758"/>
                      <a:pt x="143209" y="1753749"/>
                      <a:pt x="132447" y="1748896"/>
                    </a:cubicBezTo>
                    <a:cubicBezTo>
                      <a:pt x="121826" y="1744113"/>
                      <a:pt x="111838" y="1740103"/>
                      <a:pt x="104804" y="1736376"/>
                    </a:cubicBezTo>
                    <a:cubicBezTo>
                      <a:pt x="101639" y="1734758"/>
                      <a:pt x="98826" y="1733351"/>
                      <a:pt x="96293" y="1732015"/>
                    </a:cubicBezTo>
                    <a:cubicBezTo>
                      <a:pt x="94887" y="1733421"/>
                      <a:pt x="93550" y="1734898"/>
                      <a:pt x="92143" y="1736235"/>
                    </a:cubicBezTo>
                    <a:cubicBezTo>
                      <a:pt x="102905" y="1761275"/>
                      <a:pt x="109236" y="1788918"/>
                      <a:pt x="94816" y="1814240"/>
                    </a:cubicBezTo>
                    <a:cubicBezTo>
                      <a:pt x="75895" y="1847581"/>
                      <a:pt x="41711" y="1871074"/>
                      <a:pt x="5064" y="1879233"/>
                    </a:cubicBezTo>
                    <a:cubicBezTo>
                      <a:pt x="3376" y="1879585"/>
                      <a:pt x="1688" y="1879936"/>
                      <a:pt x="0" y="1880288"/>
                    </a:cubicBezTo>
                    <a:cubicBezTo>
                      <a:pt x="17444" y="1961740"/>
                      <a:pt x="83492" y="2033204"/>
                      <a:pt x="141240" y="2087716"/>
                    </a:cubicBezTo>
                    <a:cubicBezTo>
                      <a:pt x="247732" y="2188300"/>
                      <a:pt x="373145" y="2267572"/>
                      <a:pt x="506156" y="2328203"/>
                    </a:cubicBezTo>
                    <a:cubicBezTo>
                      <a:pt x="597596" y="2369914"/>
                      <a:pt x="699657" y="2401989"/>
                      <a:pt x="776185" y="2469584"/>
                    </a:cubicBezTo>
                    <a:cubicBezTo>
                      <a:pt x="798412" y="2489208"/>
                      <a:pt x="816137" y="2510732"/>
                      <a:pt x="830697" y="2533943"/>
                    </a:cubicBezTo>
                    <a:cubicBezTo>
                      <a:pt x="830697" y="2529301"/>
                      <a:pt x="830556" y="2524799"/>
                      <a:pt x="830556" y="2519946"/>
                    </a:cubicBezTo>
                    <a:cubicBezTo>
                      <a:pt x="830697" y="2511646"/>
                      <a:pt x="831612" y="2503205"/>
                      <a:pt x="832174" y="2494413"/>
                    </a:cubicBezTo>
                    <a:cubicBezTo>
                      <a:pt x="832526" y="2485621"/>
                      <a:pt x="834144" y="2476899"/>
                      <a:pt x="835340" y="2467825"/>
                    </a:cubicBezTo>
                    <a:cubicBezTo>
                      <a:pt x="836465" y="2458751"/>
                      <a:pt x="838083" y="2449678"/>
                      <a:pt x="839912" y="2440534"/>
                    </a:cubicBezTo>
                    <a:cubicBezTo>
                      <a:pt x="843218" y="2422035"/>
                      <a:pt x="847789" y="2403395"/>
                      <a:pt x="852291" y="2384544"/>
                    </a:cubicBezTo>
                    <a:cubicBezTo>
                      <a:pt x="856863" y="2365764"/>
                      <a:pt x="861506" y="2346773"/>
                      <a:pt x="866148" y="2327711"/>
                    </a:cubicBezTo>
                    <a:cubicBezTo>
                      <a:pt x="870720" y="2308720"/>
                      <a:pt x="874659" y="2289728"/>
                      <a:pt x="878035" y="2270948"/>
                    </a:cubicBezTo>
                    <a:cubicBezTo>
                      <a:pt x="879442" y="2261523"/>
                      <a:pt x="880849" y="2252167"/>
                      <a:pt x="882185" y="2242953"/>
                    </a:cubicBezTo>
                    <a:cubicBezTo>
                      <a:pt x="882959" y="2233668"/>
                      <a:pt x="883803" y="2224524"/>
                      <a:pt x="884577" y="2215451"/>
                    </a:cubicBezTo>
                    <a:cubicBezTo>
                      <a:pt x="885139" y="2197444"/>
                      <a:pt x="885350" y="2179860"/>
                      <a:pt x="883381" y="2163400"/>
                    </a:cubicBezTo>
                    <a:cubicBezTo>
                      <a:pt x="883029" y="2159250"/>
                      <a:pt x="882677" y="2155171"/>
                      <a:pt x="882326" y="2151232"/>
                    </a:cubicBezTo>
                    <a:cubicBezTo>
                      <a:pt x="881693" y="2147152"/>
                      <a:pt x="881060" y="2143213"/>
                      <a:pt x="880427" y="2139274"/>
                    </a:cubicBezTo>
                    <a:cubicBezTo>
                      <a:pt x="879160" y="2131467"/>
                      <a:pt x="877965" y="2123870"/>
                      <a:pt x="876839" y="2116625"/>
                    </a:cubicBezTo>
                    <a:cubicBezTo>
                      <a:pt x="872127" y="2087575"/>
                      <a:pt x="868539" y="2063309"/>
                      <a:pt x="866007" y="2046357"/>
                    </a:cubicBezTo>
                    <a:cubicBezTo>
                      <a:pt x="863475" y="2029406"/>
                      <a:pt x="861998" y="2019699"/>
                      <a:pt x="861998" y="2019699"/>
                    </a:cubicBezTo>
                    <a:cubicBezTo>
                      <a:pt x="861998" y="2019699"/>
                      <a:pt x="864108" y="2029265"/>
                      <a:pt x="867695" y="2046076"/>
                    </a:cubicBezTo>
                    <a:cubicBezTo>
                      <a:pt x="871353" y="2062887"/>
                      <a:pt x="876487" y="2086802"/>
                      <a:pt x="883029" y="2115500"/>
                    </a:cubicBezTo>
                    <a:cubicBezTo>
                      <a:pt x="884647" y="2122674"/>
                      <a:pt x="886335" y="2130130"/>
                      <a:pt x="888094" y="2137867"/>
                    </a:cubicBezTo>
                    <a:cubicBezTo>
                      <a:pt x="888938" y="2141736"/>
                      <a:pt x="889852" y="2145675"/>
                      <a:pt x="890766" y="2149684"/>
                    </a:cubicBezTo>
                    <a:cubicBezTo>
                      <a:pt x="891399" y="2153834"/>
                      <a:pt x="892032" y="2157984"/>
                      <a:pt x="892736" y="2162204"/>
                    </a:cubicBezTo>
                    <a:cubicBezTo>
                      <a:pt x="895901" y="2179086"/>
                      <a:pt x="896815" y="2197093"/>
                      <a:pt x="897448" y="2215803"/>
                    </a:cubicBezTo>
                    <a:cubicBezTo>
                      <a:pt x="897237" y="2225158"/>
                      <a:pt x="897026" y="2234653"/>
                      <a:pt x="896815" y="2244219"/>
                    </a:cubicBezTo>
                    <a:cubicBezTo>
                      <a:pt x="895971" y="2253785"/>
                      <a:pt x="895198" y="2263422"/>
                      <a:pt x="894354" y="2273199"/>
                    </a:cubicBezTo>
                    <a:cubicBezTo>
                      <a:pt x="892103" y="2292612"/>
                      <a:pt x="889360" y="2312237"/>
                      <a:pt x="885983" y="2331650"/>
                    </a:cubicBezTo>
                    <a:cubicBezTo>
                      <a:pt x="882537" y="2350993"/>
                      <a:pt x="879160" y="2370336"/>
                      <a:pt x="875784" y="2389327"/>
                    </a:cubicBezTo>
                    <a:cubicBezTo>
                      <a:pt x="872549" y="2408249"/>
                      <a:pt x="869313" y="2426818"/>
                      <a:pt x="867273" y="2444754"/>
                    </a:cubicBezTo>
                    <a:cubicBezTo>
                      <a:pt x="866007" y="2453687"/>
                      <a:pt x="865023" y="2462479"/>
                      <a:pt x="864530" y="2471061"/>
                    </a:cubicBezTo>
                    <a:cubicBezTo>
                      <a:pt x="863967" y="2479642"/>
                      <a:pt x="862983" y="2488012"/>
                      <a:pt x="863194" y="2496101"/>
                    </a:cubicBezTo>
                    <a:cubicBezTo>
                      <a:pt x="863194" y="2504190"/>
                      <a:pt x="862842" y="2512068"/>
                      <a:pt x="863194" y="2519665"/>
                    </a:cubicBezTo>
                    <a:cubicBezTo>
                      <a:pt x="863756" y="2527191"/>
                      <a:pt x="864319" y="2534436"/>
                      <a:pt x="864882" y="2541399"/>
                    </a:cubicBezTo>
                    <a:cubicBezTo>
                      <a:pt x="865234" y="2548363"/>
                      <a:pt x="867062" y="2554764"/>
                      <a:pt x="867977" y="2561024"/>
                    </a:cubicBezTo>
                    <a:cubicBezTo>
                      <a:pt x="869243" y="2567143"/>
                      <a:pt x="869735" y="2573263"/>
                      <a:pt x="871634" y="2578186"/>
                    </a:cubicBezTo>
                    <a:cubicBezTo>
                      <a:pt x="873182" y="2583321"/>
                      <a:pt x="874588" y="2588104"/>
                      <a:pt x="875925" y="2592465"/>
                    </a:cubicBezTo>
                    <a:cubicBezTo>
                      <a:pt x="876136" y="2593098"/>
                      <a:pt x="876276" y="2593661"/>
                      <a:pt x="876417" y="2594223"/>
                    </a:cubicBezTo>
                    <a:cubicBezTo>
                      <a:pt x="884928" y="2576709"/>
                      <a:pt x="894213" y="2559617"/>
                      <a:pt x="904623" y="2543228"/>
                    </a:cubicBezTo>
                    <a:cubicBezTo>
                      <a:pt x="1010693" y="2375893"/>
                      <a:pt x="1185344" y="2274535"/>
                      <a:pt x="1347052" y="2168676"/>
                    </a:cubicBezTo>
                    <a:cubicBezTo>
                      <a:pt x="1416124" y="2123448"/>
                      <a:pt x="1488221" y="2076532"/>
                      <a:pt x="1541960" y="2012876"/>
                    </a:cubicBezTo>
                    <a:cubicBezTo>
                      <a:pt x="1555183" y="1997261"/>
                      <a:pt x="1568266" y="1979747"/>
                      <a:pt x="1578114" y="1960966"/>
                    </a:cubicBezTo>
                    <a:cubicBezTo>
                      <a:pt x="1574105" y="1960263"/>
                      <a:pt x="1570025" y="1959630"/>
                      <a:pt x="1566015" y="1958786"/>
                    </a:cubicBezTo>
                    <a:cubicBezTo>
                      <a:pt x="1551174" y="1955761"/>
                      <a:pt x="1527400" y="1954636"/>
                      <a:pt x="1514528" y="1945984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4" name="Freeform: Shape 1213">
                <a:extLst>
                  <a:ext uri="{FF2B5EF4-FFF2-40B4-BE49-F238E27FC236}">
                    <a16:creationId xmlns:a16="http://schemas.microsoft.com/office/drawing/2014/main" id="{438A52CD-BA98-364F-5981-3FEB5D6A5209}"/>
                  </a:ext>
                </a:extLst>
              </p:cNvPr>
              <p:cNvSpPr/>
              <p:nvPr/>
            </p:nvSpPr>
            <p:spPr>
              <a:xfrm>
                <a:off x="3422528" y="3006173"/>
                <a:ext cx="815925" cy="626736"/>
              </a:xfrm>
              <a:custGeom>
                <a:avLst/>
                <a:gdLst>
                  <a:gd name="connsiteX0" fmla="*/ 811495 w 815925"/>
                  <a:gd name="connsiteY0" fmla="*/ 237554 h 626736"/>
                  <a:gd name="connsiteX1" fmla="*/ 755295 w 815925"/>
                  <a:gd name="connsiteY1" fmla="*/ 98636 h 626736"/>
                  <a:gd name="connsiteX2" fmla="*/ 654570 w 815925"/>
                  <a:gd name="connsiteY2" fmla="*/ 15425 h 626736"/>
                  <a:gd name="connsiteX3" fmla="*/ 421890 w 815925"/>
                  <a:gd name="connsiteY3" fmla="*/ 4312 h 626736"/>
                  <a:gd name="connsiteX4" fmla="*/ 129704 w 815925"/>
                  <a:gd name="connsiteY4" fmla="*/ 35542 h 626736"/>
                  <a:gd name="connsiteX5" fmla="*/ 13575 w 815925"/>
                  <a:gd name="connsiteY5" fmla="*/ 55589 h 626736"/>
                  <a:gd name="connsiteX6" fmla="*/ 0 w 815925"/>
                  <a:gd name="connsiteY6" fmla="*/ 58121 h 626736"/>
                  <a:gd name="connsiteX7" fmla="*/ 120631 w 815925"/>
                  <a:gd name="connsiteY7" fmla="*/ 367962 h 626736"/>
                  <a:gd name="connsiteX8" fmla="*/ 120912 w 815925"/>
                  <a:gd name="connsiteY8" fmla="*/ 380904 h 626736"/>
                  <a:gd name="connsiteX9" fmla="*/ 121053 w 815925"/>
                  <a:gd name="connsiteY9" fmla="*/ 384913 h 626736"/>
                  <a:gd name="connsiteX10" fmla="*/ 120912 w 815925"/>
                  <a:gd name="connsiteY10" fmla="*/ 394972 h 626736"/>
                  <a:gd name="connsiteX11" fmla="*/ 120912 w 815925"/>
                  <a:gd name="connsiteY11" fmla="*/ 396941 h 626736"/>
                  <a:gd name="connsiteX12" fmla="*/ 114511 w 815925"/>
                  <a:gd name="connsiteY12" fmla="*/ 482543 h 626736"/>
                  <a:gd name="connsiteX13" fmla="*/ 107759 w 815925"/>
                  <a:gd name="connsiteY13" fmla="*/ 519752 h 626736"/>
                  <a:gd name="connsiteX14" fmla="*/ 100092 w 815925"/>
                  <a:gd name="connsiteY14" fmla="*/ 549083 h 626736"/>
                  <a:gd name="connsiteX15" fmla="*/ 60421 w 815925"/>
                  <a:gd name="connsiteY15" fmla="*/ 626737 h 626736"/>
                  <a:gd name="connsiteX16" fmla="*/ 143983 w 815925"/>
                  <a:gd name="connsiteY16" fmla="*/ 622024 h 626736"/>
                  <a:gd name="connsiteX17" fmla="*/ 253711 w 815925"/>
                  <a:gd name="connsiteY17" fmla="*/ 615413 h 626736"/>
                  <a:gd name="connsiteX18" fmla="*/ 265739 w 815925"/>
                  <a:gd name="connsiteY18" fmla="*/ 596562 h 626736"/>
                  <a:gd name="connsiteX19" fmla="*/ 268482 w 815925"/>
                  <a:gd name="connsiteY19" fmla="*/ 590020 h 626736"/>
                  <a:gd name="connsiteX20" fmla="*/ 275445 w 815925"/>
                  <a:gd name="connsiteY20" fmla="*/ 572014 h 626736"/>
                  <a:gd name="connsiteX21" fmla="*/ 279455 w 815925"/>
                  <a:gd name="connsiteY21" fmla="*/ 561041 h 626736"/>
                  <a:gd name="connsiteX22" fmla="*/ 283464 w 815925"/>
                  <a:gd name="connsiteY22" fmla="*/ 548450 h 626736"/>
                  <a:gd name="connsiteX23" fmla="*/ 291694 w 815925"/>
                  <a:gd name="connsiteY23" fmla="*/ 519752 h 626736"/>
                  <a:gd name="connsiteX24" fmla="*/ 299220 w 815925"/>
                  <a:gd name="connsiteY24" fmla="*/ 487185 h 626736"/>
                  <a:gd name="connsiteX25" fmla="*/ 305129 w 815925"/>
                  <a:gd name="connsiteY25" fmla="*/ 451805 h 626736"/>
                  <a:gd name="connsiteX26" fmla="*/ 309138 w 815925"/>
                  <a:gd name="connsiteY26" fmla="*/ 414948 h 626736"/>
                  <a:gd name="connsiteX27" fmla="*/ 310615 w 815925"/>
                  <a:gd name="connsiteY27" fmla="*/ 377809 h 626736"/>
                  <a:gd name="connsiteX28" fmla="*/ 309841 w 815925"/>
                  <a:gd name="connsiteY28" fmla="*/ 341726 h 626736"/>
                  <a:gd name="connsiteX29" fmla="*/ 306746 w 815925"/>
                  <a:gd name="connsiteY29" fmla="*/ 308033 h 626736"/>
                  <a:gd name="connsiteX30" fmla="*/ 301822 w 815925"/>
                  <a:gd name="connsiteY30" fmla="*/ 278069 h 626736"/>
                  <a:gd name="connsiteX31" fmla="*/ 296055 w 815925"/>
                  <a:gd name="connsiteY31" fmla="*/ 252958 h 626736"/>
                  <a:gd name="connsiteX32" fmla="*/ 290568 w 815925"/>
                  <a:gd name="connsiteY32" fmla="*/ 233826 h 626736"/>
                  <a:gd name="connsiteX33" fmla="*/ 285082 w 815925"/>
                  <a:gd name="connsiteY33" fmla="*/ 217297 h 626736"/>
                  <a:gd name="connsiteX34" fmla="*/ 292256 w 815925"/>
                  <a:gd name="connsiteY34" fmla="*/ 233193 h 626736"/>
                  <a:gd name="connsiteX35" fmla="*/ 299642 w 815925"/>
                  <a:gd name="connsiteY35" fmla="*/ 251833 h 626736"/>
                  <a:gd name="connsiteX36" fmla="*/ 307942 w 815925"/>
                  <a:gd name="connsiteY36" fmla="*/ 276522 h 626736"/>
                  <a:gd name="connsiteX37" fmla="*/ 315960 w 815925"/>
                  <a:gd name="connsiteY37" fmla="*/ 306416 h 626736"/>
                  <a:gd name="connsiteX38" fmla="*/ 322502 w 815925"/>
                  <a:gd name="connsiteY38" fmla="*/ 340389 h 626736"/>
                  <a:gd name="connsiteX39" fmla="*/ 327004 w 815925"/>
                  <a:gd name="connsiteY39" fmla="*/ 377176 h 626736"/>
                  <a:gd name="connsiteX40" fmla="*/ 329325 w 815925"/>
                  <a:gd name="connsiteY40" fmla="*/ 415511 h 626736"/>
                  <a:gd name="connsiteX41" fmla="*/ 328973 w 815925"/>
                  <a:gd name="connsiteY41" fmla="*/ 453986 h 626736"/>
                  <a:gd name="connsiteX42" fmla="*/ 326511 w 815925"/>
                  <a:gd name="connsiteY42" fmla="*/ 491265 h 626736"/>
                  <a:gd name="connsiteX43" fmla="*/ 322080 w 815925"/>
                  <a:gd name="connsiteY43" fmla="*/ 526012 h 626736"/>
                  <a:gd name="connsiteX44" fmla="*/ 316453 w 815925"/>
                  <a:gd name="connsiteY44" fmla="*/ 557032 h 626736"/>
                  <a:gd name="connsiteX45" fmla="*/ 313569 w 815925"/>
                  <a:gd name="connsiteY45" fmla="*/ 570818 h 626736"/>
                  <a:gd name="connsiteX46" fmla="*/ 310333 w 815925"/>
                  <a:gd name="connsiteY46" fmla="*/ 583268 h 626736"/>
                  <a:gd name="connsiteX47" fmla="*/ 309841 w 815925"/>
                  <a:gd name="connsiteY47" fmla="*/ 585237 h 626736"/>
                  <a:gd name="connsiteX48" fmla="*/ 403884 w 815925"/>
                  <a:gd name="connsiteY48" fmla="*/ 582494 h 626736"/>
                  <a:gd name="connsiteX49" fmla="*/ 530985 w 815925"/>
                  <a:gd name="connsiteY49" fmla="*/ 564628 h 626736"/>
                  <a:gd name="connsiteX50" fmla="*/ 531759 w 815925"/>
                  <a:gd name="connsiteY50" fmla="*/ 564347 h 626736"/>
                  <a:gd name="connsiteX51" fmla="*/ 544420 w 815925"/>
                  <a:gd name="connsiteY51" fmla="*/ 559142 h 626736"/>
                  <a:gd name="connsiteX52" fmla="*/ 560457 w 815925"/>
                  <a:gd name="connsiteY52" fmla="*/ 551686 h 626736"/>
                  <a:gd name="connsiteX53" fmla="*/ 599284 w 815925"/>
                  <a:gd name="connsiteY53" fmla="*/ 529107 h 626736"/>
                  <a:gd name="connsiteX54" fmla="*/ 619752 w 815925"/>
                  <a:gd name="connsiteY54" fmla="*/ 514055 h 626736"/>
                  <a:gd name="connsiteX55" fmla="*/ 639658 w 815925"/>
                  <a:gd name="connsiteY55" fmla="*/ 496822 h 626736"/>
                  <a:gd name="connsiteX56" fmla="*/ 657665 w 815925"/>
                  <a:gd name="connsiteY56" fmla="*/ 477620 h 626736"/>
                  <a:gd name="connsiteX57" fmla="*/ 673350 w 815925"/>
                  <a:gd name="connsiteY57" fmla="*/ 457362 h 626736"/>
                  <a:gd name="connsiteX58" fmla="*/ 685589 w 815925"/>
                  <a:gd name="connsiteY58" fmla="*/ 436753 h 626736"/>
                  <a:gd name="connsiteX59" fmla="*/ 690583 w 815925"/>
                  <a:gd name="connsiteY59" fmla="*/ 426765 h 626736"/>
                  <a:gd name="connsiteX60" fmla="*/ 694381 w 815925"/>
                  <a:gd name="connsiteY60" fmla="*/ 417058 h 626736"/>
                  <a:gd name="connsiteX61" fmla="*/ 697687 w 815925"/>
                  <a:gd name="connsiteY61" fmla="*/ 407984 h 626736"/>
                  <a:gd name="connsiteX62" fmla="*/ 699938 w 815925"/>
                  <a:gd name="connsiteY62" fmla="*/ 399544 h 626736"/>
                  <a:gd name="connsiteX63" fmla="*/ 702963 w 815925"/>
                  <a:gd name="connsiteY63" fmla="*/ 385687 h 626736"/>
                  <a:gd name="connsiteX64" fmla="*/ 704792 w 815925"/>
                  <a:gd name="connsiteY64" fmla="*/ 373378 h 626736"/>
                  <a:gd name="connsiteX65" fmla="*/ 704229 w 815925"/>
                  <a:gd name="connsiteY65" fmla="*/ 385828 h 626736"/>
                  <a:gd name="connsiteX66" fmla="*/ 702681 w 815925"/>
                  <a:gd name="connsiteY66" fmla="*/ 400107 h 626736"/>
                  <a:gd name="connsiteX67" fmla="*/ 701275 w 815925"/>
                  <a:gd name="connsiteY67" fmla="*/ 408899 h 626736"/>
                  <a:gd name="connsiteX68" fmla="*/ 698883 w 815925"/>
                  <a:gd name="connsiteY68" fmla="*/ 418465 h 626736"/>
                  <a:gd name="connsiteX69" fmla="*/ 695999 w 815925"/>
                  <a:gd name="connsiteY69" fmla="*/ 428805 h 626736"/>
                  <a:gd name="connsiteX70" fmla="*/ 691990 w 815925"/>
                  <a:gd name="connsiteY70" fmla="*/ 439637 h 626736"/>
                  <a:gd name="connsiteX71" fmla="*/ 681580 w 815925"/>
                  <a:gd name="connsiteY71" fmla="*/ 462286 h 626736"/>
                  <a:gd name="connsiteX72" fmla="*/ 667512 w 815925"/>
                  <a:gd name="connsiteY72" fmla="*/ 485005 h 626736"/>
                  <a:gd name="connsiteX73" fmla="*/ 650771 w 815925"/>
                  <a:gd name="connsiteY73" fmla="*/ 507091 h 626736"/>
                  <a:gd name="connsiteX74" fmla="*/ 631780 w 815925"/>
                  <a:gd name="connsiteY74" fmla="*/ 527349 h 626736"/>
                  <a:gd name="connsiteX75" fmla="*/ 619752 w 815925"/>
                  <a:gd name="connsiteY75" fmla="*/ 538673 h 626736"/>
                  <a:gd name="connsiteX76" fmla="*/ 730535 w 815925"/>
                  <a:gd name="connsiteY76" fmla="*/ 479378 h 626736"/>
                  <a:gd name="connsiteX77" fmla="*/ 811706 w 815925"/>
                  <a:gd name="connsiteY77" fmla="*/ 237625 h 62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815925" h="626736">
                    <a:moveTo>
                      <a:pt x="811495" y="237554"/>
                    </a:moveTo>
                    <a:cubicBezTo>
                      <a:pt x="802984" y="187825"/>
                      <a:pt x="785118" y="139713"/>
                      <a:pt x="755295" y="98636"/>
                    </a:cubicBezTo>
                    <a:cubicBezTo>
                      <a:pt x="730957" y="65014"/>
                      <a:pt x="695577" y="27594"/>
                      <a:pt x="654570" y="15425"/>
                    </a:cubicBezTo>
                    <a:cubicBezTo>
                      <a:pt x="581207" y="-6380"/>
                      <a:pt x="497223" y="21"/>
                      <a:pt x="421890" y="4312"/>
                    </a:cubicBezTo>
                    <a:cubicBezTo>
                      <a:pt x="324120" y="9869"/>
                      <a:pt x="226560" y="20771"/>
                      <a:pt x="129704" y="35542"/>
                    </a:cubicBezTo>
                    <a:cubicBezTo>
                      <a:pt x="90877" y="41451"/>
                      <a:pt x="52121" y="47851"/>
                      <a:pt x="13575" y="55589"/>
                    </a:cubicBezTo>
                    <a:cubicBezTo>
                      <a:pt x="9215" y="56433"/>
                      <a:pt x="4642" y="57347"/>
                      <a:pt x="0" y="58121"/>
                    </a:cubicBezTo>
                    <a:cubicBezTo>
                      <a:pt x="91651" y="115236"/>
                      <a:pt x="117747" y="272513"/>
                      <a:pt x="120631" y="367962"/>
                    </a:cubicBezTo>
                    <a:cubicBezTo>
                      <a:pt x="120771" y="372041"/>
                      <a:pt x="120842" y="376402"/>
                      <a:pt x="120912" y="380904"/>
                    </a:cubicBezTo>
                    <a:cubicBezTo>
                      <a:pt x="120912" y="382241"/>
                      <a:pt x="121053" y="383577"/>
                      <a:pt x="121053" y="384913"/>
                    </a:cubicBezTo>
                    <a:cubicBezTo>
                      <a:pt x="121053" y="388290"/>
                      <a:pt x="120982" y="391596"/>
                      <a:pt x="120912" y="394972"/>
                    </a:cubicBezTo>
                    <a:cubicBezTo>
                      <a:pt x="120912" y="395605"/>
                      <a:pt x="120912" y="396308"/>
                      <a:pt x="120912" y="396941"/>
                    </a:cubicBezTo>
                    <a:cubicBezTo>
                      <a:pt x="120631" y="425569"/>
                      <a:pt x="118872" y="454267"/>
                      <a:pt x="114511" y="482543"/>
                    </a:cubicBezTo>
                    <a:cubicBezTo>
                      <a:pt x="112753" y="494923"/>
                      <a:pt x="110502" y="507443"/>
                      <a:pt x="107759" y="519752"/>
                    </a:cubicBezTo>
                    <a:cubicBezTo>
                      <a:pt x="105860" y="529600"/>
                      <a:pt x="103609" y="539869"/>
                      <a:pt x="100092" y="549083"/>
                    </a:cubicBezTo>
                    <a:cubicBezTo>
                      <a:pt x="90948" y="578977"/>
                      <a:pt x="78217" y="606339"/>
                      <a:pt x="60421" y="626737"/>
                    </a:cubicBezTo>
                    <a:cubicBezTo>
                      <a:pt x="88697" y="625682"/>
                      <a:pt x="116973" y="623361"/>
                      <a:pt x="143983" y="622024"/>
                    </a:cubicBezTo>
                    <a:cubicBezTo>
                      <a:pt x="180559" y="620196"/>
                      <a:pt x="217135" y="618015"/>
                      <a:pt x="253711" y="615413"/>
                    </a:cubicBezTo>
                    <a:cubicBezTo>
                      <a:pt x="257228" y="609293"/>
                      <a:pt x="261167" y="602330"/>
                      <a:pt x="265739" y="596562"/>
                    </a:cubicBezTo>
                    <a:cubicBezTo>
                      <a:pt x="266512" y="594592"/>
                      <a:pt x="267427" y="592482"/>
                      <a:pt x="268482" y="590020"/>
                    </a:cubicBezTo>
                    <a:cubicBezTo>
                      <a:pt x="270803" y="584815"/>
                      <a:pt x="272913" y="578837"/>
                      <a:pt x="275445" y="572014"/>
                    </a:cubicBezTo>
                    <a:cubicBezTo>
                      <a:pt x="276711" y="568567"/>
                      <a:pt x="278048" y="564910"/>
                      <a:pt x="279455" y="561041"/>
                    </a:cubicBezTo>
                    <a:cubicBezTo>
                      <a:pt x="280721" y="557032"/>
                      <a:pt x="282057" y="552811"/>
                      <a:pt x="283464" y="548450"/>
                    </a:cubicBezTo>
                    <a:cubicBezTo>
                      <a:pt x="286418" y="539728"/>
                      <a:pt x="288950" y="530022"/>
                      <a:pt x="291694" y="519752"/>
                    </a:cubicBezTo>
                    <a:cubicBezTo>
                      <a:pt x="294507" y="509553"/>
                      <a:pt x="296688" y="498510"/>
                      <a:pt x="299220" y="487185"/>
                    </a:cubicBezTo>
                    <a:cubicBezTo>
                      <a:pt x="301260" y="475791"/>
                      <a:pt x="303651" y="463974"/>
                      <a:pt x="305129" y="451805"/>
                    </a:cubicBezTo>
                    <a:cubicBezTo>
                      <a:pt x="307027" y="439707"/>
                      <a:pt x="308012" y="427328"/>
                      <a:pt x="309138" y="414948"/>
                    </a:cubicBezTo>
                    <a:cubicBezTo>
                      <a:pt x="309771" y="402568"/>
                      <a:pt x="310826" y="390048"/>
                      <a:pt x="310615" y="377809"/>
                    </a:cubicBezTo>
                    <a:cubicBezTo>
                      <a:pt x="310896" y="365500"/>
                      <a:pt x="310404" y="353472"/>
                      <a:pt x="309841" y="341726"/>
                    </a:cubicBezTo>
                    <a:cubicBezTo>
                      <a:pt x="309138" y="330049"/>
                      <a:pt x="308083" y="318725"/>
                      <a:pt x="306746" y="308033"/>
                    </a:cubicBezTo>
                    <a:cubicBezTo>
                      <a:pt x="305129" y="297412"/>
                      <a:pt x="303932" y="287213"/>
                      <a:pt x="301822" y="278069"/>
                    </a:cubicBezTo>
                    <a:cubicBezTo>
                      <a:pt x="300064" y="268785"/>
                      <a:pt x="298235" y="260344"/>
                      <a:pt x="296055" y="252958"/>
                    </a:cubicBezTo>
                    <a:cubicBezTo>
                      <a:pt x="294085" y="245502"/>
                      <a:pt x="292467" y="239031"/>
                      <a:pt x="290568" y="233826"/>
                    </a:cubicBezTo>
                    <a:cubicBezTo>
                      <a:pt x="287051" y="223346"/>
                      <a:pt x="285082" y="217297"/>
                      <a:pt x="285082" y="217297"/>
                    </a:cubicBezTo>
                    <a:cubicBezTo>
                      <a:pt x="285082" y="217297"/>
                      <a:pt x="287684" y="223065"/>
                      <a:pt x="292256" y="233193"/>
                    </a:cubicBezTo>
                    <a:cubicBezTo>
                      <a:pt x="294718" y="238187"/>
                      <a:pt x="296969" y="244588"/>
                      <a:pt x="299642" y="251833"/>
                    </a:cubicBezTo>
                    <a:cubicBezTo>
                      <a:pt x="302526" y="259078"/>
                      <a:pt x="305269" y="267378"/>
                      <a:pt x="307942" y="276522"/>
                    </a:cubicBezTo>
                    <a:cubicBezTo>
                      <a:pt x="311037" y="285596"/>
                      <a:pt x="313217" y="295724"/>
                      <a:pt x="315960" y="306416"/>
                    </a:cubicBezTo>
                    <a:cubicBezTo>
                      <a:pt x="318352" y="317107"/>
                      <a:pt x="320603" y="328502"/>
                      <a:pt x="322502" y="340389"/>
                    </a:cubicBezTo>
                    <a:cubicBezTo>
                      <a:pt x="324260" y="352276"/>
                      <a:pt x="326019" y="364586"/>
                      <a:pt x="327004" y="377176"/>
                    </a:cubicBezTo>
                    <a:cubicBezTo>
                      <a:pt x="328411" y="389767"/>
                      <a:pt x="328621" y="402639"/>
                      <a:pt x="329325" y="415511"/>
                    </a:cubicBezTo>
                    <a:cubicBezTo>
                      <a:pt x="329325" y="428383"/>
                      <a:pt x="329677" y="441254"/>
                      <a:pt x="328973" y="453986"/>
                    </a:cubicBezTo>
                    <a:cubicBezTo>
                      <a:pt x="328692" y="466717"/>
                      <a:pt x="327426" y="479167"/>
                      <a:pt x="326511" y="491265"/>
                    </a:cubicBezTo>
                    <a:cubicBezTo>
                      <a:pt x="325034" y="503293"/>
                      <a:pt x="323909" y="515039"/>
                      <a:pt x="322080" y="526012"/>
                    </a:cubicBezTo>
                    <a:cubicBezTo>
                      <a:pt x="320321" y="537055"/>
                      <a:pt x="318633" y="547466"/>
                      <a:pt x="316453" y="557032"/>
                    </a:cubicBezTo>
                    <a:cubicBezTo>
                      <a:pt x="315468" y="561815"/>
                      <a:pt x="314483" y="566387"/>
                      <a:pt x="313569" y="570818"/>
                    </a:cubicBezTo>
                    <a:cubicBezTo>
                      <a:pt x="312444" y="575179"/>
                      <a:pt x="311388" y="579399"/>
                      <a:pt x="310333" y="583268"/>
                    </a:cubicBezTo>
                    <a:cubicBezTo>
                      <a:pt x="310193" y="583971"/>
                      <a:pt x="309982" y="584534"/>
                      <a:pt x="309841" y="585237"/>
                    </a:cubicBezTo>
                    <a:cubicBezTo>
                      <a:pt x="341212" y="585800"/>
                      <a:pt x="372653" y="584886"/>
                      <a:pt x="403884" y="582494"/>
                    </a:cubicBezTo>
                    <a:cubicBezTo>
                      <a:pt x="446016" y="579259"/>
                      <a:pt x="488923" y="573772"/>
                      <a:pt x="530985" y="564628"/>
                    </a:cubicBezTo>
                    <a:cubicBezTo>
                      <a:pt x="531266" y="564558"/>
                      <a:pt x="531478" y="564417"/>
                      <a:pt x="531759" y="564347"/>
                    </a:cubicBezTo>
                    <a:cubicBezTo>
                      <a:pt x="535627" y="563010"/>
                      <a:pt x="539637" y="561182"/>
                      <a:pt x="544420" y="559142"/>
                    </a:cubicBezTo>
                    <a:cubicBezTo>
                      <a:pt x="549203" y="557243"/>
                      <a:pt x="554548" y="554640"/>
                      <a:pt x="560457" y="551686"/>
                    </a:cubicBezTo>
                    <a:cubicBezTo>
                      <a:pt x="572274" y="545918"/>
                      <a:pt x="585568" y="538251"/>
                      <a:pt x="599284" y="529107"/>
                    </a:cubicBezTo>
                    <a:cubicBezTo>
                      <a:pt x="606036" y="524395"/>
                      <a:pt x="613070" y="519541"/>
                      <a:pt x="619752" y="514055"/>
                    </a:cubicBezTo>
                    <a:cubicBezTo>
                      <a:pt x="626716" y="508850"/>
                      <a:pt x="633046" y="502730"/>
                      <a:pt x="639658" y="496822"/>
                    </a:cubicBezTo>
                    <a:cubicBezTo>
                      <a:pt x="645778" y="490562"/>
                      <a:pt x="652249" y="484442"/>
                      <a:pt x="657665" y="477620"/>
                    </a:cubicBezTo>
                    <a:cubicBezTo>
                      <a:pt x="663573" y="471148"/>
                      <a:pt x="668356" y="464114"/>
                      <a:pt x="673350" y="457362"/>
                    </a:cubicBezTo>
                    <a:cubicBezTo>
                      <a:pt x="677641" y="450328"/>
                      <a:pt x="682354" y="443646"/>
                      <a:pt x="685589" y="436753"/>
                    </a:cubicBezTo>
                    <a:cubicBezTo>
                      <a:pt x="687277" y="433306"/>
                      <a:pt x="688966" y="430000"/>
                      <a:pt x="690583" y="426765"/>
                    </a:cubicBezTo>
                    <a:cubicBezTo>
                      <a:pt x="692130" y="423529"/>
                      <a:pt x="693186" y="420153"/>
                      <a:pt x="694381" y="417058"/>
                    </a:cubicBezTo>
                    <a:cubicBezTo>
                      <a:pt x="695507" y="413893"/>
                      <a:pt x="696773" y="410939"/>
                      <a:pt x="697687" y="407984"/>
                    </a:cubicBezTo>
                    <a:cubicBezTo>
                      <a:pt x="698461" y="405030"/>
                      <a:pt x="699235" y="402217"/>
                      <a:pt x="699938" y="399544"/>
                    </a:cubicBezTo>
                    <a:cubicBezTo>
                      <a:pt x="701486" y="394268"/>
                      <a:pt x="702541" y="389626"/>
                      <a:pt x="702963" y="385687"/>
                    </a:cubicBezTo>
                    <a:cubicBezTo>
                      <a:pt x="704158" y="377880"/>
                      <a:pt x="704792" y="373378"/>
                      <a:pt x="704792" y="373378"/>
                    </a:cubicBezTo>
                    <a:cubicBezTo>
                      <a:pt x="704792" y="373378"/>
                      <a:pt x="704580" y="377880"/>
                      <a:pt x="704229" y="385828"/>
                    </a:cubicBezTo>
                    <a:cubicBezTo>
                      <a:pt x="704229" y="389837"/>
                      <a:pt x="703666" y="394620"/>
                      <a:pt x="702681" y="400107"/>
                    </a:cubicBezTo>
                    <a:cubicBezTo>
                      <a:pt x="702259" y="402850"/>
                      <a:pt x="701767" y="405804"/>
                      <a:pt x="701275" y="408899"/>
                    </a:cubicBezTo>
                    <a:cubicBezTo>
                      <a:pt x="700642" y="411923"/>
                      <a:pt x="699727" y="415089"/>
                      <a:pt x="698883" y="418465"/>
                    </a:cubicBezTo>
                    <a:cubicBezTo>
                      <a:pt x="697969" y="421771"/>
                      <a:pt x="697195" y="425288"/>
                      <a:pt x="695999" y="428805"/>
                    </a:cubicBezTo>
                    <a:cubicBezTo>
                      <a:pt x="694663" y="432251"/>
                      <a:pt x="693396" y="435909"/>
                      <a:pt x="691990" y="439637"/>
                    </a:cubicBezTo>
                    <a:cubicBezTo>
                      <a:pt x="689388" y="447163"/>
                      <a:pt x="685308" y="454478"/>
                      <a:pt x="681580" y="462286"/>
                    </a:cubicBezTo>
                    <a:cubicBezTo>
                      <a:pt x="677148" y="469742"/>
                      <a:pt x="672928" y="477690"/>
                      <a:pt x="667512" y="485005"/>
                    </a:cubicBezTo>
                    <a:cubicBezTo>
                      <a:pt x="662518" y="492672"/>
                      <a:pt x="656539" y="499776"/>
                      <a:pt x="650771" y="507091"/>
                    </a:cubicBezTo>
                    <a:cubicBezTo>
                      <a:pt x="644512" y="513914"/>
                      <a:pt x="638533" y="521089"/>
                      <a:pt x="631780" y="527349"/>
                    </a:cubicBezTo>
                    <a:cubicBezTo>
                      <a:pt x="627841" y="531358"/>
                      <a:pt x="623762" y="535016"/>
                      <a:pt x="619752" y="538673"/>
                    </a:cubicBezTo>
                    <a:cubicBezTo>
                      <a:pt x="659072" y="523832"/>
                      <a:pt x="696562" y="504559"/>
                      <a:pt x="730535" y="479378"/>
                    </a:cubicBezTo>
                    <a:cubicBezTo>
                      <a:pt x="801647" y="422122"/>
                      <a:pt x="826829" y="325829"/>
                      <a:pt x="811706" y="23762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5" name="Freeform: Shape 1214">
                <a:extLst>
                  <a:ext uri="{FF2B5EF4-FFF2-40B4-BE49-F238E27FC236}">
                    <a16:creationId xmlns:a16="http://schemas.microsoft.com/office/drawing/2014/main" id="{B80CB724-7D23-5E11-85FA-3C249295EDA6}"/>
                  </a:ext>
                </a:extLst>
              </p:cNvPr>
              <p:cNvSpPr/>
              <p:nvPr/>
            </p:nvSpPr>
            <p:spPr>
              <a:xfrm>
                <a:off x="280198" y="2963262"/>
                <a:ext cx="795979" cy="665146"/>
              </a:xfrm>
              <a:custGeom>
                <a:avLst/>
                <a:gdLst>
                  <a:gd name="connsiteX0" fmla="*/ 705243 w 795979"/>
                  <a:gd name="connsiteY0" fmla="*/ 543039 h 665146"/>
                  <a:gd name="connsiteX1" fmla="*/ 695185 w 795979"/>
                  <a:gd name="connsiteY1" fmla="*/ 508292 h 665146"/>
                  <a:gd name="connsiteX2" fmla="*/ 687096 w 795979"/>
                  <a:gd name="connsiteY2" fmla="*/ 455186 h 665146"/>
                  <a:gd name="connsiteX3" fmla="*/ 682805 w 795979"/>
                  <a:gd name="connsiteY3" fmla="*/ 398564 h 665146"/>
                  <a:gd name="connsiteX4" fmla="*/ 682805 w 795979"/>
                  <a:gd name="connsiteY4" fmla="*/ 397579 h 665146"/>
                  <a:gd name="connsiteX5" fmla="*/ 765594 w 795979"/>
                  <a:gd name="connsiteY5" fmla="*/ 48911 h 665146"/>
                  <a:gd name="connsiteX6" fmla="*/ 780927 w 795979"/>
                  <a:gd name="connsiteY6" fmla="*/ 34773 h 665146"/>
                  <a:gd name="connsiteX7" fmla="*/ 795980 w 795979"/>
                  <a:gd name="connsiteY7" fmla="*/ 19088 h 665146"/>
                  <a:gd name="connsiteX8" fmla="*/ 754761 w 795979"/>
                  <a:gd name="connsiteY8" fmla="*/ 13883 h 665146"/>
                  <a:gd name="connsiteX9" fmla="*/ 612607 w 795979"/>
                  <a:gd name="connsiteY9" fmla="*/ 2277 h 665146"/>
                  <a:gd name="connsiteX10" fmla="*/ 292849 w 795979"/>
                  <a:gd name="connsiteY10" fmla="*/ 16345 h 665146"/>
                  <a:gd name="connsiteX11" fmla="*/ 58340 w 795979"/>
                  <a:gd name="connsiteY11" fmla="*/ 127690 h 665146"/>
                  <a:gd name="connsiteX12" fmla="*/ 38575 w 795979"/>
                  <a:gd name="connsiteY12" fmla="*/ 454624 h 665146"/>
                  <a:gd name="connsiteX13" fmla="*/ 169194 w 795979"/>
                  <a:gd name="connsiteY13" fmla="*/ 558514 h 665146"/>
                  <a:gd name="connsiteX14" fmla="*/ 154774 w 795979"/>
                  <a:gd name="connsiteY14" fmla="*/ 544868 h 665146"/>
                  <a:gd name="connsiteX15" fmla="*/ 145279 w 795979"/>
                  <a:gd name="connsiteY15" fmla="*/ 534669 h 665146"/>
                  <a:gd name="connsiteX16" fmla="*/ 136346 w 795979"/>
                  <a:gd name="connsiteY16" fmla="*/ 523837 h 665146"/>
                  <a:gd name="connsiteX17" fmla="*/ 128046 w 795979"/>
                  <a:gd name="connsiteY17" fmla="*/ 512512 h 665146"/>
                  <a:gd name="connsiteX18" fmla="*/ 120520 w 795979"/>
                  <a:gd name="connsiteY18" fmla="*/ 500836 h 665146"/>
                  <a:gd name="connsiteX19" fmla="*/ 107929 w 795979"/>
                  <a:gd name="connsiteY19" fmla="*/ 476991 h 665146"/>
                  <a:gd name="connsiteX20" fmla="*/ 98996 w 795979"/>
                  <a:gd name="connsiteY20" fmla="*/ 453569 h 665146"/>
                  <a:gd name="connsiteX21" fmla="*/ 92806 w 795979"/>
                  <a:gd name="connsiteY21" fmla="*/ 432045 h 665146"/>
                  <a:gd name="connsiteX22" fmla="*/ 88797 w 795979"/>
                  <a:gd name="connsiteY22" fmla="*/ 413616 h 665146"/>
                  <a:gd name="connsiteX23" fmla="*/ 86405 w 795979"/>
                  <a:gd name="connsiteY23" fmla="*/ 399338 h 665146"/>
                  <a:gd name="connsiteX24" fmla="*/ 84577 w 795979"/>
                  <a:gd name="connsiteY24" fmla="*/ 386817 h 665146"/>
                  <a:gd name="connsiteX25" fmla="*/ 87249 w 795979"/>
                  <a:gd name="connsiteY25" fmla="*/ 399127 h 665146"/>
                  <a:gd name="connsiteX26" fmla="*/ 90626 w 795979"/>
                  <a:gd name="connsiteY26" fmla="*/ 413194 h 665146"/>
                  <a:gd name="connsiteX27" fmla="*/ 95831 w 795979"/>
                  <a:gd name="connsiteY27" fmla="*/ 431131 h 665146"/>
                  <a:gd name="connsiteX28" fmla="*/ 103357 w 795979"/>
                  <a:gd name="connsiteY28" fmla="*/ 451880 h 665146"/>
                  <a:gd name="connsiteX29" fmla="*/ 113626 w 795979"/>
                  <a:gd name="connsiteY29" fmla="*/ 474178 h 665146"/>
                  <a:gd name="connsiteX30" fmla="*/ 127342 w 795979"/>
                  <a:gd name="connsiteY30" fmla="*/ 496334 h 665146"/>
                  <a:gd name="connsiteX31" fmla="*/ 135291 w 795979"/>
                  <a:gd name="connsiteY31" fmla="*/ 507096 h 665146"/>
                  <a:gd name="connsiteX32" fmla="*/ 143942 w 795979"/>
                  <a:gd name="connsiteY32" fmla="*/ 517365 h 665146"/>
                  <a:gd name="connsiteX33" fmla="*/ 153157 w 795979"/>
                  <a:gd name="connsiteY33" fmla="*/ 527143 h 665146"/>
                  <a:gd name="connsiteX34" fmla="*/ 162934 w 795979"/>
                  <a:gd name="connsiteY34" fmla="*/ 536287 h 665146"/>
                  <a:gd name="connsiteX35" fmla="*/ 183121 w 795979"/>
                  <a:gd name="connsiteY35" fmla="*/ 552605 h 665146"/>
                  <a:gd name="connsiteX36" fmla="*/ 203097 w 795979"/>
                  <a:gd name="connsiteY36" fmla="*/ 566532 h 665146"/>
                  <a:gd name="connsiteX37" fmla="*/ 221666 w 795979"/>
                  <a:gd name="connsiteY37" fmla="*/ 578068 h 665146"/>
                  <a:gd name="connsiteX38" fmla="*/ 223565 w 795979"/>
                  <a:gd name="connsiteY38" fmla="*/ 579123 h 665146"/>
                  <a:gd name="connsiteX39" fmla="*/ 365227 w 795979"/>
                  <a:gd name="connsiteY39" fmla="*/ 611478 h 665146"/>
                  <a:gd name="connsiteX40" fmla="*/ 467429 w 795979"/>
                  <a:gd name="connsiteY40" fmla="*/ 625405 h 665146"/>
                  <a:gd name="connsiteX41" fmla="*/ 464334 w 795979"/>
                  <a:gd name="connsiteY41" fmla="*/ 617035 h 665146"/>
                  <a:gd name="connsiteX42" fmla="*/ 456386 w 795979"/>
                  <a:gd name="connsiteY42" fmla="*/ 589603 h 665146"/>
                  <a:gd name="connsiteX43" fmla="*/ 449141 w 795979"/>
                  <a:gd name="connsiteY43" fmla="*/ 556966 h 665146"/>
                  <a:gd name="connsiteX44" fmla="*/ 443232 w 795979"/>
                  <a:gd name="connsiteY44" fmla="*/ 520390 h 665146"/>
                  <a:gd name="connsiteX45" fmla="*/ 439364 w 795979"/>
                  <a:gd name="connsiteY45" fmla="*/ 481141 h 665146"/>
                  <a:gd name="connsiteX46" fmla="*/ 437535 w 795979"/>
                  <a:gd name="connsiteY46" fmla="*/ 440626 h 665146"/>
                  <a:gd name="connsiteX47" fmla="*/ 437957 w 795979"/>
                  <a:gd name="connsiteY47" fmla="*/ 400182 h 665146"/>
                  <a:gd name="connsiteX48" fmla="*/ 440560 w 795979"/>
                  <a:gd name="connsiteY48" fmla="*/ 361144 h 665146"/>
                  <a:gd name="connsiteX49" fmla="*/ 444921 w 795979"/>
                  <a:gd name="connsiteY49" fmla="*/ 324919 h 665146"/>
                  <a:gd name="connsiteX50" fmla="*/ 450548 w 795979"/>
                  <a:gd name="connsiteY50" fmla="*/ 292775 h 665146"/>
                  <a:gd name="connsiteX51" fmla="*/ 456667 w 795979"/>
                  <a:gd name="connsiteY51" fmla="*/ 265976 h 665146"/>
                  <a:gd name="connsiteX52" fmla="*/ 462294 w 795979"/>
                  <a:gd name="connsiteY52" fmla="*/ 245578 h 665146"/>
                  <a:gd name="connsiteX53" fmla="*/ 467640 w 795979"/>
                  <a:gd name="connsiteY53" fmla="*/ 227993 h 665146"/>
                  <a:gd name="connsiteX54" fmla="*/ 463982 w 795979"/>
                  <a:gd name="connsiteY54" fmla="*/ 246000 h 665146"/>
                  <a:gd name="connsiteX55" fmla="*/ 460325 w 795979"/>
                  <a:gd name="connsiteY55" fmla="*/ 266750 h 665146"/>
                  <a:gd name="connsiteX56" fmla="*/ 456737 w 795979"/>
                  <a:gd name="connsiteY56" fmla="*/ 293760 h 665146"/>
                  <a:gd name="connsiteX57" fmla="*/ 454205 w 795979"/>
                  <a:gd name="connsiteY57" fmla="*/ 325904 h 665146"/>
                  <a:gd name="connsiteX58" fmla="*/ 453291 w 795979"/>
                  <a:gd name="connsiteY58" fmla="*/ 361777 h 665146"/>
                  <a:gd name="connsiteX59" fmla="*/ 454346 w 795979"/>
                  <a:gd name="connsiteY59" fmla="*/ 400041 h 665146"/>
                  <a:gd name="connsiteX60" fmla="*/ 457652 w 795979"/>
                  <a:gd name="connsiteY60" fmla="*/ 439360 h 665146"/>
                  <a:gd name="connsiteX61" fmla="*/ 463138 w 795979"/>
                  <a:gd name="connsiteY61" fmla="*/ 478328 h 665146"/>
                  <a:gd name="connsiteX62" fmla="*/ 470383 w 795979"/>
                  <a:gd name="connsiteY62" fmla="*/ 515607 h 665146"/>
                  <a:gd name="connsiteX63" fmla="*/ 479316 w 795979"/>
                  <a:gd name="connsiteY63" fmla="*/ 549792 h 665146"/>
                  <a:gd name="connsiteX64" fmla="*/ 488952 w 795979"/>
                  <a:gd name="connsiteY64" fmla="*/ 579615 h 665146"/>
                  <a:gd name="connsiteX65" fmla="*/ 498589 w 795979"/>
                  <a:gd name="connsiteY65" fmla="*/ 604023 h 665146"/>
                  <a:gd name="connsiteX66" fmla="*/ 506889 w 795979"/>
                  <a:gd name="connsiteY66" fmla="*/ 621255 h 665146"/>
                  <a:gd name="connsiteX67" fmla="*/ 515962 w 795979"/>
                  <a:gd name="connsiteY67" fmla="*/ 637293 h 665146"/>
                  <a:gd name="connsiteX68" fmla="*/ 515048 w 795979"/>
                  <a:gd name="connsiteY68" fmla="*/ 637785 h 665146"/>
                  <a:gd name="connsiteX69" fmla="*/ 515751 w 795979"/>
                  <a:gd name="connsiteY69" fmla="*/ 638840 h 665146"/>
                  <a:gd name="connsiteX70" fmla="*/ 530100 w 795979"/>
                  <a:gd name="connsiteY70" fmla="*/ 665147 h 665146"/>
                  <a:gd name="connsiteX71" fmla="*/ 763835 w 795979"/>
                  <a:gd name="connsiteY71" fmla="*/ 665147 h 665146"/>
                  <a:gd name="connsiteX72" fmla="*/ 711011 w 795979"/>
                  <a:gd name="connsiteY72" fmla="*/ 561819 h 665146"/>
                  <a:gd name="connsiteX73" fmla="*/ 705314 w 795979"/>
                  <a:gd name="connsiteY73" fmla="*/ 543180 h 66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795979" h="665146">
                    <a:moveTo>
                      <a:pt x="705243" y="543039"/>
                    </a:moveTo>
                    <a:cubicBezTo>
                      <a:pt x="698139" y="533895"/>
                      <a:pt x="697365" y="520179"/>
                      <a:pt x="695185" y="508292"/>
                    </a:cubicBezTo>
                    <a:cubicBezTo>
                      <a:pt x="691949" y="490707"/>
                      <a:pt x="689065" y="472982"/>
                      <a:pt x="687096" y="455186"/>
                    </a:cubicBezTo>
                    <a:cubicBezTo>
                      <a:pt x="684986" y="436406"/>
                      <a:pt x="683579" y="417485"/>
                      <a:pt x="682805" y="398564"/>
                    </a:cubicBezTo>
                    <a:cubicBezTo>
                      <a:pt x="682805" y="398212"/>
                      <a:pt x="682805" y="397931"/>
                      <a:pt x="682805" y="397579"/>
                    </a:cubicBezTo>
                    <a:cubicBezTo>
                      <a:pt x="677670" y="281943"/>
                      <a:pt x="685267" y="140562"/>
                      <a:pt x="765594" y="48911"/>
                    </a:cubicBezTo>
                    <a:cubicBezTo>
                      <a:pt x="770447" y="43777"/>
                      <a:pt x="775582" y="39134"/>
                      <a:pt x="780927" y="34773"/>
                    </a:cubicBezTo>
                    <a:cubicBezTo>
                      <a:pt x="785710" y="29287"/>
                      <a:pt x="790704" y="24011"/>
                      <a:pt x="795980" y="19088"/>
                    </a:cubicBezTo>
                    <a:cubicBezTo>
                      <a:pt x="781912" y="17118"/>
                      <a:pt x="767985" y="15501"/>
                      <a:pt x="754761" y="13883"/>
                    </a:cubicBezTo>
                    <a:cubicBezTo>
                      <a:pt x="707564" y="8115"/>
                      <a:pt x="660086" y="4317"/>
                      <a:pt x="612607" y="2277"/>
                    </a:cubicBezTo>
                    <a:cubicBezTo>
                      <a:pt x="506326" y="-2295"/>
                      <a:pt x="398005" y="-1099"/>
                      <a:pt x="292849" y="16345"/>
                    </a:cubicBezTo>
                    <a:cubicBezTo>
                      <a:pt x="208865" y="30272"/>
                      <a:pt x="108492" y="51584"/>
                      <a:pt x="58340" y="127690"/>
                    </a:cubicBezTo>
                    <a:cubicBezTo>
                      <a:pt x="-2502" y="220115"/>
                      <a:pt x="-26136" y="358049"/>
                      <a:pt x="38575" y="454624"/>
                    </a:cubicBezTo>
                    <a:cubicBezTo>
                      <a:pt x="70790" y="502735"/>
                      <a:pt x="117214" y="535302"/>
                      <a:pt x="169194" y="558514"/>
                    </a:cubicBezTo>
                    <a:cubicBezTo>
                      <a:pt x="164340" y="554153"/>
                      <a:pt x="159628" y="549581"/>
                      <a:pt x="154774" y="544868"/>
                    </a:cubicBezTo>
                    <a:cubicBezTo>
                      <a:pt x="151609" y="541492"/>
                      <a:pt x="148444" y="538115"/>
                      <a:pt x="145279" y="534669"/>
                    </a:cubicBezTo>
                    <a:cubicBezTo>
                      <a:pt x="142254" y="531152"/>
                      <a:pt x="139370" y="527424"/>
                      <a:pt x="136346" y="523837"/>
                    </a:cubicBezTo>
                    <a:cubicBezTo>
                      <a:pt x="133251" y="520320"/>
                      <a:pt x="130789" y="516240"/>
                      <a:pt x="128046" y="512512"/>
                    </a:cubicBezTo>
                    <a:cubicBezTo>
                      <a:pt x="125303" y="508784"/>
                      <a:pt x="122770" y="504845"/>
                      <a:pt x="120520" y="500836"/>
                    </a:cubicBezTo>
                    <a:cubicBezTo>
                      <a:pt x="115596" y="493028"/>
                      <a:pt x="111798" y="484799"/>
                      <a:pt x="107929" y="476991"/>
                    </a:cubicBezTo>
                    <a:cubicBezTo>
                      <a:pt x="104693" y="468902"/>
                      <a:pt x="101247" y="461165"/>
                      <a:pt x="98996" y="453569"/>
                    </a:cubicBezTo>
                    <a:cubicBezTo>
                      <a:pt x="96323" y="446042"/>
                      <a:pt x="94494" y="438797"/>
                      <a:pt x="92806" y="432045"/>
                    </a:cubicBezTo>
                    <a:cubicBezTo>
                      <a:pt x="90907" y="425363"/>
                      <a:pt x="89993" y="419103"/>
                      <a:pt x="88797" y="413616"/>
                    </a:cubicBezTo>
                    <a:cubicBezTo>
                      <a:pt x="87601" y="408130"/>
                      <a:pt x="86968" y="403276"/>
                      <a:pt x="86405" y="399338"/>
                    </a:cubicBezTo>
                    <a:cubicBezTo>
                      <a:pt x="85280" y="391389"/>
                      <a:pt x="84577" y="386817"/>
                      <a:pt x="84577" y="386817"/>
                    </a:cubicBezTo>
                    <a:cubicBezTo>
                      <a:pt x="84577" y="386817"/>
                      <a:pt x="85561" y="391319"/>
                      <a:pt x="87249" y="399127"/>
                    </a:cubicBezTo>
                    <a:cubicBezTo>
                      <a:pt x="88094" y="403065"/>
                      <a:pt x="89078" y="407849"/>
                      <a:pt x="90626" y="413194"/>
                    </a:cubicBezTo>
                    <a:cubicBezTo>
                      <a:pt x="92173" y="418540"/>
                      <a:pt x="93510" y="424730"/>
                      <a:pt x="95831" y="431131"/>
                    </a:cubicBezTo>
                    <a:cubicBezTo>
                      <a:pt x="97941" y="437672"/>
                      <a:pt x="100262" y="444706"/>
                      <a:pt x="103357" y="451880"/>
                    </a:cubicBezTo>
                    <a:cubicBezTo>
                      <a:pt x="106100" y="459266"/>
                      <a:pt x="109969" y="466511"/>
                      <a:pt x="113626" y="474178"/>
                    </a:cubicBezTo>
                    <a:cubicBezTo>
                      <a:pt x="117917" y="481493"/>
                      <a:pt x="122067" y="489230"/>
                      <a:pt x="127342" y="496334"/>
                    </a:cubicBezTo>
                    <a:cubicBezTo>
                      <a:pt x="129804" y="500062"/>
                      <a:pt x="132407" y="503650"/>
                      <a:pt x="135291" y="507096"/>
                    </a:cubicBezTo>
                    <a:cubicBezTo>
                      <a:pt x="138175" y="510543"/>
                      <a:pt x="140777" y="514200"/>
                      <a:pt x="143942" y="517365"/>
                    </a:cubicBezTo>
                    <a:lnTo>
                      <a:pt x="153157" y="527143"/>
                    </a:lnTo>
                    <a:cubicBezTo>
                      <a:pt x="156392" y="530167"/>
                      <a:pt x="159698" y="533262"/>
                      <a:pt x="162934" y="536287"/>
                    </a:cubicBezTo>
                    <a:cubicBezTo>
                      <a:pt x="169686" y="541984"/>
                      <a:pt x="176157" y="547752"/>
                      <a:pt x="183121" y="552605"/>
                    </a:cubicBezTo>
                    <a:cubicBezTo>
                      <a:pt x="189803" y="557740"/>
                      <a:pt x="196626" y="562312"/>
                      <a:pt x="203097" y="566532"/>
                    </a:cubicBezTo>
                    <a:cubicBezTo>
                      <a:pt x="209498" y="570893"/>
                      <a:pt x="215969" y="574480"/>
                      <a:pt x="221666" y="578068"/>
                    </a:cubicBezTo>
                    <a:cubicBezTo>
                      <a:pt x="222299" y="578419"/>
                      <a:pt x="222932" y="578771"/>
                      <a:pt x="223565" y="579123"/>
                    </a:cubicBezTo>
                    <a:cubicBezTo>
                      <a:pt x="270481" y="594034"/>
                      <a:pt x="319437" y="603671"/>
                      <a:pt x="365227" y="611478"/>
                    </a:cubicBezTo>
                    <a:cubicBezTo>
                      <a:pt x="399130" y="617246"/>
                      <a:pt x="433174" y="622029"/>
                      <a:pt x="467429" y="625405"/>
                    </a:cubicBezTo>
                    <a:cubicBezTo>
                      <a:pt x="466444" y="622733"/>
                      <a:pt x="465459" y="620060"/>
                      <a:pt x="464334" y="617035"/>
                    </a:cubicBezTo>
                    <a:cubicBezTo>
                      <a:pt x="462013" y="608805"/>
                      <a:pt x="458848" y="599732"/>
                      <a:pt x="456386" y="589603"/>
                    </a:cubicBezTo>
                    <a:cubicBezTo>
                      <a:pt x="453854" y="579474"/>
                      <a:pt x="451181" y="568572"/>
                      <a:pt x="449141" y="556966"/>
                    </a:cubicBezTo>
                    <a:cubicBezTo>
                      <a:pt x="446679" y="545430"/>
                      <a:pt x="445132" y="533051"/>
                      <a:pt x="443232" y="520390"/>
                    </a:cubicBezTo>
                    <a:cubicBezTo>
                      <a:pt x="441896" y="507659"/>
                      <a:pt x="440067" y="494576"/>
                      <a:pt x="439364" y="481141"/>
                    </a:cubicBezTo>
                    <a:cubicBezTo>
                      <a:pt x="438238" y="467777"/>
                      <a:pt x="437816" y="454202"/>
                      <a:pt x="437535" y="440626"/>
                    </a:cubicBezTo>
                    <a:cubicBezTo>
                      <a:pt x="437254" y="427051"/>
                      <a:pt x="437535" y="413476"/>
                      <a:pt x="437957" y="400182"/>
                    </a:cubicBezTo>
                    <a:cubicBezTo>
                      <a:pt x="438731" y="386888"/>
                      <a:pt x="439153" y="373805"/>
                      <a:pt x="440560" y="361144"/>
                    </a:cubicBezTo>
                    <a:cubicBezTo>
                      <a:pt x="441544" y="348553"/>
                      <a:pt x="443162" y="336385"/>
                      <a:pt x="444921" y="324919"/>
                    </a:cubicBezTo>
                    <a:cubicBezTo>
                      <a:pt x="446327" y="313454"/>
                      <a:pt x="448719" y="302693"/>
                      <a:pt x="450548" y="292775"/>
                    </a:cubicBezTo>
                    <a:cubicBezTo>
                      <a:pt x="452165" y="282857"/>
                      <a:pt x="454909" y="273924"/>
                      <a:pt x="456667" y="265976"/>
                    </a:cubicBezTo>
                    <a:cubicBezTo>
                      <a:pt x="458426" y="258028"/>
                      <a:pt x="460536" y="251134"/>
                      <a:pt x="462294" y="245578"/>
                    </a:cubicBezTo>
                    <a:cubicBezTo>
                      <a:pt x="465741" y="234394"/>
                      <a:pt x="467640" y="227993"/>
                      <a:pt x="467640" y="227993"/>
                    </a:cubicBezTo>
                    <a:cubicBezTo>
                      <a:pt x="467640" y="227993"/>
                      <a:pt x="466303" y="234535"/>
                      <a:pt x="463982" y="246000"/>
                    </a:cubicBezTo>
                    <a:cubicBezTo>
                      <a:pt x="462716" y="251697"/>
                      <a:pt x="461380" y="258661"/>
                      <a:pt x="460325" y="266750"/>
                    </a:cubicBezTo>
                    <a:cubicBezTo>
                      <a:pt x="459270" y="274838"/>
                      <a:pt x="457441" y="283771"/>
                      <a:pt x="456737" y="293760"/>
                    </a:cubicBezTo>
                    <a:cubicBezTo>
                      <a:pt x="455893" y="303748"/>
                      <a:pt x="454487" y="314439"/>
                      <a:pt x="454205" y="325904"/>
                    </a:cubicBezTo>
                    <a:cubicBezTo>
                      <a:pt x="453572" y="337299"/>
                      <a:pt x="453080" y="349327"/>
                      <a:pt x="453291" y="361777"/>
                    </a:cubicBezTo>
                    <a:cubicBezTo>
                      <a:pt x="453009" y="374227"/>
                      <a:pt x="453854" y="387028"/>
                      <a:pt x="454346" y="400041"/>
                    </a:cubicBezTo>
                    <a:cubicBezTo>
                      <a:pt x="455190" y="413053"/>
                      <a:pt x="456175" y="426207"/>
                      <a:pt x="457652" y="439360"/>
                    </a:cubicBezTo>
                    <a:cubicBezTo>
                      <a:pt x="459129" y="452513"/>
                      <a:pt x="460817" y="465526"/>
                      <a:pt x="463138" y="478328"/>
                    </a:cubicBezTo>
                    <a:cubicBezTo>
                      <a:pt x="464967" y="491129"/>
                      <a:pt x="467992" y="503579"/>
                      <a:pt x="470383" y="515607"/>
                    </a:cubicBezTo>
                    <a:cubicBezTo>
                      <a:pt x="473408" y="527494"/>
                      <a:pt x="475940" y="539100"/>
                      <a:pt x="479316" y="549792"/>
                    </a:cubicBezTo>
                    <a:cubicBezTo>
                      <a:pt x="482270" y="560553"/>
                      <a:pt x="485717" y="570541"/>
                      <a:pt x="488952" y="579615"/>
                    </a:cubicBezTo>
                    <a:cubicBezTo>
                      <a:pt x="492118" y="588759"/>
                      <a:pt x="495775" y="596778"/>
                      <a:pt x="498589" y="604023"/>
                    </a:cubicBezTo>
                    <a:cubicBezTo>
                      <a:pt x="501754" y="610705"/>
                      <a:pt x="504568" y="616472"/>
                      <a:pt x="506889" y="621255"/>
                    </a:cubicBezTo>
                    <a:cubicBezTo>
                      <a:pt x="512657" y="631454"/>
                      <a:pt x="515962" y="637293"/>
                      <a:pt x="515962" y="637293"/>
                    </a:cubicBezTo>
                    <a:lnTo>
                      <a:pt x="515048" y="637785"/>
                    </a:lnTo>
                    <a:cubicBezTo>
                      <a:pt x="515259" y="638137"/>
                      <a:pt x="515540" y="638418"/>
                      <a:pt x="515751" y="638840"/>
                    </a:cubicBezTo>
                    <a:lnTo>
                      <a:pt x="530100" y="665147"/>
                    </a:lnTo>
                    <a:lnTo>
                      <a:pt x="763835" y="665147"/>
                    </a:lnTo>
                    <a:cubicBezTo>
                      <a:pt x="738513" y="636659"/>
                      <a:pt x="722406" y="598325"/>
                      <a:pt x="711011" y="561819"/>
                    </a:cubicBezTo>
                    <a:cubicBezTo>
                      <a:pt x="708971" y="555630"/>
                      <a:pt x="707072" y="549440"/>
                      <a:pt x="705314" y="54318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6" name="Freeform: Shape 1215">
                <a:extLst>
                  <a:ext uri="{FF2B5EF4-FFF2-40B4-BE49-F238E27FC236}">
                    <a16:creationId xmlns:a16="http://schemas.microsoft.com/office/drawing/2014/main" id="{5D635C71-6A96-D8C5-C11F-558A6A88C434}"/>
                  </a:ext>
                </a:extLst>
              </p:cNvPr>
              <p:cNvSpPr/>
              <p:nvPr/>
            </p:nvSpPr>
            <p:spPr>
              <a:xfrm>
                <a:off x="1002513" y="2929215"/>
                <a:ext cx="561520" cy="623403"/>
              </a:xfrm>
              <a:custGeom>
                <a:avLst/>
                <a:gdLst>
                  <a:gd name="connsiteX0" fmla="*/ 518697 w 561520"/>
                  <a:gd name="connsiteY0" fmla="*/ 554086 h 623403"/>
                  <a:gd name="connsiteX1" fmla="*/ 507513 w 561520"/>
                  <a:gd name="connsiteY1" fmla="*/ 505552 h 623403"/>
                  <a:gd name="connsiteX2" fmla="*/ 429508 w 561520"/>
                  <a:gd name="connsiteY2" fmla="*/ 494439 h 623403"/>
                  <a:gd name="connsiteX3" fmla="*/ 510608 w 561520"/>
                  <a:gd name="connsiteY3" fmla="*/ 481145 h 623403"/>
                  <a:gd name="connsiteX4" fmla="*/ 550630 w 561520"/>
                  <a:gd name="connsiteY4" fmla="*/ 421779 h 623403"/>
                  <a:gd name="connsiteX5" fmla="*/ 529037 w 561520"/>
                  <a:gd name="connsiteY5" fmla="*/ 370080 h 623403"/>
                  <a:gd name="connsiteX6" fmla="*/ 428523 w 561520"/>
                  <a:gd name="connsiteY6" fmla="*/ 360303 h 623403"/>
                  <a:gd name="connsiteX7" fmla="*/ 538532 w 561520"/>
                  <a:gd name="connsiteY7" fmla="*/ 337936 h 623403"/>
                  <a:gd name="connsiteX8" fmla="*/ 559282 w 561520"/>
                  <a:gd name="connsiteY8" fmla="*/ 268863 h 623403"/>
                  <a:gd name="connsiteX9" fmla="*/ 536282 w 561520"/>
                  <a:gd name="connsiteY9" fmla="*/ 221385 h 623403"/>
                  <a:gd name="connsiteX10" fmla="*/ 434502 w 561520"/>
                  <a:gd name="connsiteY10" fmla="*/ 219064 h 623403"/>
                  <a:gd name="connsiteX11" fmla="*/ 524676 w 561520"/>
                  <a:gd name="connsiteY11" fmla="*/ 192546 h 623403"/>
                  <a:gd name="connsiteX12" fmla="*/ 529810 w 561520"/>
                  <a:gd name="connsiteY12" fmla="*/ 126146 h 623403"/>
                  <a:gd name="connsiteX13" fmla="*/ 485919 w 561520"/>
                  <a:gd name="connsiteY13" fmla="*/ 96815 h 623403"/>
                  <a:gd name="connsiteX14" fmla="*/ 383014 w 561520"/>
                  <a:gd name="connsiteY14" fmla="*/ 88656 h 623403"/>
                  <a:gd name="connsiteX15" fmla="*/ 432884 w 561520"/>
                  <a:gd name="connsiteY15" fmla="*/ 51377 h 623403"/>
                  <a:gd name="connsiteX16" fmla="*/ 421278 w 561520"/>
                  <a:gd name="connsiteY16" fmla="*/ 35832 h 623403"/>
                  <a:gd name="connsiteX17" fmla="*/ 317248 w 561520"/>
                  <a:gd name="connsiteY17" fmla="*/ 2351 h 623403"/>
                  <a:gd name="connsiteX18" fmla="*/ 190920 w 561520"/>
                  <a:gd name="connsiteY18" fmla="*/ 45961 h 623403"/>
                  <a:gd name="connsiteX19" fmla="*/ 111930 w 561520"/>
                  <a:gd name="connsiteY19" fmla="*/ 72759 h 623403"/>
                  <a:gd name="connsiteX20" fmla="*/ 68038 w 561520"/>
                  <a:gd name="connsiteY20" fmla="*/ 123896 h 623403"/>
                  <a:gd name="connsiteX21" fmla="*/ 19434 w 561520"/>
                  <a:gd name="connsiteY21" fmla="*/ 243612 h 623403"/>
                  <a:gd name="connsiteX22" fmla="*/ 373 w 561520"/>
                  <a:gd name="connsiteY22" fmla="*/ 427476 h 623403"/>
                  <a:gd name="connsiteX23" fmla="*/ 17676 w 561520"/>
                  <a:gd name="connsiteY23" fmla="*/ 551342 h 623403"/>
                  <a:gd name="connsiteX24" fmla="*/ 102152 w 561520"/>
                  <a:gd name="connsiteY24" fmla="*/ 582080 h 623403"/>
                  <a:gd name="connsiteX25" fmla="*/ 167708 w 561520"/>
                  <a:gd name="connsiteY25" fmla="*/ 604589 h 623403"/>
                  <a:gd name="connsiteX26" fmla="*/ 323015 w 561520"/>
                  <a:gd name="connsiteY26" fmla="*/ 622595 h 623403"/>
                  <a:gd name="connsiteX27" fmla="*/ 470656 w 561520"/>
                  <a:gd name="connsiteY27" fmla="*/ 599384 h 623403"/>
                  <a:gd name="connsiteX28" fmla="*/ 518415 w 561520"/>
                  <a:gd name="connsiteY28" fmla="*/ 553945 h 62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1520" h="623403">
                    <a:moveTo>
                      <a:pt x="518697" y="554086"/>
                    </a:moveTo>
                    <a:cubicBezTo>
                      <a:pt x="523199" y="537064"/>
                      <a:pt x="521088" y="511953"/>
                      <a:pt x="507513" y="505552"/>
                    </a:cubicBezTo>
                    <a:cubicBezTo>
                      <a:pt x="495133" y="499714"/>
                      <a:pt x="439988" y="500206"/>
                      <a:pt x="429508" y="494439"/>
                    </a:cubicBezTo>
                    <a:cubicBezTo>
                      <a:pt x="457502" y="493524"/>
                      <a:pt x="503011" y="487968"/>
                      <a:pt x="510608" y="481145"/>
                    </a:cubicBezTo>
                    <a:cubicBezTo>
                      <a:pt x="526645" y="466725"/>
                      <a:pt x="551826" y="446046"/>
                      <a:pt x="550630" y="421779"/>
                    </a:cubicBezTo>
                    <a:cubicBezTo>
                      <a:pt x="549646" y="402084"/>
                      <a:pt x="551264" y="383867"/>
                      <a:pt x="529037" y="370080"/>
                    </a:cubicBezTo>
                    <a:cubicBezTo>
                      <a:pt x="519822" y="364313"/>
                      <a:pt x="428171" y="364102"/>
                      <a:pt x="428523" y="360303"/>
                    </a:cubicBezTo>
                    <a:cubicBezTo>
                      <a:pt x="466013" y="356857"/>
                      <a:pt x="524254" y="351511"/>
                      <a:pt x="538532" y="337936"/>
                    </a:cubicBezTo>
                    <a:cubicBezTo>
                      <a:pt x="553936" y="323305"/>
                      <a:pt x="566879" y="295803"/>
                      <a:pt x="559282" y="268863"/>
                    </a:cubicBezTo>
                    <a:cubicBezTo>
                      <a:pt x="553655" y="248887"/>
                      <a:pt x="547817" y="233624"/>
                      <a:pt x="536282" y="221385"/>
                    </a:cubicBezTo>
                    <a:cubicBezTo>
                      <a:pt x="523972" y="208372"/>
                      <a:pt x="434783" y="223636"/>
                      <a:pt x="434502" y="219064"/>
                    </a:cubicBezTo>
                    <a:cubicBezTo>
                      <a:pt x="434291" y="215406"/>
                      <a:pt x="507583" y="208372"/>
                      <a:pt x="524676" y="192546"/>
                    </a:cubicBezTo>
                    <a:cubicBezTo>
                      <a:pt x="540713" y="177775"/>
                      <a:pt x="542753" y="146404"/>
                      <a:pt x="529810" y="126146"/>
                    </a:cubicBezTo>
                    <a:cubicBezTo>
                      <a:pt x="519189" y="109476"/>
                      <a:pt x="502800" y="105186"/>
                      <a:pt x="485919" y="96815"/>
                    </a:cubicBezTo>
                    <a:cubicBezTo>
                      <a:pt x="474173" y="90977"/>
                      <a:pt x="386812" y="94986"/>
                      <a:pt x="383014" y="88656"/>
                    </a:cubicBezTo>
                    <a:cubicBezTo>
                      <a:pt x="381115" y="85420"/>
                      <a:pt x="457784" y="88656"/>
                      <a:pt x="432884" y="51377"/>
                    </a:cubicBezTo>
                    <a:cubicBezTo>
                      <a:pt x="429156" y="45750"/>
                      <a:pt x="425920" y="39982"/>
                      <a:pt x="421278" y="35832"/>
                    </a:cubicBezTo>
                    <a:cubicBezTo>
                      <a:pt x="394901" y="12409"/>
                      <a:pt x="353120" y="-6864"/>
                      <a:pt x="317248" y="2351"/>
                    </a:cubicBezTo>
                    <a:cubicBezTo>
                      <a:pt x="273989" y="13534"/>
                      <a:pt x="234389" y="35480"/>
                      <a:pt x="190920" y="45961"/>
                    </a:cubicBezTo>
                    <a:cubicBezTo>
                      <a:pt x="166512" y="51799"/>
                      <a:pt x="131624" y="56019"/>
                      <a:pt x="111930" y="72759"/>
                    </a:cubicBezTo>
                    <a:cubicBezTo>
                      <a:pt x="94626" y="87460"/>
                      <a:pt x="79925" y="104482"/>
                      <a:pt x="68038" y="123896"/>
                    </a:cubicBezTo>
                    <a:cubicBezTo>
                      <a:pt x="45460" y="160894"/>
                      <a:pt x="29774" y="201549"/>
                      <a:pt x="19434" y="243612"/>
                    </a:cubicBezTo>
                    <a:cubicBezTo>
                      <a:pt x="4663" y="303681"/>
                      <a:pt x="-1667" y="365719"/>
                      <a:pt x="373" y="427476"/>
                    </a:cubicBezTo>
                    <a:cubicBezTo>
                      <a:pt x="2764" y="468906"/>
                      <a:pt x="7688" y="510828"/>
                      <a:pt x="17676" y="551342"/>
                    </a:cubicBezTo>
                    <a:cubicBezTo>
                      <a:pt x="45530" y="562456"/>
                      <a:pt x="73806" y="572514"/>
                      <a:pt x="102152" y="582080"/>
                    </a:cubicBezTo>
                    <a:cubicBezTo>
                      <a:pt x="123887" y="589396"/>
                      <a:pt x="145692" y="597485"/>
                      <a:pt x="167708" y="604589"/>
                    </a:cubicBezTo>
                    <a:cubicBezTo>
                      <a:pt x="218422" y="618164"/>
                      <a:pt x="270191" y="626042"/>
                      <a:pt x="323015" y="622595"/>
                    </a:cubicBezTo>
                    <a:cubicBezTo>
                      <a:pt x="372674" y="619360"/>
                      <a:pt x="422544" y="612185"/>
                      <a:pt x="470656" y="599384"/>
                    </a:cubicBezTo>
                    <a:cubicBezTo>
                      <a:pt x="486482" y="595163"/>
                      <a:pt x="513984" y="570685"/>
                      <a:pt x="518415" y="55394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7" name="Freeform: Shape 1216">
                <a:extLst>
                  <a:ext uri="{FF2B5EF4-FFF2-40B4-BE49-F238E27FC236}">
                    <a16:creationId xmlns:a16="http://schemas.microsoft.com/office/drawing/2014/main" id="{A460F626-7720-59C0-A299-57C552961588}"/>
                  </a:ext>
                </a:extLst>
              </p:cNvPr>
              <p:cNvSpPr/>
              <p:nvPr/>
            </p:nvSpPr>
            <p:spPr>
              <a:xfrm>
                <a:off x="280198" y="2963262"/>
                <a:ext cx="795979" cy="665146"/>
              </a:xfrm>
              <a:custGeom>
                <a:avLst/>
                <a:gdLst>
                  <a:gd name="connsiteX0" fmla="*/ 705243 w 795979"/>
                  <a:gd name="connsiteY0" fmla="*/ 543039 h 665146"/>
                  <a:gd name="connsiteX1" fmla="*/ 695185 w 795979"/>
                  <a:gd name="connsiteY1" fmla="*/ 508292 h 665146"/>
                  <a:gd name="connsiteX2" fmla="*/ 687096 w 795979"/>
                  <a:gd name="connsiteY2" fmla="*/ 455186 h 665146"/>
                  <a:gd name="connsiteX3" fmla="*/ 682805 w 795979"/>
                  <a:gd name="connsiteY3" fmla="*/ 398564 h 665146"/>
                  <a:gd name="connsiteX4" fmla="*/ 682805 w 795979"/>
                  <a:gd name="connsiteY4" fmla="*/ 397579 h 665146"/>
                  <a:gd name="connsiteX5" fmla="*/ 765594 w 795979"/>
                  <a:gd name="connsiteY5" fmla="*/ 48911 h 665146"/>
                  <a:gd name="connsiteX6" fmla="*/ 780927 w 795979"/>
                  <a:gd name="connsiteY6" fmla="*/ 34773 h 665146"/>
                  <a:gd name="connsiteX7" fmla="*/ 795980 w 795979"/>
                  <a:gd name="connsiteY7" fmla="*/ 19088 h 665146"/>
                  <a:gd name="connsiteX8" fmla="*/ 754761 w 795979"/>
                  <a:gd name="connsiteY8" fmla="*/ 13883 h 665146"/>
                  <a:gd name="connsiteX9" fmla="*/ 612607 w 795979"/>
                  <a:gd name="connsiteY9" fmla="*/ 2277 h 665146"/>
                  <a:gd name="connsiteX10" fmla="*/ 292849 w 795979"/>
                  <a:gd name="connsiteY10" fmla="*/ 16345 h 665146"/>
                  <a:gd name="connsiteX11" fmla="*/ 58340 w 795979"/>
                  <a:gd name="connsiteY11" fmla="*/ 127690 h 665146"/>
                  <a:gd name="connsiteX12" fmla="*/ 38575 w 795979"/>
                  <a:gd name="connsiteY12" fmla="*/ 454624 h 665146"/>
                  <a:gd name="connsiteX13" fmla="*/ 169194 w 795979"/>
                  <a:gd name="connsiteY13" fmla="*/ 558514 h 665146"/>
                  <a:gd name="connsiteX14" fmla="*/ 154774 w 795979"/>
                  <a:gd name="connsiteY14" fmla="*/ 544868 h 665146"/>
                  <a:gd name="connsiteX15" fmla="*/ 145279 w 795979"/>
                  <a:gd name="connsiteY15" fmla="*/ 534669 h 665146"/>
                  <a:gd name="connsiteX16" fmla="*/ 136346 w 795979"/>
                  <a:gd name="connsiteY16" fmla="*/ 523837 h 665146"/>
                  <a:gd name="connsiteX17" fmla="*/ 128046 w 795979"/>
                  <a:gd name="connsiteY17" fmla="*/ 512512 h 665146"/>
                  <a:gd name="connsiteX18" fmla="*/ 120520 w 795979"/>
                  <a:gd name="connsiteY18" fmla="*/ 500836 h 665146"/>
                  <a:gd name="connsiteX19" fmla="*/ 107929 w 795979"/>
                  <a:gd name="connsiteY19" fmla="*/ 476991 h 665146"/>
                  <a:gd name="connsiteX20" fmla="*/ 98996 w 795979"/>
                  <a:gd name="connsiteY20" fmla="*/ 453569 h 665146"/>
                  <a:gd name="connsiteX21" fmla="*/ 92806 w 795979"/>
                  <a:gd name="connsiteY21" fmla="*/ 432045 h 665146"/>
                  <a:gd name="connsiteX22" fmla="*/ 88797 w 795979"/>
                  <a:gd name="connsiteY22" fmla="*/ 413616 h 665146"/>
                  <a:gd name="connsiteX23" fmla="*/ 86405 w 795979"/>
                  <a:gd name="connsiteY23" fmla="*/ 399338 h 665146"/>
                  <a:gd name="connsiteX24" fmla="*/ 84577 w 795979"/>
                  <a:gd name="connsiteY24" fmla="*/ 386817 h 665146"/>
                  <a:gd name="connsiteX25" fmla="*/ 87249 w 795979"/>
                  <a:gd name="connsiteY25" fmla="*/ 399127 h 665146"/>
                  <a:gd name="connsiteX26" fmla="*/ 90626 w 795979"/>
                  <a:gd name="connsiteY26" fmla="*/ 413194 h 665146"/>
                  <a:gd name="connsiteX27" fmla="*/ 95831 w 795979"/>
                  <a:gd name="connsiteY27" fmla="*/ 431131 h 665146"/>
                  <a:gd name="connsiteX28" fmla="*/ 103357 w 795979"/>
                  <a:gd name="connsiteY28" fmla="*/ 451880 h 665146"/>
                  <a:gd name="connsiteX29" fmla="*/ 113626 w 795979"/>
                  <a:gd name="connsiteY29" fmla="*/ 474178 h 665146"/>
                  <a:gd name="connsiteX30" fmla="*/ 127342 w 795979"/>
                  <a:gd name="connsiteY30" fmla="*/ 496334 h 665146"/>
                  <a:gd name="connsiteX31" fmla="*/ 135291 w 795979"/>
                  <a:gd name="connsiteY31" fmla="*/ 507096 h 665146"/>
                  <a:gd name="connsiteX32" fmla="*/ 143942 w 795979"/>
                  <a:gd name="connsiteY32" fmla="*/ 517365 h 665146"/>
                  <a:gd name="connsiteX33" fmla="*/ 153157 w 795979"/>
                  <a:gd name="connsiteY33" fmla="*/ 527143 h 665146"/>
                  <a:gd name="connsiteX34" fmla="*/ 162934 w 795979"/>
                  <a:gd name="connsiteY34" fmla="*/ 536287 h 665146"/>
                  <a:gd name="connsiteX35" fmla="*/ 183121 w 795979"/>
                  <a:gd name="connsiteY35" fmla="*/ 552605 h 665146"/>
                  <a:gd name="connsiteX36" fmla="*/ 203097 w 795979"/>
                  <a:gd name="connsiteY36" fmla="*/ 566532 h 665146"/>
                  <a:gd name="connsiteX37" fmla="*/ 221666 w 795979"/>
                  <a:gd name="connsiteY37" fmla="*/ 578068 h 665146"/>
                  <a:gd name="connsiteX38" fmla="*/ 223565 w 795979"/>
                  <a:gd name="connsiteY38" fmla="*/ 579123 h 665146"/>
                  <a:gd name="connsiteX39" fmla="*/ 365227 w 795979"/>
                  <a:gd name="connsiteY39" fmla="*/ 611478 h 665146"/>
                  <a:gd name="connsiteX40" fmla="*/ 467429 w 795979"/>
                  <a:gd name="connsiteY40" fmla="*/ 625405 h 665146"/>
                  <a:gd name="connsiteX41" fmla="*/ 464334 w 795979"/>
                  <a:gd name="connsiteY41" fmla="*/ 617035 h 665146"/>
                  <a:gd name="connsiteX42" fmla="*/ 456386 w 795979"/>
                  <a:gd name="connsiteY42" fmla="*/ 589603 h 665146"/>
                  <a:gd name="connsiteX43" fmla="*/ 449141 w 795979"/>
                  <a:gd name="connsiteY43" fmla="*/ 556966 h 665146"/>
                  <a:gd name="connsiteX44" fmla="*/ 443232 w 795979"/>
                  <a:gd name="connsiteY44" fmla="*/ 520390 h 665146"/>
                  <a:gd name="connsiteX45" fmla="*/ 439364 w 795979"/>
                  <a:gd name="connsiteY45" fmla="*/ 481141 h 665146"/>
                  <a:gd name="connsiteX46" fmla="*/ 437535 w 795979"/>
                  <a:gd name="connsiteY46" fmla="*/ 440626 h 665146"/>
                  <a:gd name="connsiteX47" fmla="*/ 437957 w 795979"/>
                  <a:gd name="connsiteY47" fmla="*/ 400182 h 665146"/>
                  <a:gd name="connsiteX48" fmla="*/ 440560 w 795979"/>
                  <a:gd name="connsiteY48" fmla="*/ 361144 h 665146"/>
                  <a:gd name="connsiteX49" fmla="*/ 444921 w 795979"/>
                  <a:gd name="connsiteY49" fmla="*/ 324919 h 665146"/>
                  <a:gd name="connsiteX50" fmla="*/ 450548 w 795979"/>
                  <a:gd name="connsiteY50" fmla="*/ 292775 h 665146"/>
                  <a:gd name="connsiteX51" fmla="*/ 456667 w 795979"/>
                  <a:gd name="connsiteY51" fmla="*/ 265976 h 665146"/>
                  <a:gd name="connsiteX52" fmla="*/ 462294 w 795979"/>
                  <a:gd name="connsiteY52" fmla="*/ 245578 h 665146"/>
                  <a:gd name="connsiteX53" fmla="*/ 467640 w 795979"/>
                  <a:gd name="connsiteY53" fmla="*/ 227993 h 665146"/>
                  <a:gd name="connsiteX54" fmla="*/ 463982 w 795979"/>
                  <a:gd name="connsiteY54" fmla="*/ 246000 h 665146"/>
                  <a:gd name="connsiteX55" fmla="*/ 460325 w 795979"/>
                  <a:gd name="connsiteY55" fmla="*/ 266750 h 665146"/>
                  <a:gd name="connsiteX56" fmla="*/ 456737 w 795979"/>
                  <a:gd name="connsiteY56" fmla="*/ 293760 h 665146"/>
                  <a:gd name="connsiteX57" fmla="*/ 454205 w 795979"/>
                  <a:gd name="connsiteY57" fmla="*/ 325904 h 665146"/>
                  <a:gd name="connsiteX58" fmla="*/ 453291 w 795979"/>
                  <a:gd name="connsiteY58" fmla="*/ 361777 h 665146"/>
                  <a:gd name="connsiteX59" fmla="*/ 454346 w 795979"/>
                  <a:gd name="connsiteY59" fmla="*/ 400041 h 665146"/>
                  <a:gd name="connsiteX60" fmla="*/ 457652 w 795979"/>
                  <a:gd name="connsiteY60" fmla="*/ 439360 h 665146"/>
                  <a:gd name="connsiteX61" fmla="*/ 463138 w 795979"/>
                  <a:gd name="connsiteY61" fmla="*/ 478328 h 665146"/>
                  <a:gd name="connsiteX62" fmla="*/ 470383 w 795979"/>
                  <a:gd name="connsiteY62" fmla="*/ 515607 h 665146"/>
                  <a:gd name="connsiteX63" fmla="*/ 479316 w 795979"/>
                  <a:gd name="connsiteY63" fmla="*/ 549792 h 665146"/>
                  <a:gd name="connsiteX64" fmla="*/ 488952 w 795979"/>
                  <a:gd name="connsiteY64" fmla="*/ 579615 h 665146"/>
                  <a:gd name="connsiteX65" fmla="*/ 498589 w 795979"/>
                  <a:gd name="connsiteY65" fmla="*/ 604023 h 665146"/>
                  <a:gd name="connsiteX66" fmla="*/ 506889 w 795979"/>
                  <a:gd name="connsiteY66" fmla="*/ 621255 h 665146"/>
                  <a:gd name="connsiteX67" fmla="*/ 515962 w 795979"/>
                  <a:gd name="connsiteY67" fmla="*/ 637293 h 665146"/>
                  <a:gd name="connsiteX68" fmla="*/ 515048 w 795979"/>
                  <a:gd name="connsiteY68" fmla="*/ 637785 h 665146"/>
                  <a:gd name="connsiteX69" fmla="*/ 515751 w 795979"/>
                  <a:gd name="connsiteY69" fmla="*/ 638840 h 665146"/>
                  <a:gd name="connsiteX70" fmla="*/ 530100 w 795979"/>
                  <a:gd name="connsiteY70" fmla="*/ 665147 h 665146"/>
                  <a:gd name="connsiteX71" fmla="*/ 763835 w 795979"/>
                  <a:gd name="connsiteY71" fmla="*/ 665147 h 665146"/>
                  <a:gd name="connsiteX72" fmla="*/ 711011 w 795979"/>
                  <a:gd name="connsiteY72" fmla="*/ 561819 h 665146"/>
                  <a:gd name="connsiteX73" fmla="*/ 705314 w 795979"/>
                  <a:gd name="connsiteY73" fmla="*/ 543180 h 66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795979" h="665146">
                    <a:moveTo>
                      <a:pt x="705243" y="543039"/>
                    </a:moveTo>
                    <a:cubicBezTo>
                      <a:pt x="698139" y="533895"/>
                      <a:pt x="697365" y="520179"/>
                      <a:pt x="695185" y="508292"/>
                    </a:cubicBezTo>
                    <a:cubicBezTo>
                      <a:pt x="691949" y="490707"/>
                      <a:pt x="689065" y="472982"/>
                      <a:pt x="687096" y="455186"/>
                    </a:cubicBezTo>
                    <a:cubicBezTo>
                      <a:pt x="684986" y="436406"/>
                      <a:pt x="683579" y="417485"/>
                      <a:pt x="682805" y="398564"/>
                    </a:cubicBezTo>
                    <a:cubicBezTo>
                      <a:pt x="682805" y="398212"/>
                      <a:pt x="682805" y="397931"/>
                      <a:pt x="682805" y="397579"/>
                    </a:cubicBezTo>
                    <a:cubicBezTo>
                      <a:pt x="677670" y="281943"/>
                      <a:pt x="685267" y="140562"/>
                      <a:pt x="765594" y="48911"/>
                    </a:cubicBezTo>
                    <a:cubicBezTo>
                      <a:pt x="770447" y="43777"/>
                      <a:pt x="775582" y="39134"/>
                      <a:pt x="780927" y="34773"/>
                    </a:cubicBezTo>
                    <a:cubicBezTo>
                      <a:pt x="785710" y="29287"/>
                      <a:pt x="790704" y="24011"/>
                      <a:pt x="795980" y="19088"/>
                    </a:cubicBezTo>
                    <a:cubicBezTo>
                      <a:pt x="781912" y="17118"/>
                      <a:pt x="767985" y="15501"/>
                      <a:pt x="754761" y="13883"/>
                    </a:cubicBezTo>
                    <a:cubicBezTo>
                      <a:pt x="707564" y="8115"/>
                      <a:pt x="660086" y="4317"/>
                      <a:pt x="612607" y="2277"/>
                    </a:cubicBezTo>
                    <a:cubicBezTo>
                      <a:pt x="506326" y="-2295"/>
                      <a:pt x="398005" y="-1099"/>
                      <a:pt x="292849" y="16345"/>
                    </a:cubicBezTo>
                    <a:cubicBezTo>
                      <a:pt x="208865" y="30272"/>
                      <a:pt x="108492" y="51584"/>
                      <a:pt x="58340" y="127690"/>
                    </a:cubicBezTo>
                    <a:cubicBezTo>
                      <a:pt x="-2502" y="220115"/>
                      <a:pt x="-26136" y="358049"/>
                      <a:pt x="38575" y="454624"/>
                    </a:cubicBezTo>
                    <a:cubicBezTo>
                      <a:pt x="70790" y="502735"/>
                      <a:pt x="117214" y="535302"/>
                      <a:pt x="169194" y="558514"/>
                    </a:cubicBezTo>
                    <a:cubicBezTo>
                      <a:pt x="164340" y="554153"/>
                      <a:pt x="159628" y="549581"/>
                      <a:pt x="154774" y="544868"/>
                    </a:cubicBezTo>
                    <a:cubicBezTo>
                      <a:pt x="151609" y="541492"/>
                      <a:pt x="148444" y="538115"/>
                      <a:pt x="145279" y="534669"/>
                    </a:cubicBezTo>
                    <a:cubicBezTo>
                      <a:pt x="142254" y="531152"/>
                      <a:pt x="139370" y="527424"/>
                      <a:pt x="136346" y="523837"/>
                    </a:cubicBezTo>
                    <a:cubicBezTo>
                      <a:pt x="133251" y="520320"/>
                      <a:pt x="130789" y="516240"/>
                      <a:pt x="128046" y="512512"/>
                    </a:cubicBezTo>
                    <a:cubicBezTo>
                      <a:pt x="125303" y="508784"/>
                      <a:pt x="122770" y="504845"/>
                      <a:pt x="120520" y="500836"/>
                    </a:cubicBezTo>
                    <a:cubicBezTo>
                      <a:pt x="115596" y="493028"/>
                      <a:pt x="111798" y="484799"/>
                      <a:pt x="107929" y="476991"/>
                    </a:cubicBezTo>
                    <a:cubicBezTo>
                      <a:pt x="104693" y="468902"/>
                      <a:pt x="101247" y="461165"/>
                      <a:pt x="98996" y="453569"/>
                    </a:cubicBezTo>
                    <a:cubicBezTo>
                      <a:pt x="96323" y="446042"/>
                      <a:pt x="94494" y="438797"/>
                      <a:pt x="92806" y="432045"/>
                    </a:cubicBezTo>
                    <a:cubicBezTo>
                      <a:pt x="90907" y="425363"/>
                      <a:pt x="89993" y="419103"/>
                      <a:pt x="88797" y="413616"/>
                    </a:cubicBezTo>
                    <a:cubicBezTo>
                      <a:pt x="87601" y="408130"/>
                      <a:pt x="86968" y="403276"/>
                      <a:pt x="86405" y="399338"/>
                    </a:cubicBezTo>
                    <a:cubicBezTo>
                      <a:pt x="85280" y="391389"/>
                      <a:pt x="84577" y="386817"/>
                      <a:pt x="84577" y="386817"/>
                    </a:cubicBezTo>
                    <a:cubicBezTo>
                      <a:pt x="84577" y="386817"/>
                      <a:pt x="85561" y="391319"/>
                      <a:pt x="87249" y="399127"/>
                    </a:cubicBezTo>
                    <a:cubicBezTo>
                      <a:pt x="88094" y="403065"/>
                      <a:pt x="89078" y="407849"/>
                      <a:pt x="90626" y="413194"/>
                    </a:cubicBezTo>
                    <a:cubicBezTo>
                      <a:pt x="92173" y="418540"/>
                      <a:pt x="93510" y="424730"/>
                      <a:pt x="95831" y="431131"/>
                    </a:cubicBezTo>
                    <a:cubicBezTo>
                      <a:pt x="97941" y="437672"/>
                      <a:pt x="100262" y="444706"/>
                      <a:pt x="103357" y="451880"/>
                    </a:cubicBezTo>
                    <a:cubicBezTo>
                      <a:pt x="106100" y="459266"/>
                      <a:pt x="109969" y="466511"/>
                      <a:pt x="113626" y="474178"/>
                    </a:cubicBezTo>
                    <a:cubicBezTo>
                      <a:pt x="117917" y="481493"/>
                      <a:pt x="122067" y="489230"/>
                      <a:pt x="127342" y="496334"/>
                    </a:cubicBezTo>
                    <a:cubicBezTo>
                      <a:pt x="129804" y="500062"/>
                      <a:pt x="132407" y="503650"/>
                      <a:pt x="135291" y="507096"/>
                    </a:cubicBezTo>
                    <a:cubicBezTo>
                      <a:pt x="138175" y="510543"/>
                      <a:pt x="140777" y="514200"/>
                      <a:pt x="143942" y="517365"/>
                    </a:cubicBezTo>
                    <a:lnTo>
                      <a:pt x="153157" y="527143"/>
                    </a:lnTo>
                    <a:cubicBezTo>
                      <a:pt x="156392" y="530167"/>
                      <a:pt x="159698" y="533262"/>
                      <a:pt x="162934" y="536287"/>
                    </a:cubicBezTo>
                    <a:cubicBezTo>
                      <a:pt x="169686" y="541984"/>
                      <a:pt x="176157" y="547752"/>
                      <a:pt x="183121" y="552605"/>
                    </a:cubicBezTo>
                    <a:cubicBezTo>
                      <a:pt x="189803" y="557740"/>
                      <a:pt x="196626" y="562312"/>
                      <a:pt x="203097" y="566532"/>
                    </a:cubicBezTo>
                    <a:cubicBezTo>
                      <a:pt x="209498" y="570893"/>
                      <a:pt x="215969" y="574480"/>
                      <a:pt x="221666" y="578068"/>
                    </a:cubicBezTo>
                    <a:cubicBezTo>
                      <a:pt x="222299" y="578419"/>
                      <a:pt x="222932" y="578771"/>
                      <a:pt x="223565" y="579123"/>
                    </a:cubicBezTo>
                    <a:cubicBezTo>
                      <a:pt x="270481" y="594034"/>
                      <a:pt x="319437" y="603671"/>
                      <a:pt x="365227" y="611478"/>
                    </a:cubicBezTo>
                    <a:cubicBezTo>
                      <a:pt x="399130" y="617246"/>
                      <a:pt x="433174" y="622029"/>
                      <a:pt x="467429" y="625405"/>
                    </a:cubicBezTo>
                    <a:cubicBezTo>
                      <a:pt x="466444" y="622733"/>
                      <a:pt x="465459" y="620060"/>
                      <a:pt x="464334" y="617035"/>
                    </a:cubicBezTo>
                    <a:cubicBezTo>
                      <a:pt x="462013" y="608805"/>
                      <a:pt x="458848" y="599732"/>
                      <a:pt x="456386" y="589603"/>
                    </a:cubicBezTo>
                    <a:cubicBezTo>
                      <a:pt x="453854" y="579474"/>
                      <a:pt x="451181" y="568572"/>
                      <a:pt x="449141" y="556966"/>
                    </a:cubicBezTo>
                    <a:cubicBezTo>
                      <a:pt x="446679" y="545430"/>
                      <a:pt x="445132" y="533051"/>
                      <a:pt x="443232" y="520390"/>
                    </a:cubicBezTo>
                    <a:cubicBezTo>
                      <a:pt x="441896" y="507659"/>
                      <a:pt x="440067" y="494576"/>
                      <a:pt x="439364" y="481141"/>
                    </a:cubicBezTo>
                    <a:cubicBezTo>
                      <a:pt x="438238" y="467777"/>
                      <a:pt x="437816" y="454202"/>
                      <a:pt x="437535" y="440626"/>
                    </a:cubicBezTo>
                    <a:cubicBezTo>
                      <a:pt x="437254" y="427051"/>
                      <a:pt x="437535" y="413476"/>
                      <a:pt x="437957" y="400182"/>
                    </a:cubicBezTo>
                    <a:cubicBezTo>
                      <a:pt x="438731" y="386888"/>
                      <a:pt x="439153" y="373805"/>
                      <a:pt x="440560" y="361144"/>
                    </a:cubicBezTo>
                    <a:cubicBezTo>
                      <a:pt x="441544" y="348553"/>
                      <a:pt x="443162" y="336385"/>
                      <a:pt x="444921" y="324919"/>
                    </a:cubicBezTo>
                    <a:cubicBezTo>
                      <a:pt x="446327" y="313454"/>
                      <a:pt x="448719" y="302693"/>
                      <a:pt x="450548" y="292775"/>
                    </a:cubicBezTo>
                    <a:cubicBezTo>
                      <a:pt x="452165" y="282857"/>
                      <a:pt x="454909" y="273924"/>
                      <a:pt x="456667" y="265976"/>
                    </a:cubicBezTo>
                    <a:cubicBezTo>
                      <a:pt x="458426" y="258028"/>
                      <a:pt x="460536" y="251134"/>
                      <a:pt x="462294" y="245578"/>
                    </a:cubicBezTo>
                    <a:cubicBezTo>
                      <a:pt x="465741" y="234394"/>
                      <a:pt x="467640" y="227993"/>
                      <a:pt x="467640" y="227993"/>
                    </a:cubicBezTo>
                    <a:cubicBezTo>
                      <a:pt x="467640" y="227993"/>
                      <a:pt x="466303" y="234535"/>
                      <a:pt x="463982" y="246000"/>
                    </a:cubicBezTo>
                    <a:cubicBezTo>
                      <a:pt x="462716" y="251697"/>
                      <a:pt x="461380" y="258661"/>
                      <a:pt x="460325" y="266750"/>
                    </a:cubicBezTo>
                    <a:cubicBezTo>
                      <a:pt x="459270" y="274838"/>
                      <a:pt x="457441" y="283771"/>
                      <a:pt x="456737" y="293760"/>
                    </a:cubicBezTo>
                    <a:cubicBezTo>
                      <a:pt x="455893" y="303748"/>
                      <a:pt x="454487" y="314439"/>
                      <a:pt x="454205" y="325904"/>
                    </a:cubicBezTo>
                    <a:cubicBezTo>
                      <a:pt x="453572" y="337299"/>
                      <a:pt x="453080" y="349327"/>
                      <a:pt x="453291" y="361777"/>
                    </a:cubicBezTo>
                    <a:cubicBezTo>
                      <a:pt x="453009" y="374227"/>
                      <a:pt x="453854" y="387028"/>
                      <a:pt x="454346" y="400041"/>
                    </a:cubicBezTo>
                    <a:cubicBezTo>
                      <a:pt x="455190" y="413053"/>
                      <a:pt x="456175" y="426207"/>
                      <a:pt x="457652" y="439360"/>
                    </a:cubicBezTo>
                    <a:cubicBezTo>
                      <a:pt x="459129" y="452513"/>
                      <a:pt x="460817" y="465526"/>
                      <a:pt x="463138" y="478328"/>
                    </a:cubicBezTo>
                    <a:cubicBezTo>
                      <a:pt x="464967" y="491129"/>
                      <a:pt x="467992" y="503579"/>
                      <a:pt x="470383" y="515607"/>
                    </a:cubicBezTo>
                    <a:cubicBezTo>
                      <a:pt x="473408" y="527494"/>
                      <a:pt x="475940" y="539100"/>
                      <a:pt x="479316" y="549792"/>
                    </a:cubicBezTo>
                    <a:cubicBezTo>
                      <a:pt x="482270" y="560553"/>
                      <a:pt x="485717" y="570541"/>
                      <a:pt x="488952" y="579615"/>
                    </a:cubicBezTo>
                    <a:cubicBezTo>
                      <a:pt x="492118" y="588759"/>
                      <a:pt x="495775" y="596778"/>
                      <a:pt x="498589" y="604023"/>
                    </a:cubicBezTo>
                    <a:cubicBezTo>
                      <a:pt x="501754" y="610705"/>
                      <a:pt x="504568" y="616472"/>
                      <a:pt x="506889" y="621255"/>
                    </a:cubicBezTo>
                    <a:cubicBezTo>
                      <a:pt x="512657" y="631454"/>
                      <a:pt x="515962" y="637293"/>
                      <a:pt x="515962" y="637293"/>
                    </a:cubicBezTo>
                    <a:lnTo>
                      <a:pt x="515048" y="637785"/>
                    </a:lnTo>
                    <a:cubicBezTo>
                      <a:pt x="515259" y="638137"/>
                      <a:pt x="515540" y="638418"/>
                      <a:pt x="515751" y="638840"/>
                    </a:cubicBezTo>
                    <a:lnTo>
                      <a:pt x="530100" y="665147"/>
                    </a:lnTo>
                    <a:lnTo>
                      <a:pt x="763835" y="665147"/>
                    </a:lnTo>
                    <a:cubicBezTo>
                      <a:pt x="738513" y="636659"/>
                      <a:pt x="722406" y="598325"/>
                      <a:pt x="711011" y="561819"/>
                    </a:cubicBezTo>
                    <a:cubicBezTo>
                      <a:pt x="708971" y="555630"/>
                      <a:pt x="707072" y="549440"/>
                      <a:pt x="705314" y="54318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8" name="Freeform: Shape 1217">
                <a:extLst>
                  <a:ext uri="{FF2B5EF4-FFF2-40B4-BE49-F238E27FC236}">
                    <a16:creationId xmlns:a16="http://schemas.microsoft.com/office/drawing/2014/main" id="{0D916C46-3D79-212F-0AF0-A6380BCB932D}"/>
                  </a:ext>
                </a:extLst>
              </p:cNvPr>
              <p:cNvSpPr/>
              <p:nvPr/>
            </p:nvSpPr>
            <p:spPr>
              <a:xfrm>
                <a:off x="390870" y="1985513"/>
                <a:ext cx="1605060" cy="1006051"/>
              </a:xfrm>
              <a:custGeom>
                <a:avLst/>
                <a:gdLst>
                  <a:gd name="connsiteX0" fmla="*/ 532462 w 1605060"/>
                  <a:gd name="connsiteY0" fmla="*/ 941269 h 1006051"/>
                  <a:gd name="connsiteX1" fmla="*/ 608006 w 1605060"/>
                  <a:gd name="connsiteY1" fmla="*/ 947319 h 1006051"/>
                  <a:gd name="connsiteX2" fmla="*/ 678133 w 1605060"/>
                  <a:gd name="connsiteY2" fmla="*/ 936697 h 1006051"/>
                  <a:gd name="connsiteX3" fmla="*/ 674476 w 1605060"/>
                  <a:gd name="connsiteY3" fmla="*/ 931422 h 1006051"/>
                  <a:gd name="connsiteX4" fmla="*/ 669341 w 1605060"/>
                  <a:gd name="connsiteY4" fmla="*/ 923966 h 1006051"/>
                  <a:gd name="connsiteX5" fmla="*/ 662940 w 1605060"/>
                  <a:gd name="connsiteY5" fmla="*/ 916370 h 1006051"/>
                  <a:gd name="connsiteX6" fmla="*/ 656047 w 1605060"/>
                  <a:gd name="connsiteY6" fmla="*/ 908351 h 1006051"/>
                  <a:gd name="connsiteX7" fmla="*/ 648521 w 1605060"/>
                  <a:gd name="connsiteY7" fmla="*/ 900473 h 1006051"/>
                  <a:gd name="connsiteX8" fmla="*/ 631569 w 1605060"/>
                  <a:gd name="connsiteY8" fmla="*/ 885421 h 1006051"/>
                  <a:gd name="connsiteX9" fmla="*/ 621511 w 1605060"/>
                  <a:gd name="connsiteY9" fmla="*/ 878176 h 1006051"/>
                  <a:gd name="connsiteX10" fmla="*/ 611452 w 1605060"/>
                  <a:gd name="connsiteY10" fmla="*/ 872127 h 1006051"/>
                  <a:gd name="connsiteX11" fmla="*/ 590140 w 1605060"/>
                  <a:gd name="connsiteY11" fmla="*/ 861646 h 1006051"/>
                  <a:gd name="connsiteX12" fmla="*/ 567772 w 1605060"/>
                  <a:gd name="connsiteY12" fmla="*/ 854542 h 1006051"/>
                  <a:gd name="connsiteX13" fmla="*/ 546037 w 1605060"/>
                  <a:gd name="connsiteY13" fmla="*/ 849970 h 1006051"/>
                  <a:gd name="connsiteX14" fmla="*/ 526202 w 1605060"/>
                  <a:gd name="connsiteY14" fmla="*/ 847086 h 1006051"/>
                  <a:gd name="connsiteX15" fmla="*/ 496168 w 1605060"/>
                  <a:gd name="connsiteY15" fmla="*/ 844343 h 1006051"/>
                  <a:gd name="connsiteX16" fmla="*/ 484702 w 1605060"/>
                  <a:gd name="connsiteY16" fmla="*/ 843569 h 1006051"/>
                  <a:gd name="connsiteX17" fmla="*/ 496168 w 1605060"/>
                  <a:gd name="connsiteY17" fmla="*/ 843077 h 1006051"/>
                  <a:gd name="connsiteX18" fmla="*/ 526483 w 1605060"/>
                  <a:gd name="connsiteY18" fmla="*/ 842373 h 1006051"/>
                  <a:gd name="connsiteX19" fmla="*/ 546811 w 1605060"/>
                  <a:gd name="connsiteY19" fmla="*/ 842936 h 1006051"/>
                  <a:gd name="connsiteX20" fmla="*/ 569601 w 1605060"/>
                  <a:gd name="connsiteY20" fmla="*/ 845117 h 1006051"/>
                  <a:gd name="connsiteX21" fmla="*/ 593868 w 1605060"/>
                  <a:gd name="connsiteY21" fmla="*/ 849900 h 1006051"/>
                  <a:gd name="connsiteX22" fmla="*/ 618345 w 1605060"/>
                  <a:gd name="connsiteY22" fmla="*/ 858622 h 1006051"/>
                  <a:gd name="connsiteX23" fmla="*/ 630303 w 1605060"/>
                  <a:gd name="connsiteY23" fmla="*/ 864178 h 1006051"/>
                  <a:gd name="connsiteX24" fmla="*/ 641135 w 1605060"/>
                  <a:gd name="connsiteY24" fmla="*/ 870228 h 1006051"/>
                  <a:gd name="connsiteX25" fmla="*/ 662096 w 1605060"/>
                  <a:gd name="connsiteY25" fmla="*/ 884858 h 1006051"/>
                  <a:gd name="connsiteX26" fmla="*/ 671381 w 1605060"/>
                  <a:gd name="connsiteY26" fmla="*/ 892595 h 1006051"/>
                  <a:gd name="connsiteX27" fmla="*/ 679821 w 1605060"/>
                  <a:gd name="connsiteY27" fmla="*/ 900403 h 1006051"/>
                  <a:gd name="connsiteX28" fmla="*/ 687770 w 1605060"/>
                  <a:gd name="connsiteY28" fmla="*/ 907929 h 1006051"/>
                  <a:gd name="connsiteX29" fmla="*/ 693115 w 1605060"/>
                  <a:gd name="connsiteY29" fmla="*/ 913978 h 1006051"/>
                  <a:gd name="connsiteX30" fmla="*/ 691990 w 1605060"/>
                  <a:gd name="connsiteY30" fmla="*/ 906944 h 1006051"/>
                  <a:gd name="connsiteX31" fmla="*/ 691708 w 1605060"/>
                  <a:gd name="connsiteY31" fmla="*/ 875433 h 1006051"/>
                  <a:gd name="connsiteX32" fmla="*/ 696421 w 1605060"/>
                  <a:gd name="connsiteY32" fmla="*/ 849126 h 1006051"/>
                  <a:gd name="connsiteX33" fmla="*/ 702189 w 1605060"/>
                  <a:gd name="connsiteY33" fmla="*/ 831471 h 1006051"/>
                  <a:gd name="connsiteX34" fmla="*/ 704862 w 1605060"/>
                  <a:gd name="connsiteY34" fmla="*/ 825000 h 1006051"/>
                  <a:gd name="connsiteX35" fmla="*/ 703877 w 1605060"/>
                  <a:gd name="connsiteY35" fmla="*/ 831893 h 1006051"/>
                  <a:gd name="connsiteX36" fmla="*/ 702681 w 1605060"/>
                  <a:gd name="connsiteY36" fmla="*/ 849970 h 1006051"/>
                  <a:gd name="connsiteX37" fmla="*/ 704440 w 1605060"/>
                  <a:gd name="connsiteY37" fmla="*/ 875081 h 1006051"/>
                  <a:gd name="connsiteX38" fmla="*/ 707324 w 1605060"/>
                  <a:gd name="connsiteY38" fmla="*/ 888727 h 1006051"/>
                  <a:gd name="connsiteX39" fmla="*/ 711544 w 1605060"/>
                  <a:gd name="connsiteY39" fmla="*/ 902161 h 1006051"/>
                  <a:gd name="connsiteX40" fmla="*/ 717452 w 1605060"/>
                  <a:gd name="connsiteY40" fmla="*/ 914330 h 1006051"/>
                  <a:gd name="connsiteX41" fmla="*/ 723853 w 1605060"/>
                  <a:gd name="connsiteY41" fmla="*/ 923755 h 1006051"/>
                  <a:gd name="connsiteX42" fmla="*/ 782797 w 1605060"/>
                  <a:gd name="connsiteY42" fmla="*/ 896675 h 1006051"/>
                  <a:gd name="connsiteX43" fmla="*/ 789831 w 1605060"/>
                  <a:gd name="connsiteY43" fmla="*/ 844273 h 1006051"/>
                  <a:gd name="connsiteX44" fmla="*/ 783219 w 1605060"/>
                  <a:gd name="connsiteY44" fmla="*/ 774497 h 1006051"/>
                  <a:gd name="connsiteX45" fmla="*/ 769644 w 1605060"/>
                  <a:gd name="connsiteY45" fmla="*/ 741790 h 1006051"/>
                  <a:gd name="connsiteX46" fmla="*/ 749949 w 1605060"/>
                  <a:gd name="connsiteY46" fmla="*/ 711614 h 1006051"/>
                  <a:gd name="connsiteX47" fmla="*/ 729762 w 1605060"/>
                  <a:gd name="connsiteY47" fmla="*/ 683057 h 1006051"/>
                  <a:gd name="connsiteX48" fmla="*/ 714639 w 1605060"/>
                  <a:gd name="connsiteY48" fmla="*/ 654851 h 1006051"/>
                  <a:gd name="connsiteX49" fmla="*/ 708238 w 1605060"/>
                  <a:gd name="connsiteY49" fmla="*/ 628545 h 1006051"/>
                  <a:gd name="connsiteX50" fmla="*/ 708660 w 1605060"/>
                  <a:gd name="connsiteY50" fmla="*/ 607935 h 1006051"/>
                  <a:gd name="connsiteX51" fmla="*/ 711122 w 1605060"/>
                  <a:gd name="connsiteY51" fmla="*/ 595064 h 1006051"/>
                  <a:gd name="connsiteX52" fmla="*/ 712318 w 1605060"/>
                  <a:gd name="connsiteY52" fmla="*/ 590632 h 1006051"/>
                  <a:gd name="connsiteX53" fmla="*/ 711685 w 1605060"/>
                  <a:gd name="connsiteY53" fmla="*/ 595204 h 1006051"/>
                  <a:gd name="connsiteX54" fmla="*/ 710841 w 1605060"/>
                  <a:gd name="connsiteY54" fmla="*/ 608146 h 1006051"/>
                  <a:gd name="connsiteX55" fmla="*/ 721954 w 1605060"/>
                  <a:gd name="connsiteY55" fmla="*/ 651475 h 1006051"/>
                  <a:gd name="connsiteX56" fmla="*/ 762680 w 1605060"/>
                  <a:gd name="connsiteY56" fmla="*/ 701275 h 1006051"/>
                  <a:gd name="connsiteX57" fmla="*/ 787369 w 1605060"/>
                  <a:gd name="connsiteY57" fmla="*/ 730324 h 1006051"/>
                  <a:gd name="connsiteX58" fmla="*/ 807486 w 1605060"/>
                  <a:gd name="connsiteY58" fmla="*/ 765986 h 1006051"/>
                  <a:gd name="connsiteX59" fmla="*/ 824578 w 1605060"/>
                  <a:gd name="connsiteY59" fmla="*/ 844132 h 1006051"/>
                  <a:gd name="connsiteX60" fmla="*/ 825211 w 1605060"/>
                  <a:gd name="connsiteY60" fmla="*/ 866429 h 1006051"/>
                  <a:gd name="connsiteX61" fmla="*/ 840263 w 1605060"/>
                  <a:gd name="connsiteY61" fmla="*/ 852502 h 1006051"/>
                  <a:gd name="connsiteX62" fmla="*/ 848001 w 1605060"/>
                  <a:gd name="connsiteY62" fmla="*/ 834636 h 1006051"/>
                  <a:gd name="connsiteX63" fmla="*/ 911305 w 1605060"/>
                  <a:gd name="connsiteY63" fmla="*/ 738976 h 1006051"/>
                  <a:gd name="connsiteX64" fmla="*/ 951820 w 1605060"/>
                  <a:gd name="connsiteY64" fmla="*/ 692271 h 1006051"/>
                  <a:gd name="connsiteX65" fmla="*/ 992546 w 1605060"/>
                  <a:gd name="connsiteY65" fmla="*/ 645355 h 1006051"/>
                  <a:gd name="connsiteX66" fmla="*/ 1010764 w 1605060"/>
                  <a:gd name="connsiteY66" fmla="*/ 621159 h 1006051"/>
                  <a:gd name="connsiteX67" fmla="*/ 1026590 w 1605060"/>
                  <a:gd name="connsiteY67" fmla="*/ 595697 h 1006051"/>
                  <a:gd name="connsiteX68" fmla="*/ 1050786 w 1605060"/>
                  <a:gd name="connsiteY68" fmla="*/ 542239 h 1006051"/>
                  <a:gd name="connsiteX69" fmla="*/ 1064502 w 1605060"/>
                  <a:gd name="connsiteY69" fmla="*/ 488501 h 1006051"/>
                  <a:gd name="connsiteX70" fmla="*/ 1069778 w 1605060"/>
                  <a:gd name="connsiteY70" fmla="*/ 438490 h 1006051"/>
                  <a:gd name="connsiteX71" fmla="*/ 1069989 w 1605060"/>
                  <a:gd name="connsiteY71" fmla="*/ 395654 h 1006051"/>
                  <a:gd name="connsiteX72" fmla="*/ 1067949 w 1605060"/>
                  <a:gd name="connsiteY72" fmla="*/ 362524 h 1006051"/>
                  <a:gd name="connsiteX73" fmla="*/ 1065839 w 1605060"/>
                  <a:gd name="connsiteY73" fmla="*/ 341212 h 1006051"/>
                  <a:gd name="connsiteX74" fmla="*/ 1064995 w 1605060"/>
                  <a:gd name="connsiteY74" fmla="*/ 333686 h 1006051"/>
                  <a:gd name="connsiteX75" fmla="*/ 1066613 w 1605060"/>
                  <a:gd name="connsiteY75" fmla="*/ 341071 h 1006051"/>
                  <a:gd name="connsiteX76" fmla="*/ 1070973 w 1605060"/>
                  <a:gd name="connsiteY76" fmla="*/ 362102 h 1006051"/>
                  <a:gd name="connsiteX77" fmla="*/ 1076460 w 1605060"/>
                  <a:gd name="connsiteY77" fmla="*/ 395091 h 1006051"/>
                  <a:gd name="connsiteX78" fmla="*/ 1080751 w 1605060"/>
                  <a:gd name="connsiteY78" fmla="*/ 438420 h 1006051"/>
                  <a:gd name="connsiteX79" fmla="*/ 1080680 w 1605060"/>
                  <a:gd name="connsiteY79" fmla="*/ 490329 h 1006051"/>
                  <a:gd name="connsiteX80" fmla="*/ 1072099 w 1605060"/>
                  <a:gd name="connsiteY80" fmla="*/ 548288 h 1006051"/>
                  <a:gd name="connsiteX81" fmla="*/ 1052123 w 1605060"/>
                  <a:gd name="connsiteY81" fmla="*/ 608287 h 1006051"/>
                  <a:gd name="connsiteX82" fmla="*/ 1037774 w 1605060"/>
                  <a:gd name="connsiteY82" fmla="*/ 637689 h 1006051"/>
                  <a:gd name="connsiteX83" fmla="*/ 1020822 w 1605060"/>
                  <a:gd name="connsiteY83" fmla="*/ 665894 h 1006051"/>
                  <a:gd name="connsiteX84" fmla="*/ 984246 w 1605060"/>
                  <a:gd name="connsiteY84" fmla="*/ 718226 h 1006051"/>
                  <a:gd name="connsiteX85" fmla="*/ 949710 w 1605060"/>
                  <a:gd name="connsiteY85" fmla="*/ 767604 h 1006051"/>
                  <a:gd name="connsiteX86" fmla="*/ 939370 w 1605060"/>
                  <a:gd name="connsiteY86" fmla="*/ 783711 h 1006051"/>
                  <a:gd name="connsiteX87" fmla="*/ 910109 w 1605060"/>
                  <a:gd name="connsiteY87" fmla="*/ 909898 h 1006051"/>
                  <a:gd name="connsiteX88" fmla="*/ 1041853 w 1605060"/>
                  <a:gd name="connsiteY88" fmla="*/ 935431 h 1006051"/>
                  <a:gd name="connsiteX89" fmla="*/ 1049802 w 1605060"/>
                  <a:gd name="connsiteY89" fmla="*/ 941480 h 1006051"/>
                  <a:gd name="connsiteX90" fmla="*/ 1254909 w 1605060"/>
                  <a:gd name="connsiteY90" fmla="*/ 512627 h 1006051"/>
                  <a:gd name="connsiteX91" fmla="*/ 1437367 w 1605060"/>
                  <a:gd name="connsiteY91" fmla="*/ 315749 h 1006051"/>
                  <a:gd name="connsiteX92" fmla="*/ 1504188 w 1605060"/>
                  <a:gd name="connsiteY92" fmla="*/ 253922 h 1006051"/>
                  <a:gd name="connsiteX93" fmla="*/ 1569814 w 1605060"/>
                  <a:gd name="connsiteY93" fmla="*/ 192727 h 1006051"/>
                  <a:gd name="connsiteX94" fmla="*/ 1602803 w 1605060"/>
                  <a:gd name="connsiteY94" fmla="*/ 100795 h 1006051"/>
                  <a:gd name="connsiteX95" fmla="*/ 1592885 w 1605060"/>
                  <a:gd name="connsiteY95" fmla="*/ 82929 h 1006051"/>
                  <a:gd name="connsiteX96" fmla="*/ 1591408 w 1605060"/>
                  <a:gd name="connsiteY96" fmla="*/ 81311 h 1006051"/>
                  <a:gd name="connsiteX97" fmla="*/ 1321238 w 1605060"/>
                  <a:gd name="connsiteY97" fmla="*/ 246747 h 1006051"/>
                  <a:gd name="connsiteX98" fmla="*/ 1320534 w 1605060"/>
                  <a:gd name="connsiteY98" fmla="*/ 247099 h 1006051"/>
                  <a:gd name="connsiteX99" fmla="*/ 1309491 w 1605060"/>
                  <a:gd name="connsiteY99" fmla="*/ 252867 h 1006051"/>
                  <a:gd name="connsiteX100" fmla="*/ 1306185 w 1605060"/>
                  <a:gd name="connsiteY100" fmla="*/ 254414 h 1006051"/>
                  <a:gd name="connsiteX101" fmla="*/ 1296690 w 1605060"/>
                  <a:gd name="connsiteY101" fmla="*/ 258283 h 1006051"/>
                  <a:gd name="connsiteX102" fmla="*/ 1292962 w 1605060"/>
                  <a:gd name="connsiteY102" fmla="*/ 259690 h 1006051"/>
                  <a:gd name="connsiteX103" fmla="*/ 1279597 w 1605060"/>
                  <a:gd name="connsiteY103" fmla="*/ 263629 h 1006051"/>
                  <a:gd name="connsiteX104" fmla="*/ 1254768 w 1605060"/>
                  <a:gd name="connsiteY104" fmla="*/ 238799 h 1006051"/>
                  <a:gd name="connsiteX105" fmla="*/ 1259059 w 1605060"/>
                  <a:gd name="connsiteY105" fmla="*/ 224169 h 1006051"/>
                  <a:gd name="connsiteX106" fmla="*/ 1272704 w 1605060"/>
                  <a:gd name="connsiteY106" fmla="*/ 63938 h 1006051"/>
                  <a:gd name="connsiteX107" fmla="*/ 1253009 w 1605060"/>
                  <a:gd name="connsiteY107" fmla="*/ 4713 h 1006051"/>
                  <a:gd name="connsiteX108" fmla="*/ 1250548 w 1605060"/>
                  <a:gd name="connsiteY108" fmla="*/ 0 h 1006051"/>
                  <a:gd name="connsiteX109" fmla="*/ 1107268 w 1605060"/>
                  <a:gd name="connsiteY109" fmla="*/ 69565 h 1006051"/>
                  <a:gd name="connsiteX110" fmla="*/ 972429 w 1605060"/>
                  <a:gd name="connsiteY110" fmla="*/ 83351 h 1006051"/>
                  <a:gd name="connsiteX111" fmla="*/ 626786 w 1605060"/>
                  <a:gd name="connsiteY111" fmla="*/ 173666 h 1006051"/>
                  <a:gd name="connsiteX112" fmla="*/ 412254 w 1605060"/>
                  <a:gd name="connsiteY112" fmla="*/ 426814 h 1006051"/>
                  <a:gd name="connsiteX113" fmla="*/ 355491 w 1605060"/>
                  <a:gd name="connsiteY113" fmla="*/ 540340 h 1006051"/>
                  <a:gd name="connsiteX114" fmla="*/ 397764 w 1605060"/>
                  <a:gd name="connsiteY114" fmla="*/ 529930 h 1006051"/>
                  <a:gd name="connsiteX115" fmla="*/ 424282 w 1605060"/>
                  <a:gd name="connsiteY115" fmla="*/ 524725 h 1006051"/>
                  <a:gd name="connsiteX116" fmla="*/ 451784 w 1605060"/>
                  <a:gd name="connsiteY116" fmla="*/ 520294 h 1006051"/>
                  <a:gd name="connsiteX117" fmla="*/ 506296 w 1605060"/>
                  <a:gd name="connsiteY117" fmla="*/ 515159 h 1006051"/>
                  <a:gd name="connsiteX118" fmla="*/ 531477 w 1605060"/>
                  <a:gd name="connsiteY118" fmla="*/ 514807 h 1006051"/>
                  <a:gd name="connsiteX119" fmla="*/ 553986 w 1605060"/>
                  <a:gd name="connsiteY119" fmla="*/ 516003 h 1006051"/>
                  <a:gd name="connsiteX120" fmla="*/ 572836 w 1605060"/>
                  <a:gd name="connsiteY120" fmla="*/ 518817 h 1006051"/>
                  <a:gd name="connsiteX121" fmla="*/ 586975 w 1605060"/>
                  <a:gd name="connsiteY121" fmla="*/ 522755 h 1006051"/>
                  <a:gd name="connsiteX122" fmla="*/ 598510 w 1605060"/>
                  <a:gd name="connsiteY122" fmla="*/ 528101 h 1006051"/>
                  <a:gd name="connsiteX123" fmla="*/ 586482 w 1605060"/>
                  <a:gd name="connsiteY123" fmla="*/ 524444 h 1006051"/>
                  <a:gd name="connsiteX124" fmla="*/ 572274 w 1605060"/>
                  <a:gd name="connsiteY124" fmla="*/ 522474 h 1006051"/>
                  <a:gd name="connsiteX125" fmla="*/ 553704 w 1605060"/>
                  <a:gd name="connsiteY125" fmla="*/ 522263 h 1006051"/>
                  <a:gd name="connsiteX126" fmla="*/ 531829 w 1605060"/>
                  <a:gd name="connsiteY126" fmla="*/ 524092 h 1006051"/>
                  <a:gd name="connsiteX127" fmla="*/ 507633 w 1605060"/>
                  <a:gd name="connsiteY127" fmla="*/ 527820 h 1006051"/>
                  <a:gd name="connsiteX128" fmla="*/ 455864 w 1605060"/>
                  <a:gd name="connsiteY128" fmla="*/ 539988 h 1006051"/>
                  <a:gd name="connsiteX129" fmla="*/ 430049 w 1605060"/>
                  <a:gd name="connsiteY129" fmla="*/ 547866 h 1006051"/>
                  <a:gd name="connsiteX130" fmla="*/ 405361 w 1605060"/>
                  <a:gd name="connsiteY130" fmla="*/ 556377 h 1006051"/>
                  <a:gd name="connsiteX131" fmla="*/ 362665 w 1605060"/>
                  <a:gd name="connsiteY131" fmla="*/ 573470 h 1006051"/>
                  <a:gd name="connsiteX132" fmla="*/ 346417 w 1605060"/>
                  <a:gd name="connsiteY132" fmla="*/ 581207 h 1006051"/>
                  <a:gd name="connsiteX133" fmla="*/ 334952 w 1605060"/>
                  <a:gd name="connsiteY133" fmla="*/ 587326 h 1006051"/>
                  <a:gd name="connsiteX134" fmla="*/ 330450 w 1605060"/>
                  <a:gd name="connsiteY134" fmla="*/ 589999 h 1006051"/>
                  <a:gd name="connsiteX135" fmla="*/ 330028 w 1605060"/>
                  <a:gd name="connsiteY135" fmla="*/ 590351 h 1006051"/>
                  <a:gd name="connsiteX136" fmla="*/ 117606 w 1605060"/>
                  <a:gd name="connsiteY136" fmla="*/ 796442 h 1006051"/>
                  <a:gd name="connsiteX137" fmla="*/ 30457 w 1605060"/>
                  <a:gd name="connsiteY137" fmla="*/ 931281 h 1006051"/>
                  <a:gd name="connsiteX138" fmla="*/ 0 w 1605060"/>
                  <a:gd name="connsiteY138" fmla="*/ 1006051 h 1006051"/>
                  <a:gd name="connsiteX139" fmla="*/ 213126 w 1605060"/>
                  <a:gd name="connsiteY139" fmla="*/ 949007 h 1006051"/>
                  <a:gd name="connsiteX140" fmla="*/ 532251 w 1605060"/>
                  <a:gd name="connsiteY140" fmla="*/ 941129 h 10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1605060" h="1006051">
                    <a:moveTo>
                      <a:pt x="532462" y="941269"/>
                    </a:moveTo>
                    <a:cubicBezTo>
                      <a:pt x="557643" y="942817"/>
                      <a:pt x="582824" y="944857"/>
                      <a:pt x="608006" y="947319"/>
                    </a:cubicBezTo>
                    <a:cubicBezTo>
                      <a:pt x="631639" y="945138"/>
                      <a:pt x="655133" y="941762"/>
                      <a:pt x="678133" y="936697"/>
                    </a:cubicBezTo>
                    <a:cubicBezTo>
                      <a:pt x="676937" y="935009"/>
                      <a:pt x="675742" y="933251"/>
                      <a:pt x="674476" y="931422"/>
                    </a:cubicBezTo>
                    <a:cubicBezTo>
                      <a:pt x="672858" y="929031"/>
                      <a:pt x="671099" y="926569"/>
                      <a:pt x="669341" y="923966"/>
                    </a:cubicBezTo>
                    <a:cubicBezTo>
                      <a:pt x="667371" y="921504"/>
                      <a:pt x="665121" y="918972"/>
                      <a:pt x="662940" y="916370"/>
                    </a:cubicBezTo>
                    <a:cubicBezTo>
                      <a:pt x="660689" y="913767"/>
                      <a:pt x="658438" y="911094"/>
                      <a:pt x="656047" y="908351"/>
                    </a:cubicBezTo>
                    <a:cubicBezTo>
                      <a:pt x="653796" y="905537"/>
                      <a:pt x="651264" y="902794"/>
                      <a:pt x="648521" y="900473"/>
                    </a:cubicBezTo>
                    <a:cubicBezTo>
                      <a:pt x="643034" y="895690"/>
                      <a:pt x="637618" y="889711"/>
                      <a:pt x="631569" y="885421"/>
                    </a:cubicBezTo>
                    <a:cubicBezTo>
                      <a:pt x="628263" y="883029"/>
                      <a:pt x="624887" y="880567"/>
                      <a:pt x="621511" y="878176"/>
                    </a:cubicBezTo>
                    <a:cubicBezTo>
                      <a:pt x="618134" y="875784"/>
                      <a:pt x="614828" y="874166"/>
                      <a:pt x="611452" y="872127"/>
                    </a:cubicBezTo>
                    <a:cubicBezTo>
                      <a:pt x="604911" y="867836"/>
                      <a:pt x="597244" y="865093"/>
                      <a:pt x="590140" y="861646"/>
                    </a:cubicBezTo>
                    <a:cubicBezTo>
                      <a:pt x="582613" y="859184"/>
                      <a:pt x="575298" y="856160"/>
                      <a:pt x="567772" y="854542"/>
                    </a:cubicBezTo>
                    <a:cubicBezTo>
                      <a:pt x="560316" y="852784"/>
                      <a:pt x="553142" y="850884"/>
                      <a:pt x="546037" y="849970"/>
                    </a:cubicBezTo>
                    <a:cubicBezTo>
                      <a:pt x="539074" y="848845"/>
                      <a:pt x="532392" y="847649"/>
                      <a:pt x="526202" y="847086"/>
                    </a:cubicBezTo>
                    <a:cubicBezTo>
                      <a:pt x="513822" y="845609"/>
                      <a:pt x="503483" y="844765"/>
                      <a:pt x="496168" y="844343"/>
                    </a:cubicBezTo>
                    <a:cubicBezTo>
                      <a:pt x="488852" y="843851"/>
                      <a:pt x="484702" y="843569"/>
                      <a:pt x="484702" y="843569"/>
                    </a:cubicBezTo>
                    <a:cubicBezTo>
                      <a:pt x="484702" y="843569"/>
                      <a:pt x="488852" y="843358"/>
                      <a:pt x="496168" y="843077"/>
                    </a:cubicBezTo>
                    <a:cubicBezTo>
                      <a:pt x="503483" y="842655"/>
                      <a:pt x="513893" y="842303"/>
                      <a:pt x="526483" y="842373"/>
                    </a:cubicBezTo>
                    <a:cubicBezTo>
                      <a:pt x="532744" y="842162"/>
                      <a:pt x="539566" y="842585"/>
                      <a:pt x="546811" y="842936"/>
                    </a:cubicBezTo>
                    <a:cubicBezTo>
                      <a:pt x="554056" y="843077"/>
                      <a:pt x="561653" y="844132"/>
                      <a:pt x="569601" y="845117"/>
                    </a:cubicBezTo>
                    <a:cubicBezTo>
                      <a:pt x="577549" y="845890"/>
                      <a:pt x="585568" y="848212"/>
                      <a:pt x="593868" y="849900"/>
                    </a:cubicBezTo>
                    <a:cubicBezTo>
                      <a:pt x="601886" y="852643"/>
                      <a:pt x="610327" y="854612"/>
                      <a:pt x="618345" y="858622"/>
                    </a:cubicBezTo>
                    <a:cubicBezTo>
                      <a:pt x="622284" y="860451"/>
                      <a:pt x="626645" y="862139"/>
                      <a:pt x="630303" y="864178"/>
                    </a:cubicBezTo>
                    <a:cubicBezTo>
                      <a:pt x="633890" y="866218"/>
                      <a:pt x="637548" y="868258"/>
                      <a:pt x="641135" y="870228"/>
                    </a:cubicBezTo>
                    <a:cubicBezTo>
                      <a:pt x="649013" y="874589"/>
                      <a:pt x="655203" y="880075"/>
                      <a:pt x="662096" y="884858"/>
                    </a:cubicBezTo>
                    <a:cubicBezTo>
                      <a:pt x="665543" y="887179"/>
                      <a:pt x="668567" y="889852"/>
                      <a:pt x="671381" y="892595"/>
                    </a:cubicBezTo>
                    <a:cubicBezTo>
                      <a:pt x="674264" y="895268"/>
                      <a:pt x="677078" y="897871"/>
                      <a:pt x="679821" y="900403"/>
                    </a:cubicBezTo>
                    <a:cubicBezTo>
                      <a:pt x="682564" y="903005"/>
                      <a:pt x="685308" y="905397"/>
                      <a:pt x="687770" y="907929"/>
                    </a:cubicBezTo>
                    <a:cubicBezTo>
                      <a:pt x="689598" y="910039"/>
                      <a:pt x="691357" y="912009"/>
                      <a:pt x="693115" y="913978"/>
                    </a:cubicBezTo>
                    <a:cubicBezTo>
                      <a:pt x="692693" y="911657"/>
                      <a:pt x="692342" y="909265"/>
                      <a:pt x="691990" y="906944"/>
                    </a:cubicBezTo>
                    <a:cubicBezTo>
                      <a:pt x="690724" y="896042"/>
                      <a:pt x="690864" y="885280"/>
                      <a:pt x="691708" y="875433"/>
                    </a:cubicBezTo>
                    <a:cubicBezTo>
                      <a:pt x="692764" y="865585"/>
                      <a:pt x="694381" y="856652"/>
                      <a:pt x="696421" y="849126"/>
                    </a:cubicBezTo>
                    <a:cubicBezTo>
                      <a:pt x="698320" y="841600"/>
                      <a:pt x="700571" y="835621"/>
                      <a:pt x="702189" y="831471"/>
                    </a:cubicBezTo>
                    <a:cubicBezTo>
                      <a:pt x="703877" y="827391"/>
                      <a:pt x="704862" y="825000"/>
                      <a:pt x="704862" y="825000"/>
                    </a:cubicBezTo>
                    <a:cubicBezTo>
                      <a:pt x="704862" y="825000"/>
                      <a:pt x="704510" y="827462"/>
                      <a:pt x="703877" y="831893"/>
                    </a:cubicBezTo>
                    <a:cubicBezTo>
                      <a:pt x="703314" y="836254"/>
                      <a:pt x="702681" y="842514"/>
                      <a:pt x="702681" y="849970"/>
                    </a:cubicBezTo>
                    <a:cubicBezTo>
                      <a:pt x="702541" y="857426"/>
                      <a:pt x="703174" y="866078"/>
                      <a:pt x="704440" y="875081"/>
                    </a:cubicBezTo>
                    <a:cubicBezTo>
                      <a:pt x="705284" y="879583"/>
                      <a:pt x="705987" y="884155"/>
                      <a:pt x="707324" y="888727"/>
                    </a:cubicBezTo>
                    <a:cubicBezTo>
                      <a:pt x="708379" y="893299"/>
                      <a:pt x="710067" y="897730"/>
                      <a:pt x="711544" y="902161"/>
                    </a:cubicBezTo>
                    <a:cubicBezTo>
                      <a:pt x="713443" y="906382"/>
                      <a:pt x="715061" y="910672"/>
                      <a:pt x="717452" y="914330"/>
                    </a:cubicBezTo>
                    <a:cubicBezTo>
                      <a:pt x="719351" y="917917"/>
                      <a:pt x="721673" y="920871"/>
                      <a:pt x="723853" y="923755"/>
                    </a:cubicBezTo>
                    <a:cubicBezTo>
                      <a:pt x="744181" y="916721"/>
                      <a:pt x="763876" y="907788"/>
                      <a:pt x="782797" y="896675"/>
                    </a:cubicBezTo>
                    <a:cubicBezTo>
                      <a:pt x="785962" y="880849"/>
                      <a:pt x="788776" y="863123"/>
                      <a:pt x="789831" y="844273"/>
                    </a:cubicBezTo>
                    <a:cubicBezTo>
                      <a:pt x="791097" y="821624"/>
                      <a:pt x="789760" y="797427"/>
                      <a:pt x="783219" y="774497"/>
                    </a:cubicBezTo>
                    <a:cubicBezTo>
                      <a:pt x="779913" y="763102"/>
                      <a:pt x="775482" y="751989"/>
                      <a:pt x="769644" y="741790"/>
                    </a:cubicBezTo>
                    <a:cubicBezTo>
                      <a:pt x="763805" y="731239"/>
                      <a:pt x="756912" y="721321"/>
                      <a:pt x="749949" y="711614"/>
                    </a:cubicBezTo>
                    <a:cubicBezTo>
                      <a:pt x="742985" y="701908"/>
                      <a:pt x="735951" y="692482"/>
                      <a:pt x="729762" y="683057"/>
                    </a:cubicBezTo>
                    <a:cubicBezTo>
                      <a:pt x="723572" y="673632"/>
                      <a:pt x="718296" y="664136"/>
                      <a:pt x="714639" y="654851"/>
                    </a:cubicBezTo>
                    <a:cubicBezTo>
                      <a:pt x="710981" y="645566"/>
                      <a:pt x="708941" y="636563"/>
                      <a:pt x="708238" y="628545"/>
                    </a:cubicBezTo>
                    <a:cubicBezTo>
                      <a:pt x="707535" y="620526"/>
                      <a:pt x="707957" y="613562"/>
                      <a:pt x="708660" y="607935"/>
                    </a:cubicBezTo>
                    <a:cubicBezTo>
                      <a:pt x="709434" y="602308"/>
                      <a:pt x="710419" y="597947"/>
                      <a:pt x="711122" y="595064"/>
                    </a:cubicBezTo>
                    <a:cubicBezTo>
                      <a:pt x="711896" y="592180"/>
                      <a:pt x="712318" y="590632"/>
                      <a:pt x="712318" y="590632"/>
                    </a:cubicBezTo>
                    <a:cubicBezTo>
                      <a:pt x="712318" y="590632"/>
                      <a:pt x="712107" y="592250"/>
                      <a:pt x="711685" y="595204"/>
                    </a:cubicBezTo>
                    <a:cubicBezTo>
                      <a:pt x="711333" y="598158"/>
                      <a:pt x="710911" y="602590"/>
                      <a:pt x="710841" y="608146"/>
                    </a:cubicBezTo>
                    <a:cubicBezTo>
                      <a:pt x="710841" y="619190"/>
                      <a:pt x="712880" y="635227"/>
                      <a:pt x="721954" y="651475"/>
                    </a:cubicBezTo>
                    <a:cubicBezTo>
                      <a:pt x="730817" y="667864"/>
                      <a:pt x="746080" y="683620"/>
                      <a:pt x="762680" y="701275"/>
                    </a:cubicBezTo>
                    <a:cubicBezTo>
                      <a:pt x="770910" y="710137"/>
                      <a:pt x="779491" y="719703"/>
                      <a:pt x="787369" y="730324"/>
                    </a:cubicBezTo>
                    <a:cubicBezTo>
                      <a:pt x="795458" y="741156"/>
                      <a:pt x="802140" y="753325"/>
                      <a:pt x="807486" y="765986"/>
                    </a:cubicBezTo>
                    <a:cubicBezTo>
                      <a:pt x="818177" y="791448"/>
                      <a:pt x="822960" y="818810"/>
                      <a:pt x="824578" y="844132"/>
                    </a:cubicBezTo>
                    <a:cubicBezTo>
                      <a:pt x="825070" y="851728"/>
                      <a:pt x="825211" y="859184"/>
                      <a:pt x="825211" y="866429"/>
                    </a:cubicBezTo>
                    <a:cubicBezTo>
                      <a:pt x="830346" y="862068"/>
                      <a:pt x="835340" y="857356"/>
                      <a:pt x="840263" y="852502"/>
                    </a:cubicBezTo>
                    <a:cubicBezTo>
                      <a:pt x="842584" y="846664"/>
                      <a:pt x="845117" y="840685"/>
                      <a:pt x="848001" y="834636"/>
                    </a:cubicBezTo>
                    <a:cubicBezTo>
                      <a:pt x="862701" y="802914"/>
                      <a:pt x="885280" y="770206"/>
                      <a:pt x="911305" y="738976"/>
                    </a:cubicBezTo>
                    <a:cubicBezTo>
                      <a:pt x="924247" y="723290"/>
                      <a:pt x="938034" y="707816"/>
                      <a:pt x="951820" y="692271"/>
                    </a:cubicBezTo>
                    <a:cubicBezTo>
                      <a:pt x="965466" y="676797"/>
                      <a:pt x="980026" y="661041"/>
                      <a:pt x="992546" y="645355"/>
                    </a:cubicBezTo>
                    <a:cubicBezTo>
                      <a:pt x="999580" y="637056"/>
                      <a:pt x="1004926" y="629178"/>
                      <a:pt x="1010764" y="621159"/>
                    </a:cubicBezTo>
                    <a:cubicBezTo>
                      <a:pt x="1016180" y="612859"/>
                      <a:pt x="1021877" y="604419"/>
                      <a:pt x="1026590" y="595697"/>
                    </a:cubicBezTo>
                    <a:cubicBezTo>
                      <a:pt x="1036719" y="578464"/>
                      <a:pt x="1044175" y="560246"/>
                      <a:pt x="1050786" y="542239"/>
                    </a:cubicBezTo>
                    <a:cubicBezTo>
                      <a:pt x="1057047" y="524162"/>
                      <a:pt x="1061337" y="506015"/>
                      <a:pt x="1064502" y="488501"/>
                    </a:cubicBezTo>
                    <a:cubicBezTo>
                      <a:pt x="1067386" y="470986"/>
                      <a:pt x="1069145" y="454175"/>
                      <a:pt x="1069778" y="438490"/>
                    </a:cubicBezTo>
                    <a:cubicBezTo>
                      <a:pt x="1070551" y="422875"/>
                      <a:pt x="1070411" y="408455"/>
                      <a:pt x="1069989" y="395654"/>
                    </a:cubicBezTo>
                    <a:cubicBezTo>
                      <a:pt x="1069567" y="382852"/>
                      <a:pt x="1068723" y="371739"/>
                      <a:pt x="1067949" y="362524"/>
                    </a:cubicBezTo>
                    <a:cubicBezTo>
                      <a:pt x="1067316" y="353310"/>
                      <a:pt x="1066261" y="346136"/>
                      <a:pt x="1065839" y="341212"/>
                    </a:cubicBezTo>
                    <a:cubicBezTo>
                      <a:pt x="1065276" y="336288"/>
                      <a:pt x="1064995" y="333686"/>
                      <a:pt x="1064995" y="333686"/>
                    </a:cubicBezTo>
                    <a:cubicBezTo>
                      <a:pt x="1064995" y="333686"/>
                      <a:pt x="1065557" y="336288"/>
                      <a:pt x="1066613" y="341071"/>
                    </a:cubicBezTo>
                    <a:cubicBezTo>
                      <a:pt x="1067597" y="345925"/>
                      <a:pt x="1069356" y="352958"/>
                      <a:pt x="1070973" y="362102"/>
                    </a:cubicBezTo>
                    <a:cubicBezTo>
                      <a:pt x="1072732" y="371176"/>
                      <a:pt x="1074701" y="382290"/>
                      <a:pt x="1076460" y="395091"/>
                    </a:cubicBezTo>
                    <a:cubicBezTo>
                      <a:pt x="1078218" y="407893"/>
                      <a:pt x="1079907" y="422453"/>
                      <a:pt x="1080751" y="438420"/>
                    </a:cubicBezTo>
                    <a:cubicBezTo>
                      <a:pt x="1081735" y="454386"/>
                      <a:pt x="1081735" y="471830"/>
                      <a:pt x="1080680" y="490329"/>
                    </a:cubicBezTo>
                    <a:cubicBezTo>
                      <a:pt x="1079344" y="508829"/>
                      <a:pt x="1076812" y="528312"/>
                      <a:pt x="1072099" y="548288"/>
                    </a:cubicBezTo>
                    <a:cubicBezTo>
                      <a:pt x="1067175" y="568053"/>
                      <a:pt x="1061126" y="588592"/>
                      <a:pt x="1052123" y="608287"/>
                    </a:cubicBezTo>
                    <a:cubicBezTo>
                      <a:pt x="1047973" y="618346"/>
                      <a:pt x="1042908" y="627912"/>
                      <a:pt x="1037774" y="637689"/>
                    </a:cubicBezTo>
                    <a:cubicBezTo>
                      <a:pt x="1032217" y="647325"/>
                      <a:pt x="1026590" y="657454"/>
                      <a:pt x="1020822" y="665894"/>
                    </a:cubicBezTo>
                    <a:cubicBezTo>
                      <a:pt x="1008865" y="684464"/>
                      <a:pt x="996344" y="701204"/>
                      <a:pt x="984246" y="718226"/>
                    </a:cubicBezTo>
                    <a:cubicBezTo>
                      <a:pt x="972148" y="735107"/>
                      <a:pt x="960401" y="751567"/>
                      <a:pt x="949710" y="767604"/>
                    </a:cubicBezTo>
                    <a:cubicBezTo>
                      <a:pt x="946052" y="773020"/>
                      <a:pt x="942676" y="778366"/>
                      <a:pt x="939370" y="783711"/>
                    </a:cubicBezTo>
                    <a:cubicBezTo>
                      <a:pt x="913345" y="849056"/>
                      <a:pt x="909336" y="888797"/>
                      <a:pt x="910109" y="909898"/>
                    </a:cubicBezTo>
                    <a:cubicBezTo>
                      <a:pt x="955618" y="898644"/>
                      <a:pt x="1002956" y="907015"/>
                      <a:pt x="1041853" y="935431"/>
                    </a:cubicBezTo>
                    <a:cubicBezTo>
                      <a:pt x="1044597" y="937401"/>
                      <a:pt x="1047199" y="939441"/>
                      <a:pt x="1049802" y="941480"/>
                    </a:cubicBezTo>
                    <a:cubicBezTo>
                      <a:pt x="1049802" y="782093"/>
                      <a:pt x="1158334" y="630725"/>
                      <a:pt x="1254909" y="512627"/>
                    </a:cubicBezTo>
                    <a:cubicBezTo>
                      <a:pt x="1311601" y="443343"/>
                      <a:pt x="1372866" y="377788"/>
                      <a:pt x="1437367" y="315749"/>
                    </a:cubicBezTo>
                    <a:cubicBezTo>
                      <a:pt x="1459242" y="294718"/>
                      <a:pt x="1481469" y="274039"/>
                      <a:pt x="1504188" y="253922"/>
                    </a:cubicBezTo>
                    <a:cubicBezTo>
                      <a:pt x="1526485" y="234227"/>
                      <a:pt x="1551385" y="216220"/>
                      <a:pt x="1569814" y="192727"/>
                    </a:cubicBezTo>
                    <a:cubicBezTo>
                      <a:pt x="1587820" y="169727"/>
                      <a:pt x="1612720" y="131392"/>
                      <a:pt x="1602803" y="100795"/>
                    </a:cubicBezTo>
                    <a:cubicBezTo>
                      <a:pt x="1600693" y="94324"/>
                      <a:pt x="1597668" y="87923"/>
                      <a:pt x="1592885" y="82929"/>
                    </a:cubicBezTo>
                    <a:cubicBezTo>
                      <a:pt x="1592181" y="82226"/>
                      <a:pt x="1591759" y="81733"/>
                      <a:pt x="1591408" y="81311"/>
                    </a:cubicBezTo>
                    <a:cubicBezTo>
                      <a:pt x="1460649" y="49096"/>
                      <a:pt x="1415773" y="191813"/>
                      <a:pt x="1321238" y="246747"/>
                    </a:cubicBezTo>
                    <a:cubicBezTo>
                      <a:pt x="1321027" y="246888"/>
                      <a:pt x="1320745" y="246958"/>
                      <a:pt x="1320534" y="247099"/>
                    </a:cubicBezTo>
                    <a:cubicBezTo>
                      <a:pt x="1316947" y="249139"/>
                      <a:pt x="1313289" y="251108"/>
                      <a:pt x="1309491" y="252867"/>
                    </a:cubicBezTo>
                    <a:cubicBezTo>
                      <a:pt x="1308366" y="253429"/>
                      <a:pt x="1307311" y="253922"/>
                      <a:pt x="1306185" y="254414"/>
                    </a:cubicBezTo>
                    <a:cubicBezTo>
                      <a:pt x="1303090" y="255821"/>
                      <a:pt x="1299925" y="257087"/>
                      <a:pt x="1296690" y="258283"/>
                    </a:cubicBezTo>
                    <a:cubicBezTo>
                      <a:pt x="1295424" y="258775"/>
                      <a:pt x="1294228" y="259268"/>
                      <a:pt x="1292962" y="259690"/>
                    </a:cubicBezTo>
                    <a:cubicBezTo>
                      <a:pt x="1288601" y="261167"/>
                      <a:pt x="1284169" y="262503"/>
                      <a:pt x="1279597" y="263629"/>
                    </a:cubicBezTo>
                    <a:cubicBezTo>
                      <a:pt x="1265108" y="267075"/>
                      <a:pt x="1250126" y="254063"/>
                      <a:pt x="1254768" y="238799"/>
                    </a:cubicBezTo>
                    <a:cubicBezTo>
                      <a:pt x="1256245" y="233946"/>
                      <a:pt x="1257652" y="229022"/>
                      <a:pt x="1259059" y="224169"/>
                    </a:cubicBezTo>
                    <a:cubicBezTo>
                      <a:pt x="1273759" y="171837"/>
                      <a:pt x="1282341" y="117043"/>
                      <a:pt x="1272704" y="63938"/>
                    </a:cubicBezTo>
                    <a:cubicBezTo>
                      <a:pt x="1268413" y="43258"/>
                      <a:pt x="1261591" y="23704"/>
                      <a:pt x="1253009" y="4713"/>
                    </a:cubicBezTo>
                    <a:cubicBezTo>
                      <a:pt x="1252165" y="3165"/>
                      <a:pt x="1251392" y="1547"/>
                      <a:pt x="1250548" y="0"/>
                    </a:cubicBezTo>
                    <a:cubicBezTo>
                      <a:pt x="1206375" y="29683"/>
                      <a:pt x="1160022" y="59788"/>
                      <a:pt x="1107268" y="69565"/>
                    </a:cubicBezTo>
                    <a:cubicBezTo>
                      <a:pt x="1062814" y="77794"/>
                      <a:pt x="1017446" y="80045"/>
                      <a:pt x="972429" y="83351"/>
                    </a:cubicBezTo>
                    <a:cubicBezTo>
                      <a:pt x="853065" y="92143"/>
                      <a:pt x="730113" y="108462"/>
                      <a:pt x="626786" y="173666"/>
                    </a:cubicBezTo>
                    <a:cubicBezTo>
                      <a:pt x="531407" y="233805"/>
                      <a:pt x="465922" y="329606"/>
                      <a:pt x="412254" y="426814"/>
                    </a:cubicBezTo>
                    <a:cubicBezTo>
                      <a:pt x="391785" y="463882"/>
                      <a:pt x="372794" y="501724"/>
                      <a:pt x="355491" y="540340"/>
                    </a:cubicBezTo>
                    <a:cubicBezTo>
                      <a:pt x="368152" y="536823"/>
                      <a:pt x="382360" y="533095"/>
                      <a:pt x="397764" y="529930"/>
                    </a:cubicBezTo>
                    <a:cubicBezTo>
                      <a:pt x="406345" y="528031"/>
                      <a:pt x="415208" y="526343"/>
                      <a:pt x="424282" y="524725"/>
                    </a:cubicBezTo>
                    <a:cubicBezTo>
                      <a:pt x="433285" y="522967"/>
                      <a:pt x="442570" y="521771"/>
                      <a:pt x="451784" y="520294"/>
                    </a:cubicBezTo>
                    <a:cubicBezTo>
                      <a:pt x="470283" y="517832"/>
                      <a:pt x="488782" y="515792"/>
                      <a:pt x="506296" y="515159"/>
                    </a:cubicBezTo>
                    <a:cubicBezTo>
                      <a:pt x="515018" y="514667"/>
                      <a:pt x="523459" y="514596"/>
                      <a:pt x="531477" y="514807"/>
                    </a:cubicBezTo>
                    <a:cubicBezTo>
                      <a:pt x="539426" y="514667"/>
                      <a:pt x="547093" y="515651"/>
                      <a:pt x="553986" y="516003"/>
                    </a:cubicBezTo>
                    <a:cubicBezTo>
                      <a:pt x="560949" y="516777"/>
                      <a:pt x="567280" y="517972"/>
                      <a:pt x="572836" y="518817"/>
                    </a:cubicBezTo>
                    <a:cubicBezTo>
                      <a:pt x="578323" y="520364"/>
                      <a:pt x="583036" y="521700"/>
                      <a:pt x="586975" y="522755"/>
                    </a:cubicBezTo>
                    <a:cubicBezTo>
                      <a:pt x="594290" y="526132"/>
                      <a:pt x="598510" y="528101"/>
                      <a:pt x="598510" y="528101"/>
                    </a:cubicBezTo>
                    <a:cubicBezTo>
                      <a:pt x="598510" y="528101"/>
                      <a:pt x="594149" y="526765"/>
                      <a:pt x="586482" y="524444"/>
                    </a:cubicBezTo>
                    <a:cubicBezTo>
                      <a:pt x="582543" y="523881"/>
                      <a:pt x="577760" y="523248"/>
                      <a:pt x="572274" y="522474"/>
                    </a:cubicBezTo>
                    <a:cubicBezTo>
                      <a:pt x="566717" y="522333"/>
                      <a:pt x="560527" y="522052"/>
                      <a:pt x="553704" y="522263"/>
                    </a:cubicBezTo>
                    <a:cubicBezTo>
                      <a:pt x="546882" y="522826"/>
                      <a:pt x="539566" y="522826"/>
                      <a:pt x="531829" y="524092"/>
                    </a:cubicBezTo>
                    <a:cubicBezTo>
                      <a:pt x="524092" y="525006"/>
                      <a:pt x="516003" y="526132"/>
                      <a:pt x="507633" y="527820"/>
                    </a:cubicBezTo>
                    <a:cubicBezTo>
                      <a:pt x="490892" y="530774"/>
                      <a:pt x="473308" y="535205"/>
                      <a:pt x="455864" y="539988"/>
                    </a:cubicBezTo>
                    <a:cubicBezTo>
                      <a:pt x="447142" y="542661"/>
                      <a:pt x="438420" y="544982"/>
                      <a:pt x="430049" y="547866"/>
                    </a:cubicBezTo>
                    <a:cubicBezTo>
                      <a:pt x="421538" y="550610"/>
                      <a:pt x="413309" y="553423"/>
                      <a:pt x="405361" y="556377"/>
                    </a:cubicBezTo>
                    <a:cubicBezTo>
                      <a:pt x="389394" y="562075"/>
                      <a:pt x="374904" y="568194"/>
                      <a:pt x="362665" y="573470"/>
                    </a:cubicBezTo>
                    <a:cubicBezTo>
                      <a:pt x="356686" y="576283"/>
                      <a:pt x="351270" y="578886"/>
                      <a:pt x="346417" y="581207"/>
                    </a:cubicBezTo>
                    <a:cubicBezTo>
                      <a:pt x="341986" y="583528"/>
                      <a:pt x="338117" y="585638"/>
                      <a:pt x="334952" y="587326"/>
                    </a:cubicBezTo>
                    <a:cubicBezTo>
                      <a:pt x="333264" y="588311"/>
                      <a:pt x="331787" y="589225"/>
                      <a:pt x="330450" y="589999"/>
                    </a:cubicBezTo>
                    <a:cubicBezTo>
                      <a:pt x="330309" y="590069"/>
                      <a:pt x="330169" y="590280"/>
                      <a:pt x="330028" y="590351"/>
                    </a:cubicBezTo>
                    <a:cubicBezTo>
                      <a:pt x="245974" y="638955"/>
                      <a:pt x="175635" y="719985"/>
                      <a:pt x="117606" y="796442"/>
                    </a:cubicBezTo>
                    <a:cubicBezTo>
                      <a:pt x="85250" y="838997"/>
                      <a:pt x="54723" y="883592"/>
                      <a:pt x="30457" y="931281"/>
                    </a:cubicBezTo>
                    <a:cubicBezTo>
                      <a:pt x="18499" y="954774"/>
                      <a:pt x="6823" y="979956"/>
                      <a:pt x="0" y="1006051"/>
                    </a:cubicBezTo>
                    <a:cubicBezTo>
                      <a:pt x="64430" y="971093"/>
                      <a:pt x="142435" y="957869"/>
                      <a:pt x="213126" y="949007"/>
                    </a:cubicBezTo>
                    <a:cubicBezTo>
                      <a:pt x="318774" y="935783"/>
                      <a:pt x="426110" y="934587"/>
                      <a:pt x="532251" y="9411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9" name="Freeform: Shape 1218">
                <a:extLst>
                  <a:ext uri="{FF2B5EF4-FFF2-40B4-BE49-F238E27FC236}">
                    <a16:creationId xmlns:a16="http://schemas.microsoft.com/office/drawing/2014/main" id="{892987E3-BE46-C184-5497-9957868855A3}"/>
                  </a:ext>
                </a:extLst>
              </p:cNvPr>
              <p:cNvSpPr/>
              <p:nvPr/>
            </p:nvSpPr>
            <p:spPr>
              <a:xfrm>
                <a:off x="1002513" y="2929215"/>
                <a:ext cx="561520" cy="623403"/>
              </a:xfrm>
              <a:custGeom>
                <a:avLst/>
                <a:gdLst>
                  <a:gd name="connsiteX0" fmla="*/ 518697 w 561520"/>
                  <a:gd name="connsiteY0" fmla="*/ 554086 h 623403"/>
                  <a:gd name="connsiteX1" fmla="*/ 507513 w 561520"/>
                  <a:gd name="connsiteY1" fmla="*/ 505552 h 623403"/>
                  <a:gd name="connsiteX2" fmla="*/ 429508 w 561520"/>
                  <a:gd name="connsiteY2" fmla="*/ 494439 h 623403"/>
                  <a:gd name="connsiteX3" fmla="*/ 510608 w 561520"/>
                  <a:gd name="connsiteY3" fmla="*/ 481145 h 623403"/>
                  <a:gd name="connsiteX4" fmla="*/ 550630 w 561520"/>
                  <a:gd name="connsiteY4" fmla="*/ 421779 h 623403"/>
                  <a:gd name="connsiteX5" fmla="*/ 529037 w 561520"/>
                  <a:gd name="connsiteY5" fmla="*/ 370080 h 623403"/>
                  <a:gd name="connsiteX6" fmla="*/ 428523 w 561520"/>
                  <a:gd name="connsiteY6" fmla="*/ 360303 h 623403"/>
                  <a:gd name="connsiteX7" fmla="*/ 538532 w 561520"/>
                  <a:gd name="connsiteY7" fmla="*/ 337936 h 623403"/>
                  <a:gd name="connsiteX8" fmla="*/ 559282 w 561520"/>
                  <a:gd name="connsiteY8" fmla="*/ 268863 h 623403"/>
                  <a:gd name="connsiteX9" fmla="*/ 536282 w 561520"/>
                  <a:gd name="connsiteY9" fmla="*/ 221385 h 623403"/>
                  <a:gd name="connsiteX10" fmla="*/ 434502 w 561520"/>
                  <a:gd name="connsiteY10" fmla="*/ 219064 h 623403"/>
                  <a:gd name="connsiteX11" fmla="*/ 524676 w 561520"/>
                  <a:gd name="connsiteY11" fmla="*/ 192546 h 623403"/>
                  <a:gd name="connsiteX12" fmla="*/ 529810 w 561520"/>
                  <a:gd name="connsiteY12" fmla="*/ 126146 h 623403"/>
                  <a:gd name="connsiteX13" fmla="*/ 485919 w 561520"/>
                  <a:gd name="connsiteY13" fmla="*/ 96815 h 623403"/>
                  <a:gd name="connsiteX14" fmla="*/ 383014 w 561520"/>
                  <a:gd name="connsiteY14" fmla="*/ 88656 h 623403"/>
                  <a:gd name="connsiteX15" fmla="*/ 432884 w 561520"/>
                  <a:gd name="connsiteY15" fmla="*/ 51377 h 623403"/>
                  <a:gd name="connsiteX16" fmla="*/ 421278 w 561520"/>
                  <a:gd name="connsiteY16" fmla="*/ 35832 h 623403"/>
                  <a:gd name="connsiteX17" fmla="*/ 317248 w 561520"/>
                  <a:gd name="connsiteY17" fmla="*/ 2351 h 623403"/>
                  <a:gd name="connsiteX18" fmla="*/ 190920 w 561520"/>
                  <a:gd name="connsiteY18" fmla="*/ 45961 h 623403"/>
                  <a:gd name="connsiteX19" fmla="*/ 111930 w 561520"/>
                  <a:gd name="connsiteY19" fmla="*/ 72759 h 623403"/>
                  <a:gd name="connsiteX20" fmla="*/ 68038 w 561520"/>
                  <a:gd name="connsiteY20" fmla="*/ 123896 h 623403"/>
                  <a:gd name="connsiteX21" fmla="*/ 19434 w 561520"/>
                  <a:gd name="connsiteY21" fmla="*/ 243612 h 623403"/>
                  <a:gd name="connsiteX22" fmla="*/ 373 w 561520"/>
                  <a:gd name="connsiteY22" fmla="*/ 427476 h 623403"/>
                  <a:gd name="connsiteX23" fmla="*/ 17676 w 561520"/>
                  <a:gd name="connsiteY23" fmla="*/ 551342 h 623403"/>
                  <a:gd name="connsiteX24" fmla="*/ 102152 w 561520"/>
                  <a:gd name="connsiteY24" fmla="*/ 582080 h 623403"/>
                  <a:gd name="connsiteX25" fmla="*/ 167708 w 561520"/>
                  <a:gd name="connsiteY25" fmla="*/ 604589 h 623403"/>
                  <a:gd name="connsiteX26" fmla="*/ 323015 w 561520"/>
                  <a:gd name="connsiteY26" fmla="*/ 622595 h 623403"/>
                  <a:gd name="connsiteX27" fmla="*/ 470656 w 561520"/>
                  <a:gd name="connsiteY27" fmla="*/ 599384 h 623403"/>
                  <a:gd name="connsiteX28" fmla="*/ 518415 w 561520"/>
                  <a:gd name="connsiteY28" fmla="*/ 553945 h 62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1520" h="623403">
                    <a:moveTo>
                      <a:pt x="518697" y="554086"/>
                    </a:moveTo>
                    <a:cubicBezTo>
                      <a:pt x="523199" y="537064"/>
                      <a:pt x="521088" y="511953"/>
                      <a:pt x="507513" y="505552"/>
                    </a:cubicBezTo>
                    <a:cubicBezTo>
                      <a:pt x="495133" y="499714"/>
                      <a:pt x="439988" y="500206"/>
                      <a:pt x="429508" y="494439"/>
                    </a:cubicBezTo>
                    <a:cubicBezTo>
                      <a:pt x="457502" y="493524"/>
                      <a:pt x="503011" y="487968"/>
                      <a:pt x="510608" y="481145"/>
                    </a:cubicBezTo>
                    <a:cubicBezTo>
                      <a:pt x="526645" y="466725"/>
                      <a:pt x="551826" y="446046"/>
                      <a:pt x="550630" y="421779"/>
                    </a:cubicBezTo>
                    <a:cubicBezTo>
                      <a:pt x="549646" y="402084"/>
                      <a:pt x="551264" y="383867"/>
                      <a:pt x="529037" y="370080"/>
                    </a:cubicBezTo>
                    <a:cubicBezTo>
                      <a:pt x="519822" y="364313"/>
                      <a:pt x="428171" y="364102"/>
                      <a:pt x="428523" y="360303"/>
                    </a:cubicBezTo>
                    <a:cubicBezTo>
                      <a:pt x="466013" y="356857"/>
                      <a:pt x="524254" y="351511"/>
                      <a:pt x="538532" y="337936"/>
                    </a:cubicBezTo>
                    <a:cubicBezTo>
                      <a:pt x="553936" y="323305"/>
                      <a:pt x="566879" y="295803"/>
                      <a:pt x="559282" y="268863"/>
                    </a:cubicBezTo>
                    <a:cubicBezTo>
                      <a:pt x="553655" y="248887"/>
                      <a:pt x="547817" y="233624"/>
                      <a:pt x="536282" y="221385"/>
                    </a:cubicBezTo>
                    <a:cubicBezTo>
                      <a:pt x="523972" y="208372"/>
                      <a:pt x="434783" y="223636"/>
                      <a:pt x="434502" y="219064"/>
                    </a:cubicBezTo>
                    <a:cubicBezTo>
                      <a:pt x="434291" y="215406"/>
                      <a:pt x="507583" y="208372"/>
                      <a:pt x="524676" y="192546"/>
                    </a:cubicBezTo>
                    <a:cubicBezTo>
                      <a:pt x="540713" y="177775"/>
                      <a:pt x="542753" y="146404"/>
                      <a:pt x="529810" y="126146"/>
                    </a:cubicBezTo>
                    <a:cubicBezTo>
                      <a:pt x="519189" y="109476"/>
                      <a:pt x="502800" y="105186"/>
                      <a:pt x="485919" y="96815"/>
                    </a:cubicBezTo>
                    <a:cubicBezTo>
                      <a:pt x="474173" y="90977"/>
                      <a:pt x="386812" y="94986"/>
                      <a:pt x="383014" y="88656"/>
                    </a:cubicBezTo>
                    <a:cubicBezTo>
                      <a:pt x="381115" y="85420"/>
                      <a:pt x="457784" y="88656"/>
                      <a:pt x="432884" y="51377"/>
                    </a:cubicBezTo>
                    <a:cubicBezTo>
                      <a:pt x="429156" y="45750"/>
                      <a:pt x="425920" y="39982"/>
                      <a:pt x="421278" y="35832"/>
                    </a:cubicBezTo>
                    <a:cubicBezTo>
                      <a:pt x="394901" y="12409"/>
                      <a:pt x="353120" y="-6864"/>
                      <a:pt x="317248" y="2351"/>
                    </a:cubicBezTo>
                    <a:cubicBezTo>
                      <a:pt x="273989" y="13534"/>
                      <a:pt x="234389" y="35480"/>
                      <a:pt x="190920" y="45961"/>
                    </a:cubicBezTo>
                    <a:cubicBezTo>
                      <a:pt x="166512" y="51799"/>
                      <a:pt x="131624" y="56019"/>
                      <a:pt x="111930" y="72759"/>
                    </a:cubicBezTo>
                    <a:cubicBezTo>
                      <a:pt x="94626" y="87460"/>
                      <a:pt x="79925" y="104482"/>
                      <a:pt x="68038" y="123896"/>
                    </a:cubicBezTo>
                    <a:cubicBezTo>
                      <a:pt x="45460" y="160894"/>
                      <a:pt x="29774" y="201549"/>
                      <a:pt x="19434" y="243612"/>
                    </a:cubicBezTo>
                    <a:cubicBezTo>
                      <a:pt x="4663" y="303681"/>
                      <a:pt x="-1667" y="365719"/>
                      <a:pt x="373" y="427476"/>
                    </a:cubicBezTo>
                    <a:cubicBezTo>
                      <a:pt x="2764" y="468906"/>
                      <a:pt x="7688" y="510828"/>
                      <a:pt x="17676" y="551342"/>
                    </a:cubicBezTo>
                    <a:cubicBezTo>
                      <a:pt x="45530" y="562456"/>
                      <a:pt x="73806" y="572514"/>
                      <a:pt x="102152" y="582080"/>
                    </a:cubicBezTo>
                    <a:cubicBezTo>
                      <a:pt x="123887" y="589396"/>
                      <a:pt x="145692" y="597485"/>
                      <a:pt x="167708" y="604589"/>
                    </a:cubicBezTo>
                    <a:cubicBezTo>
                      <a:pt x="218422" y="618164"/>
                      <a:pt x="270191" y="626042"/>
                      <a:pt x="323015" y="622595"/>
                    </a:cubicBezTo>
                    <a:cubicBezTo>
                      <a:pt x="372674" y="619360"/>
                      <a:pt x="422544" y="612185"/>
                      <a:pt x="470656" y="599384"/>
                    </a:cubicBezTo>
                    <a:cubicBezTo>
                      <a:pt x="486482" y="595163"/>
                      <a:pt x="513984" y="570685"/>
                      <a:pt x="518415" y="55394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20" name="Freeform: Shape 1219">
                <a:extLst>
                  <a:ext uri="{FF2B5EF4-FFF2-40B4-BE49-F238E27FC236}">
                    <a16:creationId xmlns:a16="http://schemas.microsoft.com/office/drawing/2014/main" id="{6E233AB4-3430-A7E4-9986-32F8F174A861}"/>
                  </a:ext>
                </a:extLst>
              </p:cNvPr>
              <p:cNvSpPr/>
              <p:nvPr/>
            </p:nvSpPr>
            <p:spPr>
              <a:xfrm>
                <a:off x="2613566" y="1810089"/>
                <a:ext cx="263913" cy="410284"/>
              </a:xfrm>
              <a:custGeom>
                <a:avLst/>
                <a:gdLst>
                  <a:gd name="connsiteX0" fmla="*/ 0 w 263913"/>
                  <a:gd name="connsiteY0" fmla="*/ 252234 h 410284"/>
                  <a:gd name="connsiteX1" fmla="*/ 14068 w 263913"/>
                  <a:gd name="connsiteY1" fmla="*/ 259338 h 410284"/>
                  <a:gd name="connsiteX2" fmla="*/ 52824 w 263913"/>
                  <a:gd name="connsiteY2" fmla="*/ 290076 h 410284"/>
                  <a:gd name="connsiteX3" fmla="*/ 58170 w 263913"/>
                  <a:gd name="connsiteY3" fmla="*/ 295422 h 410284"/>
                  <a:gd name="connsiteX4" fmla="*/ 62039 w 263913"/>
                  <a:gd name="connsiteY4" fmla="*/ 299431 h 410284"/>
                  <a:gd name="connsiteX5" fmla="*/ 64782 w 263913"/>
                  <a:gd name="connsiteY5" fmla="*/ 302385 h 410284"/>
                  <a:gd name="connsiteX6" fmla="*/ 114300 w 263913"/>
                  <a:gd name="connsiteY6" fmla="*/ 357882 h 410284"/>
                  <a:gd name="connsiteX7" fmla="*/ 193149 w 263913"/>
                  <a:gd name="connsiteY7" fmla="*/ 410284 h 410284"/>
                  <a:gd name="connsiteX8" fmla="*/ 193712 w 263913"/>
                  <a:gd name="connsiteY8" fmla="*/ 392418 h 410284"/>
                  <a:gd name="connsiteX9" fmla="*/ 193993 w 263913"/>
                  <a:gd name="connsiteY9" fmla="*/ 387002 h 410284"/>
                  <a:gd name="connsiteX10" fmla="*/ 194978 w 263913"/>
                  <a:gd name="connsiteY10" fmla="*/ 371176 h 410284"/>
                  <a:gd name="connsiteX11" fmla="*/ 195400 w 263913"/>
                  <a:gd name="connsiteY11" fmla="*/ 365830 h 410284"/>
                  <a:gd name="connsiteX12" fmla="*/ 196948 w 263913"/>
                  <a:gd name="connsiteY12" fmla="*/ 349723 h 410284"/>
                  <a:gd name="connsiteX13" fmla="*/ 197581 w 263913"/>
                  <a:gd name="connsiteY13" fmla="*/ 344799 h 410284"/>
                  <a:gd name="connsiteX14" fmla="*/ 200043 w 263913"/>
                  <a:gd name="connsiteY14" fmla="*/ 327988 h 410284"/>
                  <a:gd name="connsiteX15" fmla="*/ 200676 w 263913"/>
                  <a:gd name="connsiteY15" fmla="*/ 323979 h 410284"/>
                  <a:gd name="connsiteX16" fmla="*/ 204474 w 263913"/>
                  <a:gd name="connsiteY16" fmla="*/ 305269 h 410284"/>
                  <a:gd name="connsiteX17" fmla="*/ 204896 w 263913"/>
                  <a:gd name="connsiteY17" fmla="*/ 303370 h 410284"/>
                  <a:gd name="connsiteX18" fmla="*/ 210593 w 263913"/>
                  <a:gd name="connsiteY18" fmla="*/ 282479 h 410284"/>
                  <a:gd name="connsiteX19" fmla="*/ 210593 w 263913"/>
                  <a:gd name="connsiteY19" fmla="*/ 282339 h 410284"/>
                  <a:gd name="connsiteX20" fmla="*/ 216361 w 263913"/>
                  <a:gd name="connsiteY20" fmla="*/ 265668 h 410284"/>
                  <a:gd name="connsiteX21" fmla="*/ 217346 w 263913"/>
                  <a:gd name="connsiteY21" fmla="*/ 263207 h 410284"/>
                  <a:gd name="connsiteX22" fmla="*/ 217908 w 263913"/>
                  <a:gd name="connsiteY22" fmla="*/ 261589 h 410284"/>
                  <a:gd name="connsiteX23" fmla="*/ 220792 w 263913"/>
                  <a:gd name="connsiteY23" fmla="*/ 254625 h 410284"/>
                  <a:gd name="connsiteX24" fmla="*/ 221988 w 263913"/>
                  <a:gd name="connsiteY24" fmla="*/ 251671 h 410284"/>
                  <a:gd name="connsiteX25" fmla="*/ 263277 w 263913"/>
                  <a:gd name="connsiteY25" fmla="*/ 149610 h 410284"/>
                  <a:gd name="connsiteX26" fmla="*/ 248013 w 263913"/>
                  <a:gd name="connsiteY26" fmla="*/ 100795 h 410284"/>
                  <a:gd name="connsiteX27" fmla="*/ 197721 w 263913"/>
                  <a:gd name="connsiteY27" fmla="*/ 33903 h 410284"/>
                  <a:gd name="connsiteX28" fmla="*/ 160442 w 263913"/>
                  <a:gd name="connsiteY28" fmla="*/ 0 h 410284"/>
                  <a:gd name="connsiteX29" fmla="*/ 160723 w 263913"/>
                  <a:gd name="connsiteY29" fmla="*/ 28206 h 410284"/>
                  <a:gd name="connsiteX30" fmla="*/ 160161 w 263913"/>
                  <a:gd name="connsiteY30" fmla="*/ 31230 h 410284"/>
                  <a:gd name="connsiteX31" fmla="*/ 159879 w 263913"/>
                  <a:gd name="connsiteY31" fmla="*/ 34255 h 410284"/>
                  <a:gd name="connsiteX32" fmla="*/ 158191 w 263913"/>
                  <a:gd name="connsiteY32" fmla="*/ 41711 h 410284"/>
                  <a:gd name="connsiteX33" fmla="*/ 70 w 263913"/>
                  <a:gd name="connsiteY33" fmla="*/ 252163 h 410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63913" h="410284">
                    <a:moveTo>
                      <a:pt x="0" y="252234"/>
                    </a:moveTo>
                    <a:cubicBezTo>
                      <a:pt x="4994" y="254414"/>
                      <a:pt x="9777" y="256806"/>
                      <a:pt x="14068" y="259338"/>
                    </a:cubicBezTo>
                    <a:cubicBezTo>
                      <a:pt x="28276" y="267849"/>
                      <a:pt x="40937" y="278470"/>
                      <a:pt x="52824" y="290076"/>
                    </a:cubicBezTo>
                    <a:cubicBezTo>
                      <a:pt x="54653" y="291834"/>
                      <a:pt x="56411" y="293593"/>
                      <a:pt x="58170" y="295422"/>
                    </a:cubicBezTo>
                    <a:cubicBezTo>
                      <a:pt x="59506" y="296758"/>
                      <a:pt x="60772" y="298094"/>
                      <a:pt x="62039" y="299431"/>
                    </a:cubicBezTo>
                    <a:cubicBezTo>
                      <a:pt x="62953" y="300416"/>
                      <a:pt x="63867" y="301400"/>
                      <a:pt x="64782" y="302385"/>
                    </a:cubicBezTo>
                    <a:cubicBezTo>
                      <a:pt x="81663" y="320532"/>
                      <a:pt x="97419" y="340087"/>
                      <a:pt x="114300" y="357882"/>
                    </a:cubicBezTo>
                    <a:cubicBezTo>
                      <a:pt x="136879" y="380953"/>
                      <a:pt x="161567" y="400226"/>
                      <a:pt x="193149" y="410284"/>
                    </a:cubicBezTo>
                    <a:cubicBezTo>
                      <a:pt x="193290" y="404376"/>
                      <a:pt x="193431" y="398397"/>
                      <a:pt x="193712" y="392418"/>
                    </a:cubicBezTo>
                    <a:cubicBezTo>
                      <a:pt x="193712" y="390590"/>
                      <a:pt x="193923" y="388831"/>
                      <a:pt x="193993" y="387002"/>
                    </a:cubicBezTo>
                    <a:cubicBezTo>
                      <a:pt x="194275" y="381727"/>
                      <a:pt x="194556" y="376451"/>
                      <a:pt x="194978" y="371176"/>
                    </a:cubicBezTo>
                    <a:cubicBezTo>
                      <a:pt x="195119" y="369418"/>
                      <a:pt x="195259" y="367589"/>
                      <a:pt x="195400" y="365830"/>
                    </a:cubicBezTo>
                    <a:cubicBezTo>
                      <a:pt x="195822" y="360485"/>
                      <a:pt x="196385" y="355069"/>
                      <a:pt x="196948" y="349723"/>
                    </a:cubicBezTo>
                    <a:cubicBezTo>
                      <a:pt x="197159" y="348105"/>
                      <a:pt x="197370" y="346417"/>
                      <a:pt x="197581" y="344799"/>
                    </a:cubicBezTo>
                    <a:cubicBezTo>
                      <a:pt x="198284" y="339172"/>
                      <a:pt x="199128" y="333545"/>
                      <a:pt x="200043" y="327988"/>
                    </a:cubicBezTo>
                    <a:cubicBezTo>
                      <a:pt x="200254" y="326652"/>
                      <a:pt x="200465" y="325315"/>
                      <a:pt x="200676" y="323979"/>
                    </a:cubicBezTo>
                    <a:cubicBezTo>
                      <a:pt x="201801" y="317719"/>
                      <a:pt x="203067" y="311459"/>
                      <a:pt x="204474" y="305269"/>
                    </a:cubicBezTo>
                    <a:cubicBezTo>
                      <a:pt x="204615" y="304636"/>
                      <a:pt x="204755" y="304003"/>
                      <a:pt x="204896" y="303370"/>
                    </a:cubicBezTo>
                    <a:cubicBezTo>
                      <a:pt x="206584" y="296336"/>
                      <a:pt x="208413" y="289372"/>
                      <a:pt x="210593" y="282479"/>
                    </a:cubicBezTo>
                    <a:cubicBezTo>
                      <a:pt x="210593" y="282479"/>
                      <a:pt x="210593" y="282479"/>
                      <a:pt x="210593" y="282339"/>
                    </a:cubicBezTo>
                    <a:cubicBezTo>
                      <a:pt x="212352" y="276712"/>
                      <a:pt x="214251" y="271155"/>
                      <a:pt x="216361" y="265668"/>
                    </a:cubicBezTo>
                    <a:cubicBezTo>
                      <a:pt x="216642" y="264824"/>
                      <a:pt x="216994" y="264051"/>
                      <a:pt x="217346" y="263207"/>
                    </a:cubicBezTo>
                    <a:cubicBezTo>
                      <a:pt x="217557" y="262714"/>
                      <a:pt x="217697" y="262151"/>
                      <a:pt x="217908" y="261589"/>
                    </a:cubicBezTo>
                    <a:cubicBezTo>
                      <a:pt x="218823" y="259268"/>
                      <a:pt x="219808" y="256946"/>
                      <a:pt x="220792" y="254625"/>
                    </a:cubicBezTo>
                    <a:cubicBezTo>
                      <a:pt x="221214" y="253641"/>
                      <a:pt x="221636" y="252656"/>
                      <a:pt x="221988" y="251671"/>
                    </a:cubicBezTo>
                    <a:cubicBezTo>
                      <a:pt x="236337" y="217698"/>
                      <a:pt x="253359" y="185412"/>
                      <a:pt x="263277" y="149610"/>
                    </a:cubicBezTo>
                    <a:cubicBezTo>
                      <a:pt x="266723" y="133995"/>
                      <a:pt x="255399" y="113808"/>
                      <a:pt x="248013" y="100795"/>
                    </a:cubicBezTo>
                    <a:cubicBezTo>
                      <a:pt x="234227" y="76458"/>
                      <a:pt x="217346" y="53950"/>
                      <a:pt x="197721" y="33903"/>
                    </a:cubicBezTo>
                    <a:cubicBezTo>
                      <a:pt x="186889" y="22790"/>
                      <a:pt x="174299" y="10902"/>
                      <a:pt x="160442" y="0"/>
                    </a:cubicBezTo>
                    <a:cubicBezTo>
                      <a:pt x="161919" y="8722"/>
                      <a:pt x="162200" y="18077"/>
                      <a:pt x="160723" y="28206"/>
                    </a:cubicBezTo>
                    <a:cubicBezTo>
                      <a:pt x="160583" y="29261"/>
                      <a:pt x="160301" y="30246"/>
                      <a:pt x="160161" y="31230"/>
                    </a:cubicBezTo>
                    <a:cubicBezTo>
                      <a:pt x="160090" y="32215"/>
                      <a:pt x="160090" y="33200"/>
                      <a:pt x="159879" y="34255"/>
                    </a:cubicBezTo>
                    <a:cubicBezTo>
                      <a:pt x="159387" y="36787"/>
                      <a:pt x="158754" y="39249"/>
                      <a:pt x="158191" y="41711"/>
                    </a:cubicBezTo>
                    <a:cubicBezTo>
                      <a:pt x="140536" y="128227"/>
                      <a:pt x="77513" y="206654"/>
                      <a:pt x="70" y="252163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21" name="Freeform: Shape 1220">
                <a:extLst>
                  <a:ext uri="{FF2B5EF4-FFF2-40B4-BE49-F238E27FC236}">
                    <a16:creationId xmlns:a16="http://schemas.microsoft.com/office/drawing/2014/main" id="{C282ACAC-4754-213D-C820-3C0AC7F2D541}"/>
                  </a:ext>
                </a:extLst>
              </p:cNvPr>
              <p:cNvSpPr/>
              <p:nvPr/>
            </p:nvSpPr>
            <p:spPr>
              <a:xfrm>
                <a:off x="1653221" y="1747136"/>
                <a:ext cx="268706" cy="448267"/>
              </a:xfrm>
              <a:custGeom>
                <a:avLst/>
                <a:gdLst>
                  <a:gd name="connsiteX0" fmla="*/ 13941 w 268706"/>
                  <a:gd name="connsiteY0" fmla="*/ 198636 h 448267"/>
                  <a:gd name="connsiteX1" fmla="*/ 23296 w 268706"/>
                  <a:gd name="connsiteY1" fmla="*/ 217346 h 448267"/>
                  <a:gd name="connsiteX2" fmla="*/ 26532 w 268706"/>
                  <a:gd name="connsiteY2" fmla="*/ 223606 h 448267"/>
                  <a:gd name="connsiteX3" fmla="*/ 48407 w 268706"/>
                  <a:gd name="connsiteY3" fmla="*/ 285363 h 448267"/>
                  <a:gd name="connsiteX4" fmla="*/ 51291 w 268706"/>
                  <a:gd name="connsiteY4" fmla="*/ 301611 h 448267"/>
                  <a:gd name="connsiteX5" fmla="*/ 52135 w 268706"/>
                  <a:gd name="connsiteY5" fmla="*/ 306605 h 448267"/>
                  <a:gd name="connsiteX6" fmla="*/ 45031 w 268706"/>
                  <a:gd name="connsiteY6" fmla="*/ 435958 h 448267"/>
                  <a:gd name="connsiteX7" fmla="*/ 42991 w 268706"/>
                  <a:gd name="connsiteY7" fmla="*/ 445243 h 448267"/>
                  <a:gd name="connsiteX8" fmla="*/ 42287 w 268706"/>
                  <a:gd name="connsiteY8" fmla="*/ 448267 h 448267"/>
                  <a:gd name="connsiteX9" fmla="*/ 47000 w 268706"/>
                  <a:gd name="connsiteY9" fmla="*/ 445313 h 448267"/>
                  <a:gd name="connsiteX10" fmla="*/ 50447 w 268706"/>
                  <a:gd name="connsiteY10" fmla="*/ 443062 h 448267"/>
                  <a:gd name="connsiteX11" fmla="*/ 59309 w 268706"/>
                  <a:gd name="connsiteY11" fmla="*/ 436450 h 448267"/>
                  <a:gd name="connsiteX12" fmla="*/ 61068 w 268706"/>
                  <a:gd name="connsiteY12" fmla="*/ 435043 h 448267"/>
                  <a:gd name="connsiteX13" fmla="*/ 68594 w 268706"/>
                  <a:gd name="connsiteY13" fmla="*/ 428713 h 448267"/>
                  <a:gd name="connsiteX14" fmla="*/ 69790 w 268706"/>
                  <a:gd name="connsiteY14" fmla="*/ 427658 h 448267"/>
                  <a:gd name="connsiteX15" fmla="*/ 147865 w 268706"/>
                  <a:gd name="connsiteY15" fmla="*/ 343111 h 448267"/>
                  <a:gd name="connsiteX16" fmla="*/ 151453 w 268706"/>
                  <a:gd name="connsiteY16" fmla="*/ 339524 h 448267"/>
                  <a:gd name="connsiteX17" fmla="*/ 152789 w 268706"/>
                  <a:gd name="connsiteY17" fmla="*/ 338187 h 448267"/>
                  <a:gd name="connsiteX18" fmla="*/ 153563 w 268706"/>
                  <a:gd name="connsiteY18" fmla="*/ 337484 h 448267"/>
                  <a:gd name="connsiteX19" fmla="*/ 156447 w 268706"/>
                  <a:gd name="connsiteY19" fmla="*/ 334741 h 448267"/>
                  <a:gd name="connsiteX20" fmla="*/ 244581 w 268706"/>
                  <a:gd name="connsiteY20" fmla="*/ 280369 h 448267"/>
                  <a:gd name="connsiteX21" fmla="*/ 268707 w 268706"/>
                  <a:gd name="connsiteY21" fmla="*/ 275516 h 448267"/>
                  <a:gd name="connsiteX22" fmla="*/ 233819 w 268706"/>
                  <a:gd name="connsiteY22" fmla="*/ 238447 h 448267"/>
                  <a:gd name="connsiteX23" fmla="*/ 148498 w 268706"/>
                  <a:gd name="connsiteY23" fmla="*/ 113315 h 448267"/>
                  <a:gd name="connsiteX24" fmla="*/ 133165 w 268706"/>
                  <a:gd name="connsiteY24" fmla="*/ 0 h 448267"/>
                  <a:gd name="connsiteX25" fmla="*/ 72111 w 268706"/>
                  <a:gd name="connsiteY25" fmla="*/ 48745 h 448267"/>
                  <a:gd name="connsiteX26" fmla="*/ 21045 w 268706"/>
                  <a:gd name="connsiteY26" fmla="*/ 114581 h 448267"/>
                  <a:gd name="connsiteX27" fmla="*/ 14 w 268706"/>
                  <a:gd name="connsiteY27" fmla="*/ 165717 h 448267"/>
                  <a:gd name="connsiteX28" fmla="*/ 8806 w 268706"/>
                  <a:gd name="connsiteY28" fmla="*/ 192868 h 448267"/>
                  <a:gd name="connsiteX29" fmla="*/ 13941 w 268706"/>
                  <a:gd name="connsiteY29" fmla="*/ 198706 h 44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68706" h="448267">
                    <a:moveTo>
                      <a:pt x="13941" y="198636"/>
                    </a:moveTo>
                    <a:cubicBezTo>
                      <a:pt x="17177" y="204826"/>
                      <a:pt x="20342" y="211086"/>
                      <a:pt x="23296" y="217346"/>
                    </a:cubicBezTo>
                    <a:cubicBezTo>
                      <a:pt x="24492" y="219456"/>
                      <a:pt x="25617" y="221566"/>
                      <a:pt x="26532" y="223606"/>
                    </a:cubicBezTo>
                    <a:cubicBezTo>
                      <a:pt x="35676" y="243441"/>
                      <a:pt x="43835" y="263910"/>
                      <a:pt x="48407" y="285363"/>
                    </a:cubicBezTo>
                    <a:cubicBezTo>
                      <a:pt x="49532" y="290779"/>
                      <a:pt x="50447" y="296195"/>
                      <a:pt x="51291" y="301611"/>
                    </a:cubicBezTo>
                    <a:cubicBezTo>
                      <a:pt x="51572" y="303299"/>
                      <a:pt x="51924" y="304917"/>
                      <a:pt x="52135" y="306605"/>
                    </a:cubicBezTo>
                    <a:cubicBezTo>
                      <a:pt x="58395" y="349864"/>
                      <a:pt x="54245" y="393403"/>
                      <a:pt x="45031" y="435958"/>
                    </a:cubicBezTo>
                    <a:cubicBezTo>
                      <a:pt x="44398" y="439053"/>
                      <a:pt x="43694" y="442148"/>
                      <a:pt x="42991" y="445243"/>
                    </a:cubicBezTo>
                    <a:cubicBezTo>
                      <a:pt x="42780" y="446227"/>
                      <a:pt x="42569" y="447282"/>
                      <a:pt x="42287" y="448267"/>
                    </a:cubicBezTo>
                    <a:cubicBezTo>
                      <a:pt x="43905" y="447282"/>
                      <a:pt x="45453" y="446298"/>
                      <a:pt x="47000" y="445313"/>
                    </a:cubicBezTo>
                    <a:cubicBezTo>
                      <a:pt x="48126" y="444539"/>
                      <a:pt x="49321" y="443836"/>
                      <a:pt x="50447" y="443062"/>
                    </a:cubicBezTo>
                    <a:cubicBezTo>
                      <a:pt x="53471" y="440952"/>
                      <a:pt x="56425" y="438771"/>
                      <a:pt x="59309" y="436450"/>
                    </a:cubicBezTo>
                    <a:cubicBezTo>
                      <a:pt x="59872" y="435958"/>
                      <a:pt x="60435" y="435465"/>
                      <a:pt x="61068" y="435043"/>
                    </a:cubicBezTo>
                    <a:cubicBezTo>
                      <a:pt x="63600" y="433004"/>
                      <a:pt x="66132" y="430893"/>
                      <a:pt x="68594" y="428713"/>
                    </a:cubicBezTo>
                    <a:cubicBezTo>
                      <a:pt x="69016" y="428361"/>
                      <a:pt x="69368" y="428010"/>
                      <a:pt x="69790" y="427658"/>
                    </a:cubicBezTo>
                    <a:cubicBezTo>
                      <a:pt x="98277" y="402055"/>
                      <a:pt x="122262" y="368785"/>
                      <a:pt x="147865" y="343111"/>
                    </a:cubicBezTo>
                    <a:cubicBezTo>
                      <a:pt x="149061" y="341915"/>
                      <a:pt x="150257" y="340720"/>
                      <a:pt x="151453" y="339524"/>
                    </a:cubicBezTo>
                    <a:cubicBezTo>
                      <a:pt x="151875" y="339102"/>
                      <a:pt x="152367" y="338609"/>
                      <a:pt x="152789" y="338187"/>
                    </a:cubicBezTo>
                    <a:cubicBezTo>
                      <a:pt x="153070" y="337906"/>
                      <a:pt x="153352" y="337695"/>
                      <a:pt x="153563" y="337484"/>
                    </a:cubicBezTo>
                    <a:cubicBezTo>
                      <a:pt x="154548" y="336570"/>
                      <a:pt x="155462" y="335585"/>
                      <a:pt x="156447" y="334741"/>
                    </a:cubicBezTo>
                    <a:cubicBezTo>
                      <a:pt x="181769" y="311318"/>
                      <a:pt x="210818" y="289583"/>
                      <a:pt x="244581" y="280369"/>
                    </a:cubicBezTo>
                    <a:cubicBezTo>
                      <a:pt x="252459" y="278259"/>
                      <a:pt x="260548" y="276641"/>
                      <a:pt x="268707" y="275516"/>
                    </a:cubicBezTo>
                    <a:cubicBezTo>
                      <a:pt x="256257" y="263558"/>
                      <a:pt x="244581" y="250897"/>
                      <a:pt x="233819" y="238447"/>
                    </a:cubicBezTo>
                    <a:cubicBezTo>
                      <a:pt x="200901" y="200535"/>
                      <a:pt x="169741" y="159035"/>
                      <a:pt x="148498" y="113315"/>
                    </a:cubicBezTo>
                    <a:cubicBezTo>
                      <a:pt x="132813" y="79623"/>
                      <a:pt x="112133" y="35099"/>
                      <a:pt x="133165" y="0"/>
                    </a:cubicBezTo>
                    <a:cubicBezTo>
                      <a:pt x="110445" y="13013"/>
                      <a:pt x="90188" y="29824"/>
                      <a:pt x="72111" y="48745"/>
                    </a:cubicBezTo>
                    <a:cubicBezTo>
                      <a:pt x="52909" y="68861"/>
                      <a:pt x="35183" y="90526"/>
                      <a:pt x="21045" y="114581"/>
                    </a:cubicBezTo>
                    <a:cubicBezTo>
                      <a:pt x="12394" y="129282"/>
                      <a:pt x="506" y="148062"/>
                      <a:pt x="14" y="165717"/>
                    </a:cubicBezTo>
                    <a:cubicBezTo>
                      <a:pt x="-267" y="174369"/>
                      <a:pt x="3742" y="183654"/>
                      <a:pt x="8806" y="192868"/>
                    </a:cubicBezTo>
                    <a:cubicBezTo>
                      <a:pt x="10916" y="194416"/>
                      <a:pt x="12675" y="196385"/>
                      <a:pt x="13941" y="198706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22" name="Freeform: Shape 1221">
                <a:extLst>
                  <a:ext uri="{FF2B5EF4-FFF2-40B4-BE49-F238E27FC236}">
                    <a16:creationId xmlns:a16="http://schemas.microsoft.com/office/drawing/2014/main" id="{F37D9F22-099E-93FD-A589-17B59A0D38CD}"/>
                  </a:ext>
                </a:extLst>
              </p:cNvPr>
              <p:cNvSpPr/>
              <p:nvPr/>
            </p:nvSpPr>
            <p:spPr>
              <a:xfrm>
                <a:off x="2534975" y="2017658"/>
                <a:ext cx="1551478" cy="988255"/>
              </a:xfrm>
              <a:custGeom>
                <a:avLst/>
                <a:gdLst>
                  <a:gd name="connsiteX0" fmla="*/ 339617 w 1551478"/>
                  <a:gd name="connsiteY0" fmla="*/ 54301 h 988255"/>
                  <a:gd name="connsiteX1" fmla="*/ 335045 w 1551478"/>
                  <a:gd name="connsiteY1" fmla="*/ 65837 h 988255"/>
                  <a:gd name="connsiteX2" fmla="*/ 330051 w 1551478"/>
                  <a:gd name="connsiteY2" fmla="*/ 80256 h 988255"/>
                  <a:gd name="connsiteX3" fmla="*/ 328293 w 1551478"/>
                  <a:gd name="connsiteY3" fmla="*/ 85532 h 988255"/>
                  <a:gd name="connsiteX4" fmla="*/ 323932 w 1551478"/>
                  <a:gd name="connsiteY4" fmla="*/ 101850 h 988255"/>
                  <a:gd name="connsiteX5" fmla="*/ 323088 w 1551478"/>
                  <a:gd name="connsiteY5" fmla="*/ 105086 h 988255"/>
                  <a:gd name="connsiteX6" fmla="*/ 319360 w 1551478"/>
                  <a:gd name="connsiteY6" fmla="*/ 123233 h 988255"/>
                  <a:gd name="connsiteX7" fmla="*/ 319008 w 1551478"/>
                  <a:gd name="connsiteY7" fmla="*/ 124991 h 988255"/>
                  <a:gd name="connsiteX8" fmla="*/ 316124 w 1551478"/>
                  <a:gd name="connsiteY8" fmla="*/ 144475 h 988255"/>
                  <a:gd name="connsiteX9" fmla="*/ 316054 w 1551478"/>
                  <a:gd name="connsiteY9" fmla="*/ 145249 h 988255"/>
                  <a:gd name="connsiteX10" fmla="*/ 314014 w 1551478"/>
                  <a:gd name="connsiteY10" fmla="*/ 165295 h 988255"/>
                  <a:gd name="connsiteX11" fmla="*/ 314014 w 1551478"/>
                  <a:gd name="connsiteY11" fmla="*/ 165717 h 988255"/>
                  <a:gd name="connsiteX12" fmla="*/ 312748 w 1551478"/>
                  <a:gd name="connsiteY12" fmla="*/ 185694 h 988255"/>
                  <a:gd name="connsiteX13" fmla="*/ 312748 w 1551478"/>
                  <a:gd name="connsiteY13" fmla="*/ 186397 h 988255"/>
                  <a:gd name="connsiteX14" fmla="*/ 312115 w 1551478"/>
                  <a:gd name="connsiteY14" fmla="*/ 205740 h 988255"/>
                  <a:gd name="connsiteX15" fmla="*/ 312115 w 1551478"/>
                  <a:gd name="connsiteY15" fmla="*/ 207217 h 988255"/>
                  <a:gd name="connsiteX16" fmla="*/ 311974 w 1551478"/>
                  <a:gd name="connsiteY16" fmla="*/ 227967 h 988255"/>
                  <a:gd name="connsiteX17" fmla="*/ 311552 w 1551478"/>
                  <a:gd name="connsiteY17" fmla="*/ 231765 h 988255"/>
                  <a:gd name="connsiteX18" fmla="*/ 306699 w 1551478"/>
                  <a:gd name="connsiteY18" fmla="*/ 241402 h 988255"/>
                  <a:gd name="connsiteX19" fmla="*/ 291857 w 1551478"/>
                  <a:gd name="connsiteY19" fmla="*/ 248084 h 988255"/>
                  <a:gd name="connsiteX20" fmla="*/ 287918 w 1551478"/>
                  <a:gd name="connsiteY20" fmla="*/ 247451 h 988255"/>
                  <a:gd name="connsiteX21" fmla="*/ 286512 w 1551478"/>
                  <a:gd name="connsiteY21" fmla="*/ 247380 h 988255"/>
                  <a:gd name="connsiteX22" fmla="*/ 144498 w 1551478"/>
                  <a:gd name="connsiteY22" fmla="*/ 157488 h 988255"/>
                  <a:gd name="connsiteX23" fmla="*/ 62343 w 1551478"/>
                  <a:gd name="connsiteY23" fmla="*/ 82085 h 988255"/>
                  <a:gd name="connsiteX24" fmla="*/ 46517 w 1551478"/>
                  <a:gd name="connsiteY24" fmla="*/ 76810 h 988255"/>
                  <a:gd name="connsiteX25" fmla="*/ 9026 w 1551478"/>
                  <a:gd name="connsiteY25" fmla="*/ 75403 h 988255"/>
                  <a:gd name="connsiteX26" fmla="*/ 7831 w 1551478"/>
                  <a:gd name="connsiteY26" fmla="*/ 75473 h 988255"/>
                  <a:gd name="connsiteX27" fmla="*/ 2696 w 1551478"/>
                  <a:gd name="connsiteY27" fmla="*/ 82085 h 988255"/>
                  <a:gd name="connsiteX28" fmla="*/ 11840 w 1551478"/>
                  <a:gd name="connsiteY28" fmla="*/ 170430 h 988255"/>
                  <a:gd name="connsiteX29" fmla="*/ 141403 w 1551478"/>
                  <a:gd name="connsiteY29" fmla="*/ 317789 h 988255"/>
                  <a:gd name="connsiteX30" fmla="*/ 299735 w 1551478"/>
                  <a:gd name="connsiteY30" fmla="*/ 461913 h 988255"/>
                  <a:gd name="connsiteX31" fmla="*/ 496191 w 1551478"/>
                  <a:gd name="connsiteY31" fmla="*/ 746573 h 988255"/>
                  <a:gd name="connsiteX32" fmla="*/ 565333 w 1551478"/>
                  <a:gd name="connsiteY32" fmla="*/ 951328 h 988255"/>
                  <a:gd name="connsiteX33" fmla="*/ 587771 w 1551478"/>
                  <a:gd name="connsiteY33" fmla="*/ 948725 h 988255"/>
                  <a:gd name="connsiteX34" fmla="*/ 584114 w 1551478"/>
                  <a:gd name="connsiteY34" fmla="*/ 917284 h 988255"/>
                  <a:gd name="connsiteX35" fmla="*/ 581722 w 1551478"/>
                  <a:gd name="connsiteY35" fmla="*/ 904834 h 988255"/>
                  <a:gd name="connsiteX36" fmla="*/ 579260 w 1551478"/>
                  <a:gd name="connsiteY36" fmla="*/ 892384 h 988255"/>
                  <a:gd name="connsiteX37" fmla="*/ 574196 w 1551478"/>
                  <a:gd name="connsiteY37" fmla="*/ 867203 h 988255"/>
                  <a:gd name="connsiteX38" fmla="*/ 560058 w 1551478"/>
                  <a:gd name="connsiteY38" fmla="*/ 816559 h 988255"/>
                  <a:gd name="connsiteX39" fmla="*/ 543599 w 1551478"/>
                  <a:gd name="connsiteY39" fmla="*/ 766127 h 988255"/>
                  <a:gd name="connsiteX40" fmla="*/ 545709 w 1551478"/>
                  <a:gd name="connsiteY40" fmla="*/ 764931 h 988255"/>
                  <a:gd name="connsiteX41" fmla="*/ 545709 w 1551478"/>
                  <a:gd name="connsiteY41" fmla="*/ 765072 h 988255"/>
                  <a:gd name="connsiteX42" fmla="*/ 545709 w 1551478"/>
                  <a:gd name="connsiteY42" fmla="*/ 765072 h 988255"/>
                  <a:gd name="connsiteX43" fmla="*/ 573211 w 1551478"/>
                  <a:gd name="connsiteY43" fmla="*/ 810721 h 988255"/>
                  <a:gd name="connsiteX44" fmla="*/ 598885 w 1551478"/>
                  <a:gd name="connsiteY44" fmla="*/ 857989 h 988255"/>
                  <a:gd name="connsiteX45" fmla="*/ 610209 w 1551478"/>
                  <a:gd name="connsiteY45" fmla="*/ 883029 h 988255"/>
                  <a:gd name="connsiteX46" fmla="*/ 615907 w 1551478"/>
                  <a:gd name="connsiteY46" fmla="*/ 895690 h 988255"/>
                  <a:gd name="connsiteX47" fmla="*/ 621463 w 1551478"/>
                  <a:gd name="connsiteY47" fmla="*/ 908421 h 988255"/>
                  <a:gd name="connsiteX48" fmla="*/ 637852 w 1551478"/>
                  <a:gd name="connsiteY48" fmla="*/ 954493 h 988255"/>
                  <a:gd name="connsiteX49" fmla="*/ 655015 w 1551478"/>
                  <a:gd name="connsiteY49" fmla="*/ 959909 h 988255"/>
                  <a:gd name="connsiteX50" fmla="*/ 641229 w 1551478"/>
                  <a:gd name="connsiteY50" fmla="*/ 887672 h 988255"/>
                  <a:gd name="connsiteX51" fmla="*/ 630326 w 1551478"/>
                  <a:gd name="connsiteY51" fmla="*/ 834074 h 988255"/>
                  <a:gd name="connsiteX52" fmla="*/ 613164 w 1551478"/>
                  <a:gd name="connsiteY52" fmla="*/ 777029 h 988255"/>
                  <a:gd name="connsiteX53" fmla="*/ 600362 w 1551478"/>
                  <a:gd name="connsiteY53" fmla="*/ 748823 h 988255"/>
                  <a:gd name="connsiteX54" fmla="*/ 592625 w 1551478"/>
                  <a:gd name="connsiteY54" fmla="*/ 735107 h 988255"/>
                  <a:gd name="connsiteX55" fmla="*/ 583903 w 1551478"/>
                  <a:gd name="connsiteY55" fmla="*/ 721180 h 988255"/>
                  <a:gd name="connsiteX56" fmla="*/ 546623 w 1551478"/>
                  <a:gd name="connsiteY56" fmla="*/ 663362 h 988255"/>
                  <a:gd name="connsiteX57" fmla="*/ 476988 w 1551478"/>
                  <a:gd name="connsiteY57" fmla="*/ 546530 h 988255"/>
                  <a:gd name="connsiteX58" fmla="*/ 428877 w 1551478"/>
                  <a:gd name="connsiteY58" fmla="*/ 437857 h 988255"/>
                  <a:gd name="connsiteX59" fmla="*/ 411503 w 1551478"/>
                  <a:gd name="connsiteY59" fmla="*/ 355842 h 988255"/>
                  <a:gd name="connsiteX60" fmla="*/ 410589 w 1551478"/>
                  <a:gd name="connsiteY60" fmla="*/ 332420 h 988255"/>
                  <a:gd name="connsiteX61" fmla="*/ 410729 w 1551478"/>
                  <a:gd name="connsiteY61" fmla="*/ 324120 h 988255"/>
                  <a:gd name="connsiteX62" fmla="*/ 411222 w 1551478"/>
                  <a:gd name="connsiteY62" fmla="*/ 332349 h 988255"/>
                  <a:gd name="connsiteX63" fmla="*/ 413754 w 1551478"/>
                  <a:gd name="connsiteY63" fmla="*/ 355491 h 988255"/>
                  <a:gd name="connsiteX64" fmla="*/ 436473 w 1551478"/>
                  <a:gd name="connsiteY64" fmla="*/ 434973 h 988255"/>
                  <a:gd name="connsiteX65" fmla="*/ 491056 w 1551478"/>
                  <a:gd name="connsiteY65" fmla="*/ 538230 h 988255"/>
                  <a:gd name="connsiteX66" fmla="*/ 567795 w 1551478"/>
                  <a:gd name="connsiteY66" fmla="*/ 648661 h 988255"/>
                  <a:gd name="connsiteX67" fmla="*/ 608873 w 1551478"/>
                  <a:gd name="connsiteY67" fmla="*/ 703596 h 988255"/>
                  <a:gd name="connsiteX68" fmla="*/ 619072 w 1551478"/>
                  <a:gd name="connsiteY68" fmla="*/ 717663 h 988255"/>
                  <a:gd name="connsiteX69" fmla="*/ 628849 w 1551478"/>
                  <a:gd name="connsiteY69" fmla="*/ 732505 h 988255"/>
                  <a:gd name="connsiteX70" fmla="*/ 645308 w 1551478"/>
                  <a:gd name="connsiteY70" fmla="*/ 763102 h 988255"/>
                  <a:gd name="connsiteX71" fmla="*/ 668098 w 1551478"/>
                  <a:gd name="connsiteY71" fmla="*/ 823734 h 988255"/>
                  <a:gd name="connsiteX72" fmla="*/ 673092 w 1551478"/>
                  <a:gd name="connsiteY72" fmla="*/ 840615 h 988255"/>
                  <a:gd name="connsiteX73" fmla="*/ 674780 w 1551478"/>
                  <a:gd name="connsiteY73" fmla="*/ 817755 h 988255"/>
                  <a:gd name="connsiteX74" fmla="*/ 677945 w 1551478"/>
                  <a:gd name="connsiteY74" fmla="*/ 800944 h 988255"/>
                  <a:gd name="connsiteX75" fmla="*/ 682236 w 1551478"/>
                  <a:gd name="connsiteY75" fmla="*/ 783852 h 988255"/>
                  <a:gd name="connsiteX76" fmla="*/ 692787 w 1551478"/>
                  <a:gd name="connsiteY76" fmla="*/ 751567 h 988255"/>
                  <a:gd name="connsiteX77" fmla="*/ 741461 w 1551478"/>
                  <a:gd name="connsiteY77" fmla="*/ 629670 h 988255"/>
                  <a:gd name="connsiteX78" fmla="*/ 749761 w 1551478"/>
                  <a:gd name="connsiteY78" fmla="*/ 598369 h 988255"/>
                  <a:gd name="connsiteX79" fmla="*/ 754755 w 1551478"/>
                  <a:gd name="connsiteY79" fmla="*/ 566436 h 988255"/>
                  <a:gd name="connsiteX80" fmla="*/ 757920 w 1551478"/>
                  <a:gd name="connsiteY80" fmla="*/ 501091 h 988255"/>
                  <a:gd name="connsiteX81" fmla="*/ 757920 w 1551478"/>
                  <a:gd name="connsiteY81" fmla="*/ 501091 h 988255"/>
                  <a:gd name="connsiteX82" fmla="*/ 759116 w 1551478"/>
                  <a:gd name="connsiteY82" fmla="*/ 501091 h 988255"/>
                  <a:gd name="connsiteX83" fmla="*/ 762351 w 1551478"/>
                  <a:gd name="connsiteY83" fmla="*/ 566998 h 988255"/>
                  <a:gd name="connsiteX84" fmla="*/ 760382 w 1551478"/>
                  <a:gd name="connsiteY84" fmla="*/ 600339 h 988255"/>
                  <a:gd name="connsiteX85" fmla="*/ 754966 w 1551478"/>
                  <a:gd name="connsiteY85" fmla="*/ 633257 h 988255"/>
                  <a:gd name="connsiteX86" fmla="*/ 724087 w 1551478"/>
                  <a:gd name="connsiteY86" fmla="*/ 739117 h 988255"/>
                  <a:gd name="connsiteX87" fmla="*/ 808915 w 1551478"/>
                  <a:gd name="connsiteY87" fmla="*/ 921997 h 988255"/>
                  <a:gd name="connsiteX88" fmla="*/ 809759 w 1551478"/>
                  <a:gd name="connsiteY88" fmla="*/ 916370 h 988255"/>
                  <a:gd name="connsiteX89" fmla="*/ 815668 w 1551478"/>
                  <a:gd name="connsiteY89" fmla="*/ 890555 h 988255"/>
                  <a:gd name="connsiteX90" fmla="*/ 824882 w 1551478"/>
                  <a:gd name="connsiteY90" fmla="*/ 865867 h 988255"/>
                  <a:gd name="connsiteX91" fmla="*/ 836558 w 1551478"/>
                  <a:gd name="connsiteY91" fmla="*/ 843429 h 988255"/>
                  <a:gd name="connsiteX92" fmla="*/ 850204 w 1551478"/>
                  <a:gd name="connsiteY92" fmla="*/ 824367 h 988255"/>
                  <a:gd name="connsiteX93" fmla="*/ 857097 w 1551478"/>
                  <a:gd name="connsiteY93" fmla="*/ 816137 h 988255"/>
                  <a:gd name="connsiteX94" fmla="*/ 864131 w 1551478"/>
                  <a:gd name="connsiteY94" fmla="*/ 809033 h 988255"/>
                  <a:gd name="connsiteX95" fmla="*/ 877003 w 1551478"/>
                  <a:gd name="connsiteY95" fmla="*/ 797427 h 988255"/>
                  <a:gd name="connsiteX96" fmla="*/ 887554 w 1551478"/>
                  <a:gd name="connsiteY96" fmla="*/ 789338 h 988255"/>
                  <a:gd name="connsiteX97" fmla="*/ 896979 w 1551478"/>
                  <a:gd name="connsiteY97" fmla="*/ 782797 h 988255"/>
                  <a:gd name="connsiteX98" fmla="*/ 888961 w 1551478"/>
                  <a:gd name="connsiteY98" fmla="*/ 790956 h 988255"/>
                  <a:gd name="connsiteX99" fmla="*/ 880309 w 1551478"/>
                  <a:gd name="connsiteY99" fmla="*/ 800663 h 988255"/>
                  <a:gd name="connsiteX100" fmla="*/ 870180 w 1551478"/>
                  <a:gd name="connsiteY100" fmla="*/ 814027 h 988255"/>
                  <a:gd name="connsiteX101" fmla="*/ 864835 w 1551478"/>
                  <a:gd name="connsiteY101" fmla="*/ 821905 h 988255"/>
                  <a:gd name="connsiteX102" fmla="*/ 859911 w 1551478"/>
                  <a:gd name="connsiteY102" fmla="*/ 830768 h 988255"/>
                  <a:gd name="connsiteX103" fmla="*/ 850767 w 1551478"/>
                  <a:gd name="connsiteY103" fmla="*/ 850462 h 988255"/>
                  <a:gd name="connsiteX104" fmla="*/ 844225 w 1551478"/>
                  <a:gd name="connsiteY104" fmla="*/ 872408 h 988255"/>
                  <a:gd name="connsiteX105" fmla="*/ 840286 w 1551478"/>
                  <a:gd name="connsiteY105" fmla="*/ 895479 h 988255"/>
                  <a:gd name="connsiteX106" fmla="*/ 839442 w 1551478"/>
                  <a:gd name="connsiteY106" fmla="*/ 918761 h 988255"/>
                  <a:gd name="connsiteX107" fmla="*/ 840708 w 1551478"/>
                  <a:gd name="connsiteY107" fmla="*/ 938034 h 988255"/>
                  <a:gd name="connsiteX108" fmla="*/ 842959 w 1551478"/>
                  <a:gd name="connsiteY108" fmla="*/ 934236 h 988255"/>
                  <a:gd name="connsiteX109" fmla="*/ 850556 w 1551478"/>
                  <a:gd name="connsiteY109" fmla="*/ 923544 h 988255"/>
                  <a:gd name="connsiteX110" fmla="*/ 859207 w 1551478"/>
                  <a:gd name="connsiteY110" fmla="*/ 912923 h 988255"/>
                  <a:gd name="connsiteX111" fmla="*/ 868844 w 1551478"/>
                  <a:gd name="connsiteY111" fmla="*/ 902443 h 988255"/>
                  <a:gd name="connsiteX112" fmla="*/ 891071 w 1551478"/>
                  <a:gd name="connsiteY112" fmla="*/ 883099 h 988255"/>
                  <a:gd name="connsiteX113" fmla="*/ 915830 w 1551478"/>
                  <a:gd name="connsiteY113" fmla="*/ 866007 h 988255"/>
                  <a:gd name="connsiteX114" fmla="*/ 942207 w 1551478"/>
                  <a:gd name="connsiteY114" fmla="*/ 852080 h 988255"/>
                  <a:gd name="connsiteX115" fmla="*/ 968654 w 1551478"/>
                  <a:gd name="connsiteY115" fmla="*/ 840896 h 988255"/>
                  <a:gd name="connsiteX116" fmla="*/ 994046 w 1551478"/>
                  <a:gd name="connsiteY116" fmla="*/ 832667 h 988255"/>
                  <a:gd name="connsiteX117" fmla="*/ 1017258 w 1551478"/>
                  <a:gd name="connsiteY117" fmla="*/ 827040 h 988255"/>
                  <a:gd name="connsiteX118" fmla="*/ 1037093 w 1551478"/>
                  <a:gd name="connsiteY118" fmla="*/ 823523 h 988255"/>
                  <a:gd name="connsiteX119" fmla="*/ 1052427 w 1551478"/>
                  <a:gd name="connsiteY119" fmla="*/ 821624 h 988255"/>
                  <a:gd name="connsiteX120" fmla="*/ 1065862 w 1551478"/>
                  <a:gd name="connsiteY120" fmla="*/ 820569 h 988255"/>
                  <a:gd name="connsiteX121" fmla="*/ 1052638 w 1551478"/>
                  <a:gd name="connsiteY121" fmla="*/ 822890 h 988255"/>
                  <a:gd name="connsiteX122" fmla="*/ 1037586 w 1551478"/>
                  <a:gd name="connsiteY122" fmla="*/ 826196 h 988255"/>
                  <a:gd name="connsiteX123" fmla="*/ 1018454 w 1551478"/>
                  <a:gd name="connsiteY123" fmla="*/ 831541 h 988255"/>
                  <a:gd name="connsiteX124" fmla="*/ 996297 w 1551478"/>
                  <a:gd name="connsiteY124" fmla="*/ 839279 h 988255"/>
                  <a:gd name="connsiteX125" fmla="*/ 972382 w 1551478"/>
                  <a:gd name="connsiteY125" fmla="*/ 849689 h 988255"/>
                  <a:gd name="connsiteX126" fmla="*/ 947975 w 1551478"/>
                  <a:gd name="connsiteY126" fmla="*/ 862912 h 988255"/>
                  <a:gd name="connsiteX127" fmla="*/ 924200 w 1551478"/>
                  <a:gd name="connsiteY127" fmla="*/ 878527 h 988255"/>
                  <a:gd name="connsiteX128" fmla="*/ 902677 w 1551478"/>
                  <a:gd name="connsiteY128" fmla="*/ 896745 h 988255"/>
                  <a:gd name="connsiteX129" fmla="*/ 884107 w 1551478"/>
                  <a:gd name="connsiteY129" fmla="*/ 916299 h 988255"/>
                  <a:gd name="connsiteX130" fmla="*/ 876511 w 1551478"/>
                  <a:gd name="connsiteY130" fmla="*/ 926498 h 988255"/>
                  <a:gd name="connsiteX131" fmla="*/ 869829 w 1551478"/>
                  <a:gd name="connsiteY131" fmla="*/ 936557 h 988255"/>
                  <a:gd name="connsiteX132" fmla="*/ 864202 w 1551478"/>
                  <a:gd name="connsiteY132" fmla="*/ 946404 h 988255"/>
                  <a:gd name="connsiteX133" fmla="*/ 859981 w 1551478"/>
                  <a:gd name="connsiteY133" fmla="*/ 955830 h 988255"/>
                  <a:gd name="connsiteX134" fmla="*/ 984902 w 1551478"/>
                  <a:gd name="connsiteY134" fmla="*/ 988256 h 988255"/>
                  <a:gd name="connsiteX135" fmla="*/ 1101523 w 1551478"/>
                  <a:gd name="connsiteY135" fmla="*/ 971656 h 988255"/>
                  <a:gd name="connsiteX136" fmla="*/ 1393358 w 1551478"/>
                  <a:gd name="connsiteY136" fmla="*/ 949358 h 988255"/>
                  <a:gd name="connsiteX137" fmla="*/ 1551478 w 1551478"/>
                  <a:gd name="connsiteY137" fmla="*/ 964622 h 988255"/>
                  <a:gd name="connsiteX138" fmla="*/ 1527352 w 1551478"/>
                  <a:gd name="connsiteY138" fmla="*/ 896816 h 988255"/>
                  <a:gd name="connsiteX139" fmla="*/ 1447307 w 1551478"/>
                  <a:gd name="connsiteY139" fmla="*/ 773090 h 988255"/>
                  <a:gd name="connsiteX140" fmla="*/ 1262177 w 1551478"/>
                  <a:gd name="connsiteY140" fmla="*/ 560035 h 988255"/>
                  <a:gd name="connsiteX141" fmla="*/ 1244100 w 1551478"/>
                  <a:gd name="connsiteY141" fmla="*/ 540059 h 988255"/>
                  <a:gd name="connsiteX142" fmla="*/ 1236503 w 1551478"/>
                  <a:gd name="connsiteY142" fmla="*/ 534924 h 988255"/>
                  <a:gd name="connsiteX143" fmla="*/ 1210126 w 1551478"/>
                  <a:gd name="connsiteY143" fmla="*/ 517621 h 988255"/>
                  <a:gd name="connsiteX144" fmla="*/ 1126634 w 1551478"/>
                  <a:gd name="connsiteY144" fmla="*/ 471408 h 988255"/>
                  <a:gd name="connsiteX145" fmla="*/ 1102719 w 1551478"/>
                  <a:gd name="connsiteY145" fmla="*/ 461561 h 988255"/>
                  <a:gd name="connsiteX146" fmla="*/ 1079015 w 1551478"/>
                  <a:gd name="connsiteY146" fmla="*/ 453402 h 988255"/>
                  <a:gd name="connsiteX147" fmla="*/ 1056225 w 1551478"/>
                  <a:gd name="connsiteY147" fmla="*/ 447493 h 988255"/>
                  <a:gd name="connsiteX148" fmla="*/ 1035405 w 1551478"/>
                  <a:gd name="connsiteY148" fmla="*/ 443906 h 988255"/>
                  <a:gd name="connsiteX149" fmla="*/ 1026050 w 1551478"/>
                  <a:gd name="connsiteY149" fmla="*/ 442710 h 988255"/>
                  <a:gd name="connsiteX150" fmla="*/ 1017539 w 1551478"/>
                  <a:gd name="connsiteY150" fmla="*/ 442218 h 988255"/>
                  <a:gd name="connsiteX151" fmla="*/ 1003683 w 1551478"/>
                  <a:gd name="connsiteY151" fmla="*/ 441866 h 988255"/>
                  <a:gd name="connsiteX152" fmla="*/ 991514 w 1551478"/>
                  <a:gd name="connsiteY152" fmla="*/ 442148 h 988255"/>
                  <a:gd name="connsiteX153" fmla="*/ 1003542 w 1551478"/>
                  <a:gd name="connsiteY153" fmla="*/ 440108 h 988255"/>
                  <a:gd name="connsiteX154" fmla="*/ 1017539 w 1551478"/>
                  <a:gd name="connsiteY154" fmla="*/ 438490 h 988255"/>
                  <a:gd name="connsiteX155" fmla="*/ 1026191 w 1551478"/>
                  <a:gd name="connsiteY155" fmla="*/ 437787 h 988255"/>
                  <a:gd name="connsiteX156" fmla="*/ 1035827 w 1551478"/>
                  <a:gd name="connsiteY156" fmla="*/ 437646 h 988255"/>
                  <a:gd name="connsiteX157" fmla="*/ 1057562 w 1551478"/>
                  <a:gd name="connsiteY157" fmla="*/ 438279 h 988255"/>
                  <a:gd name="connsiteX158" fmla="*/ 1081758 w 1551478"/>
                  <a:gd name="connsiteY158" fmla="*/ 440952 h 988255"/>
                  <a:gd name="connsiteX159" fmla="*/ 1107362 w 1551478"/>
                  <a:gd name="connsiteY159" fmla="*/ 445805 h 988255"/>
                  <a:gd name="connsiteX160" fmla="*/ 1133527 w 1551478"/>
                  <a:gd name="connsiteY160" fmla="*/ 452417 h 988255"/>
                  <a:gd name="connsiteX161" fmla="*/ 1218848 w 1551478"/>
                  <a:gd name="connsiteY161" fmla="*/ 484280 h 988255"/>
                  <a:gd name="connsiteX162" fmla="*/ 1179599 w 1551478"/>
                  <a:gd name="connsiteY162" fmla="*/ 382993 h 988255"/>
                  <a:gd name="connsiteX163" fmla="*/ 971116 w 1551478"/>
                  <a:gd name="connsiteY163" fmla="*/ 144335 h 988255"/>
                  <a:gd name="connsiteX164" fmla="*/ 591781 w 1551478"/>
                  <a:gd name="connsiteY164" fmla="*/ 54723 h 988255"/>
                  <a:gd name="connsiteX165" fmla="*/ 444773 w 1551478"/>
                  <a:gd name="connsiteY165" fmla="*/ 44454 h 988255"/>
                  <a:gd name="connsiteX166" fmla="*/ 363814 w 1551478"/>
                  <a:gd name="connsiteY166" fmla="*/ 0 h 988255"/>
                  <a:gd name="connsiteX167" fmla="*/ 340954 w 1551478"/>
                  <a:gd name="connsiteY167" fmla="*/ 50714 h 988255"/>
                  <a:gd name="connsiteX168" fmla="*/ 339617 w 1551478"/>
                  <a:gd name="connsiteY168" fmla="*/ 53950 h 98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551478" h="988255">
                    <a:moveTo>
                      <a:pt x="339617" y="54301"/>
                    </a:moveTo>
                    <a:cubicBezTo>
                      <a:pt x="337999" y="58100"/>
                      <a:pt x="336452" y="61968"/>
                      <a:pt x="335045" y="65837"/>
                    </a:cubicBezTo>
                    <a:cubicBezTo>
                      <a:pt x="333216" y="70620"/>
                      <a:pt x="331599" y="75473"/>
                      <a:pt x="330051" y="80256"/>
                    </a:cubicBezTo>
                    <a:cubicBezTo>
                      <a:pt x="329488" y="82015"/>
                      <a:pt x="328855" y="83773"/>
                      <a:pt x="328293" y="85532"/>
                    </a:cubicBezTo>
                    <a:cubicBezTo>
                      <a:pt x="326675" y="90948"/>
                      <a:pt x="325268" y="96364"/>
                      <a:pt x="323932" y="101850"/>
                    </a:cubicBezTo>
                    <a:cubicBezTo>
                      <a:pt x="323650" y="102905"/>
                      <a:pt x="323369" y="104031"/>
                      <a:pt x="323088" y="105086"/>
                    </a:cubicBezTo>
                    <a:cubicBezTo>
                      <a:pt x="321681" y="111135"/>
                      <a:pt x="320485" y="117184"/>
                      <a:pt x="319360" y="123233"/>
                    </a:cubicBezTo>
                    <a:cubicBezTo>
                      <a:pt x="319219" y="123796"/>
                      <a:pt x="319078" y="124429"/>
                      <a:pt x="319008" y="124991"/>
                    </a:cubicBezTo>
                    <a:cubicBezTo>
                      <a:pt x="317883" y="131463"/>
                      <a:pt x="316968" y="137934"/>
                      <a:pt x="316124" y="144475"/>
                    </a:cubicBezTo>
                    <a:cubicBezTo>
                      <a:pt x="316124" y="144757"/>
                      <a:pt x="316054" y="144968"/>
                      <a:pt x="316054" y="145249"/>
                    </a:cubicBezTo>
                    <a:cubicBezTo>
                      <a:pt x="315210" y="151931"/>
                      <a:pt x="314577" y="158613"/>
                      <a:pt x="314014" y="165295"/>
                    </a:cubicBezTo>
                    <a:cubicBezTo>
                      <a:pt x="314014" y="165436"/>
                      <a:pt x="314014" y="165577"/>
                      <a:pt x="314014" y="165717"/>
                    </a:cubicBezTo>
                    <a:cubicBezTo>
                      <a:pt x="313451" y="172329"/>
                      <a:pt x="313100" y="179011"/>
                      <a:pt x="312748" y="185694"/>
                    </a:cubicBezTo>
                    <a:cubicBezTo>
                      <a:pt x="312748" y="185975"/>
                      <a:pt x="312748" y="186186"/>
                      <a:pt x="312748" y="186397"/>
                    </a:cubicBezTo>
                    <a:cubicBezTo>
                      <a:pt x="312467" y="192868"/>
                      <a:pt x="312256" y="199269"/>
                      <a:pt x="312115" y="205740"/>
                    </a:cubicBezTo>
                    <a:cubicBezTo>
                      <a:pt x="312115" y="206232"/>
                      <a:pt x="312115" y="206725"/>
                      <a:pt x="312115" y="207217"/>
                    </a:cubicBezTo>
                    <a:cubicBezTo>
                      <a:pt x="311974" y="214110"/>
                      <a:pt x="311904" y="221003"/>
                      <a:pt x="311974" y="227967"/>
                    </a:cubicBezTo>
                    <a:cubicBezTo>
                      <a:pt x="311974" y="229233"/>
                      <a:pt x="311834" y="230499"/>
                      <a:pt x="311552" y="231765"/>
                    </a:cubicBezTo>
                    <a:cubicBezTo>
                      <a:pt x="310849" y="235704"/>
                      <a:pt x="309161" y="238869"/>
                      <a:pt x="306699" y="241402"/>
                    </a:cubicBezTo>
                    <a:cubicBezTo>
                      <a:pt x="302971" y="245833"/>
                      <a:pt x="297695" y="248858"/>
                      <a:pt x="291857" y="248084"/>
                    </a:cubicBezTo>
                    <a:cubicBezTo>
                      <a:pt x="290521" y="247943"/>
                      <a:pt x="289255" y="247662"/>
                      <a:pt x="287918" y="247451"/>
                    </a:cubicBezTo>
                    <a:cubicBezTo>
                      <a:pt x="287426" y="247451"/>
                      <a:pt x="287004" y="247451"/>
                      <a:pt x="286512" y="247380"/>
                    </a:cubicBezTo>
                    <a:cubicBezTo>
                      <a:pt x="226513" y="238940"/>
                      <a:pt x="182692" y="202364"/>
                      <a:pt x="144498" y="157488"/>
                    </a:cubicBezTo>
                    <a:cubicBezTo>
                      <a:pt x="119739" y="128508"/>
                      <a:pt x="95191" y="96575"/>
                      <a:pt x="62343" y="82085"/>
                    </a:cubicBezTo>
                    <a:cubicBezTo>
                      <a:pt x="57701" y="80256"/>
                      <a:pt x="52284" y="78427"/>
                      <a:pt x="46517" y="76810"/>
                    </a:cubicBezTo>
                    <a:cubicBezTo>
                      <a:pt x="35122" y="74066"/>
                      <a:pt x="22742" y="73293"/>
                      <a:pt x="9026" y="75403"/>
                    </a:cubicBezTo>
                    <a:cubicBezTo>
                      <a:pt x="8604" y="75403"/>
                      <a:pt x="8182" y="75403"/>
                      <a:pt x="7831" y="75473"/>
                    </a:cubicBezTo>
                    <a:cubicBezTo>
                      <a:pt x="5369" y="76950"/>
                      <a:pt x="3470" y="79060"/>
                      <a:pt x="2696" y="82085"/>
                    </a:cubicBezTo>
                    <a:cubicBezTo>
                      <a:pt x="-4408" y="110080"/>
                      <a:pt x="3892" y="143279"/>
                      <a:pt x="11840" y="170430"/>
                    </a:cubicBezTo>
                    <a:cubicBezTo>
                      <a:pt x="29565" y="230781"/>
                      <a:pt x="88931" y="286981"/>
                      <a:pt x="141403" y="317789"/>
                    </a:cubicBezTo>
                    <a:cubicBezTo>
                      <a:pt x="202317" y="353521"/>
                      <a:pt x="253382" y="409651"/>
                      <a:pt x="299735" y="461913"/>
                    </a:cubicBezTo>
                    <a:cubicBezTo>
                      <a:pt x="376193" y="548007"/>
                      <a:pt x="445617" y="642823"/>
                      <a:pt x="496191" y="746573"/>
                    </a:cubicBezTo>
                    <a:cubicBezTo>
                      <a:pt x="527210" y="810229"/>
                      <a:pt x="555345" y="880075"/>
                      <a:pt x="565333" y="951328"/>
                    </a:cubicBezTo>
                    <a:cubicBezTo>
                      <a:pt x="572789" y="949921"/>
                      <a:pt x="580245" y="949077"/>
                      <a:pt x="587771" y="948725"/>
                    </a:cubicBezTo>
                    <a:lnTo>
                      <a:pt x="584114" y="917284"/>
                    </a:lnTo>
                    <a:cubicBezTo>
                      <a:pt x="583481" y="912993"/>
                      <a:pt x="582496" y="908984"/>
                      <a:pt x="581722" y="904834"/>
                    </a:cubicBezTo>
                    <a:lnTo>
                      <a:pt x="579260" y="892384"/>
                    </a:lnTo>
                    <a:lnTo>
                      <a:pt x="574196" y="867203"/>
                    </a:lnTo>
                    <a:lnTo>
                      <a:pt x="560058" y="816559"/>
                    </a:lnTo>
                    <a:lnTo>
                      <a:pt x="543599" y="766127"/>
                    </a:lnTo>
                    <a:lnTo>
                      <a:pt x="545709" y="764931"/>
                    </a:lnTo>
                    <a:lnTo>
                      <a:pt x="545709" y="765072"/>
                    </a:lnTo>
                    <a:cubicBezTo>
                      <a:pt x="545709" y="765072"/>
                      <a:pt x="545709" y="765072"/>
                      <a:pt x="545709" y="765072"/>
                    </a:cubicBezTo>
                    <a:lnTo>
                      <a:pt x="573211" y="810721"/>
                    </a:lnTo>
                    <a:cubicBezTo>
                      <a:pt x="581792" y="826336"/>
                      <a:pt x="590304" y="842163"/>
                      <a:pt x="598885" y="857989"/>
                    </a:cubicBezTo>
                    <a:lnTo>
                      <a:pt x="610209" y="883029"/>
                    </a:lnTo>
                    <a:lnTo>
                      <a:pt x="615907" y="895690"/>
                    </a:lnTo>
                    <a:cubicBezTo>
                      <a:pt x="617735" y="899910"/>
                      <a:pt x="619846" y="904201"/>
                      <a:pt x="621463" y="908421"/>
                    </a:cubicBezTo>
                    <a:lnTo>
                      <a:pt x="637852" y="954493"/>
                    </a:lnTo>
                    <a:cubicBezTo>
                      <a:pt x="643550" y="956041"/>
                      <a:pt x="649247" y="957869"/>
                      <a:pt x="655015" y="959909"/>
                    </a:cubicBezTo>
                    <a:cubicBezTo>
                      <a:pt x="650795" y="940566"/>
                      <a:pt x="646293" y="915877"/>
                      <a:pt x="641229" y="887672"/>
                    </a:cubicBezTo>
                    <a:cubicBezTo>
                      <a:pt x="638204" y="870720"/>
                      <a:pt x="634757" y="852784"/>
                      <a:pt x="630326" y="834074"/>
                    </a:cubicBezTo>
                    <a:cubicBezTo>
                      <a:pt x="625965" y="815364"/>
                      <a:pt x="620619" y="796020"/>
                      <a:pt x="613164" y="777029"/>
                    </a:cubicBezTo>
                    <a:cubicBezTo>
                      <a:pt x="609365" y="767533"/>
                      <a:pt x="605286" y="758038"/>
                      <a:pt x="600362" y="748823"/>
                    </a:cubicBezTo>
                    <a:cubicBezTo>
                      <a:pt x="598111" y="744111"/>
                      <a:pt x="595368" y="739679"/>
                      <a:pt x="592625" y="735107"/>
                    </a:cubicBezTo>
                    <a:cubicBezTo>
                      <a:pt x="590022" y="730676"/>
                      <a:pt x="586998" y="725963"/>
                      <a:pt x="583903" y="721180"/>
                    </a:cubicBezTo>
                    <a:cubicBezTo>
                      <a:pt x="571593" y="702119"/>
                      <a:pt x="559073" y="682705"/>
                      <a:pt x="546623" y="663362"/>
                    </a:cubicBezTo>
                    <a:cubicBezTo>
                      <a:pt x="521794" y="624395"/>
                      <a:pt x="497597" y="584864"/>
                      <a:pt x="476988" y="546530"/>
                    </a:cubicBezTo>
                    <a:cubicBezTo>
                      <a:pt x="456379" y="508266"/>
                      <a:pt x="439709" y="470986"/>
                      <a:pt x="428877" y="437857"/>
                    </a:cubicBezTo>
                    <a:cubicBezTo>
                      <a:pt x="417904" y="404728"/>
                      <a:pt x="412980" y="376029"/>
                      <a:pt x="411503" y="355842"/>
                    </a:cubicBezTo>
                    <a:cubicBezTo>
                      <a:pt x="410659" y="345784"/>
                      <a:pt x="410518" y="337836"/>
                      <a:pt x="410589" y="332420"/>
                    </a:cubicBezTo>
                    <a:cubicBezTo>
                      <a:pt x="410589" y="327004"/>
                      <a:pt x="410729" y="324120"/>
                      <a:pt x="410729" y="324120"/>
                    </a:cubicBezTo>
                    <a:cubicBezTo>
                      <a:pt x="410729" y="324120"/>
                      <a:pt x="410870" y="327004"/>
                      <a:pt x="411222" y="332349"/>
                    </a:cubicBezTo>
                    <a:cubicBezTo>
                      <a:pt x="411573" y="337695"/>
                      <a:pt x="412277" y="345573"/>
                      <a:pt x="413754" y="355491"/>
                    </a:cubicBezTo>
                    <a:cubicBezTo>
                      <a:pt x="416638" y="375326"/>
                      <a:pt x="423461" y="403321"/>
                      <a:pt x="436473" y="434973"/>
                    </a:cubicBezTo>
                    <a:cubicBezTo>
                      <a:pt x="449345" y="466696"/>
                      <a:pt x="468126" y="502076"/>
                      <a:pt x="491056" y="538230"/>
                    </a:cubicBezTo>
                    <a:cubicBezTo>
                      <a:pt x="513846" y="574525"/>
                      <a:pt x="540434" y="611804"/>
                      <a:pt x="567795" y="648661"/>
                    </a:cubicBezTo>
                    <a:cubicBezTo>
                      <a:pt x="581581" y="667090"/>
                      <a:pt x="595298" y="685448"/>
                      <a:pt x="608873" y="703596"/>
                    </a:cubicBezTo>
                    <a:cubicBezTo>
                      <a:pt x="612320" y="708027"/>
                      <a:pt x="615696" y="712599"/>
                      <a:pt x="619072" y="717663"/>
                    </a:cubicBezTo>
                    <a:cubicBezTo>
                      <a:pt x="622448" y="722587"/>
                      <a:pt x="625965" y="727370"/>
                      <a:pt x="628849" y="732505"/>
                    </a:cubicBezTo>
                    <a:cubicBezTo>
                      <a:pt x="635109" y="742493"/>
                      <a:pt x="640384" y="752833"/>
                      <a:pt x="645308" y="763102"/>
                    </a:cubicBezTo>
                    <a:cubicBezTo>
                      <a:pt x="655015" y="783641"/>
                      <a:pt x="662119" y="804250"/>
                      <a:pt x="668098" y="823734"/>
                    </a:cubicBezTo>
                    <a:cubicBezTo>
                      <a:pt x="669856" y="829502"/>
                      <a:pt x="671474" y="835058"/>
                      <a:pt x="673092" y="840615"/>
                    </a:cubicBezTo>
                    <a:cubicBezTo>
                      <a:pt x="673232" y="833018"/>
                      <a:pt x="673725" y="825422"/>
                      <a:pt x="674780" y="817755"/>
                    </a:cubicBezTo>
                    <a:cubicBezTo>
                      <a:pt x="675835" y="811214"/>
                      <a:pt x="676749" y="806782"/>
                      <a:pt x="677945" y="800944"/>
                    </a:cubicBezTo>
                    <a:cubicBezTo>
                      <a:pt x="679352" y="795176"/>
                      <a:pt x="680618" y="789268"/>
                      <a:pt x="682236" y="783852"/>
                    </a:cubicBezTo>
                    <a:cubicBezTo>
                      <a:pt x="685260" y="772809"/>
                      <a:pt x="688988" y="762117"/>
                      <a:pt x="692787" y="751567"/>
                    </a:cubicBezTo>
                    <a:cubicBezTo>
                      <a:pt x="708402" y="709434"/>
                      <a:pt x="728448" y="670748"/>
                      <a:pt x="741461" y="629670"/>
                    </a:cubicBezTo>
                    <a:cubicBezTo>
                      <a:pt x="744837" y="619401"/>
                      <a:pt x="747369" y="609131"/>
                      <a:pt x="749761" y="598369"/>
                    </a:cubicBezTo>
                    <a:cubicBezTo>
                      <a:pt x="751801" y="587959"/>
                      <a:pt x="753629" y="577268"/>
                      <a:pt x="754755" y="566436"/>
                    </a:cubicBezTo>
                    <a:cubicBezTo>
                      <a:pt x="757146" y="544842"/>
                      <a:pt x="757920" y="522967"/>
                      <a:pt x="757920" y="501091"/>
                    </a:cubicBezTo>
                    <a:lnTo>
                      <a:pt x="757920" y="501091"/>
                    </a:lnTo>
                    <a:cubicBezTo>
                      <a:pt x="757920" y="501091"/>
                      <a:pt x="759116" y="501091"/>
                      <a:pt x="759116" y="501091"/>
                    </a:cubicBezTo>
                    <a:cubicBezTo>
                      <a:pt x="761226" y="522896"/>
                      <a:pt x="762633" y="544842"/>
                      <a:pt x="762351" y="566998"/>
                    </a:cubicBezTo>
                    <a:cubicBezTo>
                      <a:pt x="762281" y="578042"/>
                      <a:pt x="761507" y="589155"/>
                      <a:pt x="760382" y="600339"/>
                    </a:cubicBezTo>
                    <a:cubicBezTo>
                      <a:pt x="759116" y="611171"/>
                      <a:pt x="757357" y="622425"/>
                      <a:pt x="754966" y="633257"/>
                    </a:cubicBezTo>
                    <a:cubicBezTo>
                      <a:pt x="747158" y="669763"/>
                      <a:pt x="734427" y="704580"/>
                      <a:pt x="724087" y="739117"/>
                    </a:cubicBezTo>
                    <a:cubicBezTo>
                      <a:pt x="725846" y="798764"/>
                      <a:pt x="749198" y="870509"/>
                      <a:pt x="808915" y="921997"/>
                    </a:cubicBezTo>
                    <a:cubicBezTo>
                      <a:pt x="809197" y="920098"/>
                      <a:pt x="809337" y="918269"/>
                      <a:pt x="809759" y="916370"/>
                    </a:cubicBezTo>
                    <a:cubicBezTo>
                      <a:pt x="811096" y="907718"/>
                      <a:pt x="813347" y="899066"/>
                      <a:pt x="815668" y="890555"/>
                    </a:cubicBezTo>
                    <a:cubicBezTo>
                      <a:pt x="818482" y="882115"/>
                      <a:pt x="821084" y="873674"/>
                      <a:pt x="824882" y="865867"/>
                    </a:cubicBezTo>
                    <a:cubicBezTo>
                      <a:pt x="828118" y="857848"/>
                      <a:pt x="832619" y="850533"/>
                      <a:pt x="836558" y="843429"/>
                    </a:cubicBezTo>
                    <a:cubicBezTo>
                      <a:pt x="841271" y="836676"/>
                      <a:pt x="845210" y="829924"/>
                      <a:pt x="850204" y="824367"/>
                    </a:cubicBezTo>
                    <a:cubicBezTo>
                      <a:pt x="852596" y="821553"/>
                      <a:pt x="854846" y="818740"/>
                      <a:pt x="857097" y="816137"/>
                    </a:cubicBezTo>
                    <a:cubicBezTo>
                      <a:pt x="859559" y="813675"/>
                      <a:pt x="861880" y="811284"/>
                      <a:pt x="864131" y="809033"/>
                    </a:cubicBezTo>
                    <a:cubicBezTo>
                      <a:pt x="868492" y="804391"/>
                      <a:pt x="873064" y="800733"/>
                      <a:pt x="877003" y="797427"/>
                    </a:cubicBezTo>
                    <a:cubicBezTo>
                      <a:pt x="880872" y="794051"/>
                      <a:pt x="884459" y="791378"/>
                      <a:pt x="887554" y="789338"/>
                    </a:cubicBezTo>
                    <a:cubicBezTo>
                      <a:pt x="893533" y="785188"/>
                      <a:pt x="896979" y="782797"/>
                      <a:pt x="896979" y="782797"/>
                    </a:cubicBezTo>
                    <a:cubicBezTo>
                      <a:pt x="896979" y="782797"/>
                      <a:pt x="894095" y="785751"/>
                      <a:pt x="888961" y="790956"/>
                    </a:cubicBezTo>
                    <a:cubicBezTo>
                      <a:pt x="886358" y="793488"/>
                      <a:pt x="883404" y="796724"/>
                      <a:pt x="880309" y="800663"/>
                    </a:cubicBezTo>
                    <a:cubicBezTo>
                      <a:pt x="877073" y="804531"/>
                      <a:pt x="873416" y="808822"/>
                      <a:pt x="870180" y="814027"/>
                    </a:cubicBezTo>
                    <a:cubicBezTo>
                      <a:pt x="868492" y="816559"/>
                      <a:pt x="866663" y="819162"/>
                      <a:pt x="864835" y="821905"/>
                    </a:cubicBezTo>
                    <a:cubicBezTo>
                      <a:pt x="863217" y="824789"/>
                      <a:pt x="861599" y="827743"/>
                      <a:pt x="859911" y="830768"/>
                    </a:cubicBezTo>
                    <a:cubicBezTo>
                      <a:pt x="856324" y="836676"/>
                      <a:pt x="853862" y="843640"/>
                      <a:pt x="850767" y="850462"/>
                    </a:cubicBezTo>
                    <a:cubicBezTo>
                      <a:pt x="848446" y="857637"/>
                      <a:pt x="845702" y="864741"/>
                      <a:pt x="844225" y="872408"/>
                    </a:cubicBezTo>
                    <a:cubicBezTo>
                      <a:pt x="842186" y="879864"/>
                      <a:pt x="841342" y="887812"/>
                      <a:pt x="840286" y="895479"/>
                    </a:cubicBezTo>
                    <a:cubicBezTo>
                      <a:pt x="839724" y="903287"/>
                      <a:pt x="839161" y="911024"/>
                      <a:pt x="839442" y="918761"/>
                    </a:cubicBezTo>
                    <a:cubicBezTo>
                      <a:pt x="839302" y="925303"/>
                      <a:pt x="840075" y="931774"/>
                      <a:pt x="840708" y="938034"/>
                    </a:cubicBezTo>
                    <a:cubicBezTo>
                      <a:pt x="841412" y="936768"/>
                      <a:pt x="842115" y="935502"/>
                      <a:pt x="842959" y="934236"/>
                    </a:cubicBezTo>
                    <a:cubicBezTo>
                      <a:pt x="845421" y="930789"/>
                      <a:pt x="847953" y="927202"/>
                      <a:pt x="850556" y="923544"/>
                    </a:cubicBezTo>
                    <a:cubicBezTo>
                      <a:pt x="853018" y="919746"/>
                      <a:pt x="856112" y="916440"/>
                      <a:pt x="859207" y="912923"/>
                    </a:cubicBezTo>
                    <a:cubicBezTo>
                      <a:pt x="862373" y="909476"/>
                      <a:pt x="865327" y="905748"/>
                      <a:pt x="868844" y="902443"/>
                    </a:cubicBezTo>
                    <a:cubicBezTo>
                      <a:pt x="875878" y="895831"/>
                      <a:pt x="882982" y="888938"/>
                      <a:pt x="891071" y="883099"/>
                    </a:cubicBezTo>
                    <a:cubicBezTo>
                      <a:pt x="898738" y="876699"/>
                      <a:pt x="907460" y="871564"/>
                      <a:pt x="915830" y="866007"/>
                    </a:cubicBezTo>
                    <a:cubicBezTo>
                      <a:pt x="924622" y="861224"/>
                      <a:pt x="933204" y="856019"/>
                      <a:pt x="942207" y="852080"/>
                    </a:cubicBezTo>
                    <a:cubicBezTo>
                      <a:pt x="950999" y="847719"/>
                      <a:pt x="960002" y="844273"/>
                      <a:pt x="968654" y="840896"/>
                    </a:cubicBezTo>
                    <a:cubicBezTo>
                      <a:pt x="977376" y="837731"/>
                      <a:pt x="985887" y="834918"/>
                      <a:pt x="994046" y="832667"/>
                    </a:cubicBezTo>
                    <a:cubicBezTo>
                      <a:pt x="1002276" y="830557"/>
                      <a:pt x="1009943" y="828306"/>
                      <a:pt x="1017258" y="827040"/>
                    </a:cubicBezTo>
                    <a:cubicBezTo>
                      <a:pt x="1024503" y="825492"/>
                      <a:pt x="1031115" y="824226"/>
                      <a:pt x="1037093" y="823523"/>
                    </a:cubicBezTo>
                    <a:cubicBezTo>
                      <a:pt x="1043002" y="822679"/>
                      <a:pt x="1048137" y="821835"/>
                      <a:pt x="1052427" y="821624"/>
                    </a:cubicBezTo>
                    <a:cubicBezTo>
                      <a:pt x="1060938" y="820991"/>
                      <a:pt x="1065862" y="820569"/>
                      <a:pt x="1065862" y="820569"/>
                    </a:cubicBezTo>
                    <a:cubicBezTo>
                      <a:pt x="1065862" y="820569"/>
                      <a:pt x="1061079" y="821413"/>
                      <a:pt x="1052638" y="822890"/>
                    </a:cubicBezTo>
                    <a:cubicBezTo>
                      <a:pt x="1048418" y="823523"/>
                      <a:pt x="1043354" y="824859"/>
                      <a:pt x="1037586" y="826196"/>
                    </a:cubicBezTo>
                    <a:cubicBezTo>
                      <a:pt x="1031818" y="827462"/>
                      <a:pt x="1025347" y="829361"/>
                      <a:pt x="1018454" y="831541"/>
                    </a:cubicBezTo>
                    <a:cubicBezTo>
                      <a:pt x="1011420" y="833441"/>
                      <a:pt x="1004105" y="836465"/>
                      <a:pt x="996297" y="839279"/>
                    </a:cubicBezTo>
                    <a:cubicBezTo>
                      <a:pt x="988560" y="842303"/>
                      <a:pt x="980541" y="845890"/>
                      <a:pt x="972382" y="849689"/>
                    </a:cubicBezTo>
                    <a:cubicBezTo>
                      <a:pt x="964363" y="853768"/>
                      <a:pt x="955993" y="857918"/>
                      <a:pt x="947975" y="862912"/>
                    </a:cubicBezTo>
                    <a:cubicBezTo>
                      <a:pt x="939745" y="867484"/>
                      <a:pt x="932078" y="873252"/>
                      <a:pt x="924200" y="878527"/>
                    </a:cubicBezTo>
                    <a:cubicBezTo>
                      <a:pt x="916885" y="884577"/>
                      <a:pt x="909148" y="890063"/>
                      <a:pt x="902677" y="896745"/>
                    </a:cubicBezTo>
                    <a:cubicBezTo>
                      <a:pt x="895713" y="902865"/>
                      <a:pt x="889875" y="909828"/>
                      <a:pt x="884107" y="916299"/>
                    </a:cubicBezTo>
                    <a:cubicBezTo>
                      <a:pt x="881223" y="919535"/>
                      <a:pt x="878972" y="923192"/>
                      <a:pt x="876511" y="926498"/>
                    </a:cubicBezTo>
                    <a:cubicBezTo>
                      <a:pt x="874049" y="929875"/>
                      <a:pt x="871587" y="933040"/>
                      <a:pt x="869829" y="936557"/>
                    </a:cubicBezTo>
                    <a:cubicBezTo>
                      <a:pt x="867929" y="939933"/>
                      <a:pt x="866030" y="943239"/>
                      <a:pt x="864202" y="946404"/>
                    </a:cubicBezTo>
                    <a:cubicBezTo>
                      <a:pt x="862373" y="949499"/>
                      <a:pt x="861318" y="952805"/>
                      <a:pt x="859981" y="955830"/>
                    </a:cubicBezTo>
                    <a:cubicBezTo>
                      <a:pt x="893814" y="972781"/>
                      <a:pt x="935103" y="984387"/>
                      <a:pt x="984902" y="988256"/>
                    </a:cubicBezTo>
                    <a:cubicBezTo>
                      <a:pt x="1023659" y="982066"/>
                      <a:pt x="1062556" y="976579"/>
                      <a:pt x="1101523" y="971656"/>
                    </a:cubicBezTo>
                    <a:cubicBezTo>
                      <a:pt x="1198239" y="959557"/>
                      <a:pt x="1295798" y="949851"/>
                      <a:pt x="1393358" y="949358"/>
                    </a:cubicBezTo>
                    <a:cubicBezTo>
                      <a:pt x="1444212" y="949077"/>
                      <a:pt x="1501468" y="948163"/>
                      <a:pt x="1551478" y="964622"/>
                    </a:cubicBezTo>
                    <a:cubicBezTo>
                      <a:pt x="1549790" y="943591"/>
                      <a:pt x="1536356" y="914541"/>
                      <a:pt x="1527352" y="896816"/>
                    </a:cubicBezTo>
                    <a:cubicBezTo>
                      <a:pt x="1505055" y="852924"/>
                      <a:pt x="1477131" y="812128"/>
                      <a:pt x="1447307" y="773090"/>
                    </a:cubicBezTo>
                    <a:cubicBezTo>
                      <a:pt x="1390122" y="698180"/>
                      <a:pt x="1325763" y="629459"/>
                      <a:pt x="1262177" y="560035"/>
                    </a:cubicBezTo>
                    <a:cubicBezTo>
                      <a:pt x="1256127" y="553423"/>
                      <a:pt x="1250078" y="546811"/>
                      <a:pt x="1244100" y="540059"/>
                    </a:cubicBezTo>
                    <a:cubicBezTo>
                      <a:pt x="1242412" y="538863"/>
                      <a:pt x="1239809" y="537175"/>
                      <a:pt x="1236503" y="534924"/>
                    </a:cubicBezTo>
                    <a:cubicBezTo>
                      <a:pt x="1230032" y="530563"/>
                      <a:pt x="1221169" y="524584"/>
                      <a:pt x="1210126" y="517621"/>
                    </a:cubicBezTo>
                    <a:cubicBezTo>
                      <a:pt x="1188110" y="503483"/>
                      <a:pt x="1158216" y="485758"/>
                      <a:pt x="1126634" y="471408"/>
                    </a:cubicBezTo>
                    <a:cubicBezTo>
                      <a:pt x="1118686" y="468032"/>
                      <a:pt x="1110738" y="464375"/>
                      <a:pt x="1102719" y="461561"/>
                    </a:cubicBezTo>
                    <a:cubicBezTo>
                      <a:pt x="1094771" y="458396"/>
                      <a:pt x="1086753" y="455934"/>
                      <a:pt x="1079015" y="453402"/>
                    </a:cubicBezTo>
                    <a:cubicBezTo>
                      <a:pt x="1071208" y="451151"/>
                      <a:pt x="1063611" y="449041"/>
                      <a:pt x="1056225" y="447493"/>
                    </a:cubicBezTo>
                    <a:cubicBezTo>
                      <a:pt x="1048910" y="446016"/>
                      <a:pt x="1041947" y="444539"/>
                      <a:pt x="1035405" y="443906"/>
                    </a:cubicBezTo>
                    <a:cubicBezTo>
                      <a:pt x="1032170" y="443484"/>
                      <a:pt x="1029004" y="443062"/>
                      <a:pt x="1026050" y="442710"/>
                    </a:cubicBezTo>
                    <a:cubicBezTo>
                      <a:pt x="1023096" y="442499"/>
                      <a:pt x="1020212" y="442359"/>
                      <a:pt x="1017539" y="442218"/>
                    </a:cubicBezTo>
                    <a:cubicBezTo>
                      <a:pt x="1012193" y="441866"/>
                      <a:pt x="1007481" y="441585"/>
                      <a:pt x="1003683" y="441866"/>
                    </a:cubicBezTo>
                    <a:cubicBezTo>
                      <a:pt x="995945" y="442077"/>
                      <a:pt x="991514" y="442148"/>
                      <a:pt x="991514" y="442148"/>
                    </a:cubicBezTo>
                    <a:cubicBezTo>
                      <a:pt x="991514" y="442148"/>
                      <a:pt x="995875" y="441444"/>
                      <a:pt x="1003542" y="440108"/>
                    </a:cubicBezTo>
                    <a:cubicBezTo>
                      <a:pt x="1007411" y="439334"/>
                      <a:pt x="1012053" y="438912"/>
                      <a:pt x="1017539" y="438490"/>
                    </a:cubicBezTo>
                    <a:cubicBezTo>
                      <a:pt x="1020283" y="438279"/>
                      <a:pt x="1023166" y="437998"/>
                      <a:pt x="1026191" y="437787"/>
                    </a:cubicBezTo>
                    <a:cubicBezTo>
                      <a:pt x="1029286" y="437787"/>
                      <a:pt x="1032451" y="437716"/>
                      <a:pt x="1035827" y="437646"/>
                    </a:cubicBezTo>
                    <a:cubicBezTo>
                      <a:pt x="1042580" y="437365"/>
                      <a:pt x="1049825" y="437857"/>
                      <a:pt x="1057562" y="438279"/>
                    </a:cubicBezTo>
                    <a:cubicBezTo>
                      <a:pt x="1065299" y="438771"/>
                      <a:pt x="1073388" y="439826"/>
                      <a:pt x="1081758" y="440952"/>
                    </a:cubicBezTo>
                    <a:cubicBezTo>
                      <a:pt x="1090129" y="442359"/>
                      <a:pt x="1098780" y="443765"/>
                      <a:pt x="1107362" y="445805"/>
                    </a:cubicBezTo>
                    <a:cubicBezTo>
                      <a:pt x="1116084" y="447564"/>
                      <a:pt x="1124735" y="450166"/>
                      <a:pt x="1133527" y="452417"/>
                    </a:cubicBezTo>
                    <a:cubicBezTo>
                      <a:pt x="1164898" y="461561"/>
                      <a:pt x="1195214" y="473730"/>
                      <a:pt x="1218848" y="484280"/>
                    </a:cubicBezTo>
                    <a:cubicBezTo>
                      <a:pt x="1209423" y="449252"/>
                      <a:pt x="1195988" y="415349"/>
                      <a:pt x="1179599" y="382993"/>
                    </a:cubicBezTo>
                    <a:cubicBezTo>
                      <a:pt x="1131769" y="288458"/>
                      <a:pt x="1062626" y="199972"/>
                      <a:pt x="971116" y="144335"/>
                    </a:cubicBezTo>
                    <a:cubicBezTo>
                      <a:pt x="858363" y="75755"/>
                      <a:pt x="720852" y="62179"/>
                      <a:pt x="591781" y="54723"/>
                    </a:cubicBezTo>
                    <a:cubicBezTo>
                      <a:pt x="542825" y="51910"/>
                      <a:pt x="493377" y="51417"/>
                      <a:pt x="444773" y="44454"/>
                    </a:cubicBezTo>
                    <a:cubicBezTo>
                      <a:pt x="409393" y="39390"/>
                      <a:pt x="385548" y="23212"/>
                      <a:pt x="363814" y="0"/>
                    </a:cubicBezTo>
                    <a:cubicBezTo>
                      <a:pt x="356358" y="17022"/>
                      <a:pt x="348198" y="33622"/>
                      <a:pt x="340954" y="50714"/>
                    </a:cubicBezTo>
                    <a:cubicBezTo>
                      <a:pt x="340461" y="51769"/>
                      <a:pt x="340110" y="52895"/>
                      <a:pt x="339617" y="5395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23" name="Freeform: Shape 1222">
                <a:extLst>
                  <a:ext uri="{FF2B5EF4-FFF2-40B4-BE49-F238E27FC236}">
                    <a16:creationId xmlns:a16="http://schemas.microsoft.com/office/drawing/2014/main" id="{1975C59A-9727-F5F7-D6E3-FEB9EC2F7F7E}"/>
                  </a:ext>
                </a:extLst>
              </p:cNvPr>
              <p:cNvSpPr/>
              <p:nvPr/>
            </p:nvSpPr>
            <p:spPr>
              <a:xfrm>
                <a:off x="3422528" y="3006173"/>
                <a:ext cx="815925" cy="626736"/>
              </a:xfrm>
              <a:custGeom>
                <a:avLst/>
                <a:gdLst>
                  <a:gd name="connsiteX0" fmla="*/ 811495 w 815925"/>
                  <a:gd name="connsiteY0" fmla="*/ 237554 h 626736"/>
                  <a:gd name="connsiteX1" fmla="*/ 755295 w 815925"/>
                  <a:gd name="connsiteY1" fmla="*/ 98636 h 626736"/>
                  <a:gd name="connsiteX2" fmla="*/ 654570 w 815925"/>
                  <a:gd name="connsiteY2" fmla="*/ 15425 h 626736"/>
                  <a:gd name="connsiteX3" fmla="*/ 421890 w 815925"/>
                  <a:gd name="connsiteY3" fmla="*/ 4312 h 626736"/>
                  <a:gd name="connsiteX4" fmla="*/ 129704 w 815925"/>
                  <a:gd name="connsiteY4" fmla="*/ 35542 h 626736"/>
                  <a:gd name="connsiteX5" fmla="*/ 13575 w 815925"/>
                  <a:gd name="connsiteY5" fmla="*/ 55589 h 626736"/>
                  <a:gd name="connsiteX6" fmla="*/ 0 w 815925"/>
                  <a:gd name="connsiteY6" fmla="*/ 58121 h 626736"/>
                  <a:gd name="connsiteX7" fmla="*/ 120631 w 815925"/>
                  <a:gd name="connsiteY7" fmla="*/ 367962 h 626736"/>
                  <a:gd name="connsiteX8" fmla="*/ 120912 w 815925"/>
                  <a:gd name="connsiteY8" fmla="*/ 380904 h 626736"/>
                  <a:gd name="connsiteX9" fmla="*/ 121053 w 815925"/>
                  <a:gd name="connsiteY9" fmla="*/ 384913 h 626736"/>
                  <a:gd name="connsiteX10" fmla="*/ 120912 w 815925"/>
                  <a:gd name="connsiteY10" fmla="*/ 394972 h 626736"/>
                  <a:gd name="connsiteX11" fmla="*/ 120912 w 815925"/>
                  <a:gd name="connsiteY11" fmla="*/ 396941 h 626736"/>
                  <a:gd name="connsiteX12" fmla="*/ 114511 w 815925"/>
                  <a:gd name="connsiteY12" fmla="*/ 482543 h 626736"/>
                  <a:gd name="connsiteX13" fmla="*/ 107759 w 815925"/>
                  <a:gd name="connsiteY13" fmla="*/ 519752 h 626736"/>
                  <a:gd name="connsiteX14" fmla="*/ 100092 w 815925"/>
                  <a:gd name="connsiteY14" fmla="*/ 549083 h 626736"/>
                  <a:gd name="connsiteX15" fmla="*/ 60421 w 815925"/>
                  <a:gd name="connsiteY15" fmla="*/ 626737 h 626736"/>
                  <a:gd name="connsiteX16" fmla="*/ 143983 w 815925"/>
                  <a:gd name="connsiteY16" fmla="*/ 622024 h 626736"/>
                  <a:gd name="connsiteX17" fmla="*/ 253711 w 815925"/>
                  <a:gd name="connsiteY17" fmla="*/ 615413 h 626736"/>
                  <a:gd name="connsiteX18" fmla="*/ 265739 w 815925"/>
                  <a:gd name="connsiteY18" fmla="*/ 596562 h 626736"/>
                  <a:gd name="connsiteX19" fmla="*/ 268482 w 815925"/>
                  <a:gd name="connsiteY19" fmla="*/ 590020 h 626736"/>
                  <a:gd name="connsiteX20" fmla="*/ 275445 w 815925"/>
                  <a:gd name="connsiteY20" fmla="*/ 572014 h 626736"/>
                  <a:gd name="connsiteX21" fmla="*/ 279455 w 815925"/>
                  <a:gd name="connsiteY21" fmla="*/ 561041 h 626736"/>
                  <a:gd name="connsiteX22" fmla="*/ 283464 w 815925"/>
                  <a:gd name="connsiteY22" fmla="*/ 548450 h 626736"/>
                  <a:gd name="connsiteX23" fmla="*/ 291694 w 815925"/>
                  <a:gd name="connsiteY23" fmla="*/ 519752 h 626736"/>
                  <a:gd name="connsiteX24" fmla="*/ 299220 w 815925"/>
                  <a:gd name="connsiteY24" fmla="*/ 487185 h 626736"/>
                  <a:gd name="connsiteX25" fmla="*/ 305129 w 815925"/>
                  <a:gd name="connsiteY25" fmla="*/ 451805 h 626736"/>
                  <a:gd name="connsiteX26" fmla="*/ 309138 w 815925"/>
                  <a:gd name="connsiteY26" fmla="*/ 414948 h 626736"/>
                  <a:gd name="connsiteX27" fmla="*/ 310615 w 815925"/>
                  <a:gd name="connsiteY27" fmla="*/ 377809 h 626736"/>
                  <a:gd name="connsiteX28" fmla="*/ 309841 w 815925"/>
                  <a:gd name="connsiteY28" fmla="*/ 341726 h 626736"/>
                  <a:gd name="connsiteX29" fmla="*/ 306746 w 815925"/>
                  <a:gd name="connsiteY29" fmla="*/ 308033 h 626736"/>
                  <a:gd name="connsiteX30" fmla="*/ 301822 w 815925"/>
                  <a:gd name="connsiteY30" fmla="*/ 278069 h 626736"/>
                  <a:gd name="connsiteX31" fmla="*/ 296055 w 815925"/>
                  <a:gd name="connsiteY31" fmla="*/ 252958 h 626736"/>
                  <a:gd name="connsiteX32" fmla="*/ 290568 w 815925"/>
                  <a:gd name="connsiteY32" fmla="*/ 233826 h 626736"/>
                  <a:gd name="connsiteX33" fmla="*/ 285082 w 815925"/>
                  <a:gd name="connsiteY33" fmla="*/ 217297 h 626736"/>
                  <a:gd name="connsiteX34" fmla="*/ 292256 w 815925"/>
                  <a:gd name="connsiteY34" fmla="*/ 233193 h 626736"/>
                  <a:gd name="connsiteX35" fmla="*/ 299642 w 815925"/>
                  <a:gd name="connsiteY35" fmla="*/ 251833 h 626736"/>
                  <a:gd name="connsiteX36" fmla="*/ 307942 w 815925"/>
                  <a:gd name="connsiteY36" fmla="*/ 276522 h 626736"/>
                  <a:gd name="connsiteX37" fmla="*/ 315960 w 815925"/>
                  <a:gd name="connsiteY37" fmla="*/ 306416 h 626736"/>
                  <a:gd name="connsiteX38" fmla="*/ 322502 w 815925"/>
                  <a:gd name="connsiteY38" fmla="*/ 340389 h 626736"/>
                  <a:gd name="connsiteX39" fmla="*/ 327004 w 815925"/>
                  <a:gd name="connsiteY39" fmla="*/ 377176 h 626736"/>
                  <a:gd name="connsiteX40" fmla="*/ 329325 w 815925"/>
                  <a:gd name="connsiteY40" fmla="*/ 415511 h 626736"/>
                  <a:gd name="connsiteX41" fmla="*/ 328973 w 815925"/>
                  <a:gd name="connsiteY41" fmla="*/ 453986 h 626736"/>
                  <a:gd name="connsiteX42" fmla="*/ 326511 w 815925"/>
                  <a:gd name="connsiteY42" fmla="*/ 491265 h 626736"/>
                  <a:gd name="connsiteX43" fmla="*/ 322080 w 815925"/>
                  <a:gd name="connsiteY43" fmla="*/ 526012 h 626736"/>
                  <a:gd name="connsiteX44" fmla="*/ 316453 w 815925"/>
                  <a:gd name="connsiteY44" fmla="*/ 557032 h 626736"/>
                  <a:gd name="connsiteX45" fmla="*/ 313569 w 815925"/>
                  <a:gd name="connsiteY45" fmla="*/ 570818 h 626736"/>
                  <a:gd name="connsiteX46" fmla="*/ 310333 w 815925"/>
                  <a:gd name="connsiteY46" fmla="*/ 583268 h 626736"/>
                  <a:gd name="connsiteX47" fmla="*/ 309841 w 815925"/>
                  <a:gd name="connsiteY47" fmla="*/ 585237 h 626736"/>
                  <a:gd name="connsiteX48" fmla="*/ 403884 w 815925"/>
                  <a:gd name="connsiteY48" fmla="*/ 582494 h 626736"/>
                  <a:gd name="connsiteX49" fmla="*/ 530985 w 815925"/>
                  <a:gd name="connsiteY49" fmla="*/ 564628 h 626736"/>
                  <a:gd name="connsiteX50" fmla="*/ 531759 w 815925"/>
                  <a:gd name="connsiteY50" fmla="*/ 564347 h 626736"/>
                  <a:gd name="connsiteX51" fmla="*/ 544420 w 815925"/>
                  <a:gd name="connsiteY51" fmla="*/ 559142 h 626736"/>
                  <a:gd name="connsiteX52" fmla="*/ 560457 w 815925"/>
                  <a:gd name="connsiteY52" fmla="*/ 551686 h 626736"/>
                  <a:gd name="connsiteX53" fmla="*/ 599284 w 815925"/>
                  <a:gd name="connsiteY53" fmla="*/ 529107 h 626736"/>
                  <a:gd name="connsiteX54" fmla="*/ 619752 w 815925"/>
                  <a:gd name="connsiteY54" fmla="*/ 514055 h 626736"/>
                  <a:gd name="connsiteX55" fmla="*/ 639658 w 815925"/>
                  <a:gd name="connsiteY55" fmla="*/ 496822 h 626736"/>
                  <a:gd name="connsiteX56" fmla="*/ 657665 w 815925"/>
                  <a:gd name="connsiteY56" fmla="*/ 477620 h 626736"/>
                  <a:gd name="connsiteX57" fmla="*/ 673350 w 815925"/>
                  <a:gd name="connsiteY57" fmla="*/ 457362 h 626736"/>
                  <a:gd name="connsiteX58" fmla="*/ 685589 w 815925"/>
                  <a:gd name="connsiteY58" fmla="*/ 436753 h 626736"/>
                  <a:gd name="connsiteX59" fmla="*/ 690583 w 815925"/>
                  <a:gd name="connsiteY59" fmla="*/ 426765 h 626736"/>
                  <a:gd name="connsiteX60" fmla="*/ 694381 w 815925"/>
                  <a:gd name="connsiteY60" fmla="*/ 417058 h 626736"/>
                  <a:gd name="connsiteX61" fmla="*/ 697687 w 815925"/>
                  <a:gd name="connsiteY61" fmla="*/ 407984 h 626736"/>
                  <a:gd name="connsiteX62" fmla="*/ 699938 w 815925"/>
                  <a:gd name="connsiteY62" fmla="*/ 399544 h 626736"/>
                  <a:gd name="connsiteX63" fmla="*/ 702963 w 815925"/>
                  <a:gd name="connsiteY63" fmla="*/ 385687 h 626736"/>
                  <a:gd name="connsiteX64" fmla="*/ 704792 w 815925"/>
                  <a:gd name="connsiteY64" fmla="*/ 373378 h 626736"/>
                  <a:gd name="connsiteX65" fmla="*/ 704229 w 815925"/>
                  <a:gd name="connsiteY65" fmla="*/ 385828 h 626736"/>
                  <a:gd name="connsiteX66" fmla="*/ 702681 w 815925"/>
                  <a:gd name="connsiteY66" fmla="*/ 400107 h 626736"/>
                  <a:gd name="connsiteX67" fmla="*/ 701275 w 815925"/>
                  <a:gd name="connsiteY67" fmla="*/ 408899 h 626736"/>
                  <a:gd name="connsiteX68" fmla="*/ 698883 w 815925"/>
                  <a:gd name="connsiteY68" fmla="*/ 418465 h 626736"/>
                  <a:gd name="connsiteX69" fmla="*/ 695999 w 815925"/>
                  <a:gd name="connsiteY69" fmla="*/ 428805 h 626736"/>
                  <a:gd name="connsiteX70" fmla="*/ 691990 w 815925"/>
                  <a:gd name="connsiteY70" fmla="*/ 439637 h 626736"/>
                  <a:gd name="connsiteX71" fmla="*/ 681580 w 815925"/>
                  <a:gd name="connsiteY71" fmla="*/ 462286 h 626736"/>
                  <a:gd name="connsiteX72" fmla="*/ 667512 w 815925"/>
                  <a:gd name="connsiteY72" fmla="*/ 485005 h 626736"/>
                  <a:gd name="connsiteX73" fmla="*/ 650771 w 815925"/>
                  <a:gd name="connsiteY73" fmla="*/ 507091 h 626736"/>
                  <a:gd name="connsiteX74" fmla="*/ 631780 w 815925"/>
                  <a:gd name="connsiteY74" fmla="*/ 527349 h 626736"/>
                  <a:gd name="connsiteX75" fmla="*/ 619752 w 815925"/>
                  <a:gd name="connsiteY75" fmla="*/ 538673 h 626736"/>
                  <a:gd name="connsiteX76" fmla="*/ 730535 w 815925"/>
                  <a:gd name="connsiteY76" fmla="*/ 479378 h 626736"/>
                  <a:gd name="connsiteX77" fmla="*/ 811706 w 815925"/>
                  <a:gd name="connsiteY77" fmla="*/ 237625 h 62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815925" h="626736">
                    <a:moveTo>
                      <a:pt x="811495" y="237554"/>
                    </a:moveTo>
                    <a:cubicBezTo>
                      <a:pt x="802984" y="187825"/>
                      <a:pt x="785118" y="139713"/>
                      <a:pt x="755295" y="98636"/>
                    </a:cubicBezTo>
                    <a:cubicBezTo>
                      <a:pt x="730957" y="65014"/>
                      <a:pt x="695577" y="27594"/>
                      <a:pt x="654570" y="15425"/>
                    </a:cubicBezTo>
                    <a:cubicBezTo>
                      <a:pt x="581207" y="-6380"/>
                      <a:pt x="497223" y="21"/>
                      <a:pt x="421890" y="4312"/>
                    </a:cubicBezTo>
                    <a:cubicBezTo>
                      <a:pt x="324120" y="9869"/>
                      <a:pt x="226560" y="20771"/>
                      <a:pt x="129704" y="35542"/>
                    </a:cubicBezTo>
                    <a:cubicBezTo>
                      <a:pt x="90877" y="41451"/>
                      <a:pt x="52121" y="47851"/>
                      <a:pt x="13575" y="55589"/>
                    </a:cubicBezTo>
                    <a:cubicBezTo>
                      <a:pt x="9215" y="56433"/>
                      <a:pt x="4642" y="57347"/>
                      <a:pt x="0" y="58121"/>
                    </a:cubicBezTo>
                    <a:cubicBezTo>
                      <a:pt x="91651" y="115236"/>
                      <a:pt x="117747" y="272513"/>
                      <a:pt x="120631" y="367962"/>
                    </a:cubicBezTo>
                    <a:cubicBezTo>
                      <a:pt x="120771" y="372041"/>
                      <a:pt x="120842" y="376402"/>
                      <a:pt x="120912" y="380904"/>
                    </a:cubicBezTo>
                    <a:cubicBezTo>
                      <a:pt x="120912" y="382241"/>
                      <a:pt x="121053" y="383577"/>
                      <a:pt x="121053" y="384913"/>
                    </a:cubicBezTo>
                    <a:cubicBezTo>
                      <a:pt x="121053" y="388290"/>
                      <a:pt x="120982" y="391596"/>
                      <a:pt x="120912" y="394972"/>
                    </a:cubicBezTo>
                    <a:cubicBezTo>
                      <a:pt x="120912" y="395605"/>
                      <a:pt x="120912" y="396308"/>
                      <a:pt x="120912" y="396941"/>
                    </a:cubicBezTo>
                    <a:cubicBezTo>
                      <a:pt x="120631" y="425569"/>
                      <a:pt x="118872" y="454267"/>
                      <a:pt x="114511" y="482543"/>
                    </a:cubicBezTo>
                    <a:cubicBezTo>
                      <a:pt x="112753" y="494923"/>
                      <a:pt x="110502" y="507443"/>
                      <a:pt x="107759" y="519752"/>
                    </a:cubicBezTo>
                    <a:cubicBezTo>
                      <a:pt x="105860" y="529600"/>
                      <a:pt x="103609" y="539869"/>
                      <a:pt x="100092" y="549083"/>
                    </a:cubicBezTo>
                    <a:cubicBezTo>
                      <a:pt x="90948" y="578977"/>
                      <a:pt x="78217" y="606339"/>
                      <a:pt x="60421" y="626737"/>
                    </a:cubicBezTo>
                    <a:cubicBezTo>
                      <a:pt x="88697" y="625682"/>
                      <a:pt x="116973" y="623361"/>
                      <a:pt x="143983" y="622024"/>
                    </a:cubicBezTo>
                    <a:cubicBezTo>
                      <a:pt x="180559" y="620196"/>
                      <a:pt x="217135" y="618015"/>
                      <a:pt x="253711" y="615413"/>
                    </a:cubicBezTo>
                    <a:cubicBezTo>
                      <a:pt x="257228" y="609293"/>
                      <a:pt x="261167" y="602330"/>
                      <a:pt x="265739" y="596562"/>
                    </a:cubicBezTo>
                    <a:cubicBezTo>
                      <a:pt x="266512" y="594592"/>
                      <a:pt x="267427" y="592482"/>
                      <a:pt x="268482" y="590020"/>
                    </a:cubicBezTo>
                    <a:cubicBezTo>
                      <a:pt x="270803" y="584815"/>
                      <a:pt x="272913" y="578837"/>
                      <a:pt x="275445" y="572014"/>
                    </a:cubicBezTo>
                    <a:cubicBezTo>
                      <a:pt x="276711" y="568567"/>
                      <a:pt x="278048" y="564910"/>
                      <a:pt x="279455" y="561041"/>
                    </a:cubicBezTo>
                    <a:cubicBezTo>
                      <a:pt x="280721" y="557032"/>
                      <a:pt x="282057" y="552811"/>
                      <a:pt x="283464" y="548450"/>
                    </a:cubicBezTo>
                    <a:cubicBezTo>
                      <a:pt x="286418" y="539728"/>
                      <a:pt x="288950" y="530022"/>
                      <a:pt x="291694" y="519752"/>
                    </a:cubicBezTo>
                    <a:cubicBezTo>
                      <a:pt x="294507" y="509553"/>
                      <a:pt x="296688" y="498510"/>
                      <a:pt x="299220" y="487185"/>
                    </a:cubicBezTo>
                    <a:cubicBezTo>
                      <a:pt x="301260" y="475791"/>
                      <a:pt x="303651" y="463974"/>
                      <a:pt x="305129" y="451805"/>
                    </a:cubicBezTo>
                    <a:cubicBezTo>
                      <a:pt x="307027" y="439707"/>
                      <a:pt x="308012" y="427328"/>
                      <a:pt x="309138" y="414948"/>
                    </a:cubicBezTo>
                    <a:cubicBezTo>
                      <a:pt x="309771" y="402568"/>
                      <a:pt x="310826" y="390048"/>
                      <a:pt x="310615" y="377809"/>
                    </a:cubicBezTo>
                    <a:cubicBezTo>
                      <a:pt x="310896" y="365500"/>
                      <a:pt x="310404" y="353472"/>
                      <a:pt x="309841" y="341726"/>
                    </a:cubicBezTo>
                    <a:cubicBezTo>
                      <a:pt x="309138" y="330049"/>
                      <a:pt x="308083" y="318725"/>
                      <a:pt x="306746" y="308033"/>
                    </a:cubicBezTo>
                    <a:cubicBezTo>
                      <a:pt x="305129" y="297412"/>
                      <a:pt x="303932" y="287213"/>
                      <a:pt x="301822" y="278069"/>
                    </a:cubicBezTo>
                    <a:cubicBezTo>
                      <a:pt x="300064" y="268785"/>
                      <a:pt x="298235" y="260344"/>
                      <a:pt x="296055" y="252958"/>
                    </a:cubicBezTo>
                    <a:cubicBezTo>
                      <a:pt x="294085" y="245502"/>
                      <a:pt x="292467" y="239031"/>
                      <a:pt x="290568" y="233826"/>
                    </a:cubicBezTo>
                    <a:cubicBezTo>
                      <a:pt x="287051" y="223346"/>
                      <a:pt x="285082" y="217297"/>
                      <a:pt x="285082" y="217297"/>
                    </a:cubicBezTo>
                    <a:cubicBezTo>
                      <a:pt x="285082" y="217297"/>
                      <a:pt x="287684" y="223065"/>
                      <a:pt x="292256" y="233193"/>
                    </a:cubicBezTo>
                    <a:cubicBezTo>
                      <a:pt x="294718" y="238187"/>
                      <a:pt x="296969" y="244588"/>
                      <a:pt x="299642" y="251833"/>
                    </a:cubicBezTo>
                    <a:cubicBezTo>
                      <a:pt x="302526" y="259078"/>
                      <a:pt x="305269" y="267378"/>
                      <a:pt x="307942" y="276522"/>
                    </a:cubicBezTo>
                    <a:cubicBezTo>
                      <a:pt x="311037" y="285596"/>
                      <a:pt x="313217" y="295724"/>
                      <a:pt x="315960" y="306416"/>
                    </a:cubicBezTo>
                    <a:cubicBezTo>
                      <a:pt x="318352" y="317107"/>
                      <a:pt x="320603" y="328502"/>
                      <a:pt x="322502" y="340389"/>
                    </a:cubicBezTo>
                    <a:cubicBezTo>
                      <a:pt x="324260" y="352276"/>
                      <a:pt x="326019" y="364586"/>
                      <a:pt x="327004" y="377176"/>
                    </a:cubicBezTo>
                    <a:cubicBezTo>
                      <a:pt x="328411" y="389767"/>
                      <a:pt x="328621" y="402639"/>
                      <a:pt x="329325" y="415511"/>
                    </a:cubicBezTo>
                    <a:cubicBezTo>
                      <a:pt x="329325" y="428383"/>
                      <a:pt x="329677" y="441254"/>
                      <a:pt x="328973" y="453986"/>
                    </a:cubicBezTo>
                    <a:cubicBezTo>
                      <a:pt x="328692" y="466717"/>
                      <a:pt x="327426" y="479167"/>
                      <a:pt x="326511" y="491265"/>
                    </a:cubicBezTo>
                    <a:cubicBezTo>
                      <a:pt x="325034" y="503293"/>
                      <a:pt x="323909" y="515039"/>
                      <a:pt x="322080" y="526012"/>
                    </a:cubicBezTo>
                    <a:cubicBezTo>
                      <a:pt x="320321" y="537055"/>
                      <a:pt x="318633" y="547466"/>
                      <a:pt x="316453" y="557032"/>
                    </a:cubicBezTo>
                    <a:cubicBezTo>
                      <a:pt x="315468" y="561815"/>
                      <a:pt x="314483" y="566387"/>
                      <a:pt x="313569" y="570818"/>
                    </a:cubicBezTo>
                    <a:cubicBezTo>
                      <a:pt x="312444" y="575179"/>
                      <a:pt x="311388" y="579399"/>
                      <a:pt x="310333" y="583268"/>
                    </a:cubicBezTo>
                    <a:cubicBezTo>
                      <a:pt x="310193" y="583971"/>
                      <a:pt x="309982" y="584534"/>
                      <a:pt x="309841" y="585237"/>
                    </a:cubicBezTo>
                    <a:cubicBezTo>
                      <a:pt x="341212" y="585800"/>
                      <a:pt x="372653" y="584886"/>
                      <a:pt x="403884" y="582494"/>
                    </a:cubicBezTo>
                    <a:cubicBezTo>
                      <a:pt x="446016" y="579259"/>
                      <a:pt x="488923" y="573772"/>
                      <a:pt x="530985" y="564628"/>
                    </a:cubicBezTo>
                    <a:cubicBezTo>
                      <a:pt x="531266" y="564558"/>
                      <a:pt x="531478" y="564417"/>
                      <a:pt x="531759" y="564347"/>
                    </a:cubicBezTo>
                    <a:cubicBezTo>
                      <a:pt x="535627" y="563010"/>
                      <a:pt x="539637" y="561182"/>
                      <a:pt x="544420" y="559142"/>
                    </a:cubicBezTo>
                    <a:cubicBezTo>
                      <a:pt x="549203" y="557243"/>
                      <a:pt x="554548" y="554640"/>
                      <a:pt x="560457" y="551686"/>
                    </a:cubicBezTo>
                    <a:cubicBezTo>
                      <a:pt x="572274" y="545918"/>
                      <a:pt x="585568" y="538251"/>
                      <a:pt x="599284" y="529107"/>
                    </a:cubicBezTo>
                    <a:cubicBezTo>
                      <a:pt x="606036" y="524395"/>
                      <a:pt x="613070" y="519541"/>
                      <a:pt x="619752" y="514055"/>
                    </a:cubicBezTo>
                    <a:cubicBezTo>
                      <a:pt x="626716" y="508850"/>
                      <a:pt x="633046" y="502730"/>
                      <a:pt x="639658" y="496822"/>
                    </a:cubicBezTo>
                    <a:cubicBezTo>
                      <a:pt x="645778" y="490562"/>
                      <a:pt x="652249" y="484442"/>
                      <a:pt x="657665" y="477620"/>
                    </a:cubicBezTo>
                    <a:cubicBezTo>
                      <a:pt x="663573" y="471148"/>
                      <a:pt x="668356" y="464114"/>
                      <a:pt x="673350" y="457362"/>
                    </a:cubicBezTo>
                    <a:cubicBezTo>
                      <a:pt x="677641" y="450328"/>
                      <a:pt x="682354" y="443646"/>
                      <a:pt x="685589" y="436753"/>
                    </a:cubicBezTo>
                    <a:cubicBezTo>
                      <a:pt x="687277" y="433306"/>
                      <a:pt x="688966" y="430000"/>
                      <a:pt x="690583" y="426765"/>
                    </a:cubicBezTo>
                    <a:cubicBezTo>
                      <a:pt x="692130" y="423529"/>
                      <a:pt x="693186" y="420153"/>
                      <a:pt x="694381" y="417058"/>
                    </a:cubicBezTo>
                    <a:cubicBezTo>
                      <a:pt x="695507" y="413893"/>
                      <a:pt x="696773" y="410939"/>
                      <a:pt x="697687" y="407984"/>
                    </a:cubicBezTo>
                    <a:cubicBezTo>
                      <a:pt x="698461" y="405030"/>
                      <a:pt x="699235" y="402217"/>
                      <a:pt x="699938" y="399544"/>
                    </a:cubicBezTo>
                    <a:cubicBezTo>
                      <a:pt x="701486" y="394268"/>
                      <a:pt x="702541" y="389626"/>
                      <a:pt x="702963" y="385687"/>
                    </a:cubicBezTo>
                    <a:cubicBezTo>
                      <a:pt x="704158" y="377880"/>
                      <a:pt x="704792" y="373378"/>
                      <a:pt x="704792" y="373378"/>
                    </a:cubicBezTo>
                    <a:cubicBezTo>
                      <a:pt x="704792" y="373378"/>
                      <a:pt x="704580" y="377880"/>
                      <a:pt x="704229" y="385828"/>
                    </a:cubicBezTo>
                    <a:cubicBezTo>
                      <a:pt x="704229" y="389837"/>
                      <a:pt x="703666" y="394620"/>
                      <a:pt x="702681" y="400107"/>
                    </a:cubicBezTo>
                    <a:cubicBezTo>
                      <a:pt x="702259" y="402850"/>
                      <a:pt x="701767" y="405804"/>
                      <a:pt x="701275" y="408899"/>
                    </a:cubicBezTo>
                    <a:cubicBezTo>
                      <a:pt x="700642" y="411923"/>
                      <a:pt x="699727" y="415089"/>
                      <a:pt x="698883" y="418465"/>
                    </a:cubicBezTo>
                    <a:cubicBezTo>
                      <a:pt x="697969" y="421771"/>
                      <a:pt x="697195" y="425288"/>
                      <a:pt x="695999" y="428805"/>
                    </a:cubicBezTo>
                    <a:cubicBezTo>
                      <a:pt x="694663" y="432251"/>
                      <a:pt x="693396" y="435909"/>
                      <a:pt x="691990" y="439637"/>
                    </a:cubicBezTo>
                    <a:cubicBezTo>
                      <a:pt x="689388" y="447163"/>
                      <a:pt x="685308" y="454478"/>
                      <a:pt x="681580" y="462286"/>
                    </a:cubicBezTo>
                    <a:cubicBezTo>
                      <a:pt x="677148" y="469742"/>
                      <a:pt x="672928" y="477690"/>
                      <a:pt x="667512" y="485005"/>
                    </a:cubicBezTo>
                    <a:cubicBezTo>
                      <a:pt x="662518" y="492672"/>
                      <a:pt x="656539" y="499776"/>
                      <a:pt x="650771" y="507091"/>
                    </a:cubicBezTo>
                    <a:cubicBezTo>
                      <a:pt x="644512" y="513914"/>
                      <a:pt x="638533" y="521089"/>
                      <a:pt x="631780" y="527349"/>
                    </a:cubicBezTo>
                    <a:cubicBezTo>
                      <a:pt x="627841" y="531358"/>
                      <a:pt x="623762" y="535016"/>
                      <a:pt x="619752" y="538673"/>
                    </a:cubicBezTo>
                    <a:cubicBezTo>
                      <a:pt x="659072" y="523832"/>
                      <a:pt x="696562" y="504559"/>
                      <a:pt x="730535" y="479378"/>
                    </a:cubicBezTo>
                    <a:cubicBezTo>
                      <a:pt x="801647" y="422122"/>
                      <a:pt x="826829" y="325829"/>
                      <a:pt x="811706" y="23762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24" name="Freeform: Shape 1223">
                <a:extLst>
                  <a:ext uri="{FF2B5EF4-FFF2-40B4-BE49-F238E27FC236}">
                    <a16:creationId xmlns:a16="http://schemas.microsoft.com/office/drawing/2014/main" id="{CF9777E5-45DF-41DD-30B1-D87E0BF75925}"/>
                  </a:ext>
                </a:extLst>
              </p:cNvPr>
              <p:cNvSpPr/>
              <p:nvPr/>
            </p:nvSpPr>
            <p:spPr>
              <a:xfrm>
                <a:off x="1459312" y="1693116"/>
                <a:ext cx="1600340" cy="2594223"/>
              </a:xfrm>
              <a:custGeom>
                <a:avLst/>
                <a:gdLst>
                  <a:gd name="connsiteX0" fmla="*/ 1514739 w 1600340"/>
                  <a:gd name="connsiteY0" fmla="*/ 1946195 h 2594223"/>
                  <a:gd name="connsiteX1" fmla="*/ 1449043 w 1600340"/>
                  <a:gd name="connsiteY1" fmla="*/ 1876138 h 2594223"/>
                  <a:gd name="connsiteX2" fmla="*/ 1457202 w 1600340"/>
                  <a:gd name="connsiteY2" fmla="*/ 1811567 h 2594223"/>
                  <a:gd name="connsiteX3" fmla="*/ 1420907 w 1600340"/>
                  <a:gd name="connsiteY3" fmla="*/ 1762471 h 2594223"/>
                  <a:gd name="connsiteX4" fmla="*/ 1411763 w 1600340"/>
                  <a:gd name="connsiteY4" fmla="*/ 1765496 h 2594223"/>
                  <a:gd name="connsiteX5" fmla="*/ 1380955 w 1600340"/>
                  <a:gd name="connsiteY5" fmla="*/ 1772811 h 2594223"/>
                  <a:gd name="connsiteX6" fmla="*/ 1217207 w 1600340"/>
                  <a:gd name="connsiteY6" fmla="*/ 1783995 h 2594223"/>
                  <a:gd name="connsiteX7" fmla="*/ 1130480 w 1600340"/>
                  <a:gd name="connsiteY7" fmla="*/ 1777946 h 2594223"/>
                  <a:gd name="connsiteX8" fmla="*/ 1055780 w 1600340"/>
                  <a:gd name="connsiteY8" fmla="*/ 1766058 h 2594223"/>
                  <a:gd name="connsiteX9" fmla="*/ 1026379 w 1600340"/>
                  <a:gd name="connsiteY9" fmla="*/ 1759376 h 2594223"/>
                  <a:gd name="connsiteX10" fmla="*/ 1003941 w 1600340"/>
                  <a:gd name="connsiteY10" fmla="*/ 1753468 h 2594223"/>
                  <a:gd name="connsiteX11" fmla="*/ 984598 w 1600340"/>
                  <a:gd name="connsiteY11" fmla="*/ 1747630 h 2594223"/>
                  <a:gd name="connsiteX12" fmla="*/ 1004363 w 1600340"/>
                  <a:gd name="connsiteY12" fmla="*/ 1751780 h 2594223"/>
                  <a:gd name="connsiteX13" fmla="*/ 1027153 w 1600340"/>
                  <a:gd name="connsiteY13" fmla="*/ 1755789 h 2594223"/>
                  <a:gd name="connsiteX14" fmla="*/ 1056835 w 1600340"/>
                  <a:gd name="connsiteY14" fmla="*/ 1759939 h 2594223"/>
                  <a:gd name="connsiteX15" fmla="*/ 1131394 w 1600340"/>
                  <a:gd name="connsiteY15" fmla="*/ 1765355 h 2594223"/>
                  <a:gd name="connsiteX16" fmla="*/ 1216855 w 1600340"/>
                  <a:gd name="connsiteY16" fmla="*/ 1763948 h 2594223"/>
                  <a:gd name="connsiteX17" fmla="*/ 1373077 w 1600340"/>
                  <a:gd name="connsiteY17" fmla="*/ 1739822 h 2594223"/>
                  <a:gd name="connsiteX18" fmla="*/ 1400017 w 1600340"/>
                  <a:gd name="connsiteY18" fmla="*/ 1730959 h 2594223"/>
                  <a:gd name="connsiteX19" fmla="*/ 1416546 w 1600340"/>
                  <a:gd name="connsiteY19" fmla="*/ 1723293 h 2594223"/>
                  <a:gd name="connsiteX20" fmla="*/ 1436312 w 1600340"/>
                  <a:gd name="connsiteY20" fmla="*/ 1670257 h 2594223"/>
                  <a:gd name="connsiteX21" fmla="*/ 1406488 w 1600340"/>
                  <a:gd name="connsiteY21" fmla="*/ 1580013 h 2594223"/>
                  <a:gd name="connsiteX22" fmla="*/ 1441094 w 1600340"/>
                  <a:gd name="connsiteY22" fmla="*/ 1510870 h 2594223"/>
                  <a:gd name="connsiteX23" fmla="*/ 1467401 w 1600340"/>
                  <a:gd name="connsiteY23" fmla="*/ 1389536 h 2594223"/>
                  <a:gd name="connsiteX24" fmla="*/ 1522054 w 1600340"/>
                  <a:gd name="connsiteY24" fmla="*/ 1360557 h 2594223"/>
                  <a:gd name="connsiteX25" fmla="*/ 1544914 w 1600340"/>
                  <a:gd name="connsiteY25" fmla="*/ 1331226 h 2594223"/>
                  <a:gd name="connsiteX26" fmla="*/ 1575722 w 1600340"/>
                  <a:gd name="connsiteY26" fmla="*/ 1303372 h 2594223"/>
                  <a:gd name="connsiteX27" fmla="*/ 1600341 w 1600340"/>
                  <a:gd name="connsiteY27" fmla="*/ 1289375 h 2594223"/>
                  <a:gd name="connsiteX28" fmla="*/ 1572205 w 1600340"/>
                  <a:gd name="connsiteY28" fmla="*/ 1174301 h 2594223"/>
                  <a:gd name="connsiteX29" fmla="*/ 1388059 w 1600340"/>
                  <a:gd name="connsiteY29" fmla="*/ 863405 h 2594223"/>
                  <a:gd name="connsiteX30" fmla="*/ 1216504 w 1600340"/>
                  <a:gd name="connsiteY30" fmla="*/ 689669 h 2594223"/>
                  <a:gd name="connsiteX31" fmla="*/ 1094185 w 1600340"/>
                  <a:gd name="connsiteY31" fmla="*/ 586130 h 2594223"/>
                  <a:gd name="connsiteX32" fmla="*/ 1041713 w 1600340"/>
                  <a:gd name="connsiteY32" fmla="*/ 477739 h 2594223"/>
                  <a:gd name="connsiteX33" fmla="*/ 1052967 w 1600340"/>
                  <a:gd name="connsiteY33" fmla="*/ 371950 h 2594223"/>
                  <a:gd name="connsiteX34" fmla="*/ 1072521 w 1600340"/>
                  <a:gd name="connsiteY34" fmla="*/ 361610 h 2594223"/>
                  <a:gd name="connsiteX35" fmla="*/ 1073857 w 1600340"/>
                  <a:gd name="connsiteY35" fmla="*/ 361118 h 2594223"/>
                  <a:gd name="connsiteX36" fmla="*/ 1244920 w 1600340"/>
                  <a:gd name="connsiteY36" fmla="*/ 223395 h 2594223"/>
                  <a:gd name="connsiteX37" fmla="*/ 1240981 w 1600340"/>
                  <a:gd name="connsiteY37" fmla="*/ 223747 h 2594223"/>
                  <a:gd name="connsiteX38" fmla="*/ 1205812 w 1600340"/>
                  <a:gd name="connsiteY38" fmla="*/ 187030 h 2594223"/>
                  <a:gd name="connsiteX39" fmla="*/ 1200818 w 1600340"/>
                  <a:gd name="connsiteY39" fmla="*/ 175213 h 2594223"/>
                  <a:gd name="connsiteX40" fmla="*/ 1191956 w 1600340"/>
                  <a:gd name="connsiteY40" fmla="*/ 145038 h 2594223"/>
                  <a:gd name="connsiteX41" fmla="*/ 1185414 w 1600340"/>
                  <a:gd name="connsiteY41" fmla="*/ 0 h 2594223"/>
                  <a:gd name="connsiteX42" fmla="*/ 1144688 w 1600340"/>
                  <a:gd name="connsiteY42" fmla="*/ 40585 h 2594223"/>
                  <a:gd name="connsiteX43" fmla="*/ 1078078 w 1600340"/>
                  <a:gd name="connsiteY43" fmla="*/ 101358 h 2594223"/>
                  <a:gd name="connsiteX44" fmla="*/ 1074772 w 1600340"/>
                  <a:gd name="connsiteY44" fmla="*/ 106141 h 2594223"/>
                  <a:gd name="connsiteX45" fmla="*/ 1062744 w 1600340"/>
                  <a:gd name="connsiteY45" fmla="*/ 124851 h 2594223"/>
                  <a:gd name="connsiteX46" fmla="*/ 1049520 w 1600340"/>
                  <a:gd name="connsiteY46" fmla="*/ 148062 h 2594223"/>
                  <a:gd name="connsiteX47" fmla="*/ 1036015 w 1600340"/>
                  <a:gd name="connsiteY47" fmla="*/ 174721 h 2594223"/>
                  <a:gd name="connsiteX48" fmla="*/ 1022862 w 1600340"/>
                  <a:gd name="connsiteY48" fmla="*/ 203982 h 2594223"/>
                  <a:gd name="connsiteX49" fmla="*/ 1010342 w 1600340"/>
                  <a:gd name="connsiteY49" fmla="*/ 234719 h 2594223"/>
                  <a:gd name="connsiteX50" fmla="*/ 998877 w 1600340"/>
                  <a:gd name="connsiteY50" fmla="*/ 265950 h 2594223"/>
                  <a:gd name="connsiteX51" fmla="*/ 988959 w 1600340"/>
                  <a:gd name="connsiteY51" fmla="*/ 296617 h 2594223"/>
                  <a:gd name="connsiteX52" fmla="*/ 980589 w 1600340"/>
                  <a:gd name="connsiteY52" fmla="*/ 325597 h 2594223"/>
                  <a:gd name="connsiteX53" fmla="*/ 973977 w 1600340"/>
                  <a:gd name="connsiteY53" fmla="*/ 351833 h 2594223"/>
                  <a:gd name="connsiteX54" fmla="*/ 969264 w 1600340"/>
                  <a:gd name="connsiteY54" fmla="*/ 374201 h 2594223"/>
                  <a:gd name="connsiteX55" fmla="*/ 966380 w 1600340"/>
                  <a:gd name="connsiteY55" fmla="*/ 391574 h 2594223"/>
                  <a:gd name="connsiteX56" fmla="*/ 964622 w 1600340"/>
                  <a:gd name="connsiteY56" fmla="*/ 406838 h 2594223"/>
                  <a:gd name="connsiteX57" fmla="*/ 965536 w 1600340"/>
                  <a:gd name="connsiteY57" fmla="*/ 391434 h 2594223"/>
                  <a:gd name="connsiteX58" fmla="*/ 967435 w 1600340"/>
                  <a:gd name="connsiteY58" fmla="*/ 373849 h 2594223"/>
                  <a:gd name="connsiteX59" fmla="*/ 970882 w 1600340"/>
                  <a:gd name="connsiteY59" fmla="*/ 351130 h 2594223"/>
                  <a:gd name="connsiteX60" fmla="*/ 976017 w 1600340"/>
                  <a:gd name="connsiteY60" fmla="*/ 324471 h 2594223"/>
                  <a:gd name="connsiteX61" fmla="*/ 982769 w 1600340"/>
                  <a:gd name="connsiteY61" fmla="*/ 294859 h 2594223"/>
                  <a:gd name="connsiteX62" fmla="*/ 990999 w 1600340"/>
                  <a:gd name="connsiteY62" fmla="*/ 263418 h 2594223"/>
                  <a:gd name="connsiteX63" fmla="*/ 1000776 w 1600340"/>
                  <a:gd name="connsiteY63" fmla="*/ 231273 h 2594223"/>
                  <a:gd name="connsiteX64" fmla="*/ 1011678 w 1600340"/>
                  <a:gd name="connsiteY64" fmla="*/ 199480 h 2594223"/>
                  <a:gd name="connsiteX65" fmla="*/ 1023354 w 1600340"/>
                  <a:gd name="connsiteY65" fmla="*/ 169023 h 2594223"/>
                  <a:gd name="connsiteX66" fmla="*/ 1032991 w 1600340"/>
                  <a:gd name="connsiteY66" fmla="*/ 146796 h 2594223"/>
                  <a:gd name="connsiteX67" fmla="*/ 1003449 w 1600340"/>
                  <a:gd name="connsiteY67" fmla="*/ 185272 h 2594223"/>
                  <a:gd name="connsiteX68" fmla="*/ 916299 w 1600340"/>
                  <a:gd name="connsiteY68" fmla="*/ 269185 h 2594223"/>
                  <a:gd name="connsiteX69" fmla="*/ 810932 w 1600340"/>
                  <a:gd name="connsiteY69" fmla="*/ 262433 h 2594223"/>
                  <a:gd name="connsiteX70" fmla="*/ 603012 w 1600340"/>
                  <a:gd name="connsiteY70" fmla="*/ 189914 h 2594223"/>
                  <a:gd name="connsiteX71" fmla="*/ 575720 w 1600340"/>
                  <a:gd name="connsiteY71" fmla="*/ 156433 h 2594223"/>
                  <a:gd name="connsiteX72" fmla="*/ 584231 w 1600340"/>
                  <a:gd name="connsiteY72" fmla="*/ 177464 h 2594223"/>
                  <a:gd name="connsiteX73" fmla="*/ 594782 w 1600340"/>
                  <a:gd name="connsiteY73" fmla="*/ 205459 h 2594223"/>
                  <a:gd name="connsiteX74" fmla="*/ 604629 w 1600340"/>
                  <a:gd name="connsiteY74" fmla="*/ 234719 h 2594223"/>
                  <a:gd name="connsiteX75" fmla="*/ 612859 w 1600340"/>
                  <a:gd name="connsiteY75" fmla="*/ 264473 h 2594223"/>
                  <a:gd name="connsiteX76" fmla="*/ 620104 w 1600340"/>
                  <a:gd name="connsiteY76" fmla="*/ 293452 h 2594223"/>
                  <a:gd name="connsiteX77" fmla="*/ 625239 w 1600340"/>
                  <a:gd name="connsiteY77" fmla="*/ 320884 h 2594223"/>
                  <a:gd name="connsiteX78" fmla="*/ 629389 w 1600340"/>
                  <a:gd name="connsiteY78" fmla="*/ 345503 h 2594223"/>
                  <a:gd name="connsiteX79" fmla="*/ 634453 w 1600340"/>
                  <a:gd name="connsiteY79" fmla="*/ 396709 h 2594223"/>
                  <a:gd name="connsiteX80" fmla="*/ 626294 w 1600340"/>
                  <a:gd name="connsiteY80" fmla="*/ 345995 h 2594223"/>
                  <a:gd name="connsiteX81" fmla="*/ 620667 w 1600340"/>
                  <a:gd name="connsiteY81" fmla="*/ 321869 h 2594223"/>
                  <a:gd name="connsiteX82" fmla="*/ 613914 w 1600340"/>
                  <a:gd name="connsiteY82" fmla="*/ 295070 h 2594223"/>
                  <a:gd name="connsiteX83" fmla="*/ 604981 w 1600340"/>
                  <a:gd name="connsiteY83" fmla="*/ 266934 h 2594223"/>
                  <a:gd name="connsiteX84" fmla="*/ 595063 w 1600340"/>
                  <a:gd name="connsiteY84" fmla="*/ 238166 h 2594223"/>
                  <a:gd name="connsiteX85" fmla="*/ 583598 w 1600340"/>
                  <a:gd name="connsiteY85" fmla="*/ 209960 h 2594223"/>
                  <a:gd name="connsiteX86" fmla="*/ 571570 w 1600340"/>
                  <a:gd name="connsiteY86" fmla="*/ 183021 h 2594223"/>
                  <a:gd name="connsiteX87" fmla="*/ 559613 w 1600340"/>
                  <a:gd name="connsiteY87" fmla="*/ 158191 h 2594223"/>
                  <a:gd name="connsiteX88" fmla="*/ 548218 w 1600340"/>
                  <a:gd name="connsiteY88" fmla="*/ 136316 h 2594223"/>
                  <a:gd name="connsiteX89" fmla="*/ 535557 w 1600340"/>
                  <a:gd name="connsiteY89" fmla="*/ 113456 h 2594223"/>
                  <a:gd name="connsiteX90" fmla="*/ 464515 w 1600340"/>
                  <a:gd name="connsiteY90" fmla="*/ 44735 h 2594223"/>
                  <a:gd name="connsiteX91" fmla="*/ 418021 w 1600340"/>
                  <a:gd name="connsiteY91" fmla="*/ 2180 h 2594223"/>
                  <a:gd name="connsiteX92" fmla="*/ 410214 w 1600340"/>
                  <a:gd name="connsiteY92" fmla="*/ 168531 h 2594223"/>
                  <a:gd name="connsiteX93" fmla="*/ 396920 w 1600340"/>
                  <a:gd name="connsiteY93" fmla="*/ 182317 h 2594223"/>
                  <a:gd name="connsiteX94" fmla="*/ 466696 w 1600340"/>
                  <a:gd name="connsiteY94" fmla="*/ 275234 h 2594223"/>
                  <a:gd name="connsiteX95" fmla="*/ 537667 w 1600340"/>
                  <a:gd name="connsiteY95" fmla="*/ 335163 h 2594223"/>
                  <a:gd name="connsiteX96" fmla="*/ 540832 w 1600340"/>
                  <a:gd name="connsiteY96" fmla="*/ 336851 h 2594223"/>
                  <a:gd name="connsiteX97" fmla="*/ 541255 w 1600340"/>
                  <a:gd name="connsiteY97" fmla="*/ 337062 h 2594223"/>
                  <a:gd name="connsiteX98" fmla="*/ 544138 w 1600340"/>
                  <a:gd name="connsiteY98" fmla="*/ 338680 h 2594223"/>
                  <a:gd name="connsiteX99" fmla="*/ 549976 w 1600340"/>
                  <a:gd name="connsiteY99" fmla="*/ 343885 h 2594223"/>
                  <a:gd name="connsiteX100" fmla="*/ 483999 w 1600340"/>
                  <a:gd name="connsiteY100" fmla="*/ 557995 h 2594223"/>
                  <a:gd name="connsiteX101" fmla="*/ 350496 w 1600340"/>
                  <a:gd name="connsiteY101" fmla="*/ 683479 h 2594223"/>
                  <a:gd name="connsiteX102" fmla="*/ 163396 w 1600340"/>
                  <a:gd name="connsiteY102" fmla="*/ 900965 h 2594223"/>
                  <a:gd name="connsiteX103" fmla="*/ 32285 w 1600340"/>
                  <a:gd name="connsiteY103" fmla="*/ 1152426 h 2594223"/>
                  <a:gd name="connsiteX104" fmla="*/ 23282 w 1600340"/>
                  <a:gd name="connsiteY104" fmla="*/ 1270946 h 2594223"/>
                  <a:gd name="connsiteX105" fmla="*/ 25392 w 1600340"/>
                  <a:gd name="connsiteY105" fmla="*/ 1283818 h 2594223"/>
                  <a:gd name="connsiteX106" fmla="*/ 77794 w 1600340"/>
                  <a:gd name="connsiteY106" fmla="*/ 1311320 h 2594223"/>
                  <a:gd name="connsiteX107" fmla="*/ 108673 w 1600340"/>
                  <a:gd name="connsiteY107" fmla="*/ 1435679 h 2594223"/>
                  <a:gd name="connsiteX108" fmla="*/ 143279 w 1600340"/>
                  <a:gd name="connsiteY108" fmla="*/ 1504751 h 2594223"/>
                  <a:gd name="connsiteX109" fmla="*/ 113526 w 1600340"/>
                  <a:gd name="connsiteY109" fmla="*/ 1594925 h 2594223"/>
                  <a:gd name="connsiteX110" fmla="*/ 134065 w 1600340"/>
                  <a:gd name="connsiteY110" fmla="*/ 1662520 h 2594223"/>
                  <a:gd name="connsiteX111" fmla="*/ 120982 w 1600340"/>
                  <a:gd name="connsiteY111" fmla="*/ 1700925 h 2594223"/>
                  <a:gd name="connsiteX112" fmla="*/ 123866 w 1600340"/>
                  <a:gd name="connsiteY112" fmla="*/ 1702683 h 2594223"/>
                  <a:gd name="connsiteX113" fmla="*/ 148203 w 1600340"/>
                  <a:gd name="connsiteY113" fmla="*/ 1715696 h 2594223"/>
                  <a:gd name="connsiteX114" fmla="*/ 181051 w 1600340"/>
                  <a:gd name="connsiteY114" fmla="*/ 1730889 h 2594223"/>
                  <a:gd name="connsiteX115" fmla="*/ 221566 w 1600340"/>
                  <a:gd name="connsiteY115" fmla="*/ 1745660 h 2594223"/>
                  <a:gd name="connsiteX116" fmla="*/ 268130 w 1600340"/>
                  <a:gd name="connsiteY116" fmla="*/ 1758813 h 2594223"/>
                  <a:gd name="connsiteX117" fmla="*/ 293171 w 1600340"/>
                  <a:gd name="connsiteY117" fmla="*/ 1764300 h 2594223"/>
                  <a:gd name="connsiteX118" fmla="*/ 319126 w 1600340"/>
                  <a:gd name="connsiteY118" fmla="*/ 1768731 h 2594223"/>
                  <a:gd name="connsiteX119" fmla="*/ 372723 w 1600340"/>
                  <a:gd name="connsiteY119" fmla="*/ 1774851 h 2594223"/>
                  <a:gd name="connsiteX120" fmla="*/ 399804 w 1600340"/>
                  <a:gd name="connsiteY120" fmla="*/ 1776539 h 2594223"/>
                  <a:gd name="connsiteX121" fmla="*/ 426814 w 1600340"/>
                  <a:gd name="connsiteY121" fmla="*/ 1777313 h 2594223"/>
                  <a:gd name="connsiteX122" fmla="*/ 479427 w 1600340"/>
                  <a:gd name="connsiteY122" fmla="*/ 1776328 h 2594223"/>
                  <a:gd name="connsiteX123" fmla="*/ 504538 w 1600340"/>
                  <a:gd name="connsiteY123" fmla="*/ 1774780 h 2594223"/>
                  <a:gd name="connsiteX124" fmla="*/ 528594 w 1600340"/>
                  <a:gd name="connsiteY124" fmla="*/ 1772600 h 2594223"/>
                  <a:gd name="connsiteX125" fmla="*/ 551313 w 1600340"/>
                  <a:gd name="connsiteY125" fmla="*/ 1769927 h 2594223"/>
                  <a:gd name="connsiteX126" fmla="*/ 572344 w 1600340"/>
                  <a:gd name="connsiteY126" fmla="*/ 1766832 h 2594223"/>
                  <a:gd name="connsiteX127" fmla="*/ 609342 w 1600340"/>
                  <a:gd name="connsiteY127" fmla="*/ 1760220 h 2594223"/>
                  <a:gd name="connsiteX128" fmla="*/ 637407 w 1600340"/>
                  <a:gd name="connsiteY128" fmla="*/ 1753608 h 2594223"/>
                  <a:gd name="connsiteX129" fmla="*/ 661885 w 1600340"/>
                  <a:gd name="connsiteY129" fmla="*/ 1747630 h 2594223"/>
                  <a:gd name="connsiteX130" fmla="*/ 637829 w 1600340"/>
                  <a:gd name="connsiteY130" fmla="*/ 1755297 h 2594223"/>
                  <a:gd name="connsiteX131" fmla="*/ 610046 w 1600340"/>
                  <a:gd name="connsiteY131" fmla="*/ 1763878 h 2594223"/>
                  <a:gd name="connsiteX132" fmla="*/ 573610 w 1600340"/>
                  <a:gd name="connsiteY132" fmla="*/ 1773022 h 2594223"/>
                  <a:gd name="connsiteX133" fmla="*/ 552438 w 1600340"/>
                  <a:gd name="connsiteY133" fmla="*/ 1777664 h 2594223"/>
                  <a:gd name="connsiteX134" fmla="*/ 529719 w 1600340"/>
                  <a:gd name="connsiteY134" fmla="*/ 1781884 h 2594223"/>
                  <a:gd name="connsiteX135" fmla="*/ 505593 w 1600340"/>
                  <a:gd name="connsiteY135" fmla="*/ 1785753 h 2594223"/>
                  <a:gd name="connsiteX136" fmla="*/ 480271 w 1600340"/>
                  <a:gd name="connsiteY136" fmla="*/ 1789059 h 2594223"/>
                  <a:gd name="connsiteX137" fmla="*/ 427025 w 1600340"/>
                  <a:gd name="connsiteY137" fmla="*/ 1793701 h 2594223"/>
                  <a:gd name="connsiteX138" fmla="*/ 399522 w 1600340"/>
                  <a:gd name="connsiteY138" fmla="*/ 1794827 h 2594223"/>
                  <a:gd name="connsiteX139" fmla="*/ 371668 w 1600340"/>
                  <a:gd name="connsiteY139" fmla="*/ 1795038 h 2594223"/>
                  <a:gd name="connsiteX140" fmla="*/ 316171 w 1600340"/>
                  <a:gd name="connsiteY140" fmla="*/ 1792505 h 2594223"/>
                  <a:gd name="connsiteX141" fmla="*/ 288950 w 1600340"/>
                  <a:gd name="connsiteY141" fmla="*/ 1789692 h 2594223"/>
                  <a:gd name="connsiteX142" fmla="*/ 262503 w 1600340"/>
                  <a:gd name="connsiteY142" fmla="*/ 1785823 h 2594223"/>
                  <a:gd name="connsiteX143" fmla="*/ 212774 w 1600340"/>
                  <a:gd name="connsiteY143" fmla="*/ 1775413 h 2594223"/>
                  <a:gd name="connsiteX144" fmla="*/ 168812 w 1600340"/>
                  <a:gd name="connsiteY144" fmla="*/ 1762752 h 2594223"/>
                  <a:gd name="connsiteX145" fmla="*/ 132447 w 1600340"/>
                  <a:gd name="connsiteY145" fmla="*/ 1748896 h 2594223"/>
                  <a:gd name="connsiteX146" fmla="*/ 104804 w 1600340"/>
                  <a:gd name="connsiteY146" fmla="*/ 1736376 h 2594223"/>
                  <a:gd name="connsiteX147" fmla="*/ 96293 w 1600340"/>
                  <a:gd name="connsiteY147" fmla="*/ 1732015 h 2594223"/>
                  <a:gd name="connsiteX148" fmla="*/ 92143 w 1600340"/>
                  <a:gd name="connsiteY148" fmla="*/ 1736235 h 2594223"/>
                  <a:gd name="connsiteX149" fmla="*/ 94816 w 1600340"/>
                  <a:gd name="connsiteY149" fmla="*/ 1814240 h 2594223"/>
                  <a:gd name="connsiteX150" fmla="*/ 5064 w 1600340"/>
                  <a:gd name="connsiteY150" fmla="*/ 1879233 h 2594223"/>
                  <a:gd name="connsiteX151" fmla="*/ 0 w 1600340"/>
                  <a:gd name="connsiteY151" fmla="*/ 1880288 h 2594223"/>
                  <a:gd name="connsiteX152" fmla="*/ 141240 w 1600340"/>
                  <a:gd name="connsiteY152" fmla="*/ 2087716 h 2594223"/>
                  <a:gd name="connsiteX153" fmla="*/ 506156 w 1600340"/>
                  <a:gd name="connsiteY153" fmla="*/ 2328203 h 2594223"/>
                  <a:gd name="connsiteX154" fmla="*/ 776185 w 1600340"/>
                  <a:gd name="connsiteY154" fmla="*/ 2469584 h 2594223"/>
                  <a:gd name="connsiteX155" fmla="*/ 830697 w 1600340"/>
                  <a:gd name="connsiteY155" fmla="*/ 2533943 h 2594223"/>
                  <a:gd name="connsiteX156" fmla="*/ 830556 w 1600340"/>
                  <a:gd name="connsiteY156" fmla="*/ 2519946 h 2594223"/>
                  <a:gd name="connsiteX157" fmla="*/ 832174 w 1600340"/>
                  <a:gd name="connsiteY157" fmla="*/ 2494413 h 2594223"/>
                  <a:gd name="connsiteX158" fmla="*/ 835340 w 1600340"/>
                  <a:gd name="connsiteY158" fmla="*/ 2467825 h 2594223"/>
                  <a:gd name="connsiteX159" fmla="*/ 839912 w 1600340"/>
                  <a:gd name="connsiteY159" fmla="*/ 2440534 h 2594223"/>
                  <a:gd name="connsiteX160" fmla="*/ 852291 w 1600340"/>
                  <a:gd name="connsiteY160" fmla="*/ 2384544 h 2594223"/>
                  <a:gd name="connsiteX161" fmla="*/ 866148 w 1600340"/>
                  <a:gd name="connsiteY161" fmla="*/ 2327711 h 2594223"/>
                  <a:gd name="connsiteX162" fmla="*/ 878035 w 1600340"/>
                  <a:gd name="connsiteY162" fmla="*/ 2270948 h 2594223"/>
                  <a:gd name="connsiteX163" fmla="*/ 882185 w 1600340"/>
                  <a:gd name="connsiteY163" fmla="*/ 2242953 h 2594223"/>
                  <a:gd name="connsiteX164" fmla="*/ 884577 w 1600340"/>
                  <a:gd name="connsiteY164" fmla="*/ 2215451 h 2594223"/>
                  <a:gd name="connsiteX165" fmla="*/ 883381 w 1600340"/>
                  <a:gd name="connsiteY165" fmla="*/ 2163400 h 2594223"/>
                  <a:gd name="connsiteX166" fmla="*/ 882326 w 1600340"/>
                  <a:gd name="connsiteY166" fmla="*/ 2151232 h 2594223"/>
                  <a:gd name="connsiteX167" fmla="*/ 880427 w 1600340"/>
                  <a:gd name="connsiteY167" fmla="*/ 2139274 h 2594223"/>
                  <a:gd name="connsiteX168" fmla="*/ 876839 w 1600340"/>
                  <a:gd name="connsiteY168" fmla="*/ 2116625 h 2594223"/>
                  <a:gd name="connsiteX169" fmla="*/ 866007 w 1600340"/>
                  <a:gd name="connsiteY169" fmla="*/ 2046357 h 2594223"/>
                  <a:gd name="connsiteX170" fmla="*/ 861998 w 1600340"/>
                  <a:gd name="connsiteY170" fmla="*/ 2019699 h 2594223"/>
                  <a:gd name="connsiteX171" fmla="*/ 867695 w 1600340"/>
                  <a:gd name="connsiteY171" fmla="*/ 2046076 h 2594223"/>
                  <a:gd name="connsiteX172" fmla="*/ 883029 w 1600340"/>
                  <a:gd name="connsiteY172" fmla="*/ 2115500 h 2594223"/>
                  <a:gd name="connsiteX173" fmla="*/ 888094 w 1600340"/>
                  <a:gd name="connsiteY173" fmla="*/ 2137867 h 2594223"/>
                  <a:gd name="connsiteX174" fmla="*/ 890766 w 1600340"/>
                  <a:gd name="connsiteY174" fmla="*/ 2149684 h 2594223"/>
                  <a:gd name="connsiteX175" fmla="*/ 892736 w 1600340"/>
                  <a:gd name="connsiteY175" fmla="*/ 2162204 h 2594223"/>
                  <a:gd name="connsiteX176" fmla="*/ 897448 w 1600340"/>
                  <a:gd name="connsiteY176" fmla="*/ 2215803 h 2594223"/>
                  <a:gd name="connsiteX177" fmla="*/ 896815 w 1600340"/>
                  <a:gd name="connsiteY177" fmla="*/ 2244219 h 2594223"/>
                  <a:gd name="connsiteX178" fmla="*/ 894354 w 1600340"/>
                  <a:gd name="connsiteY178" fmla="*/ 2273199 h 2594223"/>
                  <a:gd name="connsiteX179" fmla="*/ 885983 w 1600340"/>
                  <a:gd name="connsiteY179" fmla="*/ 2331650 h 2594223"/>
                  <a:gd name="connsiteX180" fmla="*/ 875784 w 1600340"/>
                  <a:gd name="connsiteY180" fmla="*/ 2389327 h 2594223"/>
                  <a:gd name="connsiteX181" fmla="*/ 867273 w 1600340"/>
                  <a:gd name="connsiteY181" fmla="*/ 2444754 h 2594223"/>
                  <a:gd name="connsiteX182" fmla="*/ 864530 w 1600340"/>
                  <a:gd name="connsiteY182" fmla="*/ 2471061 h 2594223"/>
                  <a:gd name="connsiteX183" fmla="*/ 863194 w 1600340"/>
                  <a:gd name="connsiteY183" fmla="*/ 2496101 h 2594223"/>
                  <a:gd name="connsiteX184" fmla="*/ 863194 w 1600340"/>
                  <a:gd name="connsiteY184" fmla="*/ 2519665 h 2594223"/>
                  <a:gd name="connsiteX185" fmla="*/ 864882 w 1600340"/>
                  <a:gd name="connsiteY185" fmla="*/ 2541399 h 2594223"/>
                  <a:gd name="connsiteX186" fmla="*/ 867977 w 1600340"/>
                  <a:gd name="connsiteY186" fmla="*/ 2561024 h 2594223"/>
                  <a:gd name="connsiteX187" fmla="*/ 871634 w 1600340"/>
                  <a:gd name="connsiteY187" fmla="*/ 2578186 h 2594223"/>
                  <a:gd name="connsiteX188" fmla="*/ 875925 w 1600340"/>
                  <a:gd name="connsiteY188" fmla="*/ 2592465 h 2594223"/>
                  <a:gd name="connsiteX189" fmla="*/ 876417 w 1600340"/>
                  <a:gd name="connsiteY189" fmla="*/ 2594223 h 2594223"/>
                  <a:gd name="connsiteX190" fmla="*/ 904623 w 1600340"/>
                  <a:gd name="connsiteY190" fmla="*/ 2543228 h 2594223"/>
                  <a:gd name="connsiteX191" fmla="*/ 1347052 w 1600340"/>
                  <a:gd name="connsiteY191" fmla="*/ 2168676 h 2594223"/>
                  <a:gd name="connsiteX192" fmla="*/ 1541960 w 1600340"/>
                  <a:gd name="connsiteY192" fmla="*/ 2012876 h 2594223"/>
                  <a:gd name="connsiteX193" fmla="*/ 1578114 w 1600340"/>
                  <a:gd name="connsiteY193" fmla="*/ 1960966 h 2594223"/>
                  <a:gd name="connsiteX194" fmla="*/ 1566015 w 1600340"/>
                  <a:gd name="connsiteY194" fmla="*/ 1958786 h 2594223"/>
                  <a:gd name="connsiteX195" fmla="*/ 1514528 w 1600340"/>
                  <a:gd name="connsiteY195" fmla="*/ 1945984 h 259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</a:cxnLst>
                <a:rect l="l" t="t" r="r" b="b"/>
                <a:pathLst>
                  <a:path w="1600340" h="2594223">
                    <a:moveTo>
                      <a:pt x="1514739" y="1946195"/>
                    </a:moveTo>
                    <a:cubicBezTo>
                      <a:pt x="1489487" y="1929173"/>
                      <a:pt x="1457413" y="1907650"/>
                      <a:pt x="1449043" y="1876138"/>
                    </a:cubicBezTo>
                    <a:cubicBezTo>
                      <a:pt x="1442994" y="1853419"/>
                      <a:pt x="1448410" y="1832106"/>
                      <a:pt x="1457202" y="1811567"/>
                    </a:cubicBezTo>
                    <a:cubicBezTo>
                      <a:pt x="1442712" y="1797570"/>
                      <a:pt x="1428433" y="1781181"/>
                      <a:pt x="1420907" y="1762471"/>
                    </a:cubicBezTo>
                    <a:cubicBezTo>
                      <a:pt x="1417953" y="1763456"/>
                      <a:pt x="1414999" y="1764511"/>
                      <a:pt x="1411763" y="1765496"/>
                    </a:cubicBezTo>
                    <a:cubicBezTo>
                      <a:pt x="1402549" y="1768098"/>
                      <a:pt x="1392209" y="1770701"/>
                      <a:pt x="1380955" y="1772811"/>
                    </a:cubicBezTo>
                    <a:cubicBezTo>
                      <a:pt x="1336009" y="1781533"/>
                      <a:pt x="1276503" y="1785612"/>
                      <a:pt x="1217207" y="1783995"/>
                    </a:cubicBezTo>
                    <a:cubicBezTo>
                      <a:pt x="1187595" y="1783221"/>
                      <a:pt x="1157982" y="1781111"/>
                      <a:pt x="1130480" y="1777946"/>
                    </a:cubicBezTo>
                    <a:cubicBezTo>
                      <a:pt x="1102977" y="1774780"/>
                      <a:pt x="1077445" y="1770490"/>
                      <a:pt x="1055780" y="1766058"/>
                    </a:cubicBezTo>
                    <a:cubicBezTo>
                      <a:pt x="1044948" y="1763737"/>
                      <a:pt x="1035101" y="1761557"/>
                      <a:pt x="1026379" y="1759376"/>
                    </a:cubicBezTo>
                    <a:cubicBezTo>
                      <a:pt x="1017657" y="1757336"/>
                      <a:pt x="1010131" y="1755015"/>
                      <a:pt x="1003941" y="1753468"/>
                    </a:cubicBezTo>
                    <a:cubicBezTo>
                      <a:pt x="991632" y="1749740"/>
                      <a:pt x="984598" y="1747630"/>
                      <a:pt x="984598" y="1747630"/>
                    </a:cubicBezTo>
                    <a:cubicBezTo>
                      <a:pt x="984598" y="1747630"/>
                      <a:pt x="991772" y="1749107"/>
                      <a:pt x="1004363" y="1751780"/>
                    </a:cubicBezTo>
                    <a:cubicBezTo>
                      <a:pt x="1010693" y="1752835"/>
                      <a:pt x="1018290" y="1754453"/>
                      <a:pt x="1027153" y="1755789"/>
                    </a:cubicBezTo>
                    <a:cubicBezTo>
                      <a:pt x="1035945" y="1757266"/>
                      <a:pt x="1045933" y="1758532"/>
                      <a:pt x="1056835" y="1759939"/>
                    </a:cubicBezTo>
                    <a:cubicBezTo>
                      <a:pt x="1078570" y="1762471"/>
                      <a:pt x="1104103" y="1764511"/>
                      <a:pt x="1131394" y="1765355"/>
                    </a:cubicBezTo>
                    <a:cubicBezTo>
                      <a:pt x="1158686" y="1766199"/>
                      <a:pt x="1187876" y="1765707"/>
                      <a:pt x="1216855" y="1763948"/>
                    </a:cubicBezTo>
                    <a:cubicBezTo>
                      <a:pt x="1274814" y="1760572"/>
                      <a:pt x="1332351" y="1751428"/>
                      <a:pt x="1373077" y="1739822"/>
                    </a:cubicBezTo>
                    <a:cubicBezTo>
                      <a:pt x="1383276" y="1737009"/>
                      <a:pt x="1392280" y="1733843"/>
                      <a:pt x="1400017" y="1730959"/>
                    </a:cubicBezTo>
                    <a:cubicBezTo>
                      <a:pt x="1406629" y="1728216"/>
                      <a:pt x="1412326" y="1725684"/>
                      <a:pt x="1416546" y="1723293"/>
                    </a:cubicBezTo>
                    <a:cubicBezTo>
                      <a:pt x="1419290" y="1704442"/>
                      <a:pt x="1427378" y="1687139"/>
                      <a:pt x="1436312" y="1670257"/>
                    </a:cubicBezTo>
                    <a:cubicBezTo>
                      <a:pt x="1416757" y="1643810"/>
                      <a:pt x="1401775" y="1613987"/>
                      <a:pt x="1406488" y="1580013"/>
                    </a:cubicBezTo>
                    <a:cubicBezTo>
                      <a:pt x="1410146" y="1553355"/>
                      <a:pt x="1424776" y="1531409"/>
                      <a:pt x="1441094" y="1510870"/>
                    </a:cubicBezTo>
                    <a:cubicBezTo>
                      <a:pt x="1424635" y="1468316"/>
                      <a:pt x="1425268" y="1417883"/>
                      <a:pt x="1467401" y="1389536"/>
                    </a:cubicBezTo>
                    <a:cubicBezTo>
                      <a:pt x="1484423" y="1378071"/>
                      <a:pt x="1504399" y="1371389"/>
                      <a:pt x="1522054" y="1360557"/>
                    </a:cubicBezTo>
                    <a:cubicBezTo>
                      <a:pt x="1532675" y="1354016"/>
                      <a:pt x="1536755" y="1340651"/>
                      <a:pt x="1544914" y="1331226"/>
                    </a:cubicBezTo>
                    <a:cubicBezTo>
                      <a:pt x="1553917" y="1320675"/>
                      <a:pt x="1564116" y="1311109"/>
                      <a:pt x="1575722" y="1303372"/>
                    </a:cubicBezTo>
                    <a:cubicBezTo>
                      <a:pt x="1583881" y="1297956"/>
                      <a:pt x="1592111" y="1293313"/>
                      <a:pt x="1600341" y="1289375"/>
                    </a:cubicBezTo>
                    <a:cubicBezTo>
                      <a:pt x="1595206" y="1250688"/>
                      <a:pt x="1586273" y="1212917"/>
                      <a:pt x="1572205" y="1174301"/>
                    </a:cubicBezTo>
                    <a:cubicBezTo>
                      <a:pt x="1530917" y="1060915"/>
                      <a:pt x="1464306" y="956392"/>
                      <a:pt x="1388059" y="863405"/>
                    </a:cubicBezTo>
                    <a:cubicBezTo>
                      <a:pt x="1337556" y="801788"/>
                      <a:pt x="1281919" y="736233"/>
                      <a:pt x="1216504" y="689669"/>
                    </a:cubicBezTo>
                    <a:cubicBezTo>
                      <a:pt x="1171487" y="657665"/>
                      <a:pt x="1129003" y="630303"/>
                      <a:pt x="1094185" y="586130"/>
                    </a:cubicBezTo>
                    <a:cubicBezTo>
                      <a:pt x="1068793" y="553845"/>
                      <a:pt x="1049520" y="518113"/>
                      <a:pt x="1041713" y="477739"/>
                    </a:cubicBezTo>
                    <a:cubicBezTo>
                      <a:pt x="1036015" y="448337"/>
                      <a:pt x="1025113" y="394458"/>
                      <a:pt x="1052967" y="371950"/>
                    </a:cubicBezTo>
                    <a:cubicBezTo>
                      <a:pt x="1058735" y="367307"/>
                      <a:pt x="1065346" y="363931"/>
                      <a:pt x="1072521" y="361610"/>
                    </a:cubicBezTo>
                    <a:cubicBezTo>
                      <a:pt x="1073013" y="361469"/>
                      <a:pt x="1073365" y="361258"/>
                      <a:pt x="1073857" y="361118"/>
                    </a:cubicBezTo>
                    <a:cubicBezTo>
                      <a:pt x="1143070" y="340860"/>
                      <a:pt x="1207782" y="288388"/>
                      <a:pt x="1244920" y="223395"/>
                    </a:cubicBezTo>
                    <a:cubicBezTo>
                      <a:pt x="1243584" y="223536"/>
                      <a:pt x="1242318" y="223606"/>
                      <a:pt x="1240981" y="223747"/>
                    </a:cubicBezTo>
                    <a:cubicBezTo>
                      <a:pt x="1225015" y="225716"/>
                      <a:pt x="1211017" y="199058"/>
                      <a:pt x="1205812" y="187030"/>
                    </a:cubicBezTo>
                    <a:cubicBezTo>
                      <a:pt x="1203984" y="183161"/>
                      <a:pt x="1202295" y="179222"/>
                      <a:pt x="1200818" y="175213"/>
                    </a:cubicBezTo>
                    <a:cubicBezTo>
                      <a:pt x="1197090" y="165366"/>
                      <a:pt x="1194277" y="155237"/>
                      <a:pt x="1191956" y="145038"/>
                    </a:cubicBezTo>
                    <a:cubicBezTo>
                      <a:pt x="1180701" y="98685"/>
                      <a:pt x="1180490" y="48534"/>
                      <a:pt x="1185414" y="0"/>
                    </a:cubicBezTo>
                    <a:cubicBezTo>
                      <a:pt x="1172261" y="13997"/>
                      <a:pt x="1158545" y="27432"/>
                      <a:pt x="1144688" y="40585"/>
                    </a:cubicBezTo>
                    <a:cubicBezTo>
                      <a:pt x="1123235" y="61054"/>
                      <a:pt x="1100234" y="80819"/>
                      <a:pt x="1078078" y="101358"/>
                    </a:cubicBezTo>
                    <a:cubicBezTo>
                      <a:pt x="1077023" y="102905"/>
                      <a:pt x="1075968" y="104453"/>
                      <a:pt x="1074772" y="106141"/>
                    </a:cubicBezTo>
                    <a:cubicBezTo>
                      <a:pt x="1070903" y="111346"/>
                      <a:pt x="1067035" y="117887"/>
                      <a:pt x="1062744" y="124851"/>
                    </a:cubicBezTo>
                    <a:cubicBezTo>
                      <a:pt x="1058242" y="131744"/>
                      <a:pt x="1054233" y="139763"/>
                      <a:pt x="1049520" y="148062"/>
                    </a:cubicBezTo>
                    <a:cubicBezTo>
                      <a:pt x="1045019" y="156433"/>
                      <a:pt x="1040587" y="165436"/>
                      <a:pt x="1036015" y="174721"/>
                    </a:cubicBezTo>
                    <a:cubicBezTo>
                      <a:pt x="1031725" y="184216"/>
                      <a:pt x="1027012" y="193853"/>
                      <a:pt x="1022862" y="203982"/>
                    </a:cubicBezTo>
                    <a:cubicBezTo>
                      <a:pt x="1018501" y="214040"/>
                      <a:pt x="1014351" y="224309"/>
                      <a:pt x="1010342" y="234719"/>
                    </a:cubicBezTo>
                    <a:cubicBezTo>
                      <a:pt x="1006192" y="245059"/>
                      <a:pt x="1002675" y="255610"/>
                      <a:pt x="998877" y="265950"/>
                    </a:cubicBezTo>
                    <a:cubicBezTo>
                      <a:pt x="995500" y="276360"/>
                      <a:pt x="991843" y="286559"/>
                      <a:pt x="988959" y="296617"/>
                    </a:cubicBezTo>
                    <a:cubicBezTo>
                      <a:pt x="985864" y="306605"/>
                      <a:pt x="983050" y="316312"/>
                      <a:pt x="980589" y="325597"/>
                    </a:cubicBezTo>
                    <a:cubicBezTo>
                      <a:pt x="977916" y="334811"/>
                      <a:pt x="976017" y="343674"/>
                      <a:pt x="973977" y="351833"/>
                    </a:cubicBezTo>
                    <a:cubicBezTo>
                      <a:pt x="972289" y="360063"/>
                      <a:pt x="970671" y="367518"/>
                      <a:pt x="969264" y="374201"/>
                    </a:cubicBezTo>
                    <a:cubicBezTo>
                      <a:pt x="968139" y="380953"/>
                      <a:pt x="967224" y="386791"/>
                      <a:pt x="966380" y="391574"/>
                    </a:cubicBezTo>
                    <a:cubicBezTo>
                      <a:pt x="965255" y="401281"/>
                      <a:pt x="964622" y="406838"/>
                      <a:pt x="964622" y="406838"/>
                    </a:cubicBezTo>
                    <a:cubicBezTo>
                      <a:pt x="964622" y="406838"/>
                      <a:pt x="964973" y="401281"/>
                      <a:pt x="965536" y="391434"/>
                    </a:cubicBezTo>
                    <a:cubicBezTo>
                      <a:pt x="966099" y="386580"/>
                      <a:pt x="966732" y="380601"/>
                      <a:pt x="967435" y="373849"/>
                    </a:cubicBezTo>
                    <a:cubicBezTo>
                      <a:pt x="968490" y="367096"/>
                      <a:pt x="969616" y="359500"/>
                      <a:pt x="970882" y="351130"/>
                    </a:cubicBezTo>
                    <a:cubicBezTo>
                      <a:pt x="972500" y="342900"/>
                      <a:pt x="973906" y="333826"/>
                      <a:pt x="976017" y="324471"/>
                    </a:cubicBezTo>
                    <a:cubicBezTo>
                      <a:pt x="977916" y="315046"/>
                      <a:pt x="980237" y="305128"/>
                      <a:pt x="982769" y="294859"/>
                    </a:cubicBezTo>
                    <a:cubicBezTo>
                      <a:pt x="985090" y="284589"/>
                      <a:pt x="988255" y="274179"/>
                      <a:pt x="990999" y="263418"/>
                    </a:cubicBezTo>
                    <a:cubicBezTo>
                      <a:pt x="994234" y="252867"/>
                      <a:pt x="997188" y="241964"/>
                      <a:pt x="1000776" y="231273"/>
                    </a:cubicBezTo>
                    <a:cubicBezTo>
                      <a:pt x="1004222" y="220581"/>
                      <a:pt x="1007809" y="209890"/>
                      <a:pt x="1011678" y="199480"/>
                    </a:cubicBezTo>
                    <a:cubicBezTo>
                      <a:pt x="1015265" y="188999"/>
                      <a:pt x="1019556" y="178871"/>
                      <a:pt x="1023354" y="169023"/>
                    </a:cubicBezTo>
                    <a:cubicBezTo>
                      <a:pt x="1026590" y="161356"/>
                      <a:pt x="1029825" y="153971"/>
                      <a:pt x="1032991" y="146796"/>
                    </a:cubicBezTo>
                    <a:cubicBezTo>
                      <a:pt x="1022299" y="159035"/>
                      <a:pt x="1012241" y="171696"/>
                      <a:pt x="1003449" y="185272"/>
                    </a:cubicBezTo>
                    <a:cubicBezTo>
                      <a:pt x="981222" y="219386"/>
                      <a:pt x="954212" y="252093"/>
                      <a:pt x="916299" y="269185"/>
                    </a:cubicBezTo>
                    <a:cubicBezTo>
                      <a:pt x="880919" y="285082"/>
                      <a:pt x="844062" y="279455"/>
                      <a:pt x="810932" y="262433"/>
                    </a:cubicBezTo>
                    <a:cubicBezTo>
                      <a:pt x="729269" y="299009"/>
                      <a:pt x="654921" y="258916"/>
                      <a:pt x="603012" y="189914"/>
                    </a:cubicBezTo>
                    <a:cubicBezTo>
                      <a:pt x="594360" y="178378"/>
                      <a:pt x="585146" y="167265"/>
                      <a:pt x="575720" y="156433"/>
                    </a:cubicBezTo>
                    <a:cubicBezTo>
                      <a:pt x="578604" y="163185"/>
                      <a:pt x="581277" y="170219"/>
                      <a:pt x="584231" y="177464"/>
                    </a:cubicBezTo>
                    <a:cubicBezTo>
                      <a:pt x="587748" y="186538"/>
                      <a:pt x="591687" y="195752"/>
                      <a:pt x="594782" y="205459"/>
                    </a:cubicBezTo>
                    <a:cubicBezTo>
                      <a:pt x="598018" y="215095"/>
                      <a:pt x="601323" y="224942"/>
                      <a:pt x="604629" y="234719"/>
                    </a:cubicBezTo>
                    <a:cubicBezTo>
                      <a:pt x="607865" y="244567"/>
                      <a:pt x="610116" y="254696"/>
                      <a:pt x="612859" y="264473"/>
                    </a:cubicBezTo>
                    <a:cubicBezTo>
                      <a:pt x="615251" y="274320"/>
                      <a:pt x="618486" y="283886"/>
                      <a:pt x="620104" y="293452"/>
                    </a:cubicBezTo>
                    <a:cubicBezTo>
                      <a:pt x="621862" y="302948"/>
                      <a:pt x="623621" y="312162"/>
                      <a:pt x="625239" y="320884"/>
                    </a:cubicBezTo>
                    <a:cubicBezTo>
                      <a:pt x="626645" y="329606"/>
                      <a:pt x="628826" y="337765"/>
                      <a:pt x="629389" y="345503"/>
                    </a:cubicBezTo>
                    <a:cubicBezTo>
                      <a:pt x="632413" y="376240"/>
                      <a:pt x="634453" y="396709"/>
                      <a:pt x="634453" y="396709"/>
                    </a:cubicBezTo>
                    <a:cubicBezTo>
                      <a:pt x="634453" y="396709"/>
                      <a:pt x="631217" y="376452"/>
                      <a:pt x="626294" y="345995"/>
                    </a:cubicBezTo>
                    <a:cubicBezTo>
                      <a:pt x="625309" y="338398"/>
                      <a:pt x="622636" y="330380"/>
                      <a:pt x="620667" y="321869"/>
                    </a:cubicBezTo>
                    <a:cubicBezTo>
                      <a:pt x="618556" y="313358"/>
                      <a:pt x="616235" y="304355"/>
                      <a:pt x="613914" y="295070"/>
                    </a:cubicBezTo>
                    <a:cubicBezTo>
                      <a:pt x="611734" y="285715"/>
                      <a:pt x="608006" y="276501"/>
                      <a:pt x="604981" y="266934"/>
                    </a:cubicBezTo>
                    <a:cubicBezTo>
                      <a:pt x="601675" y="257439"/>
                      <a:pt x="598862" y="247591"/>
                      <a:pt x="595063" y="238166"/>
                    </a:cubicBezTo>
                    <a:cubicBezTo>
                      <a:pt x="591195" y="228741"/>
                      <a:pt x="587397" y="219245"/>
                      <a:pt x="583598" y="209960"/>
                    </a:cubicBezTo>
                    <a:cubicBezTo>
                      <a:pt x="580011" y="200605"/>
                      <a:pt x="575580" y="191743"/>
                      <a:pt x="571570" y="183021"/>
                    </a:cubicBezTo>
                    <a:cubicBezTo>
                      <a:pt x="567420" y="174439"/>
                      <a:pt x="563833" y="165928"/>
                      <a:pt x="559613" y="158191"/>
                    </a:cubicBezTo>
                    <a:cubicBezTo>
                      <a:pt x="555533" y="150454"/>
                      <a:pt x="551735" y="143068"/>
                      <a:pt x="548218" y="136316"/>
                    </a:cubicBezTo>
                    <a:cubicBezTo>
                      <a:pt x="543435" y="127594"/>
                      <a:pt x="539215" y="119927"/>
                      <a:pt x="535557" y="113456"/>
                    </a:cubicBezTo>
                    <a:cubicBezTo>
                      <a:pt x="512416" y="90033"/>
                      <a:pt x="488290" y="67525"/>
                      <a:pt x="464515" y="44735"/>
                    </a:cubicBezTo>
                    <a:cubicBezTo>
                      <a:pt x="450166" y="30949"/>
                      <a:pt x="433637" y="17092"/>
                      <a:pt x="418021" y="2180"/>
                    </a:cubicBezTo>
                    <a:cubicBezTo>
                      <a:pt x="422804" y="57959"/>
                      <a:pt x="422523" y="114863"/>
                      <a:pt x="410214" y="168531"/>
                    </a:cubicBezTo>
                    <a:cubicBezTo>
                      <a:pt x="408737" y="175072"/>
                      <a:pt x="403250" y="180277"/>
                      <a:pt x="396920" y="182317"/>
                    </a:cubicBezTo>
                    <a:cubicBezTo>
                      <a:pt x="416966" y="215517"/>
                      <a:pt x="440108" y="246958"/>
                      <a:pt x="466696" y="275234"/>
                    </a:cubicBezTo>
                    <a:cubicBezTo>
                      <a:pt x="487656" y="297602"/>
                      <a:pt x="510235" y="320673"/>
                      <a:pt x="537667" y="335163"/>
                    </a:cubicBezTo>
                    <a:cubicBezTo>
                      <a:pt x="538793" y="335655"/>
                      <a:pt x="539848" y="336288"/>
                      <a:pt x="540832" y="336851"/>
                    </a:cubicBezTo>
                    <a:cubicBezTo>
                      <a:pt x="540973" y="336851"/>
                      <a:pt x="541114" y="336992"/>
                      <a:pt x="541255" y="337062"/>
                    </a:cubicBezTo>
                    <a:cubicBezTo>
                      <a:pt x="542310" y="337554"/>
                      <a:pt x="543224" y="338117"/>
                      <a:pt x="544138" y="338680"/>
                    </a:cubicBezTo>
                    <a:cubicBezTo>
                      <a:pt x="546671" y="340157"/>
                      <a:pt x="548640" y="341915"/>
                      <a:pt x="549976" y="343885"/>
                    </a:cubicBezTo>
                    <a:cubicBezTo>
                      <a:pt x="621511" y="407822"/>
                      <a:pt x="537667" y="512134"/>
                      <a:pt x="483999" y="557995"/>
                    </a:cubicBezTo>
                    <a:cubicBezTo>
                      <a:pt x="437576" y="597666"/>
                      <a:pt x="393262" y="639939"/>
                      <a:pt x="350496" y="683479"/>
                    </a:cubicBezTo>
                    <a:cubicBezTo>
                      <a:pt x="283534" y="751637"/>
                      <a:pt x="219386" y="823382"/>
                      <a:pt x="163396" y="900965"/>
                    </a:cubicBezTo>
                    <a:cubicBezTo>
                      <a:pt x="108462" y="977072"/>
                      <a:pt x="55989" y="1060704"/>
                      <a:pt x="32285" y="1152426"/>
                    </a:cubicBezTo>
                    <a:cubicBezTo>
                      <a:pt x="22438" y="1190549"/>
                      <a:pt x="16389" y="1231697"/>
                      <a:pt x="23282" y="1270946"/>
                    </a:cubicBezTo>
                    <a:cubicBezTo>
                      <a:pt x="24056" y="1275236"/>
                      <a:pt x="24618" y="1279527"/>
                      <a:pt x="25392" y="1283818"/>
                    </a:cubicBezTo>
                    <a:cubicBezTo>
                      <a:pt x="42273" y="1293876"/>
                      <a:pt x="61757" y="1300558"/>
                      <a:pt x="77794" y="1311320"/>
                    </a:cubicBezTo>
                    <a:cubicBezTo>
                      <a:pt x="122319" y="1341214"/>
                      <a:pt x="126398" y="1390099"/>
                      <a:pt x="108673" y="1435679"/>
                    </a:cubicBezTo>
                    <a:cubicBezTo>
                      <a:pt x="124991" y="1456147"/>
                      <a:pt x="139622" y="1478093"/>
                      <a:pt x="143279" y="1504751"/>
                    </a:cubicBezTo>
                    <a:cubicBezTo>
                      <a:pt x="147922" y="1538724"/>
                      <a:pt x="133010" y="1568548"/>
                      <a:pt x="113526" y="1594925"/>
                    </a:cubicBezTo>
                    <a:cubicBezTo>
                      <a:pt x="124851" y="1615675"/>
                      <a:pt x="136808" y="1639308"/>
                      <a:pt x="134065" y="1662520"/>
                    </a:cubicBezTo>
                    <a:cubicBezTo>
                      <a:pt x="132377" y="1676869"/>
                      <a:pt x="127664" y="1689389"/>
                      <a:pt x="120982" y="1700925"/>
                    </a:cubicBezTo>
                    <a:cubicBezTo>
                      <a:pt x="121967" y="1701488"/>
                      <a:pt x="122881" y="1702050"/>
                      <a:pt x="123866" y="1702683"/>
                    </a:cubicBezTo>
                    <a:cubicBezTo>
                      <a:pt x="130830" y="1706974"/>
                      <a:pt x="138778" y="1710632"/>
                      <a:pt x="148203" y="1715696"/>
                    </a:cubicBezTo>
                    <a:cubicBezTo>
                      <a:pt x="157488" y="1720690"/>
                      <a:pt x="168953" y="1725332"/>
                      <a:pt x="181051" y="1730889"/>
                    </a:cubicBezTo>
                    <a:cubicBezTo>
                      <a:pt x="193501" y="1735531"/>
                      <a:pt x="206865" y="1741229"/>
                      <a:pt x="221566" y="1745660"/>
                    </a:cubicBezTo>
                    <a:cubicBezTo>
                      <a:pt x="236056" y="1750654"/>
                      <a:pt x="251812" y="1754664"/>
                      <a:pt x="268130" y="1758813"/>
                    </a:cubicBezTo>
                    <a:cubicBezTo>
                      <a:pt x="276360" y="1760572"/>
                      <a:pt x="284730" y="1762471"/>
                      <a:pt x="293171" y="1764300"/>
                    </a:cubicBezTo>
                    <a:cubicBezTo>
                      <a:pt x="301752" y="1765777"/>
                      <a:pt x="310404" y="1767254"/>
                      <a:pt x="319126" y="1768731"/>
                    </a:cubicBezTo>
                    <a:cubicBezTo>
                      <a:pt x="336710" y="1771263"/>
                      <a:pt x="354647" y="1773584"/>
                      <a:pt x="372723" y="1774851"/>
                    </a:cubicBezTo>
                    <a:cubicBezTo>
                      <a:pt x="381727" y="1775765"/>
                      <a:pt x="390800" y="1776046"/>
                      <a:pt x="399804" y="1776539"/>
                    </a:cubicBezTo>
                    <a:cubicBezTo>
                      <a:pt x="408807" y="1777101"/>
                      <a:pt x="417810" y="1777313"/>
                      <a:pt x="426814" y="1777313"/>
                    </a:cubicBezTo>
                    <a:cubicBezTo>
                      <a:pt x="444680" y="1777664"/>
                      <a:pt x="462335" y="1777101"/>
                      <a:pt x="479427" y="1776328"/>
                    </a:cubicBezTo>
                    <a:cubicBezTo>
                      <a:pt x="487938" y="1775835"/>
                      <a:pt x="496379" y="1775273"/>
                      <a:pt x="504538" y="1774780"/>
                    </a:cubicBezTo>
                    <a:cubicBezTo>
                      <a:pt x="512767" y="1774007"/>
                      <a:pt x="520786" y="1773303"/>
                      <a:pt x="528594" y="1772600"/>
                    </a:cubicBezTo>
                    <a:cubicBezTo>
                      <a:pt x="536401" y="1771967"/>
                      <a:pt x="543998" y="1770771"/>
                      <a:pt x="551313" y="1769927"/>
                    </a:cubicBezTo>
                    <a:cubicBezTo>
                      <a:pt x="558769" y="1769083"/>
                      <a:pt x="565592" y="1768168"/>
                      <a:pt x="572344" y="1766832"/>
                    </a:cubicBezTo>
                    <a:cubicBezTo>
                      <a:pt x="585919" y="1764370"/>
                      <a:pt x="598299" y="1762190"/>
                      <a:pt x="609342" y="1760220"/>
                    </a:cubicBezTo>
                    <a:cubicBezTo>
                      <a:pt x="620245" y="1757969"/>
                      <a:pt x="629600" y="1755367"/>
                      <a:pt x="637407" y="1753608"/>
                    </a:cubicBezTo>
                    <a:cubicBezTo>
                      <a:pt x="653022" y="1749810"/>
                      <a:pt x="661885" y="1747630"/>
                      <a:pt x="661885" y="1747630"/>
                    </a:cubicBezTo>
                    <a:cubicBezTo>
                      <a:pt x="661885" y="1747630"/>
                      <a:pt x="653163" y="1750443"/>
                      <a:pt x="637829" y="1755297"/>
                    </a:cubicBezTo>
                    <a:cubicBezTo>
                      <a:pt x="630162" y="1757618"/>
                      <a:pt x="620878" y="1760924"/>
                      <a:pt x="610046" y="1763878"/>
                    </a:cubicBezTo>
                    <a:cubicBezTo>
                      <a:pt x="599213" y="1766621"/>
                      <a:pt x="586975" y="1769716"/>
                      <a:pt x="573610" y="1773022"/>
                    </a:cubicBezTo>
                    <a:cubicBezTo>
                      <a:pt x="566998" y="1774851"/>
                      <a:pt x="559683" y="1776328"/>
                      <a:pt x="552438" y="1777664"/>
                    </a:cubicBezTo>
                    <a:cubicBezTo>
                      <a:pt x="545123" y="1779001"/>
                      <a:pt x="537597" y="1780689"/>
                      <a:pt x="529719" y="1781884"/>
                    </a:cubicBezTo>
                    <a:cubicBezTo>
                      <a:pt x="521911" y="1783151"/>
                      <a:pt x="513822" y="1784417"/>
                      <a:pt x="505593" y="1785753"/>
                    </a:cubicBezTo>
                    <a:cubicBezTo>
                      <a:pt x="497363" y="1786808"/>
                      <a:pt x="488923" y="1787934"/>
                      <a:pt x="480271" y="1789059"/>
                    </a:cubicBezTo>
                    <a:cubicBezTo>
                      <a:pt x="463038" y="1790958"/>
                      <a:pt x="445242" y="1792857"/>
                      <a:pt x="427025" y="1793701"/>
                    </a:cubicBezTo>
                    <a:cubicBezTo>
                      <a:pt x="417951" y="1794334"/>
                      <a:pt x="408737" y="1794756"/>
                      <a:pt x="399522" y="1794827"/>
                    </a:cubicBezTo>
                    <a:cubicBezTo>
                      <a:pt x="390308" y="1795038"/>
                      <a:pt x="381024" y="1795319"/>
                      <a:pt x="371668" y="1795038"/>
                    </a:cubicBezTo>
                    <a:cubicBezTo>
                      <a:pt x="353099" y="1794967"/>
                      <a:pt x="334459" y="1793912"/>
                      <a:pt x="316171" y="1792505"/>
                    </a:cubicBezTo>
                    <a:cubicBezTo>
                      <a:pt x="307027" y="1791591"/>
                      <a:pt x="297954" y="1790677"/>
                      <a:pt x="288950" y="1789692"/>
                    </a:cubicBezTo>
                    <a:cubicBezTo>
                      <a:pt x="280017" y="1788356"/>
                      <a:pt x="271155" y="1787089"/>
                      <a:pt x="262503" y="1785823"/>
                    </a:cubicBezTo>
                    <a:cubicBezTo>
                      <a:pt x="245200" y="1782729"/>
                      <a:pt x="228459" y="1779634"/>
                      <a:pt x="212774" y="1775413"/>
                    </a:cubicBezTo>
                    <a:cubicBezTo>
                      <a:pt x="196948" y="1771826"/>
                      <a:pt x="182458" y="1766832"/>
                      <a:pt x="168812" y="1762752"/>
                    </a:cubicBezTo>
                    <a:cubicBezTo>
                      <a:pt x="155448" y="1757758"/>
                      <a:pt x="143209" y="1753749"/>
                      <a:pt x="132447" y="1748896"/>
                    </a:cubicBezTo>
                    <a:cubicBezTo>
                      <a:pt x="121826" y="1744113"/>
                      <a:pt x="111838" y="1740103"/>
                      <a:pt x="104804" y="1736376"/>
                    </a:cubicBezTo>
                    <a:cubicBezTo>
                      <a:pt x="101639" y="1734758"/>
                      <a:pt x="98826" y="1733351"/>
                      <a:pt x="96293" y="1732015"/>
                    </a:cubicBezTo>
                    <a:cubicBezTo>
                      <a:pt x="94887" y="1733421"/>
                      <a:pt x="93550" y="1734898"/>
                      <a:pt x="92143" y="1736235"/>
                    </a:cubicBezTo>
                    <a:cubicBezTo>
                      <a:pt x="102905" y="1761275"/>
                      <a:pt x="109236" y="1788918"/>
                      <a:pt x="94816" y="1814240"/>
                    </a:cubicBezTo>
                    <a:cubicBezTo>
                      <a:pt x="75895" y="1847581"/>
                      <a:pt x="41711" y="1871074"/>
                      <a:pt x="5064" y="1879233"/>
                    </a:cubicBezTo>
                    <a:cubicBezTo>
                      <a:pt x="3376" y="1879585"/>
                      <a:pt x="1688" y="1879936"/>
                      <a:pt x="0" y="1880288"/>
                    </a:cubicBezTo>
                    <a:cubicBezTo>
                      <a:pt x="17444" y="1961740"/>
                      <a:pt x="83492" y="2033204"/>
                      <a:pt x="141240" y="2087716"/>
                    </a:cubicBezTo>
                    <a:cubicBezTo>
                      <a:pt x="247732" y="2188300"/>
                      <a:pt x="373145" y="2267572"/>
                      <a:pt x="506156" y="2328203"/>
                    </a:cubicBezTo>
                    <a:cubicBezTo>
                      <a:pt x="597596" y="2369914"/>
                      <a:pt x="699657" y="2401989"/>
                      <a:pt x="776185" y="2469584"/>
                    </a:cubicBezTo>
                    <a:cubicBezTo>
                      <a:pt x="798412" y="2489208"/>
                      <a:pt x="816137" y="2510732"/>
                      <a:pt x="830697" y="2533943"/>
                    </a:cubicBezTo>
                    <a:cubicBezTo>
                      <a:pt x="830697" y="2529301"/>
                      <a:pt x="830556" y="2524799"/>
                      <a:pt x="830556" y="2519946"/>
                    </a:cubicBezTo>
                    <a:cubicBezTo>
                      <a:pt x="830697" y="2511646"/>
                      <a:pt x="831612" y="2503205"/>
                      <a:pt x="832174" y="2494413"/>
                    </a:cubicBezTo>
                    <a:cubicBezTo>
                      <a:pt x="832526" y="2485621"/>
                      <a:pt x="834144" y="2476899"/>
                      <a:pt x="835340" y="2467825"/>
                    </a:cubicBezTo>
                    <a:cubicBezTo>
                      <a:pt x="836465" y="2458751"/>
                      <a:pt x="838083" y="2449678"/>
                      <a:pt x="839912" y="2440534"/>
                    </a:cubicBezTo>
                    <a:cubicBezTo>
                      <a:pt x="843218" y="2422035"/>
                      <a:pt x="847789" y="2403395"/>
                      <a:pt x="852291" y="2384544"/>
                    </a:cubicBezTo>
                    <a:cubicBezTo>
                      <a:pt x="856863" y="2365764"/>
                      <a:pt x="861506" y="2346773"/>
                      <a:pt x="866148" y="2327711"/>
                    </a:cubicBezTo>
                    <a:cubicBezTo>
                      <a:pt x="870720" y="2308720"/>
                      <a:pt x="874659" y="2289728"/>
                      <a:pt x="878035" y="2270948"/>
                    </a:cubicBezTo>
                    <a:cubicBezTo>
                      <a:pt x="879442" y="2261523"/>
                      <a:pt x="880849" y="2252167"/>
                      <a:pt x="882185" y="2242953"/>
                    </a:cubicBezTo>
                    <a:cubicBezTo>
                      <a:pt x="882959" y="2233668"/>
                      <a:pt x="883803" y="2224524"/>
                      <a:pt x="884577" y="2215451"/>
                    </a:cubicBezTo>
                    <a:cubicBezTo>
                      <a:pt x="885139" y="2197444"/>
                      <a:pt x="885350" y="2179860"/>
                      <a:pt x="883381" y="2163400"/>
                    </a:cubicBezTo>
                    <a:cubicBezTo>
                      <a:pt x="883029" y="2159250"/>
                      <a:pt x="882677" y="2155171"/>
                      <a:pt x="882326" y="2151232"/>
                    </a:cubicBezTo>
                    <a:cubicBezTo>
                      <a:pt x="881693" y="2147152"/>
                      <a:pt x="881060" y="2143213"/>
                      <a:pt x="880427" y="2139274"/>
                    </a:cubicBezTo>
                    <a:cubicBezTo>
                      <a:pt x="879160" y="2131467"/>
                      <a:pt x="877965" y="2123870"/>
                      <a:pt x="876839" y="2116625"/>
                    </a:cubicBezTo>
                    <a:cubicBezTo>
                      <a:pt x="872127" y="2087575"/>
                      <a:pt x="868539" y="2063309"/>
                      <a:pt x="866007" y="2046357"/>
                    </a:cubicBezTo>
                    <a:cubicBezTo>
                      <a:pt x="863475" y="2029406"/>
                      <a:pt x="861998" y="2019699"/>
                      <a:pt x="861998" y="2019699"/>
                    </a:cubicBezTo>
                    <a:cubicBezTo>
                      <a:pt x="861998" y="2019699"/>
                      <a:pt x="864108" y="2029265"/>
                      <a:pt x="867695" y="2046076"/>
                    </a:cubicBezTo>
                    <a:cubicBezTo>
                      <a:pt x="871353" y="2062887"/>
                      <a:pt x="876487" y="2086802"/>
                      <a:pt x="883029" y="2115500"/>
                    </a:cubicBezTo>
                    <a:cubicBezTo>
                      <a:pt x="884647" y="2122674"/>
                      <a:pt x="886335" y="2130130"/>
                      <a:pt x="888094" y="2137867"/>
                    </a:cubicBezTo>
                    <a:cubicBezTo>
                      <a:pt x="888938" y="2141736"/>
                      <a:pt x="889852" y="2145675"/>
                      <a:pt x="890766" y="2149684"/>
                    </a:cubicBezTo>
                    <a:cubicBezTo>
                      <a:pt x="891399" y="2153834"/>
                      <a:pt x="892032" y="2157984"/>
                      <a:pt x="892736" y="2162204"/>
                    </a:cubicBezTo>
                    <a:cubicBezTo>
                      <a:pt x="895901" y="2179086"/>
                      <a:pt x="896815" y="2197093"/>
                      <a:pt x="897448" y="2215803"/>
                    </a:cubicBezTo>
                    <a:cubicBezTo>
                      <a:pt x="897237" y="2225158"/>
                      <a:pt x="897026" y="2234653"/>
                      <a:pt x="896815" y="2244219"/>
                    </a:cubicBezTo>
                    <a:cubicBezTo>
                      <a:pt x="895971" y="2253785"/>
                      <a:pt x="895198" y="2263422"/>
                      <a:pt x="894354" y="2273199"/>
                    </a:cubicBezTo>
                    <a:cubicBezTo>
                      <a:pt x="892103" y="2292612"/>
                      <a:pt x="889360" y="2312237"/>
                      <a:pt x="885983" y="2331650"/>
                    </a:cubicBezTo>
                    <a:cubicBezTo>
                      <a:pt x="882537" y="2350993"/>
                      <a:pt x="879160" y="2370336"/>
                      <a:pt x="875784" y="2389327"/>
                    </a:cubicBezTo>
                    <a:cubicBezTo>
                      <a:pt x="872549" y="2408249"/>
                      <a:pt x="869313" y="2426818"/>
                      <a:pt x="867273" y="2444754"/>
                    </a:cubicBezTo>
                    <a:cubicBezTo>
                      <a:pt x="866007" y="2453687"/>
                      <a:pt x="865023" y="2462479"/>
                      <a:pt x="864530" y="2471061"/>
                    </a:cubicBezTo>
                    <a:cubicBezTo>
                      <a:pt x="863967" y="2479642"/>
                      <a:pt x="862983" y="2488012"/>
                      <a:pt x="863194" y="2496101"/>
                    </a:cubicBezTo>
                    <a:cubicBezTo>
                      <a:pt x="863194" y="2504190"/>
                      <a:pt x="862842" y="2512068"/>
                      <a:pt x="863194" y="2519665"/>
                    </a:cubicBezTo>
                    <a:cubicBezTo>
                      <a:pt x="863756" y="2527191"/>
                      <a:pt x="864319" y="2534436"/>
                      <a:pt x="864882" y="2541399"/>
                    </a:cubicBezTo>
                    <a:cubicBezTo>
                      <a:pt x="865234" y="2548363"/>
                      <a:pt x="867062" y="2554764"/>
                      <a:pt x="867977" y="2561024"/>
                    </a:cubicBezTo>
                    <a:cubicBezTo>
                      <a:pt x="869243" y="2567143"/>
                      <a:pt x="869735" y="2573263"/>
                      <a:pt x="871634" y="2578186"/>
                    </a:cubicBezTo>
                    <a:cubicBezTo>
                      <a:pt x="873182" y="2583321"/>
                      <a:pt x="874588" y="2588104"/>
                      <a:pt x="875925" y="2592465"/>
                    </a:cubicBezTo>
                    <a:cubicBezTo>
                      <a:pt x="876136" y="2593098"/>
                      <a:pt x="876276" y="2593661"/>
                      <a:pt x="876417" y="2594223"/>
                    </a:cubicBezTo>
                    <a:cubicBezTo>
                      <a:pt x="884928" y="2576709"/>
                      <a:pt x="894213" y="2559617"/>
                      <a:pt x="904623" y="2543228"/>
                    </a:cubicBezTo>
                    <a:cubicBezTo>
                      <a:pt x="1010693" y="2375893"/>
                      <a:pt x="1185344" y="2274535"/>
                      <a:pt x="1347052" y="2168676"/>
                    </a:cubicBezTo>
                    <a:cubicBezTo>
                      <a:pt x="1416124" y="2123448"/>
                      <a:pt x="1488221" y="2076532"/>
                      <a:pt x="1541960" y="2012876"/>
                    </a:cubicBezTo>
                    <a:cubicBezTo>
                      <a:pt x="1555183" y="1997261"/>
                      <a:pt x="1568266" y="1979747"/>
                      <a:pt x="1578114" y="1960966"/>
                    </a:cubicBezTo>
                    <a:cubicBezTo>
                      <a:pt x="1574105" y="1960263"/>
                      <a:pt x="1570025" y="1959630"/>
                      <a:pt x="1566015" y="1958786"/>
                    </a:cubicBezTo>
                    <a:cubicBezTo>
                      <a:pt x="1551174" y="1955761"/>
                      <a:pt x="1527400" y="1954636"/>
                      <a:pt x="1514528" y="1945984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25" name="Freeform: Shape 1224">
                <a:extLst>
                  <a:ext uri="{FF2B5EF4-FFF2-40B4-BE49-F238E27FC236}">
                    <a16:creationId xmlns:a16="http://schemas.microsoft.com/office/drawing/2014/main" id="{3E6892EF-73B8-99E7-D615-C01622C8A9AE}"/>
                  </a:ext>
                </a:extLst>
              </p:cNvPr>
              <p:cNvSpPr/>
              <p:nvPr/>
            </p:nvSpPr>
            <p:spPr>
              <a:xfrm>
                <a:off x="2905093" y="3006513"/>
                <a:ext cx="598059" cy="621549"/>
              </a:xfrm>
              <a:custGeom>
                <a:avLst/>
                <a:gdLst>
                  <a:gd name="connsiteX0" fmla="*/ 581585 w 598059"/>
                  <a:gd name="connsiteY0" fmla="*/ 525040 h 621549"/>
                  <a:gd name="connsiteX1" fmla="*/ 582499 w 598059"/>
                  <a:gd name="connsiteY1" fmla="*/ 521734 h 621549"/>
                  <a:gd name="connsiteX2" fmla="*/ 586368 w 598059"/>
                  <a:gd name="connsiteY2" fmla="*/ 506119 h 621549"/>
                  <a:gd name="connsiteX3" fmla="*/ 587282 w 598059"/>
                  <a:gd name="connsiteY3" fmla="*/ 501828 h 621549"/>
                  <a:gd name="connsiteX4" fmla="*/ 590658 w 598059"/>
                  <a:gd name="connsiteY4" fmla="*/ 484595 h 621549"/>
                  <a:gd name="connsiteX5" fmla="*/ 590658 w 598059"/>
                  <a:gd name="connsiteY5" fmla="*/ 484384 h 621549"/>
                  <a:gd name="connsiteX6" fmla="*/ 598044 w 598059"/>
                  <a:gd name="connsiteY6" fmla="*/ 384574 h 621549"/>
                  <a:gd name="connsiteX7" fmla="*/ 597481 w 598059"/>
                  <a:gd name="connsiteY7" fmla="*/ 364949 h 621549"/>
                  <a:gd name="connsiteX8" fmla="*/ 577997 w 598059"/>
                  <a:gd name="connsiteY8" fmla="*/ 233557 h 621549"/>
                  <a:gd name="connsiteX9" fmla="*/ 575887 w 598059"/>
                  <a:gd name="connsiteY9" fmla="*/ 226312 h 621549"/>
                  <a:gd name="connsiteX10" fmla="*/ 572018 w 598059"/>
                  <a:gd name="connsiteY10" fmla="*/ 213370 h 621549"/>
                  <a:gd name="connsiteX11" fmla="*/ 569768 w 598059"/>
                  <a:gd name="connsiteY11" fmla="*/ 206688 h 621549"/>
                  <a:gd name="connsiteX12" fmla="*/ 563789 w 598059"/>
                  <a:gd name="connsiteY12" fmla="*/ 189947 h 621549"/>
                  <a:gd name="connsiteX13" fmla="*/ 563297 w 598059"/>
                  <a:gd name="connsiteY13" fmla="*/ 188681 h 621549"/>
                  <a:gd name="connsiteX14" fmla="*/ 538537 w 598059"/>
                  <a:gd name="connsiteY14" fmla="*/ 138459 h 621549"/>
                  <a:gd name="connsiteX15" fmla="*/ 538537 w 598059"/>
                  <a:gd name="connsiteY15" fmla="*/ 137826 h 621549"/>
                  <a:gd name="connsiteX16" fmla="*/ 507518 w 598059"/>
                  <a:gd name="connsiteY16" fmla="*/ 101391 h 621549"/>
                  <a:gd name="connsiteX17" fmla="*/ 480719 w 598059"/>
                  <a:gd name="connsiteY17" fmla="*/ 84439 h 621549"/>
                  <a:gd name="connsiteX18" fmla="*/ 448152 w 598059"/>
                  <a:gd name="connsiteY18" fmla="*/ 70231 h 621549"/>
                  <a:gd name="connsiteX19" fmla="*/ 444354 w 598059"/>
                  <a:gd name="connsiteY19" fmla="*/ 67066 h 621549"/>
                  <a:gd name="connsiteX20" fmla="*/ 290524 w 598059"/>
                  <a:gd name="connsiteY20" fmla="*/ 16422 h 621549"/>
                  <a:gd name="connsiteX21" fmla="*/ 162367 w 598059"/>
                  <a:gd name="connsiteY21" fmla="*/ 16985 h 621549"/>
                  <a:gd name="connsiteX22" fmla="*/ 132192 w 598059"/>
                  <a:gd name="connsiteY22" fmla="*/ 40759 h 621549"/>
                  <a:gd name="connsiteX23" fmla="*/ 179811 w 598059"/>
                  <a:gd name="connsiteY23" fmla="*/ 79375 h 621549"/>
                  <a:gd name="connsiteX24" fmla="*/ 76484 w 598059"/>
                  <a:gd name="connsiteY24" fmla="*/ 89082 h 621549"/>
                  <a:gd name="connsiteX25" fmla="*/ 30694 w 598059"/>
                  <a:gd name="connsiteY25" fmla="*/ 124110 h 621549"/>
                  <a:gd name="connsiteX26" fmla="*/ 35828 w 598059"/>
                  <a:gd name="connsiteY26" fmla="*/ 190510 h 621549"/>
                  <a:gd name="connsiteX27" fmla="*/ 161242 w 598059"/>
                  <a:gd name="connsiteY27" fmla="*/ 217520 h 621549"/>
                  <a:gd name="connsiteX28" fmla="*/ 32663 w 598059"/>
                  <a:gd name="connsiteY28" fmla="*/ 214917 h 621549"/>
                  <a:gd name="connsiteX29" fmla="*/ 1292 w 598059"/>
                  <a:gd name="connsiteY29" fmla="*/ 266757 h 621549"/>
                  <a:gd name="connsiteX30" fmla="*/ 28583 w 598059"/>
                  <a:gd name="connsiteY30" fmla="*/ 340612 h 621549"/>
                  <a:gd name="connsiteX31" fmla="*/ 177279 w 598059"/>
                  <a:gd name="connsiteY31" fmla="*/ 355243 h 621549"/>
                  <a:gd name="connsiteX32" fmla="*/ 31749 w 598059"/>
                  <a:gd name="connsiteY32" fmla="*/ 365020 h 621549"/>
                  <a:gd name="connsiteX33" fmla="*/ 10014 w 598059"/>
                  <a:gd name="connsiteY33" fmla="*/ 421923 h 621549"/>
                  <a:gd name="connsiteX34" fmla="*/ 49966 w 598059"/>
                  <a:gd name="connsiteY34" fmla="*/ 478968 h 621549"/>
                  <a:gd name="connsiteX35" fmla="*/ 187337 w 598059"/>
                  <a:gd name="connsiteY35" fmla="*/ 484525 h 621549"/>
                  <a:gd name="connsiteX36" fmla="*/ 50248 w 598059"/>
                  <a:gd name="connsiteY36" fmla="*/ 508018 h 621549"/>
                  <a:gd name="connsiteX37" fmla="*/ 43565 w 598059"/>
                  <a:gd name="connsiteY37" fmla="*/ 555567 h 621549"/>
                  <a:gd name="connsiteX38" fmla="*/ 95405 w 598059"/>
                  <a:gd name="connsiteY38" fmla="*/ 598614 h 621549"/>
                  <a:gd name="connsiteX39" fmla="*/ 266609 w 598059"/>
                  <a:gd name="connsiteY39" fmla="*/ 621544 h 621549"/>
                  <a:gd name="connsiteX40" fmla="*/ 438375 w 598059"/>
                  <a:gd name="connsiteY40" fmla="*/ 586656 h 621549"/>
                  <a:gd name="connsiteX41" fmla="*/ 578912 w 598059"/>
                  <a:gd name="connsiteY41" fmla="*/ 533480 h 621549"/>
                  <a:gd name="connsiteX42" fmla="*/ 581585 w 598059"/>
                  <a:gd name="connsiteY42" fmla="*/ 524829 h 6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98059" h="621549">
                    <a:moveTo>
                      <a:pt x="581585" y="525040"/>
                    </a:moveTo>
                    <a:cubicBezTo>
                      <a:pt x="581866" y="523914"/>
                      <a:pt x="582218" y="522859"/>
                      <a:pt x="582499" y="521734"/>
                    </a:cubicBezTo>
                    <a:cubicBezTo>
                      <a:pt x="583906" y="516529"/>
                      <a:pt x="585172" y="511324"/>
                      <a:pt x="586368" y="506119"/>
                    </a:cubicBezTo>
                    <a:cubicBezTo>
                      <a:pt x="586719" y="504712"/>
                      <a:pt x="587001" y="503235"/>
                      <a:pt x="587282" y="501828"/>
                    </a:cubicBezTo>
                    <a:cubicBezTo>
                      <a:pt x="588478" y="496130"/>
                      <a:pt x="589673" y="490363"/>
                      <a:pt x="590658" y="484595"/>
                    </a:cubicBezTo>
                    <a:cubicBezTo>
                      <a:pt x="590658" y="484595"/>
                      <a:pt x="590658" y="484454"/>
                      <a:pt x="590658" y="484384"/>
                    </a:cubicBezTo>
                    <a:cubicBezTo>
                      <a:pt x="596355" y="451536"/>
                      <a:pt x="598255" y="418125"/>
                      <a:pt x="598044" y="384574"/>
                    </a:cubicBezTo>
                    <a:cubicBezTo>
                      <a:pt x="597973" y="378032"/>
                      <a:pt x="597762" y="371491"/>
                      <a:pt x="597481" y="364949"/>
                    </a:cubicBezTo>
                    <a:cubicBezTo>
                      <a:pt x="595441" y="320636"/>
                      <a:pt x="589603" y="276323"/>
                      <a:pt x="577997" y="233557"/>
                    </a:cubicBezTo>
                    <a:cubicBezTo>
                      <a:pt x="577294" y="231165"/>
                      <a:pt x="576590" y="228704"/>
                      <a:pt x="575887" y="226312"/>
                    </a:cubicBezTo>
                    <a:cubicBezTo>
                      <a:pt x="574621" y="222021"/>
                      <a:pt x="573355" y="217661"/>
                      <a:pt x="572018" y="213370"/>
                    </a:cubicBezTo>
                    <a:cubicBezTo>
                      <a:pt x="571315" y="211119"/>
                      <a:pt x="570541" y="208939"/>
                      <a:pt x="569768" y="206688"/>
                    </a:cubicBezTo>
                    <a:cubicBezTo>
                      <a:pt x="567868" y="201061"/>
                      <a:pt x="565899" y="195504"/>
                      <a:pt x="563789" y="189947"/>
                    </a:cubicBezTo>
                    <a:cubicBezTo>
                      <a:pt x="563648" y="189525"/>
                      <a:pt x="563508" y="189103"/>
                      <a:pt x="563297" y="188681"/>
                    </a:cubicBezTo>
                    <a:cubicBezTo>
                      <a:pt x="556825" y="171870"/>
                      <a:pt x="548666" y="154496"/>
                      <a:pt x="538537" y="138459"/>
                    </a:cubicBezTo>
                    <a:cubicBezTo>
                      <a:pt x="538537" y="138248"/>
                      <a:pt x="538537" y="138037"/>
                      <a:pt x="538537" y="137826"/>
                    </a:cubicBezTo>
                    <a:cubicBezTo>
                      <a:pt x="529886" y="124110"/>
                      <a:pt x="519616" y="111801"/>
                      <a:pt x="507518" y="101391"/>
                    </a:cubicBezTo>
                    <a:cubicBezTo>
                      <a:pt x="498022" y="97171"/>
                      <a:pt x="488808" y="88800"/>
                      <a:pt x="480719" y="84439"/>
                    </a:cubicBezTo>
                    <a:cubicBezTo>
                      <a:pt x="470309" y="78812"/>
                      <a:pt x="458070" y="76773"/>
                      <a:pt x="448152" y="70231"/>
                    </a:cubicBezTo>
                    <a:cubicBezTo>
                      <a:pt x="446746" y="69317"/>
                      <a:pt x="445480" y="68191"/>
                      <a:pt x="444354" y="67066"/>
                    </a:cubicBezTo>
                    <a:cubicBezTo>
                      <a:pt x="394484" y="46527"/>
                      <a:pt x="341027" y="35906"/>
                      <a:pt x="290524" y="16422"/>
                    </a:cubicBezTo>
                    <a:cubicBezTo>
                      <a:pt x="245367" y="-1022"/>
                      <a:pt x="206891" y="-9744"/>
                      <a:pt x="162367" y="16985"/>
                    </a:cubicBezTo>
                    <a:cubicBezTo>
                      <a:pt x="151324" y="23597"/>
                      <a:pt x="141828" y="32108"/>
                      <a:pt x="132192" y="40759"/>
                    </a:cubicBezTo>
                    <a:cubicBezTo>
                      <a:pt x="97867" y="71427"/>
                      <a:pt x="167010" y="68262"/>
                      <a:pt x="179811" y="79375"/>
                    </a:cubicBezTo>
                    <a:cubicBezTo>
                      <a:pt x="160679" y="77757"/>
                      <a:pt x="115029" y="72060"/>
                      <a:pt x="76484" y="89082"/>
                    </a:cubicBezTo>
                    <a:cubicBezTo>
                      <a:pt x="59532" y="96538"/>
                      <a:pt x="39416" y="107299"/>
                      <a:pt x="30694" y="124110"/>
                    </a:cubicBezTo>
                    <a:cubicBezTo>
                      <a:pt x="19228" y="146056"/>
                      <a:pt x="25629" y="169338"/>
                      <a:pt x="35828" y="190510"/>
                    </a:cubicBezTo>
                    <a:cubicBezTo>
                      <a:pt x="41244" y="201764"/>
                      <a:pt x="134161" y="212174"/>
                      <a:pt x="161242" y="217520"/>
                    </a:cubicBezTo>
                    <a:cubicBezTo>
                      <a:pt x="142954" y="220333"/>
                      <a:pt x="44058" y="208094"/>
                      <a:pt x="32663" y="214917"/>
                    </a:cubicBezTo>
                    <a:cubicBezTo>
                      <a:pt x="15923" y="225046"/>
                      <a:pt x="5442" y="246992"/>
                      <a:pt x="1292" y="266757"/>
                    </a:cubicBezTo>
                    <a:cubicBezTo>
                      <a:pt x="-4616" y="294822"/>
                      <a:pt x="10647" y="320495"/>
                      <a:pt x="28583" y="340612"/>
                    </a:cubicBezTo>
                    <a:cubicBezTo>
                      <a:pt x="38150" y="351374"/>
                      <a:pt x="153645" y="353976"/>
                      <a:pt x="177279" y="355243"/>
                    </a:cubicBezTo>
                    <a:cubicBezTo>
                      <a:pt x="177560" y="358970"/>
                      <a:pt x="37235" y="357634"/>
                      <a:pt x="31749" y="365020"/>
                    </a:cubicBezTo>
                    <a:cubicBezTo>
                      <a:pt x="20565" y="380213"/>
                      <a:pt x="8537" y="402088"/>
                      <a:pt x="10014" y="421923"/>
                    </a:cubicBezTo>
                    <a:cubicBezTo>
                      <a:pt x="11843" y="445839"/>
                      <a:pt x="31256" y="466940"/>
                      <a:pt x="49966" y="478968"/>
                    </a:cubicBezTo>
                    <a:cubicBezTo>
                      <a:pt x="63893" y="487901"/>
                      <a:pt x="140070" y="487549"/>
                      <a:pt x="187337" y="484525"/>
                    </a:cubicBezTo>
                    <a:cubicBezTo>
                      <a:pt x="116788" y="501265"/>
                      <a:pt x="60447" y="493387"/>
                      <a:pt x="50248" y="508018"/>
                    </a:cubicBezTo>
                    <a:cubicBezTo>
                      <a:pt x="41033" y="521171"/>
                      <a:pt x="34351" y="539459"/>
                      <a:pt x="43565" y="555567"/>
                    </a:cubicBezTo>
                    <a:cubicBezTo>
                      <a:pt x="53765" y="573503"/>
                      <a:pt x="75218" y="593690"/>
                      <a:pt x="95405" y="598614"/>
                    </a:cubicBezTo>
                    <a:cubicBezTo>
                      <a:pt x="151254" y="612189"/>
                      <a:pt x="209072" y="621263"/>
                      <a:pt x="266609" y="621544"/>
                    </a:cubicBezTo>
                    <a:cubicBezTo>
                      <a:pt x="328225" y="621896"/>
                      <a:pt x="380487" y="605999"/>
                      <a:pt x="438375" y="586656"/>
                    </a:cubicBezTo>
                    <a:cubicBezTo>
                      <a:pt x="485924" y="570760"/>
                      <a:pt x="533332" y="554371"/>
                      <a:pt x="578912" y="533480"/>
                    </a:cubicBezTo>
                    <a:cubicBezTo>
                      <a:pt x="579826" y="530596"/>
                      <a:pt x="580740" y="527712"/>
                      <a:pt x="581585" y="5248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26" name="Freeform: Shape 1225">
                <a:extLst>
                  <a:ext uri="{FF2B5EF4-FFF2-40B4-BE49-F238E27FC236}">
                    <a16:creationId xmlns:a16="http://schemas.microsoft.com/office/drawing/2014/main" id="{36A6024B-833D-28F3-820A-F2005CB94D3B}"/>
                  </a:ext>
                </a:extLst>
              </p:cNvPr>
              <p:cNvSpPr/>
              <p:nvPr/>
            </p:nvSpPr>
            <p:spPr>
              <a:xfrm>
                <a:off x="3796569" y="2515816"/>
                <a:ext cx="2622" cy="4058"/>
              </a:xfrm>
              <a:custGeom>
                <a:avLst/>
                <a:gdLst>
                  <a:gd name="connsiteX0" fmla="*/ 2622 w 2622"/>
                  <a:gd name="connsiteY0" fmla="*/ 4058 h 4058"/>
                  <a:gd name="connsiteX1" fmla="*/ 1848 w 2622"/>
                  <a:gd name="connsiteY1" fmla="*/ 3214 h 4058"/>
                  <a:gd name="connsiteX2" fmla="*/ 2622 w 2622"/>
                  <a:gd name="connsiteY2" fmla="*/ 4058 h 4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2" h="4058">
                    <a:moveTo>
                      <a:pt x="2622" y="4058"/>
                    </a:moveTo>
                    <a:cubicBezTo>
                      <a:pt x="1848" y="-443"/>
                      <a:pt x="-2372" y="-1850"/>
                      <a:pt x="1848" y="3214"/>
                    </a:cubicBezTo>
                    <a:cubicBezTo>
                      <a:pt x="2130" y="3496"/>
                      <a:pt x="2341" y="3777"/>
                      <a:pt x="2622" y="4058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27" name="Freeform: Shape 1226">
                <a:extLst>
                  <a:ext uri="{FF2B5EF4-FFF2-40B4-BE49-F238E27FC236}">
                    <a16:creationId xmlns:a16="http://schemas.microsoft.com/office/drawing/2014/main" id="{C979F8B2-8EF4-3712-F471-9AE4554BA245}"/>
                  </a:ext>
                </a:extLst>
              </p:cNvPr>
              <p:cNvSpPr/>
              <p:nvPr/>
            </p:nvSpPr>
            <p:spPr>
              <a:xfrm>
                <a:off x="1653221" y="1747136"/>
                <a:ext cx="268706" cy="448267"/>
              </a:xfrm>
              <a:custGeom>
                <a:avLst/>
                <a:gdLst>
                  <a:gd name="connsiteX0" fmla="*/ 13941 w 268706"/>
                  <a:gd name="connsiteY0" fmla="*/ 198636 h 448267"/>
                  <a:gd name="connsiteX1" fmla="*/ 23296 w 268706"/>
                  <a:gd name="connsiteY1" fmla="*/ 217346 h 448267"/>
                  <a:gd name="connsiteX2" fmla="*/ 26532 w 268706"/>
                  <a:gd name="connsiteY2" fmla="*/ 223606 h 448267"/>
                  <a:gd name="connsiteX3" fmla="*/ 48407 w 268706"/>
                  <a:gd name="connsiteY3" fmla="*/ 285363 h 448267"/>
                  <a:gd name="connsiteX4" fmla="*/ 51291 w 268706"/>
                  <a:gd name="connsiteY4" fmla="*/ 301611 h 448267"/>
                  <a:gd name="connsiteX5" fmla="*/ 52135 w 268706"/>
                  <a:gd name="connsiteY5" fmla="*/ 306605 h 448267"/>
                  <a:gd name="connsiteX6" fmla="*/ 45031 w 268706"/>
                  <a:gd name="connsiteY6" fmla="*/ 435958 h 448267"/>
                  <a:gd name="connsiteX7" fmla="*/ 42991 w 268706"/>
                  <a:gd name="connsiteY7" fmla="*/ 445243 h 448267"/>
                  <a:gd name="connsiteX8" fmla="*/ 42287 w 268706"/>
                  <a:gd name="connsiteY8" fmla="*/ 448267 h 448267"/>
                  <a:gd name="connsiteX9" fmla="*/ 47000 w 268706"/>
                  <a:gd name="connsiteY9" fmla="*/ 445313 h 448267"/>
                  <a:gd name="connsiteX10" fmla="*/ 50447 w 268706"/>
                  <a:gd name="connsiteY10" fmla="*/ 443062 h 448267"/>
                  <a:gd name="connsiteX11" fmla="*/ 59309 w 268706"/>
                  <a:gd name="connsiteY11" fmla="*/ 436450 h 448267"/>
                  <a:gd name="connsiteX12" fmla="*/ 61068 w 268706"/>
                  <a:gd name="connsiteY12" fmla="*/ 435043 h 448267"/>
                  <a:gd name="connsiteX13" fmla="*/ 68594 w 268706"/>
                  <a:gd name="connsiteY13" fmla="*/ 428713 h 448267"/>
                  <a:gd name="connsiteX14" fmla="*/ 69790 w 268706"/>
                  <a:gd name="connsiteY14" fmla="*/ 427658 h 448267"/>
                  <a:gd name="connsiteX15" fmla="*/ 147865 w 268706"/>
                  <a:gd name="connsiteY15" fmla="*/ 343111 h 448267"/>
                  <a:gd name="connsiteX16" fmla="*/ 151453 w 268706"/>
                  <a:gd name="connsiteY16" fmla="*/ 339524 h 448267"/>
                  <a:gd name="connsiteX17" fmla="*/ 152789 w 268706"/>
                  <a:gd name="connsiteY17" fmla="*/ 338187 h 448267"/>
                  <a:gd name="connsiteX18" fmla="*/ 153563 w 268706"/>
                  <a:gd name="connsiteY18" fmla="*/ 337484 h 448267"/>
                  <a:gd name="connsiteX19" fmla="*/ 156447 w 268706"/>
                  <a:gd name="connsiteY19" fmla="*/ 334741 h 448267"/>
                  <a:gd name="connsiteX20" fmla="*/ 244581 w 268706"/>
                  <a:gd name="connsiteY20" fmla="*/ 280369 h 448267"/>
                  <a:gd name="connsiteX21" fmla="*/ 268707 w 268706"/>
                  <a:gd name="connsiteY21" fmla="*/ 275516 h 448267"/>
                  <a:gd name="connsiteX22" fmla="*/ 233819 w 268706"/>
                  <a:gd name="connsiteY22" fmla="*/ 238447 h 448267"/>
                  <a:gd name="connsiteX23" fmla="*/ 148498 w 268706"/>
                  <a:gd name="connsiteY23" fmla="*/ 113315 h 448267"/>
                  <a:gd name="connsiteX24" fmla="*/ 133165 w 268706"/>
                  <a:gd name="connsiteY24" fmla="*/ 0 h 448267"/>
                  <a:gd name="connsiteX25" fmla="*/ 72111 w 268706"/>
                  <a:gd name="connsiteY25" fmla="*/ 48745 h 448267"/>
                  <a:gd name="connsiteX26" fmla="*/ 21045 w 268706"/>
                  <a:gd name="connsiteY26" fmla="*/ 114581 h 448267"/>
                  <a:gd name="connsiteX27" fmla="*/ 14 w 268706"/>
                  <a:gd name="connsiteY27" fmla="*/ 165717 h 448267"/>
                  <a:gd name="connsiteX28" fmla="*/ 8806 w 268706"/>
                  <a:gd name="connsiteY28" fmla="*/ 192868 h 448267"/>
                  <a:gd name="connsiteX29" fmla="*/ 13941 w 268706"/>
                  <a:gd name="connsiteY29" fmla="*/ 198706 h 44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68706" h="448267">
                    <a:moveTo>
                      <a:pt x="13941" y="198636"/>
                    </a:moveTo>
                    <a:cubicBezTo>
                      <a:pt x="17177" y="204826"/>
                      <a:pt x="20342" y="211086"/>
                      <a:pt x="23296" y="217346"/>
                    </a:cubicBezTo>
                    <a:cubicBezTo>
                      <a:pt x="24492" y="219456"/>
                      <a:pt x="25617" y="221566"/>
                      <a:pt x="26532" y="223606"/>
                    </a:cubicBezTo>
                    <a:cubicBezTo>
                      <a:pt x="35676" y="243441"/>
                      <a:pt x="43835" y="263910"/>
                      <a:pt x="48407" y="285363"/>
                    </a:cubicBezTo>
                    <a:cubicBezTo>
                      <a:pt x="49532" y="290779"/>
                      <a:pt x="50447" y="296195"/>
                      <a:pt x="51291" y="301611"/>
                    </a:cubicBezTo>
                    <a:cubicBezTo>
                      <a:pt x="51572" y="303299"/>
                      <a:pt x="51924" y="304917"/>
                      <a:pt x="52135" y="306605"/>
                    </a:cubicBezTo>
                    <a:cubicBezTo>
                      <a:pt x="58395" y="349864"/>
                      <a:pt x="54245" y="393403"/>
                      <a:pt x="45031" y="435958"/>
                    </a:cubicBezTo>
                    <a:cubicBezTo>
                      <a:pt x="44398" y="439053"/>
                      <a:pt x="43694" y="442148"/>
                      <a:pt x="42991" y="445243"/>
                    </a:cubicBezTo>
                    <a:cubicBezTo>
                      <a:pt x="42780" y="446227"/>
                      <a:pt x="42569" y="447282"/>
                      <a:pt x="42287" y="448267"/>
                    </a:cubicBezTo>
                    <a:cubicBezTo>
                      <a:pt x="43905" y="447282"/>
                      <a:pt x="45453" y="446298"/>
                      <a:pt x="47000" y="445313"/>
                    </a:cubicBezTo>
                    <a:cubicBezTo>
                      <a:pt x="48126" y="444539"/>
                      <a:pt x="49321" y="443836"/>
                      <a:pt x="50447" y="443062"/>
                    </a:cubicBezTo>
                    <a:cubicBezTo>
                      <a:pt x="53471" y="440952"/>
                      <a:pt x="56425" y="438771"/>
                      <a:pt x="59309" y="436450"/>
                    </a:cubicBezTo>
                    <a:cubicBezTo>
                      <a:pt x="59872" y="435958"/>
                      <a:pt x="60435" y="435465"/>
                      <a:pt x="61068" y="435043"/>
                    </a:cubicBezTo>
                    <a:cubicBezTo>
                      <a:pt x="63600" y="433004"/>
                      <a:pt x="66132" y="430893"/>
                      <a:pt x="68594" y="428713"/>
                    </a:cubicBezTo>
                    <a:cubicBezTo>
                      <a:pt x="69016" y="428361"/>
                      <a:pt x="69368" y="428010"/>
                      <a:pt x="69790" y="427658"/>
                    </a:cubicBezTo>
                    <a:cubicBezTo>
                      <a:pt x="98277" y="402055"/>
                      <a:pt x="122262" y="368785"/>
                      <a:pt x="147865" y="343111"/>
                    </a:cubicBezTo>
                    <a:cubicBezTo>
                      <a:pt x="149061" y="341915"/>
                      <a:pt x="150257" y="340720"/>
                      <a:pt x="151453" y="339524"/>
                    </a:cubicBezTo>
                    <a:cubicBezTo>
                      <a:pt x="151875" y="339102"/>
                      <a:pt x="152367" y="338609"/>
                      <a:pt x="152789" y="338187"/>
                    </a:cubicBezTo>
                    <a:cubicBezTo>
                      <a:pt x="153070" y="337906"/>
                      <a:pt x="153352" y="337695"/>
                      <a:pt x="153563" y="337484"/>
                    </a:cubicBezTo>
                    <a:cubicBezTo>
                      <a:pt x="154548" y="336570"/>
                      <a:pt x="155462" y="335585"/>
                      <a:pt x="156447" y="334741"/>
                    </a:cubicBezTo>
                    <a:cubicBezTo>
                      <a:pt x="181769" y="311318"/>
                      <a:pt x="210818" y="289583"/>
                      <a:pt x="244581" y="280369"/>
                    </a:cubicBezTo>
                    <a:cubicBezTo>
                      <a:pt x="252459" y="278259"/>
                      <a:pt x="260548" y="276641"/>
                      <a:pt x="268707" y="275516"/>
                    </a:cubicBezTo>
                    <a:cubicBezTo>
                      <a:pt x="256257" y="263558"/>
                      <a:pt x="244581" y="250897"/>
                      <a:pt x="233819" y="238447"/>
                    </a:cubicBezTo>
                    <a:cubicBezTo>
                      <a:pt x="200901" y="200535"/>
                      <a:pt x="169741" y="159035"/>
                      <a:pt x="148498" y="113315"/>
                    </a:cubicBezTo>
                    <a:cubicBezTo>
                      <a:pt x="132813" y="79623"/>
                      <a:pt x="112133" y="35099"/>
                      <a:pt x="133165" y="0"/>
                    </a:cubicBezTo>
                    <a:cubicBezTo>
                      <a:pt x="110445" y="13013"/>
                      <a:pt x="90188" y="29824"/>
                      <a:pt x="72111" y="48745"/>
                    </a:cubicBezTo>
                    <a:cubicBezTo>
                      <a:pt x="52909" y="68861"/>
                      <a:pt x="35183" y="90526"/>
                      <a:pt x="21045" y="114581"/>
                    </a:cubicBezTo>
                    <a:cubicBezTo>
                      <a:pt x="12394" y="129282"/>
                      <a:pt x="506" y="148062"/>
                      <a:pt x="14" y="165717"/>
                    </a:cubicBezTo>
                    <a:cubicBezTo>
                      <a:pt x="-267" y="174369"/>
                      <a:pt x="3742" y="183654"/>
                      <a:pt x="8806" y="192868"/>
                    </a:cubicBezTo>
                    <a:cubicBezTo>
                      <a:pt x="10916" y="194416"/>
                      <a:pt x="12675" y="196385"/>
                      <a:pt x="13941" y="198706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28" name="Freeform: Shape 1227">
                <a:extLst>
                  <a:ext uri="{FF2B5EF4-FFF2-40B4-BE49-F238E27FC236}">
                    <a16:creationId xmlns:a16="http://schemas.microsoft.com/office/drawing/2014/main" id="{105CE13A-63DD-6DD9-787A-65BAF8EA7FF6}"/>
                  </a:ext>
                </a:extLst>
              </p:cNvPr>
              <p:cNvSpPr/>
              <p:nvPr/>
            </p:nvSpPr>
            <p:spPr>
              <a:xfrm>
                <a:off x="390870" y="1985513"/>
                <a:ext cx="1605060" cy="1006051"/>
              </a:xfrm>
              <a:custGeom>
                <a:avLst/>
                <a:gdLst>
                  <a:gd name="connsiteX0" fmla="*/ 532462 w 1605060"/>
                  <a:gd name="connsiteY0" fmla="*/ 941269 h 1006051"/>
                  <a:gd name="connsiteX1" fmla="*/ 608006 w 1605060"/>
                  <a:gd name="connsiteY1" fmla="*/ 947319 h 1006051"/>
                  <a:gd name="connsiteX2" fmla="*/ 678133 w 1605060"/>
                  <a:gd name="connsiteY2" fmla="*/ 936697 h 1006051"/>
                  <a:gd name="connsiteX3" fmla="*/ 674476 w 1605060"/>
                  <a:gd name="connsiteY3" fmla="*/ 931422 h 1006051"/>
                  <a:gd name="connsiteX4" fmla="*/ 669341 w 1605060"/>
                  <a:gd name="connsiteY4" fmla="*/ 923966 h 1006051"/>
                  <a:gd name="connsiteX5" fmla="*/ 662940 w 1605060"/>
                  <a:gd name="connsiteY5" fmla="*/ 916370 h 1006051"/>
                  <a:gd name="connsiteX6" fmla="*/ 656047 w 1605060"/>
                  <a:gd name="connsiteY6" fmla="*/ 908351 h 1006051"/>
                  <a:gd name="connsiteX7" fmla="*/ 648521 w 1605060"/>
                  <a:gd name="connsiteY7" fmla="*/ 900473 h 1006051"/>
                  <a:gd name="connsiteX8" fmla="*/ 631569 w 1605060"/>
                  <a:gd name="connsiteY8" fmla="*/ 885421 h 1006051"/>
                  <a:gd name="connsiteX9" fmla="*/ 621511 w 1605060"/>
                  <a:gd name="connsiteY9" fmla="*/ 878176 h 1006051"/>
                  <a:gd name="connsiteX10" fmla="*/ 611452 w 1605060"/>
                  <a:gd name="connsiteY10" fmla="*/ 872127 h 1006051"/>
                  <a:gd name="connsiteX11" fmla="*/ 590140 w 1605060"/>
                  <a:gd name="connsiteY11" fmla="*/ 861646 h 1006051"/>
                  <a:gd name="connsiteX12" fmla="*/ 567772 w 1605060"/>
                  <a:gd name="connsiteY12" fmla="*/ 854542 h 1006051"/>
                  <a:gd name="connsiteX13" fmla="*/ 546037 w 1605060"/>
                  <a:gd name="connsiteY13" fmla="*/ 849970 h 1006051"/>
                  <a:gd name="connsiteX14" fmla="*/ 526202 w 1605060"/>
                  <a:gd name="connsiteY14" fmla="*/ 847086 h 1006051"/>
                  <a:gd name="connsiteX15" fmla="*/ 496168 w 1605060"/>
                  <a:gd name="connsiteY15" fmla="*/ 844343 h 1006051"/>
                  <a:gd name="connsiteX16" fmla="*/ 484702 w 1605060"/>
                  <a:gd name="connsiteY16" fmla="*/ 843569 h 1006051"/>
                  <a:gd name="connsiteX17" fmla="*/ 496168 w 1605060"/>
                  <a:gd name="connsiteY17" fmla="*/ 843077 h 1006051"/>
                  <a:gd name="connsiteX18" fmla="*/ 526483 w 1605060"/>
                  <a:gd name="connsiteY18" fmla="*/ 842373 h 1006051"/>
                  <a:gd name="connsiteX19" fmla="*/ 546811 w 1605060"/>
                  <a:gd name="connsiteY19" fmla="*/ 842936 h 1006051"/>
                  <a:gd name="connsiteX20" fmla="*/ 569601 w 1605060"/>
                  <a:gd name="connsiteY20" fmla="*/ 845117 h 1006051"/>
                  <a:gd name="connsiteX21" fmla="*/ 593868 w 1605060"/>
                  <a:gd name="connsiteY21" fmla="*/ 849900 h 1006051"/>
                  <a:gd name="connsiteX22" fmla="*/ 618345 w 1605060"/>
                  <a:gd name="connsiteY22" fmla="*/ 858622 h 1006051"/>
                  <a:gd name="connsiteX23" fmla="*/ 630303 w 1605060"/>
                  <a:gd name="connsiteY23" fmla="*/ 864178 h 1006051"/>
                  <a:gd name="connsiteX24" fmla="*/ 641135 w 1605060"/>
                  <a:gd name="connsiteY24" fmla="*/ 870228 h 1006051"/>
                  <a:gd name="connsiteX25" fmla="*/ 662096 w 1605060"/>
                  <a:gd name="connsiteY25" fmla="*/ 884858 h 1006051"/>
                  <a:gd name="connsiteX26" fmla="*/ 671381 w 1605060"/>
                  <a:gd name="connsiteY26" fmla="*/ 892595 h 1006051"/>
                  <a:gd name="connsiteX27" fmla="*/ 679821 w 1605060"/>
                  <a:gd name="connsiteY27" fmla="*/ 900403 h 1006051"/>
                  <a:gd name="connsiteX28" fmla="*/ 687770 w 1605060"/>
                  <a:gd name="connsiteY28" fmla="*/ 907929 h 1006051"/>
                  <a:gd name="connsiteX29" fmla="*/ 693115 w 1605060"/>
                  <a:gd name="connsiteY29" fmla="*/ 913978 h 1006051"/>
                  <a:gd name="connsiteX30" fmla="*/ 691990 w 1605060"/>
                  <a:gd name="connsiteY30" fmla="*/ 906944 h 1006051"/>
                  <a:gd name="connsiteX31" fmla="*/ 691708 w 1605060"/>
                  <a:gd name="connsiteY31" fmla="*/ 875433 h 1006051"/>
                  <a:gd name="connsiteX32" fmla="*/ 696421 w 1605060"/>
                  <a:gd name="connsiteY32" fmla="*/ 849126 h 1006051"/>
                  <a:gd name="connsiteX33" fmla="*/ 702189 w 1605060"/>
                  <a:gd name="connsiteY33" fmla="*/ 831471 h 1006051"/>
                  <a:gd name="connsiteX34" fmla="*/ 704862 w 1605060"/>
                  <a:gd name="connsiteY34" fmla="*/ 825000 h 1006051"/>
                  <a:gd name="connsiteX35" fmla="*/ 703877 w 1605060"/>
                  <a:gd name="connsiteY35" fmla="*/ 831893 h 1006051"/>
                  <a:gd name="connsiteX36" fmla="*/ 702681 w 1605060"/>
                  <a:gd name="connsiteY36" fmla="*/ 849970 h 1006051"/>
                  <a:gd name="connsiteX37" fmla="*/ 704440 w 1605060"/>
                  <a:gd name="connsiteY37" fmla="*/ 875081 h 1006051"/>
                  <a:gd name="connsiteX38" fmla="*/ 707324 w 1605060"/>
                  <a:gd name="connsiteY38" fmla="*/ 888727 h 1006051"/>
                  <a:gd name="connsiteX39" fmla="*/ 711544 w 1605060"/>
                  <a:gd name="connsiteY39" fmla="*/ 902161 h 1006051"/>
                  <a:gd name="connsiteX40" fmla="*/ 717452 w 1605060"/>
                  <a:gd name="connsiteY40" fmla="*/ 914330 h 1006051"/>
                  <a:gd name="connsiteX41" fmla="*/ 723853 w 1605060"/>
                  <a:gd name="connsiteY41" fmla="*/ 923755 h 1006051"/>
                  <a:gd name="connsiteX42" fmla="*/ 782797 w 1605060"/>
                  <a:gd name="connsiteY42" fmla="*/ 896675 h 1006051"/>
                  <a:gd name="connsiteX43" fmla="*/ 789831 w 1605060"/>
                  <a:gd name="connsiteY43" fmla="*/ 844273 h 1006051"/>
                  <a:gd name="connsiteX44" fmla="*/ 783219 w 1605060"/>
                  <a:gd name="connsiteY44" fmla="*/ 774497 h 1006051"/>
                  <a:gd name="connsiteX45" fmla="*/ 769644 w 1605060"/>
                  <a:gd name="connsiteY45" fmla="*/ 741790 h 1006051"/>
                  <a:gd name="connsiteX46" fmla="*/ 749949 w 1605060"/>
                  <a:gd name="connsiteY46" fmla="*/ 711614 h 1006051"/>
                  <a:gd name="connsiteX47" fmla="*/ 729762 w 1605060"/>
                  <a:gd name="connsiteY47" fmla="*/ 683057 h 1006051"/>
                  <a:gd name="connsiteX48" fmla="*/ 714639 w 1605060"/>
                  <a:gd name="connsiteY48" fmla="*/ 654851 h 1006051"/>
                  <a:gd name="connsiteX49" fmla="*/ 708238 w 1605060"/>
                  <a:gd name="connsiteY49" fmla="*/ 628545 h 1006051"/>
                  <a:gd name="connsiteX50" fmla="*/ 708660 w 1605060"/>
                  <a:gd name="connsiteY50" fmla="*/ 607935 h 1006051"/>
                  <a:gd name="connsiteX51" fmla="*/ 711122 w 1605060"/>
                  <a:gd name="connsiteY51" fmla="*/ 595064 h 1006051"/>
                  <a:gd name="connsiteX52" fmla="*/ 712318 w 1605060"/>
                  <a:gd name="connsiteY52" fmla="*/ 590632 h 1006051"/>
                  <a:gd name="connsiteX53" fmla="*/ 711685 w 1605060"/>
                  <a:gd name="connsiteY53" fmla="*/ 595204 h 1006051"/>
                  <a:gd name="connsiteX54" fmla="*/ 710841 w 1605060"/>
                  <a:gd name="connsiteY54" fmla="*/ 608146 h 1006051"/>
                  <a:gd name="connsiteX55" fmla="*/ 721954 w 1605060"/>
                  <a:gd name="connsiteY55" fmla="*/ 651475 h 1006051"/>
                  <a:gd name="connsiteX56" fmla="*/ 762680 w 1605060"/>
                  <a:gd name="connsiteY56" fmla="*/ 701275 h 1006051"/>
                  <a:gd name="connsiteX57" fmla="*/ 787369 w 1605060"/>
                  <a:gd name="connsiteY57" fmla="*/ 730324 h 1006051"/>
                  <a:gd name="connsiteX58" fmla="*/ 807486 w 1605060"/>
                  <a:gd name="connsiteY58" fmla="*/ 765986 h 1006051"/>
                  <a:gd name="connsiteX59" fmla="*/ 824578 w 1605060"/>
                  <a:gd name="connsiteY59" fmla="*/ 844132 h 1006051"/>
                  <a:gd name="connsiteX60" fmla="*/ 825211 w 1605060"/>
                  <a:gd name="connsiteY60" fmla="*/ 866429 h 1006051"/>
                  <a:gd name="connsiteX61" fmla="*/ 840263 w 1605060"/>
                  <a:gd name="connsiteY61" fmla="*/ 852502 h 1006051"/>
                  <a:gd name="connsiteX62" fmla="*/ 848001 w 1605060"/>
                  <a:gd name="connsiteY62" fmla="*/ 834636 h 1006051"/>
                  <a:gd name="connsiteX63" fmla="*/ 911305 w 1605060"/>
                  <a:gd name="connsiteY63" fmla="*/ 738976 h 1006051"/>
                  <a:gd name="connsiteX64" fmla="*/ 951820 w 1605060"/>
                  <a:gd name="connsiteY64" fmla="*/ 692271 h 1006051"/>
                  <a:gd name="connsiteX65" fmla="*/ 992546 w 1605060"/>
                  <a:gd name="connsiteY65" fmla="*/ 645355 h 1006051"/>
                  <a:gd name="connsiteX66" fmla="*/ 1010764 w 1605060"/>
                  <a:gd name="connsiteY66" fmla="*/ 621159 h 1006051"/>
                  <a:gd name="connsiteX67" fmla="*/ 1026590 w 1605060"/>
                  <a:gd name="connsiteY67" fmla="*/ 595697 h 1006051"/>
                  <a:gd name="connsiteX68" fmla="*/ 1050786 w 1605060"/>
                  <a:gd name="connsiteY68" fmla="*/ 542239 h 1006051"/>
                  <a:gd name="connsiteX69" fmla="*/ 1064502 w 1605060"/>
                  <a:gd name="connsiteY69" fmla="*/ 488501 h 1006051"/>
                  <a:gd name="connsiteX70" fmla="*/ 1069778 w 1605060"/>
                  <a:gd name="connsiteY70" fmla="*/ 438490 h 1006051"/>
                  <a:gd name="connsiteX71" fmla="*/ 1069989 w 1605060"/>
                  <a:gd name="connsiteY71" fmla="*/ 395654 h 1006051"/>
                  <a:gd name="connsiteX72" fmla="*/ 1067949 w 1605060"/>
                  <a:gd name="connsiteY72" fmla="*/ 362524 h 1006051"/>
                  <a:gd name="connsiteX73" fmla="*/ 1065839 w 1605060"/>
                  <a:gd name="connsiteY73" fmla="*/ 341212 h 1006051"/>
                  <a:gd name="connsiteX74" fmla="*/ 1064995 w 1605060"/>
                  <a:gd name="connsiteY74" fmla="*/ 333686 h 1006051"/>
                  <a:gd name="connsiteX75" fmla="*/ 1066613 w 1605060"/>
                  <a:gd name="connsiteY75" fmla="*/ 341071 h 1006051"/>
                  <a:gd name="connsiteX76" fmla="*/ 1070973 w 1605060"/>
                  <a:gd name="connsiteY76" fmla="*/ 362102 h 1006051"/>
                  <a:gd name="connsiteX77" fmla="*/ 1076460 w 1605060"/>
                  <a:gd name="connsiteY77" fmla="*/ 395091 h 1006051"/>
                  <a:gd name="connsiteX78" fmla="*/ 1080751 w 1605060"/>
                  <a:gd name="connsiteY78" fmla="*/ 438420 h 1006051"/>
                  <a:gd name="connsiteX79" fmla="*/ 1080680 w 1605060"/>
                  <a:gd name="connsiteY79" fmla="*/ 490329 h 1006051"/>
                  <a:gd name="connsiteX80" fmla="*/ 1072099 w 1605060"/>
                  <a:gd name="connsiteY80" fmla="*/ 548288 h 1006051"/>
                  <a:gd name="connsiteX81" fmla="*/ 1052123 w 1605060"/>
                  <a:gd name="connsiteY81" fmla="*/ 608287 h 1006051"/>
                  <a:gd name="connsiteX82" fmla="*/ 1037774 w 1605060"/>
                  <a:gd name="connsiteY82" fmla="*/ 637689 h 1006051"/>
                  <a:gd name="connsiteX83" fmla="*/ 1020822 w 1605060"/>
                  <a:gd name="connsiteY83" fmla="*/ 665894 h 1006051"/>
                  <a:gd name="connsiteX84" fmla="*/ 984246 w 1605060"/>
                  <a:gd name="connsiteY84" fmla="*/ 718226 h 1006051"/>
                  <a:gd name="connsiteX85" fmla="*/ 949710 w 1605060"/>
                  <a:gd name="connsiteY85" fmla="*/ 767604 h 1006051"/>
                  <a:gd name="connsiteX86" fmla="*/ 939370 w 1605060"/>
                  <a:gd name="connsiteY86" fmla="*/ 783711 h 1006051"/>
                  <a:gd name="connsiteX87" fmla="*/ 910109 w 1605060"/>
                  <a:gd name="connsiteY87" fmla="*/ 909898 h 1006051"/>
                  <a:gd name="connsiteX88" fmla="*/ 1041853 w 1605060"/>
                  <a:gd name="connsiteY88" fmla="*/ 935431 h 1006051"/>
                  <a:gd name="connsiteX89" fmla="*/ 1049802 w 1605060"/>
                  <a:gd name="connsiteY89" fmla="*/ 941480 h 1006051"/>
                  <a:gd name="connsiteX90" fmla="*/ 1254909 w 1605060"/>
                  <a:gd name="connsiteY90" fmla="*/ 512627 h 1006051"/>
                  <a:gd name="connsiteX91" fmla="*/ 1437367 w 1605060"/>
                  <a:gd name="connsiteY91" fmla="*/ 315749 h 1006051"/>
                  <a:gd name="connsiteX92" fmla="*/ 1504188 w 1605060"/>
                  <a:gd name="connsiteY92" fmla="*/ 253922 h 1006051"/>
                  <a:gd name="connsiteX93" fmla="*/ 1569814 w 1605060"/>
                  <a:gd name="connsiteY93" fmla="*/ 192727 h 1006051"/>
                  <a:gd name="connsiteX94" fmla="*/ 1602803 w 1605060"/>
                  <a:gd name="connsiteY94" fmla="*/ 100795 h 1006051"/>
                  <a:gd name="connsiteX95" fmla="*/ 1592885 w 1605060"/>
                  <a:gd name="connsiteY95" fmla="*/ 82929 h 1006051"/>
                  <a:gd name="connsiteX96" fmla="*/ 1591408 w 1605060"/>
                  <a:gd name="connsiteY96" fmla="*/ 81311 h 1006051"/>
                  <a:gd name="connsiteX97" fmla="*/ 1321238 w 1605060"/>
                  <a:gd name="connsiteY97" fmla="*/ 246747 h 1006051"/>
                  <a:gd name="connsiteX98" fmla="*/ 1320534 w 1605060"/>
                  <a:gd name="connsiteY98" fmla="*/ 247099 h 1006051"/>
                  <a:gd name="connsiteX99" fmla="*/ 1309491 w 1605060"/>
                  <a:gd name="connsiteY99" fmla="*/ 252867 h 1006051"/>
                  <a:gd name="connsiteX100" fmla="*/ 1306185 w 1605060"/>
                  <a:gd name="connsiteY100" fmla="*/ 254414 h 1006051"/>
                  <a:gd name="connsiteX101" fmla="*/ 1296690 w 1605060"/>
                  <a:gd name="connsiteY101" fmla="*/ 258283 h 1006051"/>
                  <a:gd name="connsiteX102" fmla="*/ 1292962 w 1605060"/>
                  <a:gd name="connsiteY102" fmla="*/ 259690 h 1006051"/>
                  <a:gd name="connsiteX103" fmla="*/ 1279597 w 1605060"/>
                  <a:gd name="connsiteY103" fmla="*/ 263629 h 1006051"/>
                  <a:gd name="connsiteX104" fmla="*/ 1254768 w 1605060"/>
                  <a:gd name="connsiteY104" fmla="*/ 238799 h 1006051"/>
                  <a:gd name="connsiteX105" fmla="*/ 1259059 w 1605060"/>
                  <a:gd name="connsiteY105" fmla="*/ 224169 h 1006051"/>
                  <a:gd name="connsiteX106" fmla="*/ 1272704 w 1605060"/>
                  <a:gd name="connsiteY106" fmla="*/ 63938 h 1006051"/>
                  <a:gd name="connsiteX107" fmla="*/ 1253009 w 1605060"/>
                  <a:gd name="connsiteY107" fmla="*/ 4713 h 1006051"/>
                  <a:gd name="connsiteX108" fmla="*/ 1250548 w 1605060"/>
                  <a:gd name="connsiteY108" fmla="*/ 0 h 1006051"/>
                  <a:gd name="connsiteX109" fmla="*/ 1107268 w 1605060"/>
                  <a:gd name="connsiteY109" fmla="*/ 69565 h 1006051"/>
                  <a:gd name="connsiteX110" fmla="*/ 972429 w 1605060"/>
                  <a:gd name="connsiteY110" fmla="*/ 83351 h 1006051"/>
                  <a:gd name="connsiteX111" fmla="*/ 626786 w 1605060"/>
                  <a:gd name="connsiteY111" fmla="*/ 173666 h 1006051"/>
                  <a:gd name="connsiteX112" fmla="*/ 412254 w 1605060"/>
                  <a:gd name="connsiteY112" fmla="*/ 426814 h 1006051"/>
                  <a:gd name="connsiteX113" fmla="*/ 355491 w 1605060"/>
                  <a:gd name="connsiteY113" fmla="*/ 540340 h 1006051"/>
                  <a:gd name="connsiteX114" fmla="*/ 397764 w 1605060"/>
                  <a:gd name="connsiteY114" fmla="*/ 529930 h 1006051"/>
                  <a:gd name="connsiteX115" fmla="*/ 424282 w 1605060"/>
                  <a:gd name="connsiteY115" fmla="*/ 524725 h 1006051"/>
                  <a:gd name="connsiteX116" fmla="*/ 451784 w 1605060"/>
                  <a:gd name="connsiteY116" fmla="*/ 520294 h 1006051"/>
                  <a:gd name="connsiteX117" fmla="*/ 506296 w 1605060"/>
                  <a:gd name="connsiteY117" fmla="*/ 515159 h 1006051"/>
                  <a:gd name="connsiteX118" fmla="*/ 531477 w 1605060"/>
                  <a:gd name="connsiteY118" fmla="*/ 514807 h 1006051"/>
                  <a:gd name="connsiteX119" fmla="*/ 553986 w 1605060"/>
                  <a:gd name="connsiteY119" fmla="*/ 516003 h 1006051"/>
                  <a:gd name="connsiteX120" fmla="*/ 572836 w 1605060"/>
                  <a:gd name="connsiteY120" fmla="*/ 518817 h 1006051"/>
                  <a:gd name="connsiteX121" fmla="*/ 586975 w 1605060"/>
                  <a:gd name="connsiteY121" fmla="*/ 522755 h 1006051"/>
                  <a:gd name="connsiteX122" fmla="*/ 598510 w 1605060"/>
                  <a:gd name="connsiteY122" fmla="*/ 528101 h 1006051"/>
                  <a:gd name="connsiteX123" fmla="*/ 586482 w 1605060"/>
                  <a:gd name="connsiteY123" fmla="*/ 524444 h 1006051"/>
                  <a:gd name="connsiteX124" fmla="*/ 572274 w 1605060"/>
                  <a:gd name="connsiteY124" fmla="*/ 522474 h 1006051"/>
                  <a:gd name="connsiteX125" fmla="*/ 553704 w 1605060"/>
                  <a:gd name="connsiteY125" fmla="*/ 522263 h 1006051"/>
                  <a:gd name="connsiteX126" fmla="*/ 531829 w 1605060"/>
                  <a:gd name="connsiteY126" fmla="*/ 524092 h 1006051"/>
                  <a:gd name="connsiteX127" fmla="*/ 507633 w 1605060"/>
                  <a:gd name="connsiteY127" fmla="*/ 527820 h 1006051"/>
                  <a:gd name="connsiteX128" fmla="*/ 455864 w 1605060"/>
                  <a:gd name="connsiteY128" fmla="*/ 539988 h 1006051"/>
                  <a:gd name="connsiteX129" fmla="*/ 430049 w 1605060"/>
                  <a:gd name="connsiteY129" fmla="*/ 547866 h 1006051"/>
                  <a:gd name="connsiteX130" fmla="*/ 405361 w 1605060"/>
                  <a:gd name="connsiteY130" fmla="*/ 556377 h 1006051"/>
                  <a:gd name="connsiteX131" fmla="*/ 362665 w 1605060"/>
                  <a:gd name="connsiteY131" fmla="*/ 573470 h 1006051"/>
                  <a:gd name="connsiteX132" fmla="*/ 346417 w 1605060"/>
                  <a:gd name="connsiteY132" fmla="*/ 581207 h 1006051"/>
                  <a:gd name="connsiteX133" fmla="*/ 334952 w 1605060"/>
                  <a:gd name="connsiteY133" fmla="*/ 587326 h 1006051"/>
                  <a:gd name="connsiteX134" fmla="*/ 330450 w 1605060"/>
                  <a:gd name="connsiteY134" fmla="*/ 589999 h 1006051"/>
                  <a:gd name="connsiteX135" fmla="*/ 330028 w 1605060"/>
                  <a:gd name="connsiteY135" fmla="*/ 590351 h 1006051"/>
                  <a:gd name="connsiteX136" fmla="*/ 117606 w 1605060"/>
                  <a:gd name="connsiteY136" fmla="*/ 796442 h 1006051"/>
                  <a:gd name="connsiteX137" fmla="*/ 30457 w 1605060"/>
                  <a:gd name="connsiteY137" fmla="*/ 931281 h 1006051"/>
                  <a:gd name="connsiteX138" fmla="*/ 0 w 1605060"/>
                  <a:gd name="connsiteY138" fmla="*/ 1006051 h 1006051"/>
                  <a:gd name="connsiteX139" fmla="*/ 213126 w 1605060"/>
                  <a:gd name="connsiteY139" fmla="*/ 949007 h 1006051"/>
                  <a:gd name="connsiteX140" fmla="*/ 532251 w 1605060"/>
                  <a:gd name="connsiteY140" fmla="*/ 941129 h 10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1605060" h="1006051">
                    <a:moveTo>
                      <a:pt x="532462" y="941269"/>
                    </a:moveTo>
                    <a:cubicBezTo>
                      <a:pt x="557643" y="942817"/>
                      <a:pt x="582824" y="944857"/>
                      <a:pt x="608006" y="947319"/>
                    </a:cubicBezTo>
                    <a:cubicBezTo>
                      <a:pt x="631639" y="945138"/>
                      <a:pt x="655133" y="941762"/>
                      <a:pt x="678133" y="936697"/>
                    </a:cubicBezTo>
                    <a:cubicBezTo>
                      <a:pt x="676937" y="935009"/>
                      <a:pt x="675742" y="933251"/>
                      <a:pt x="674476" y="931422"/>
                    </a:cubicBezTo>
                    <a:cubicBezTo>
                      <a:pt x="672858" y="929031"/>
                      <a:pt x="671099" y="926569"/>
                      <a:pt x="669341" y="923966"/>
                    </a:cubicBezTo>
                    <a:cubicBezTo>
                      <a:pt x="667371" y="921504"/>
                      <a:pt x="665121" y="918972"/>
                      <a:pt x="662940" y="916370"/>
                    </a:cubicBezTo>
                    <a:cubicBezTo>
                      <a:pt x="660689" y="913767"/>
                      <a:pt x="658438" y="911094"/>
                      <a:pt x="656047" y="908351"/>
                    </a:cubicBezTo>
                    <a:cubicBezTo>
                      <a:pt x="653796" y="905537"/>
                      <a:pt x="651264" y="902794"/>
                      <a:pt x="648521" y="900473"/>
                    </a:cubicBezTo>
                    <a:cubicBezTo>
                      <a:pt x="643034" y="895690"/>
                      <a:pt x="637618" y="889711"/>
                      <a:pt x="631569" y="885421"/>
                    </a:cubicBezTo>
                    <a:cubicBezTo>
                      <a:pt x="628263" y="883029"/>
                      <a:pt x="624887" y="880567"/>
                      <a:pt x="621511" y="878176"/>
                    </a:cubicBezTo>
                    <a:cubicBezTo>
                      <a:pt x="618134" y="875784"/>
                      <a:pt x="614828" y="874166"/>
                      <a:pt x="611452" y="872127"/>
                    </a:cubicBezTo>
                    <a:cubicBezTo>
                      <a:pt x="604911" y="867836"/>
                      <a:pt x="597244" y="865093"/>
                      <a:pt x="590140" y="861646"/>
                    </a:cubicBezTo>
                    <a:cubicBezTo>
                      <a:pt x="582613" y="859184"/>
                      <a:pt x="575298" y="856160"/>
                      <a:pt x="567772" y="854542"/>
                    </a:cubicBezTo>
                    <a:cubicBezTo>
                      <a:pt x="560316" y="852784"/>
                      <a:pt x="553142" y="850884"/>
                      <a:pt x="546037" y="849970"/>
                    </a:cubicBezTo>
                    <a:cubicBezTo>
                      <a:pt x="539074" y="848845"/>
                      <a:pt x="532392" y="847649"/>
                      <a:pt x="526202" y="847086"/>
                    </a:cubicBezTo>
                    <a:cubicBezTo>
                      <a:pt x="513822" y="845609"/>
                      <a:pt x="503483" y="844765"/>
                      <a:pt x="496168" y="844343"/>
                    </a:cubicBezTo>
                    <a:cubicBezTo>
                      <a:pt x="488852" y="843851"/>
                      <a:pt x="484702" y="843569"/>
                      <a:pt x="484702" y="843569"/>
                    </a:cubicBezTo>
                    <a:cubicBezTo>
                      <a:pt x="484702" y="843569"/>
                      <a:pt x="488852" y="843358"/>
                      <a:pt x="496168" y="843077"/>
                    </a:cubicBezTo>
                    <a:cubicBezTo>
                      <a:pt x="503483" y="842655"/>
                      <a:pt x="513893" y="842303"/>
                      <a:pt x="526483" y="842373"/>
                    </a:cubicBezTo>
                    <a:cubicBezTo>
                      <a:pt x="532744" y="842162"/>
                      <a:pt x="539566" y="842585"/>
                      <a:pt x="546811" y="842936"/>
                    </a:cubicBezTo>
                    <a:cubicBezTo>
                      <a:pt x="554056" y="843077"/>
                      <a:pt x="561653" y="844132"/>
                      <a:pt x="569601" y="845117"/>
                    </a:cubicBezTo>
                    <a:cubicBezTo>
                      <a:pt x="577549" y="845890"/>
                      <a:pt x="585568" y="848212"/>
                      <a:pt x="593868" y="849900"/>
                    </a:cubicBezTo>
                    <a:cubicBezTo>
                      <a:pt x="601886" y="852643"/>
                      <a:pt x="610327" y="854612"/>
                      <a:pt x="618345" y="858622"/>
                    </a:cubicBezTo>
                    <a:cubicBezTo>
                      <a:pt x="622284" y="860451"/>
                      <a:pt x="626645" y="862139"/>
                      <a:pt x="630303" y="864178"/>
                    </a:cubicBezTo>
                    <a:cubicBezTo>
                      <a:pt x="633890" y="866218"/>
                      <a:pt x="637548" y="868258"/>
                      <a:pt x="641135" y="870228"/>
                    </a:cubicBezTo>
                    <a:cubicBezTo>
                      <a:pt x="649013" y="874589"/>
                      <a:pt x="655203" y="880075"/>
                      <a:pt x="662096" y="884858"/>
                    </a:cubicBezTo>
                    <a:cubicBezTo>
                      <a:pt x="665543" y="887179"/>
                      <a:pt x="668567" y="889852"/>
                      <a:pt x="671381" y="892595"/>
                    </a:cubicBezTo>
                    <a:cubicBezTo>
                      <a:pt x="674264" y="895268"/>
                      <a:pt x="677078" y="897871"/>
                      <a:pt x="679821" y="900403"/>
                    </a:cubicBezTo>
                    <a:cubicBezTo>
                      <a:pt x="682564" y="903005"/>
                      <a:pt x="685308" y="905397"/>
                      <a:pt x="687770" y="907929"/>
                    </a:cubicBezTo>
                    <a:cubicBezTo>
                      <a:pt x="689598" y="910039"/>
                      <a:pt x="691357" y="912009"/>
                      <a:pt x="693115" y="913978"/>
                    </a:cubicBezTo>
                    <a:cubicBezTo>
                      <a:pt x="692693" y="911657"/>
                      <a:pt x="692342" y="909265"/>
                      <a:pt x="691990" y="906944"/>
                    </a:cubicBezTo>
                    <a:cubicBezTo>
                      <a:pt x="690724" y="896042"/>
                      <a:pt x="690864" y="885280"/>
                      <a:pt x="691708" y="875433"/>
                    </a:cubicBezTo>
                    <a:cubicBezTo>
                      <a:pt x="692764" y="865585"/>
                      <a:pt x="694381" y="856652"/>
                      <a:pt x="696421" y="849126"/>
                    </a:cubicBezTo>
                    <a:cubicBezTo>
                      <a:pt x="698320" y="841600"/>
                      <a:pt x="700571" y="835621"/>
                      <a:pt x="702189" y="831471"/>
                    </a:cubicBezTo>
                    <a:cubicBezTo>
                      <a:pt x="703877" y="827391"/>
                      <a:pt x="704862" y="825000"/>
                      <a:pt x="704862" y="825000"/>
                    </a:cubicBezTo>
                    <a:cubicBezTo>
                      <a:pt x="704862" y="825000"/>
                      <a:pt x="704510" y="827462"/>
                      <a:pt x="703877" y="831893"/>
                    </a:cubicBezTo>
                    <a:cubicBezTo>
                      <a:pt x="703314" y="836254"/>
                      <a:pt x="702681" y="842514"/>
                      <a:pt x="702681" y="849970"/>
                    </a:cubicBezTo>
                    <a:cubicBezTo>
                      <a:pt x="702541" y="857426"/>
                      <a:pt x="703174" y="866078"/>
                      <a:pt x="704440" y="875081"/>
                    </a:cubicBezTo>
                    <a:cubicBezTo>
                      <a:pt x="705284" y="879583"/>
                      <a:pt x="705987" y="884155"/>
                      <a:pt x="707324" y="888727"/>
                    </a:cubicBezTo>
                    <a:cubicBezTo>
                      <a:pt x="708379" y="893299"/>
                      <a:pt x="710067" y="897730"/>
                      <a:pt x="711544" y="902161"/>
                    </a:cubicBezTo>
                    <a:cubicBezTo>
                      <a:pt x="713443" y="906382"/>
                      <a:pt x="715061" y="910672"/>
                      <a:pt x="717452" y="914330"/>
                    </a:cubicBezTo>
                    <a:cubicBezTo>
                      <a:pt x="719351" y="917917"/>
                      <a:pt x="721673" y="920871"/>
                      <a:pt x="723853" y="923755"/>
                    </a:cubicBezTo>
                    <a:cubicBezTo>
                      <a:pt x="744181" y="916721"/>
                      <a:pt x="763876" y="907788"/>
                      <a:pt x="782797" y="896675"/>
                    </a:cubicBezTo>
                    <a:cubicBezTo>
                      <a:pt x="785962" y="880849"/>
                      <a:pt x="788776" y="863123"/>
                      <a:pt x="789831" y="844273"/>
                    </a:cubicBezTo>
                    <a:cubicBezTo>
                      <a:pt x="791097" y="821624"/>
                      <a:pt x="789760" y="797427"/>
                      <a:pt x="783219" y="774497"/>
                    </a:cubicBezTo>
                    <a:cubicBezTo>
                      <a:pt x="779913" y="763102"/>
                      <a:pt x="775482" y="751989"/>
                      <a:pt x="769644" y="741790"/>
                    </a:cubicBezTo>
                    <a:cubicBezTo>
                      <a:pt x="763805" y="731239"/>
                      <a:pt x="756912" y="721321"/>
                      <a:pt x="749949" y="711614"/>
                    </a:cubicBezTo>
                    <a:cubicBezTo>
                      <a:pt x="742985" y="701908"/>
                      <a:pt x="735951" y="692482"/>
                      <a:pt x="729762" y="683057"/>
                    </a:cubicBezTo>
                    <a:cubicBezTo>
                      <a:pt x="723572" y="673632"/>
                      <a:pt x="718296" y="664136"/>
                      <a:pt x="714639" y="654851"/>
                    </a:cubicBezTo>
                    <a:cubicBezTo>
                      <a:pt x="710981" y="645566"/>
                      <a:pt x="708941" y="636563"/>
                      <a:pt x="708238" y="628545"/>
                    </a:cubicBezTo>
                    <a:cubicBezTo>
                      <a:pt x="707535" y="620526"/>
                      <a:pt x="707957" y="613562"/>
                      <a:pt x="708660" y="607935"/>
                    </a:cubicBezTo>
                    <a:cubicBezTo>
                      <a:pt x="709434" y="602308"/>
                      <a:pt x="710419" y="597947"/>
                      <a:pt x="711122" y="595064"/>
                    </a:cubicBezTo>
                    <a:cubicBezTo>
                      <a:pt x="711896" y="592180"/>
                      <a:pt x="712318" y="590632"/>
                      <a:pt x="712318" y="590632"/>
                    </a:cubicBezTo>
                    <a:cubicBezTo>
                      <a:pt x="712318" y="590632"/>
                      <a:pt x="712107" y="592250"/>
                      <a:pt x="711685" y="595204"/>
                    </a:cubicBezTo>
                    <a:cubicBezTo>
                      <a:pt x="711333" y="598158"/>
                      <a:pt x="710911" y="602590"/>
                      <a:pt x="710841" y="608146"/>
                    </a:cubicBezTo>
                    <a:cubicBezTo>
                      <a:pt x="710841" y="619190"/>
                      <a:pt x="712880" y="635227"/>
                      <a:pt x="721954" y="651475"/>
                    </a:cubicBezTo>
                    <a:cubicBezTo>
                      <a:pt x="730817" y="667864"/>
                      <a:pt x="746080" y="683620"/>
                      <a:pt x="762680" y="701275"/>
                    </a:cubicBezTo>
                    <a:cubicBezTo>
                      <a:pt x="770910" y="710137"/>
                      <a:pt x="779491" y="719703"/>
                      <a:pt x="787369" y="730324"/>
                    </a:cubicBezTo>
                    <a:cubicBezTo>
                      <a:pt x="795458" y="741156"/>
                      <a:pt x="802140" y="753325"/>
                      <a:pt x="807486" y="765986"/>
                    </a:cubicBezTo>
                    <a:cubicBezTo>
                      <a:pt x="818177" y="791448"/>
                      <a:pt x="822960" y="818810"/>
                      <a:pt x="824578" y="844132"/>
                    </a:cubicBezTo>
                    <a:cubicBezTo>
                      <a:pt x="825070" y="851728"/>
                      <a:pt x="825211" y="859184"/>
                      <a:pt x="825211" y="866429"/>
                    </a:cubicBezTo>
                    <a:cubicBezTo>
                      <a:pt x="830346" y="862068"/>
                      <a:pt x="835340" y="857356"/>
                      <a:pt x="840263" y="852502"/>
                    </a:cubicBezTo>
                    <a:cubicBezTo>
                      <a:pt x="842584" y="846664"/>
                      <a:pt x="845117" y="840685"/>
                      <a:pt x="848001" y="834636"/>
                    </a:cubicBezTo>
                    <a:cubicBezTo>
                      <a:pt x="862701" y="802914"/>
                      <a:pt x="885280" y="770206"/>
                      <a:pt x="911305" y="738976"/>
                    </a:cubicBezTo>
                    <a:cubicBezTo>
                      <a:pt x="924247" y="723290"/>
                      <a:pt x="938034" y="707816"/>
                      <a:pt x="951820" y="692271"/>
                    </a:cubicBezTo>
                    <a:cubicBezTo>
                      <a:pt x="965466" y="676797"/>
                      <a:pt x="980026" y="661041"/>
                      <a:pt x="992546" y="645355"/>
                    </a:cubicBezTo>
                    <a:cubicBezTo>
                      <a:pt x="999580" y="637056"/>
                      <a:pt x="1004926" y="629178"/>
                      <a:pt x="1010764" y="621159"/>
                    </a:cubicBezTo>
                    <a:cubicBezTo>
                      <a:pt x="1016180" y="612859"/>
                      <a:pt x="1021877" y="604419"/>
                      <a:pt x="1026590" y="595697"/>
                    </a:cubicBezTo>
                    <a:cubicBezTo>
                      <a:pt x="1036719" y="578464"/>
                      <a:pt x="1044175" y="560246"/>
                      <a:pt x="1050786" y="542239"/>
                    </a:cubicBezTo>
                    <a:cubicBezTo>
                      <a:pt x="1057047" y="524162"/>
                      <a:pt x="1061337" y="506015"/>
                      <a:pt x="1064502" y="488501"/>
                    </a:cubicBezTo>
                    <a:cubicBezTo>
                      <a:pt x="1067386" y="470986"/>
                      <a:pt x="1069145" y="454175"/>
                      <a:pt x="1069778" y="438490"/>
                    </a:cubicBezTo>
                    <a:cubicBezTo>
                      <a:pt x="1070551" y="422875"/>
                      <a:pt x="1070411" y="408455"/>
                      <a:pt x="1069989" y="395654"/>
                    </a:cubicBezTo>
                    <a:cubicBezTo>
                      <a:pt x="1069567" y="382852"/>
                      <a:pt x="1068723" y="371739"/>
                      <a:pt x="1067949" y="362524"/>
                    </a:cubicBezTo>
                    <a:cubicBezTo>
                      <a:pt x="1067316" y="353310"/>
                      <a:pt x="1066261" y="346136"/>
                      <a:pt x="1065839" y="341212"/>
                    </a:cubicBezTo>
                    <a:cubicBezTo>
                      <a:pt x="1065276" y="336288"/>
                      <a:pt x="1064995" y="333686"/>
                      <a:pt x="1064995" y="333686"/>
                    </a:cubicBezTo>
                    <a:cubicBezTo>
                      <a:pt x="1064995" y="333686"/>
                      <a:pt x="1065557" y="336288"/>
                      <a:pt x="1066613" y="341071"/>
                    </a:cubicBezTo>
                    <a:cubicBezTo>
                      <a:pt x="1067597" y="345925"/>
                      <a:pt x="1069356" y="352958"/>
                      <a:pt x="1070973" y="362102"/>
                    </a:cubicBezTo>
                    <a:cubicBezTo>
                      <a:pt x="1072732" y="371176"/>
                      <a:pt x="1074701" y="382290"/>
                      <a:pt x="1076460" y="395091"/>
                    </a:cubicBezTo>
                    <a:cubicBezTo>
                      <a:pt x="1078218" y="407893"/>
                      <a:pt x="1079907" y="422453"/>
                      <a:pt x="1080751" y="438420"/>
                    </a:cubicBezTo>
                    <a:cubicBezTo>
                      <a:pt x="1081735" y="454386"/>
                      <a:pt x="1081735" y="471830"/>
                      <a:pt x="1080680" y="490329"/>
                    </a:cubicBezTo>
                    <a:cubicBezTo>
                      <a:pt x="1079344" y="508829"/>
                      <a:pt x="1076812" y="528312"/>
                      <a:pt x="1072099" y="548288"/>
                    </a:cubicBezTo>
                    <a:cubicBezTo>
                      <a:pt x="1067175" y="568053"/>
                      <a:pt x="1061126" y="588592"/>
                      <a:pt x="1052123" y="608287"/>
                    </a:cubicBezTo>
                    <a:cubicBezTo>
                      <a:pt x="1047973" y="618346"/>
                      <a:pt x="1042908" y="627912"/>
                      <a:pt x="1037774" y="637689"/>
                    </a:cubicBezTo>
                    <a:cubicBezTo>
                      <a:pt x="1032217" y="647325"/>
                      <a:pt x="1026590" y="657454"/>
                      <a:pt x="1020822" y="665894"/>
                    </a:cubicBezTo>
                    <a:cubicBezTo>
                      <a:pt x="1008865" y="684464"/>
                      <a:pt x="996344" y="701204"/>
                      <a:pt x="984246" y="718226"/>
                    </a:cubicBezTo>
                    <a:cubicBezTo>
                      <a:pt x="972148" y="735107"/>
                      <a:pt x="960401" y="751567"/>
                      <a:pt x="949710" y="767604"/>
                    </a:cubicBezTo>
                    <a:cubicBezTo>
                      <a:pt x="946052" y="773020"/>
                      <a:pt x="942676" y="778366"/>
                      <a:pt x="939370" y="783711"/>
                    </a:cubicBezTo>
                    <a:cubicBezTo>
                      <a:pt x="913345" y="849056"/>
                      <a:pt x="909336" y="888797"/>
                      <a:pt x="910109" y="909898"/>
                    </a:cubicBezTo>
                    <a:cubicBezTo>
                      <a:pt x="955618" y="898644"/>
                      <a:pt x="1002956" y="907015"/>
                      <a:pt x="1041853" y="935431"/>
                    </a:cubicBezTo>
                    <a:cubicBezTo>
                      <a:pt x="1044597" y="937401"/>
                      <a:pt x="1047199" y="939441"/>
                      <a:pt x="1049802" y="941480"/>
                    </a:cubicBezTo>
                    <a:cubicBezTo>
                      <a:pt x="1049802" y="782093"/>
                      <a:pt x="1158334" y="630725"/>
                      <a:pt x="1254909" y="512627"/>
                    </a:cubicBezTo>
                    <a:cubicBezTo>
                      <a:pt x="1311601" y="443343"/>
                      <a:pt x="1372866" y="377788"/>
                      <a:pt x="1437367" y="315749"/>
                    </a:cubicBezTo>
                    <a:cubicBezTo>
                      <a:pt x="1459242" y="294718"/>
                      <a:pt x="1481469" y="274039"/>
                      <a:pt x="1504188" y="253922"/>
                    </a:cubicBezTo>
                    <a:cubicBezTo>
                      <a:pt x="1526485" y="234227"/>
                      <a:pt x="1551385" y="216220"/>
                      <a:pt x="1569814" y="192727"/>
                    </a:cubicBezTo>
                    <a:cubicBezTo>
                      <a:pt x="1587820" y="169727"/>
                      <a:pt x="1612720" y="131392"/>
                      <a:pt x="1602803" y="100795"/>
                    </a:cubicBezTo>
                    <a:cubicBezTo>
                      <a:pt x="1600693" y="94324"/>
                      <a:pt x="1597668" y="87923"/>
                      <a:pt x="1592885" y="82929"/>
                    </a:cubicBezTo>
                    <a:cubicBezTo>
                      <a:pt x="1592181" y="82226"/>
                      <a:pt x="1591759" y="81733"/>
                      <a:pt x="1591408" y="81311"/>
                    </a:cubicBezTo>
                    <a:cubicBezTo>
                      <a:pt x="1460649" y="49096"/>
                      <a:pt x="1415773" y="191813"/>
                      <a:pt x="1321238" y="246747"/>
                    </a:cubicBezTo>
                    <a:cubicBezTo>
                      <a:pt x="1321027" y="246888"/>
                      <a:pt x="1320745" y="246958"/>
                      <a:pt x="1320534" y="247099"/>
                    </a:cubicBezTo>
                    <a:cubicBezTo>
                      <a:pt x="1316947" y="249139"/>
                      <a:pt x="1313289" y="251108"/>
                      <a:pt x="1309491" y="252867"/>
                    </a:cubicBezTo>
                    <a:cubicBezTo>
                      <a:pt x="1308366" y="253429"/>
                      <a:pt x="1307311" y="253922"/>
                      <a:pt x="1306185" y="254414"/>
                    </a:cubicBezTo>
                    <a:cubicBezTo>
                      <a:pt x="1303090" y="255821"/>
                      <a:pt x="1299925" y="257087"/>
                      <a:pt x="1296690" y="258283"/>
                    </a:cubicBezTo>
                    <a:cubicBezTo>
                      <a:pt x="1295424" y="258775"/>
                      <a:pt x="1294228" y="259268"/>
                      <a:pt x="1292962" y="259690"/>
                    </a:cubicBezTo>
                    <a:cubicBezTo>
                      <a:pt x="1288601" y="261167"/>
                      <a:pt x="1284169" y="262503"/>
                      <a:pt x="1279597" y="263629"/>
                    </a:cubicBezTo>
                    <a:cubicBezTo>
                      <a:pt x="1265108" y="267075"/>
                      <a:pt x="1250126" y="254063"/>
                      <a:pt x="1254768" y="238799"/>
                    </a:cubicBezTo>
                    <a:cubicBezTo>
                      <a:pt x="1256245" y="233946"/>
                      <a:pt x="1257652" y="229022"/>
                      <a:pt x="1259059" y="224169"/>
                    </a:cubicBezTo>
                    <a:cubicBezTo>
                      <a:pt x="1273759" y="171837"/>
                      <a:pt x="1282341" y="117043"/>
                      <a:pt x="1272704" y="63938"/>
                    </a:cubicBezTo>
                    <a:cubicBezTo>
                      <a:pt x="1268413" y="43258"/>
                      <a:pt x="1261591" y="23704"/>
                      <a:pt x="1253009" y="4713"/>
                    </a:cubicBezTo>
                    <a:cubicBezTo>
                      <a:pt x="1252165" y="3165"/>
                      <a:pt x="1251392" y="1547"/>
                      <a:pt x="1250548" y="0"/>
                    </a:cubicBezTo>
                    <a:cubicBezTo>
                      <a:pt x="1206375" y="29683"/>
                      <a:pt x="1160022" y="59788"/>
                      <a:pt x="1107268" y="69565"/>
                    </a:cubicBezTo>
                    <a:cubicBezTo>
                      <a:pt x="1062814" y="77794"/>
                      <a:pt x="1017446" y="80045"/>
                      <a:pt x="972429" y="83351"/>
                    </a:cubicBezTo>
                    <a:cubicBezTo>
                      <a:pt x="853065" y="92143"/>
                      <a:pt x="730113" y="108462"/>
                      <a:pt x="626786" y="173666"/>
                    </a:cubicBezTo>
                    <a:cubicBezTo>
                      <a:pt x="531407" y="233805"/>
                      <a:pt x="465922" y="329606"/>
                      <a:pt x="412254" y="426814"/>
                    </a:cubicBezTo>
                    <a:cubicBezTo>
                      <a:pt x="391785" y="463882"/>
                      <a:pt x="372794" y="501724"/>
                      <a:pt x="355491" y="540340"/>
                    </a:cubicBezTo>
                    <a:cubicBezTo>
                      <a:pt x="368152" y="536823"/>
                      <a:pt x="382360" y="533095"/>
                      <a:pt x="397764" y="529930"/>
                    </a:cubicBezTo>
                    <a:cubicBezTo>
                      <a:pt x="406345" y="528031"/>
                      <a:pt x="415208" y="526343"/>
                      <a:pt x="424282" y="524725"/>
                    </a:cubicBezTo>
                    <a:cubicBezTo>
                      <a:pt x="433285" y="522967"/>
                      <a:pt x="442570" y="521771"/>
                      <a:pt x="451784" y="520294"/>
                    </a:cubicBezTo>
                    <a:cubicBezTo>
                      <a:pt x="470283" y="517832"/>
                      <a:pt x="488782" y="515792"/>
                      <a:pt x="506296" y="515159"/>
                    </a:cubicBezTo>
                    <a:cubicBezTo>
                      <a:pt x="515018" y="514667"/>
                      <a:pt x="523459" y="514596"/>
                      <a:pt x="531477" y="514807"/>
                    </a:cubicBezTo>
                    <a:cubicBezTo>
                      <a:pt x="539426" y="514667"/>
                      <a:pt x="547093" y="515651"/>
                      <a:pt x="553986" y="516003"/>
                    </a:cubicBezTo>
                    <a:cubicBezTo>
                      <a:pt x="560949" y="516777"/>
                      <a:pt x="567280" y="517972"/>
                      <a:pt x="572836" y="518817"/>
                    </a:cubicBezTo>
                    <a:cubicBezTo>
                      <a:pt x="578323" y="520364"/>
                      <a:pt x="583036" y="521700"/>
                      <a:pt x="586975" y="522755"/>
                    </a:cubicBezTo>
                    <a:cubicBezTo>
                      <a:pt x="594290" y="526132"/>
                      <a:pt x="598510" y="528101"/>
                      <a:pt x="598510" y="528101"/>
                    </a:cubicBezTo>
                    <a:cubicBezTo>
                      <a:pt x="598510" y="528101"/>
                      <a:pt x="594149" y="526765"/>
                      <a:pt x="586482" y="524444"/>
                    </a:cubicBezTo>
                    <a:cubicBezTo>
                      <a:pt x="582543" y="523881"/>
                      <a:pt x="577760" y="523248"/>
                      <a:pt x="572274" y="522474"/>
                    </a:cubicBezTo>
                    <a:cubicBezTo>
                      <a:pt x="566717" y="522333"/>
                      <a:pt x="560527" y="522052"/>
                      <a:pt x="553704" y="522263"/>
                    </a:cubicBezTo>
                    <a:cubicBezTo>
                      <a:pt x="546882" y="522826"/>
                      <a:pt x="539566" y="522826"/>
                      <a:pt x="531829" y="524092"/>
                    </a:cubicBezTo>
                    <a:cubicBezTo>
                      <a:pt x="524092" y="525006"/>
                      <a:pt x="516003" y="526132"/>
                      <a:pt x="507633" y="527820"/>
                    </a:cubicBezTo>
                    <a:cubicBezTo>
                      <a:pt x="490892" y="530774"/>
                      <a:pt x="473308" y="535205"/>
                      <a:pt x="455864" y="539988"/>
                    </a:cubicBezTo>
                    <a:cubicBezTo>
                      <a:pt x="447142" y="542661"/>
                      <a:pt x="438420" y="544982"/>
                      <a:pt x="430049" y="547866"/>
                    </a:cubicBezTo>
                    <a:cubicBezTo>
                      <a:pt x="421538" y="550610"/>
                      <a:pt x="413309" y="553423"/>
                      <a:pt x="405361" y="556377"/>
                    </a:cubicBezTo>
                    <a:cubicBezTo>
                      <a:pt x="389394" y="562075"/>
                      <a:pt x="374904" y="568194"/>
                      <a:pt x="362665" y="573470"/>
                    </a:cubicBezTo>
                    <a:cubicBezTo>
                      <a:pt x="356686" y="576283"/>
                      <a:pt x="351270" y="578886"/>
                      <a:pt x="346417" y="581207"/>
                    </a:cubicBezTo>
                    <a:cubicBezTo>
                      <a:pt x="341986" y="583528"/>
                      <a:pt x="338117" y="585638"/>
                      <a:pt x="334952" y="587326"/>
                    </a:cubicBezTo>
                    <a:cubicBezTo>
                      <a:pt x="333264" y="588311"/>
                      <a:pt x="331787" y="589225"/>
                      <a:pt x="330450" y="589999"/>
                    </a:cubicBezTo>
                    <a:cubicBezTo>
                      <a:pt x="330309" y="590069"/>
                      <a:pt x="330169" y="590280"/>
                      <a:pt x="330028" y="590351"/>
                    </a:cubicBezTo>
                    <a:cubicBezTo>
                      <a:pt x="245974" y="638955"/>
                      <a:pt x="175635" y="719985"/>
                      <a:pt x="117606" y="796442"/>
                    </a:cubicBezTo>
                    <a:cubicBezTo>
                      <a:pt x="85250" y="838997"/>
                      <a:pt x="54723" y="883592"/>
                      <a:pt x="30457" y="931281"/>
                    </a:cubicBezTo>
                    <a:cubicBezTo>
                      <a:pt x="18499" y="954774"/>
                      <a:pt x="6823" y="979956"/>
                      <a:pt x="0" y="1006051"/>
                    </a:cubicBezTo>
                    <a:cubicBezTo>
                      <a:pt x="64430" y="971093"/>
                      <a:pt x="142435" y="957869"/>
                      <a:pt x="213126" y="949007"/>
                    </a:cubicBezTo>
                    <a:cubicBezTo>
                      <a:pt x="318774" y="935783"/>
                      <a:pt x="426110" y="934587"/>
                      <a:pt x="532251" y="9411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29" name="Freeform: Shape 1228">
                <a:extLst>
                  <a:ext uri="{FF2B5EF4-FFF2-40B4-BE49-F238E27FC236}">
                    <a16:creationId xmlns:a16="http://schemas.microsoft.com/office/drawing/2014/main" id="{7735CC58-61CE-1941-4D13-1C8C17EE8A59}"/>
                  </a:ext>
                </a:extLst>
              </p:cNvPr>
              <p:cNvSpPr/>
              <p:nvPr/>
            </p:nvSpPr>
            <p:spPr>
              <a:xfrm>
                <a:off x="3796569" y="2515816"/>
                <a:ext cx="2622" cy="4058"/>
              </a:xfrm>
              <a:custGeom>
                <a:avLst/>
                <a:gdLst>
                  <a:gd name="connsiteX0" fmla="*/ 2622 w 2622"/>
                  <a:gd name="connsiteY0" fmla="*/ 4058 h 4058"/>
                  <a:gd name="connsiteX1" fmla="*/ 1848 w 2622"/>
                  <a:gd name="connsiteY1" fmla="*/ 3214 h 4058"/>
                  <a:gd name="connsiteX2" fmla="*/ 2622 w 2622"/>
                  <a:gd name="connsiteY2" fmla="*/ 4058 h 4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2" h="4058">
                    <a:moveTo>
                      <a:pt x="2622" y="4058"/>
                    </a:moveTo>
                    <a:cubicBezTo>
                      <a:pt x="1848" y="-443"/>
                      <a:pt x="-2372" y="-1850"/>
                      <a:pt x="1848" y="3214"/>
                    </a:cubicBezTo>
                    <a:cubicBezTo>
                      <a:pt x="2130" y="3496"/>
                      <a:pt x="2341" y="3777"/>
                      <a:pt x="2622" y="4058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30" name="Freeform: Shape 1229">
                <a:extLst>
                  <a:ext uri="{FF2B5EF4-FFF2-40B4-BE49-F238E27FC236}">
                    <a16:creationId xmlns:a16="http://schemas.microsoft.com/office/drawing/2014/main" id="{EF53799E-C7E6-317E-A08A-7A190E04BA22}"/>
                  </a:ext>
                </a:extLst>
              </p:cNvPr>
              <p:cNvSpPr/>
              <p:nvPr/>
            </p:nvSpPr>
            <p:spPr>
              <a:xfrm>
                <a:off x="2613566" y="1810089"/>
                <a:ext cx="263913" cy="410284"/>
              </a:xfrm>
              <a:custGeom>
                <a:avLst/>
                <a:gdLst>
                  <a:gd name="connsiteX0" fmla="*/ 0 w 263913"/>
                  <a:gd name="connsiteY0" fmla="*/ 252234 h 410284"/>
                  <a:gd name="connsiteX1" fmla="*/ 14068 w 263913"/>
                  <a:gd name="connsiteY1" fmla="*/ 259338 h 410284"/>
                  <a:gd name="connsiteX2" fmla="*/ 52824 w 263913"/>
                  <a:gd name="connsiteY2" fmla="*/ 290076 h 410284"/>
                  <a:gd name="connsiteX3" fmla="*/ 58170 w 263913"/>
                  <a:gd name="connsiteY3" fmla="*/ 295422 h 410284"/>
                  <a:gd name="connsiteX4" fmla="*/ 62039 w 263913"/>
                  <a:gd name="connsiteY4" fmla="*/ 299431 h 410284"/>
                  <a:gd name="connsiteX5" fmla="*/ 64782 w 263913"/>
                  <a:gd name="connsiteY5" fmla="*/ 302385 h 410284"/>
                  <a:gd name="connsiteX6" fmla="*/ 114300 w 263913"/>
                  <a:gd name="connsiteY6" fmla="*/ 357882 h 410284"/>
                  <a:gd name="connsiteX7" fmla="*/ 193149 w 263913"/>
                  <a:gd name="connsiteY7" fmla="*/ 410284 h 410284"/>
                  <a:gd name="connsiteX8" fmla="*/ 193712 w 263913"/>
                  <a:gd name="connsiteY8" fmla="*/ 392418 h 410284"/>
                  <a:gd name="connsiteX9" fmla="*/ 193993 w 263913"/>
                  <a:gd name="connsiteY9" fmla="*/ 387002 h 410284"/>
                  <a:gd name="connsiteX10" fmla="*/ 194978 w 263913"/>
                  <a:gd name="connsiteY10" fmla="*/ 371176 h 410284"/>
                  <a:gd name="connsiteX11" fmla="*/ 195400 w 263913"/>
                  <a:gd name="connsiteY11" fmla="*/ 365830 h 410284"/>
                  <a:gd name="connsiteX12" fmla="*/ 196948 w 263913"/>
                  <a:gd name="connsiteY12" fmla="*/ 349723 h 410284"/>
                  <a:gd name="connsiteX13" fmla="*/ 197581 w 263913"/>
                  <a:gd name="connsiteY13" fmla="*/ 344799 h 410284"/>
                  <a:gd name="connsiteX14" fmla="*/ 200043 w 263913"/>
                  <a:gd name="connsiteY14" fmla="*/ 327988 h 410284"/>
                  <a:gd name="connsiteX15" fmla="*/ 200676 w 263913"/>
                  <a:gd name="connsiteY15" fmla="*/ 323979 h 410284"/>
                  <a:gd name="connsiteX16" fmla="*/ 204474 w 263913"/>
                  <a:gd name="connsiteY16" fmla="*/ 305269 h 410284"/>
                  <a:gd name="connsiteX17" fmla="*/ 204896 w 263913"/>
                  <a:gd name="connsiteY17" fmla="*/ 303370 h 410284"/>
                  <a:gd name="connsiteX18" fmla="*/ 210593 w 263913"/>
                  <a:gd name="connsiteY18" fmla="*/ 282479 h 410284"/>
                  <a:gd name="connsiteX19" fmla="*/ 210593 w 263913"/>
                  <a:gd name="connsiteY19" fmla="*/ 282339 h 410284"/>
                  <a:gd name="connsiteX20" fmla="*/ 216361 w 263913"/>
                  <a:gd name="connsiteY20" fmla="*/ 265668 h 410284"/>
                  <a:gd name="connsiteX21" fmla="*/ 217346 w 263913"/>
                  <a:gd name="connsiteY21" fmla="*/ 263207 h 410284"/>
                  <a:gd name="connsiteX22" fmla="*/ 217908 w 263913"/>
                  <a:gd name="connsiteY22" fmla="*/ 261589 h 410284"/>
                  <a:gd name="connsiteX23" fmla="*/ 220792 w 263913"/>
                  <a:gd name="connsiteY23" fmla="*/ 254625 h 410284"/>
                  <a:gd name="connsiteX24" fmla="*/ 221988 w 263913"/>
                  <a:gd name="connsiteY24" fmla="*/ 251671 h 410284"/>
                  <a:gd name="connsiteX25" fmla="*/ 263277 w 263913"/>
                  <a:gd name="connsiteY25" fmla="*/ 149610 h 410284"/>
                  <a:gd name="connsiteX26" fmla="*/ 248013 w 263913"/>
                  <a:gd name="connsiteY26" fmla="*/ 100795 h 410284"/>
                  <a:gd name="connsiteX27" fmla="*/ 197721 w 263913"/>
                  <a:gd name="connsiteY27" fmla="*/ 33903 h 410284"/>
                  <a:gd name="connsiteX28" fmla="*/ 160442 w 263913"/>
                  <a:gd name="connsiteY28" fmla="*/ 0 h 410284"/>
                  <a:gd name="connsiteX29" fmla="*/ 160723 w 263913"/>
                  <a:gd name="connsiteY29" fmla="*/ 28206 h 410284"/>
                  <a:gd name="connsiteX30" fmla="*/ 160161 w 263913"/>
                  <a:gd name="connsiteY30" fmla="*/ 31230 h 410284"/>
                  <a:gd name="connsiteX31" fmla="*/ 159879 w 263913"/>
                  <a:gd name="connsiteY31" fmla="*/ 34255 h 410284"/>
                  <a:gd name="connsiteX32" fmla="*/ 158191 w 263913"/>
                  <a:gd name="connsiteY32" fmla="*/ 41711 h 410284"/>
                  <a:gd name="connsiteX33" fmla="*/ 70 w 263913"/>
                  <a:gd name="connsiteY33" fmla="*/ 252163 h 410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63913" h="410284">
                    <a:moveTo>
                      <a:pt x="0" y="252234"/>
                    </a:moveTo>
                    <a:cubicBezTo>
                      <a:pt x="4994" y="254414"/>
                      <a:pt x="9777" y="256806"/>
                      <a:pt x="14068" y="259338"/>
                    </a:cubicBezTo>
                    <a:cubicBezTo>
                      <a:pt x="28276" y="267849"/>
                      <a:pt x="40937" y="278470"/>
                      <a:pt x="52824" y="290076"/>
                    </a:cubicBezTo>
                    <a:cubicBezTo>
                      <a:pt x="54653" y="291834"/>
                      <a:pt x="56411" y="293593"/>
                      <a:pt x="58170" y="295422"/>
                    </a:cubicBezTo>
                    <a:cubicBezTo>
                      <a:pt x="59506" y="296758"/>
                      <a:pt x="60772" y="298094"/>
                      <a:pt x="62039" y="299431"/>
                    </a:cubicBezTo>
                    <a:cubicBezTo>
                      <a:pt x="62953" y="300416"/>
                      <a:pt x="63867" y="301400"/>
                      <a:pt x="64782" y="302385"/>
                    </a:cubicBezTo>
                    <a:cubicBezTo>
                      <a:pt x="81663" y="320532"/>
                      <a:pt x="97419" y="340087"/>
                      <a:pt x="114300" y="357882"/>
                    </a:cubicBezTo>
                    <a:cubicBezTo>
                      <a:pt x="136879" y="380953"/>
                      <a:pt x="161567" y="400226"/>
                      <a:pt x="193149" y="410284"/>
                    </a:cubicBezTo>
                    <a:cubicBezTo>
                      <a:pt x="193290" y="404376"/>
                      <a:pt x="193431" y="398397"/>
                      <a:pt x="193712" y="392418"/>
                    </a:cubicBezTo>
                    <a:cubicBezTo>
                      <a:pt x="193712" y="390590"/>
                      <a:pt x="193923" y="388831"/>
                      <a:pt x="193993" y="387002"/>
                    </a:cubicBezTo>
                    <a:cubicBezTo>
                      <a:pt x="194275" y="381727"/>
                      <a:pt x="194556" y="376451"/>
                      <a:pt x="194978" y="371176"/>
                    </a:cubicBezTo>
                    <a:cubicBezTo>
                      <a:pt x="195119" y="369418"/>
                      <a:pt x="195259" y="367589"/>
                      <a:pt x="195400" y="365830"/>
                    </a:cubicBezTo>
                    <a:cubicBezTo>
                      <a:pt x="195822" y="360485"/>
                      <a:pt x="196385" y="355069"/>
                      <a:pt x="196948" y="349723"/>
                    </a:cubicBezTo>
                    <a:cubicBezTo>
                      <a:pt x="197159" y="348105"/>
                      <a:pt x="197370" y="346417"/>
                      <a:pt x="197581" y="344799"/>
                    </a:cubicBezTo>
                    <a:cubicBezTo>
                      <a:pt x="198284" y="339172"/>
                      <a:pt x="199128" y="333545"/>
                      <a:pt x="200043" y="327988"/>
                    </a:cubicBezTo>
                    <a:cubicBezTo>
                      <a:pt x="200254" y="326652"/>
                      <a:pt x="200465" y="325315"/>
                      <a:pt x="200676" y="323979"/>
                    </a:cubicBezTo>
                    <a:cubicBezTo>
                      <a:pt x="201801" y="317719"/>
                      <a:pt x="203067" y="311459"/>
                      <a:pt x="204474" y="305269"/>
                    </a:cubicBezTo>
                    <a:cubicBezTo>
                      <a:pt x="204615" y="304636"/>
                      <a:pt x="204755" y="304003"/>
                      <a:pt x="204896" y="303370"/>
                    </a:cubicBezTo>
                    <a:cubicBezTo>
                      <a:pt x="206584" y="296336"/>
                      <a:pt x="208413" y="289372"/>
                      <a:pt x="210593" y="282479"/>
                    </a:cubicBezTo>
                    <a:cubicBezTo>
                      <a:pt x="210593" y="282479"/>
                      <a:pt x="210593" y="282479"/>
                      <a:pt x="210593" y="282339"/>
                    </a:cubicBezTo>
                    <a:cubicBezTo>
                      <a:pt x="212352" y="276712"/>
                      <a:pt x="214251" y="271155"/>
                      <a:pt x="216361" y="265668"/>
                    </a:cubicBezTo>
                    <a:cubicBezTo>
                      <a:pt x="216642" y="264824"/>
                      <a:pt x="216994" y="264051"/>
                      <a:pt x="217346" y="263207"/>
                    </a:cubicBezTo>
                    <a:cubicBezTo>
                      <a:pt x="217557" y="262714"/>
                      <a:pt x="217697" y="262151"/>
                      <a:pt x="217908" y="261589"/>
                    </a:cubicBezTo>
                    <a:cubicBezTo>
                      <a:pt x="218823" y="259268"/>
                      <a:pt x="219808" y="256946"/>
                      <a:pt x="220792" y="254625"/>
                    </a:cubicBezTo>
                    <a:cubicBezTo>
                      <a:pt x="221214" y="253641"/>
                      <a:pt x="221636" y="252656"/>
                      <a:pt x="221988" y="251671"/>
                    </a:cubicBezTo>
                    <a:cubicBezTo>
                      <a:pt x="236337" y="217698"/>
                      <a:pt x="253359" y="185412"/>
                      <a:pt x="263277" y="149610"/>
                    </a:cubicBezTo>
                    <a:cubicBezTo>
                      <a:pt x="266723" y="133995"/>
                      <a:pt x="255399" y="113808"/>
                      <a:pt x="248013" y="100795"/>
                    </a:cubicBezTo>
                    <a:cubicBezTo>
                      <a:pt x="234227" y="76458"/>
                      <a:pt x="217346" y="53950"/>
                      <a:pt x="197721" y="33903"/>
                    </a:cubicBezTo>
                    <a:cubicBezTo>
                      <a:pt x="186889" y="22790"/>
                      <a:pt x="174299" y="10902"/>
                      <a:pt x="160442" y="0"/>
                    </a:cubicBezTo>
                    <a:cubicBezTo>
                      <a:pt x="161919" y="8722"/>
                      <a:pt x="162200" y="18077"/>
                      <a:pt x="160723" y="28206"/>
                    </a:cubicBezTo>
                    <a:cubicBezTo>
                      <a:pt x="160583" y="29261"/>
                      <a:pt x="160301" y="30246"/>
                      <a:pt x="160161" y="31230"/>
                    </a:cubicBezTo>
                    <a:cubicBezTo>
                      <a:pt x="160090" y="32215"/>
                      <a:pt x="160090" y="33200"/>
                      <a:pt x="159879" y="34255"/>
                    </a:cubicBezTo>
                    <a:cubicBezTo>
                      <a:pt x="159387" y="36787"/>
                      <a:pt x="158754" y="39249"/>
                      <a:pt x="158191" y="41711"/>
                    </a:cubicBezTo>
                    <a:cubicBezTo>
                      <a:pt x="140536" y="128227"/>
                      <a:pt x="77513" y="206654"/>
                      <a:pt x="70" y="252163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31" name="Freeform: Shape 1230">
                <a:extLst>
                  <a:ext uri="{FF2B5EF4-FFF2-40B4-BE49-F238E27FC236}">
                    <a16:creationId xmlns:a16="http://schemas.microsoft.com/office/drawing/2014/main" id="{1F74234C-6A9D-1B06-371E-C19740478F15}"/>
                  </a:ext>
                </a:extLst>
              </p:cNvPr>
              <p:cNvSpPr/>
              <p:nvPr/>
            </p:nvSpPr>
            <p:spPr>
              <a:xfrm>
                <a:off x="1002513" y="2929215"/>
                <a:ext cx="561520" cy="623403"/>
              </a:xfrm>
              <a:custGeom>
                <a:avLst/>
                <a:gdLst>
                  <a:gd name="connsiteX0" fmla="*/ 518697 w 561520"/>
                  <a:gd name="connsiteY0" fmla="*/ 554086 h 623403"/>
                  <a:gd name="connsiteX1" fmla="*/ 507513 w 561520"/>
                  <a:gd name="connsiteY1" fmla="*/ 505552 h 623403"/>
                  <a:gd name="connsiteX2" fmla="*/ 429508 w 561520"/>
                  <a:gd name="connsiteY2" fmla="*/ 494439 h 623403"/>
                  <a:gd name="connsiteX3" fmla="*/ 510608 w 561520"/>
                  <a:gd name="connsiteY3" fmla="*/ 481145 h 623403"/>
                  <a:gd name="connsiteX4" fmla="*/ 550630 w 561520"/>
                  <a:gd name="connsiteY4" fmla="*/ 421779 h 623403"/>
                  <a:gd name="connsiteX5" fmla="*/ 529037 w 561520"/>
                  <a:gd name="connsiteY5" fmla="*/ 370080 h 623403"/>
                  <a:gd name="connsiteX6" fmla="*/ 428523 w 561520"/>
                  <a:gd name="connsiteY6" fmla="*/ 360303 h 623403"/>
                  <a:gd name="connsiteX7" fmla="*/ 538532 w 561520"/>
                  <a:gd name="connsiteY7" fmla="*/ 337936 h 623403"/>
                  <a:gd name="connsiteX8" fmla="*/ 559282 w 561520"/>
                  <a:gd name="connsiteY8" fmla="*/ 268863 h 623403"/>
                  <a:gd name="connsiteX9" fmla="*/ 536282 w 561520"/>
                  <a:gd name="connsiteY9" fmla="*/ 221385 h 623403"/>
                  <a:gd name="connsiteX10" fmla="*/ 434502 w 561520"/>
                  <a:gd name="connsiteY10" fmla="*/ 219064 h 623403"/>
                  <a:gd name="connsiteX11" fmla="*/ 524676 w 561520"/>
                  <a:gd name="connsiteY11" fmla="*/ 192546 h 623403"/>
                  <a:gd name="connsiteX12" fmla="*/ 529810 w 561520"/>
                  <a:gd name="connsiteY12" fmla="*/ 126146 h 623403"/>
                  <a:gd name="connsiteX13" fmla="*/ 485919 w 561520"/>
                  <a:gd name="connsiteY13" fmla="*/ 96815 h 623403"/>
                  <a:gd name="connsiteX14" fmla="*/ 383014 w 561520"/>
                  <a:gd name="connsiteY14" fmla="*/ 88656 h 623403"/>
                  <a:gd name="connsiteX15" fmla="*/ 432884 w 561520"/>
                  <a:gd name="connsiteY15" fmla="*/ 51377 h 623403"/>
                  <a:gd name="connsiteX16" fmla="*/ 421278 w 561520"/>
                  <a:gd name="connsiteY16" fmla="*/ 35832 h 623403"/>
                  <a:gd name="connsiteX17" fmla="*/ 317248 w 561520"/>
                  <a:gd name="connsiteY17" fmla="*/ 2351 h 623403"/>
                  <a:gd name="connsiteX18" fmla="*/ 190920 w 561520"/>
                  <a:gd name="connsiteY18" fmla="*/ 45961 h 623403"/>
                  <a:gd name="connsiteX19" fmla="*/ 111930 w 561520"/>
                  <a:gd name="connsiteY19" fmla="*/ 72759 h 623403"/>
                  <a:gd name="connsiteX20" fmla="*/ 68038 w 561520"/>
                  <a:gd name="connsiteY20" fmla="*/ 123896 h 623403"/>
                  <a:gd name="connsiteX21" fmla="*/ 19434 w 561520"/>
                  <a:gd name="connsiteY21" fmla="*/ 243612 h 623403"/>
                  <a:gd name="connsiteX22" fmla="*/ 373 w 561520"/>
                  <a:gd name="connsiteY22" fmla="*/ 427476 h 623403"/>
                  <a:gd name="connsiteX23" fmla="*/ 17676 w 561520"/>
                  <a:gd name="connsiteY23" fmla="*/ 551342 h 623403"/>
                  <a:gd name="connsiteX24" fmla="*/ 102152 w 561520"/>
                  <a:gd name="connsiteY24" fmla="*/ 582080 h 623403"/>
                  <a:gd name="connsiteX25" fmla="*/ 167708 w 561520"/>
                  <a:gd name="connsiteY25" fmla="*/ 604589 h 623403"/>
                  <a:gd name="connsiteX26" fmla="*/ 323015 w 561520"/>
                  <a:gd name="connsiteY26" fmla="*/ 622595 h 623403"/>
                  <a:gd name="connsiteX27" fmla="*/ 470656 w 561520"/>
                  <a:gd name="connsiteY27" fmla="*/ 599384 h 623403"/>
                  <a:gd name="connsiteX28" fmla="*/ 518415 w 561520"/>
                  <a:gd name="connsiteY28" fmla="*/ 553945 h 62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1520" h="623403">
                    <a:moveTo>
                      <a:pt x="518697" y="554086"/>
                    </a:moveTo>
                    <a:cubicBezTo>
                      <a:pt x="523199" y="537064"/>
                      <a:pt x="521088" y="511953"/>
                      <a:pt x="507513" y="505552"/>
                    </a:cubicBezTo>
                    <a:cubicBezTo>
                      <a:pt x="495133" y="499714"/>
                      <a:pt x="439988" y="500206"/>
                      <a:pt x="429508" y="494439"/>
                    </a:cubicBezTo>
                    <a:cubicBezTo>
                      <a:pt x="457502" y="493524"/>
                      <a:pt x="503011" y="487968"/>
                      <a:pt x="510608" y="481145"/>
                    </a:cubicBezTo>
                    <a:cubicBezTo>
                      <a:pt x="526645" y="466725"/>
                      <a:pt x="551826" y="446046"/>
                      <a:pt x="550630" y="421779"/>
                    </a:cubicBezTo>
                    <a:cubicBezTo>
                      <a:pt x="549646" y="402084"/>
                      <a:pt x="551264" y="383867"/>
                      <a:pt x="529037" y="370080"/>
                    </a:cubicBezTo>
                    <a:cubicBezTo>
                      <a:pt x="519822" y="364313"/>
                      <a:pt x="428171" y="364102"/>
                      <a:pt x="428523" y="360303"/>
                    </a:cubicBezTo>
                    <a:cubicBezTo>
                      <a:pt x="466013" y="356857"/>
                      <a:pt x="524254" y="351511"/>
                      <a:pt x="538532" y="337936"/>
                    </a:cubicBezTo>
                    <a:cubicBezTo>
                      <a:pt x="553936" y="323305"/>
                      <a:pt x="566879" y="295803"/>
                      <a:pt x="559282" y="268863"/>
                    </a:cubicBezTo>
                    <a:cubicBezTo>
                      <a:pt x="553655" y="248887"/>
                      <a:pt x="547817" y="233624"/>
                      <a:pt x="536282" y="221385"/>
                    </a:cubicBezTo>
                    <a:cubicBezTo>
                      <a:pt x="523972" y="208372"/>
                      <a:pt x="434783" y="223636"/>
                      <a:pt x="434502" y="219064"/>
                    </a:cubicBezTo>
                    <a:cubicBezTo>
                      <a:pt x="434291" y="215406"/>
                      <a:pt x="507583" y="208372"/>
                      <a:pt x="524676" y="192546"/>
                    </a:cubicBezTo>
                    <a:cubicBezTo>
                      <a:pt x="540713" y="177775"/>
                      <a:pt x="542753" y="146404"/>
                      <a:pt x="529810" y="126146"/>
                    </a:cubicBezTo>
                    <a:cubicBezTo>
                      <a:pt x="519189" y="109476"/>
                      <a:pt x="502800" y="105186"/>
                      <a:pt x="485919" y="96815"/>
                    </a:cubicBezTo>
                    <a:cubicBezTo>
                      <a:pt x="474173" y="90977"/>
                      <a:pt x="386812" y="94986"/>
                      <a:pt x="383014" y="88656"/>
                    </a:cubicBezTo>
                    <a:cubicBezTo>
                      <a:pt x="381115" y="85420"/>
                      <a:pt x="457784" y="88656"/>
                      <a:pt x="432884" y="51377"/>
                    </a:cubicBezTo>
                    <a:cubicBezTo>
                      <a:pt x="429156" y="45750"/>
                      <a:pt x="425920" y="39982"/>
                      <a:pt x="421278" y="35832"/>
                    </a:cubicBezTo>
                    <a:cubicBezTo>
                      <a:pt x="394901" y="12409"/>
                      <a:pt x="353120" y="-6864"/>
                      <a:pt x="317248" y="2351"/>
                    </a:cubicBezTo>
                    <a:cubicBezTo>
                      <a:pt x="273989" y="13534"/>
                      <a:pt x="234389" y="35480"/>
                      <a:pt x="190920" y="45961"/>
                    </a:cubicBezTo>
                    <a:cubicBezTo>
                      <a:pt x="166512" y="51799"/>
                      <a:pt x="131624" y="56019"/>
                      <a:pt x="111930" y="72759"/>
                    </a:cubicBezTo>
                    <a:cubicBezTo>
                      <a:pt x="94626" y="87460"/>
                      <a:pt x="79925" y="104482"/>
                      <a:pt x="68038" y="123896"/>
                    </a:cubicBezTo>
                    <a:cubicBezTo>
                      <a:pt x="45460" y="160894"/>
                      <a:pt x="29774" y="201549"/>
                      <a:pt x="19434" y="243612"/>
                    </a:cubicBezTo>
                    <a:cubicBezTo>
                      <a:pt x="4663" y="303681"/>
                      <a:pt x="-1667" y="365719"/>
                      <a:pt x="373" y="427476"/>
                    </a:cubicBezTo>
                    <a:cubicBezTo>
                      <a:pt x="2764" y="468906"/>
                      <a:pt x="7688" y="510828"/>
                      <a:pt x="17676" y="551342"/>
                    </a:cubicBezTo>
                    <a:cubicBezTo>
                      <a:pt x="45530" y="562456"/>
                      <a:pt x="73806" y="572514"/>
                      <a:pt x="102152" y="582080"/>
                    </a:cubicBezTo>
                    <a:cubicBezTo>
                      <a:pt x="123887" y="589396"/>
                      <a:pt x="145692" y="597485"/>
                      <a:pt x="167708" y="604589"/>
                    </a:cubicBezTo>
                    <a:cubicBezTo>
                      <a:pt x="218422" y="618164"/>
                      <a:pt x="270191" y="626042"/>
                      <a:pt x="323015" y="622595"/>
                    </a:cubicBezTo>
                    <a:cubicBezTo>
                      <a:pt x="372674" y="619360"/>
                      <a:pt x="422544" y="612185"/>
                      <a:pt x="470656" y="599384"/>
                    </a:cubicBezTo>
                    <a:cubicBezTo>
                      <a:pt x="486482" y="595163"/>
                      <a:pt x="513984" y="570685"/>
                      <a:pt x="518415" y="55394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32" name="Freeform: Shape 1231">
                <a:extLst>
                  <a:ext uri="{FF2B5EF4-FFF2-40B4-BE49-F238E27FC236}">
                    <a16:creationId xmlns:a16="http://schemas.microsoft.com/office/drawing/2014/main" id="{48595850-6D96-49BD-E212-E1595234C5EF}"/>
                  </a:ext>
                </a:extLst>
              </p:cNvPr>
              <p:cNvSpPr/>
              <p:nvPr/>
            </p:nvSpPr>
            <p:spPr>
              <a:xfrm>
                <a:off x="2534975" y="2017658"/>
                <a:ext cx="1551478" cy="988255"/>
              </a:xfrm>
              <a:custGeom>
                <a:avLst/>
                <a:gdLst>
                  <a:gd name="connsiteX0" fmla="*/ 339617 w 1551478"/>
                  <a:gd name="connsiteY0" fmla="*/ 54301 h 988255"/>
                  <a:gd name="connsiteX1" fmla="*/ 335045 w 1551478"/>
                  <a:gd name="connsiteY1" fmla="*/ 65837 h 988255"/>
                  <a:gd name="connsiteX2" fmla="*/ 330051 w 1551478"/>
                  <a:gd name="connsiteY2" fmla="*/ 80256 h 988255"/>
                  <a:gd name="connsiteX3" fmla="*/ 328293 w 1551478"/>
                  <a:gd name="connsiteY3" fmla="*/ 85532 h 988255"/>
                  <a:gd name="connsiteX4" fmla="*/ 323932 w 1551478"/>
                  <a:gd name="connsiteY4" fmla="*/ 101850 h 988255"/>
                  <a:gd name="connsiteX5" fmla="*/ 323088 w 1551478"/>
                  <a:gd name="connsiteY5" fmla="*/ 105086 h 988255"/>
                  <a:gd name="connsiteX6" fmla="*/ 319360 w 1551478"/>
                  <a:gd name="connsiteY6" fmla="*/ 123233 h 988255"/>
                  <a:gd name="connsiteX7" fmla="*/ 319008 w 1551478"/>
                  <a:gd name="connsiteY7" fmla="*/ 124991 h 988255"/>
                  <a:gd name="connsiteX8" fmla="*/ 316124 w 1551478"/>
                  <a:gd name="connsiteY8" fmla="*/ 144475 h 988255"/>
                  <a:gd name="connsiteX9" fmla="*/ 316054 w 1551478"/>
                  <a:gd name="connsiteY9" fmla="*/ 145249 h 988255"/>
                  <a:gd name="connsiteX10" fmla="*/ 314014 w 1551478"/>
                  <a:gd name="connsiteY10" fmla="*/ 165295 h 988255"/>
                  <a:gd name="connsiteX11" fmla="*/ 314014 w 1551478"/>
                  <a:gd name="connsiteY11" fmla="*/ 165717 h 988255"/>
                  <a:gd name="connsiteX12" fmla="*/ 312748 w 1551478"/>
                  <a:gd name="connsiteY12" fmla="*/ 185694 h 988255"/>
                  <a:gd name="connsiteX13" fmla="*/ 312748 w 1551478"/>
                  <a:gd name="connsiteY13" fmla="*/ 186397 h 988255"/>
                  <a:gd name="connsiteX14" fmla="*/ 312115 w 1551478"/>
                  <a:gd name="connsiteY14" fmla="*/ 205740 h 988255"/>
                  <a:gd name="connsiteX15" fmla="*/ 312115 w 1551478"/>
                  <a:gd name="connsiteY15" fmla="*/ 207217 h 988255"/>
                  <a:gd name="connsiteX16" fmla="*/ 311974 w 1551478"/>
                  <a:gd name="connsiteY16" fmla="*/ 227967 h 988255"/>
                  <a:gd name="connsiteX17" fmla="*/ 311552 w 1551478"/>
                  <a:gd name="connsiteY17" fmla="*/ 231765 h 988255"/>
                  <a:gd name="connsiteX18" fmla="*/ 306699 w 1551478"/>
                  <a:gd name="connsiteY18" fmla="*/ 241402 h 988255"/>
                  <a:gd name="connsiteX19" fmla="*/ 291857 w 1551478"/>
                  <a:gd name="connsiteY19" fmla="*/ 248084 h 988255"/>
                  <a:gd name="connsiteX20" fmla="*/ 287918 w 1551478"/>
                  <a:gd name="connsiteY20" fmla="*/ 247451 h 988255"/>
                  <a:gd name="connsiteX21" fmla="*/ 286512 w 1551478"/>
                  <a:gd name="connsiteY21" fmla="*/ 247380 h 988255"/>
                  <a:gd name="connsiteX22" fmla="*/ 144498 w 1551478"/>
                  <a:gd name="connsiteY22" fmla="*/ 157488 h 988255"/>
                  <a:gd name="connsiteX23" fmla="*/ 62343 w 1551478"/>
                  <a:gd name="connsiteY23" fmla="*/ 82085 h 988255"/>
                  <a:gd name="connsiteX24" fmla="*/ 46517 w 1551478"/>
                  <a:gd name="connsiteY24" fmla="*/ 76810 h 988255"/>
                  <a:gd name="connsiteX25" fmla="*/ 9026 w 1551478"/>
                  <a:gd name="connsiteY25" fmla="*/ 75403 h 988255"/>
                  <a:gd name="connsiteX26" fmla="*/ 7831 w 1551478"/>
                  <a:gd name="connsiteY26" fmla="*/ 75473 h 988255"/>
                  <a:gd name="connsiteX27" fmla="*/ 2696 w 1551478"/>
                  <a:gd name="connsiteY27" fmla="*/ 82085 h 988255"/>
                  <a:gd name="connsiteX28" fmla="*/ 11840 w 1551478"/>
                  <a:gd name="connsiteY28" fmla="*/ 170430 h 988255"/>
                  <a:gd name="connsiteX29" fmla="*/ 141403 w 1551478"/>
                  <a:gd name="connsiteY29" fmla="*/ 317789 h 988255"/>
                  <a:gd name="connsiteX30" fmla="*/ 299735 w 1551478"/>
                  <a:gd name="connsiteY30" fmla="*/ 461913 h 988255"/>
                  <a:gd name="connsiteX31" fmla="*/ 496191 w 1551478"/>
                  <a:gd name="connsiteY31" fmla="*/ 746573 h 988255"/>
                  <a:gd name="connsiteX32" fmla="*/ 565333 w 1551478"/>
                  <a:gd name="connsiteY32" fmla="*/ 951328 h 988255"/>
                  <a:gd name="connsiteX33" fmla="*/ 587771 w 1551478"/>
                  <a:gd name="connsiteY33" fmla="*/ 948725 h 988255"/>
                  <a:gd name="connsiteX34" fmla="*/ 584114 w 1551478"/>
                  <a:gd name="connsiteY34" fmla="*/ 917284 h 988255"/>
                  <a:gd name="connsiteX35" fmla="*/ 581722 w 1551478"/>
                  <a:gd name="connsiteY35" fmla="*/ 904834 h 988255"/>
                  <a:gd name="connsiteX36" fmla="*/ 579260 w 1551478"/>
                  <a:gd name="connsiteY36" fmla="*/ 892384 h 988255"/>
                  <a:gd name="connsiteX37" fmla="*/ 574196 w 1551478"/>
                  <a:gd name="connsiteY37" fmla="*/ 867203 h 988255"/>
                  <a:gd name="connsiteX38" fmla="*/ 560058 w 1551478"/>
                  <a:gd name="connsiteY38" fmla="*/ 816559 h 988255"/>
                  <a:gd name="connsiteX39" fmla="*/ 543599 w 1551478"/>
                  <a:gd name="connsiteY39" fmla="*/ 766127 h 988255"/>
                  <a:gd name="connsiteX40" fmla="*/ 545709 w 1551478"/>
                  <a:gd name="connsiteY40" fmla="*/ 764931 h 988255"/>
                  <a:gd name="connsiteX41" fmla="*/ 545709 w 1551478"/>
                  <a:gd name="connsiteY41" fmla="*/ 765072 h 988255"/>
                  <a:gd name="connsiteX42" fmla="*/ 545709 w 1551478"/>
                  <a:gd name="connsiteY42" fmla="*/ 765072 h 988255"/>
                  <a:gd name="connsiteX43" fmla="*/ 573211 w 1551478"/>
                  <a:gd name="connsiteY43" fmla="*/ 810721 h 988255"/>
                  <a:gd name="connsiteX44" fmla="*/ 598885 w 1551478"/>
                  <a:gd name="connsiteY44" fmla="*/ 857989 h 988255"/>
                  <a:gd name="connsiteX45" fmla="*/ 610209 w 1551478"/>
                  <a:gd name="connsiteY45" fmla="*/ 883029 h 988255"/>
                  <a:gd name="connsiteX46" fmla="*/ 615907 w 1551478"/>
                  <a:gd name="connsiteY46" fmla="*/ 895690 h 988255"/>
                  <a:gd name="connsiteX47" fmla="*/ 621463 w 1551478"/>
                  <a:gd name="connsiteY47" fmla="*/ 908421 h 988255"/>
                  <a:gd name="connsiteX48" fmla="*/ 637852 w 1551478"/>
                  <a:gd name="connsiteY48" fmla="*/ 954493 h 988255"/>
                  <a:gd name="connsiteX49" fmla="*/ 655015 w 1551478"/>
                  <a:gd name="connsiteY49" fmla="*/ 959909 h 988255"/>
                  <a:gd name="connsiteX50" fmla="*/ 641229 w 1551478"/>
                  <a:gd name="connsiteY50" fmla="*/ 887672 h 988255"/>
                  <a:gd name="connsiteX51" fmla="*/ 630326 w 1551478"/>
                  <a:gd name="connsiteY51" fmla="*/ 834074 h 988255"/>
                  <a:gd name="connsiteX52" fmla="*/ 613164 w 1551478"/>
                  <a:gd name="connsiteY52" fmla="*/ 777029 h 988255"/>
                  <a:gd name="connsiteX53" fmla="*/ 600362 w 1551478"/>
                  <a:gd name="connsiteY53" fmla="*/ 748823 h 988255"/>
                  <a:gd name="connsiteX54" fmla="*/ 592625 w 1551478"/>
                  <a:gd name="connsiteY54" fmla="*/ 735107 h 988255"/>
                  <a:gd name="connsiteX55" fmla="*/ 583903 w 1551478"/>
                  <a:gd name="connsiteY55" fmla="*/ 721180 h 988255"/>
                  <a:gd name="connsiteX56" fmla="*/ 546623 w 1551478"/>
                  <a:gd name="connsiteY56" fmla="*/ 663362 h 988255"/>
                  <a:gd name="connsiteX57" fmla="*/ 476988 w 1551478"/>
                  <a:gd name="connsiteY57" fmla="*/ 546530 h 988255"/>
                  <a:gd name="connsiteX58" fmla="*/ 428877 w 1551478"/>
                  <a:gd name="connsiteY58" fmla="*/ 437857 h 988255"/>
                  <a:gd name="connsiteX59" fmla="*/ 411503 w 1551478"/>
                  <a:gd name="connsiteY59" fmla="*/ 355842 h 988255"/>
                  <a:gd name="connsiteX60" fmla="*/ 410589 w 1551478"/>
                  <a:gd name="connsiteY60" fmla="*/ 332420 h 988255"/>
                  <a:gd name="connsiteX61" fmla="*/ 410729 w 1551478"/>
                  <a:gd name="connsiteY61" fmla="*/ 324120 h 988255"/>
                  <a:gd name="connsiteX62" fmla="*/ 411222 w 1551478"/>
                  <a:gd name="connsiteY62" fmla="*/ 332349 h 988255"/>
                  <a:gd name="connsiteX63" fmla="*/ 413754 w 1551478"/>
                  <a:gd name="connsiteY63" fmla="*/ 355491 h 988255"/>
                  <a:gd name="connsiteX64" fmla="*/ 436473 w 1551478"/>
                  <a:gd name="connsiteY64" fmla="*/ 434973 h 988255"/>
                  <a:gd name="connsiteX65" fmla="*/ 491056 w 1551478"/>
                  <a:gd name="connsiteY65" fmla="*/ 538230 h 988255"/>
                  <a:gd name="connsiteX66" fmla="*/ 567795 w 1551478"/>
                  <a:gd name="connsiteY66" fmla="*/ 648661 h 988255"/>
                  <a:gd name="connsiteX67" fmla="*/ 608873 w 1551478"/>
                  <a:gd name="connsiteY67" fmla="*/ 703596 h 988255"/>
                  <a:gd name="connsiteX68" fmla="*/ 619072 w 1551478"/>
                  <a:gd name="connsiteY68" fmla="*/ 717663 h 988255"/>
                  <a:gd name="connsiteX69" fmla="*/ 628849 w 1551478"/>
                  <a:gd name="connsiteY69" fmla="*/ 732505 h 988255"/>
                  <a:gd name="connsiteX70" fmla="*/ 645308 w 1551478"/>
                  <a:gd name="connsiteY70" fmla="*/ 763102 h 988255"/>
                  <a:gd name="connsiteX71" fmla="*/ 668098 w 1551478"/>
                  <a:gd name="connsiteY71" fmla="*/ 823734 h 988255"/>
                  <a:gd name="connsiteX72" fmla="*/ 673092 w 1551478"/>
                  <a:gd name="connsiteY72" fmla="*/ 840615 h 988255"/>
                  <a:gd name="connsiteX73" fmla="*/ 674780 w 1551478"/>
                  <a:gd name="connsiteY73" fmla="*/ 817755 h 988255"/>
                  <a:gd name="connsiteX74" fmla="*/ 677945 w 1551478"/>
                  <a:gd name="connsiteY74" fmla="*/ 800944 h 988255"/>
                  <a:gd name="connsiteX75" fmla="*/ 682236 w 1551478"/>
                  <a:gd name="connsiteY75" fmla="*/ 783852 h 988255"/>
                  <a:gd name="connsiteX76" fmla="*/ 692787 w 1551478"/>
                  <a:gd name="connsiteY76" fmla="*/ 751567 h 988255"/>
                  <a:gd name="connsiteX77" fmla="*/ 741461 w 1551478"/>
                  <a:gd name="connsiteY77" fmla="*/ 629670 h 988255"/>
                  <a:gd name="connsiteX78" fmla="*/ 749761 w 1551478"/>
                  <a:gd name="connsiteY78" fmla="*/ 598369 h 988255"/>
                  <a:gd name="connsiteX79" fmla="*/ 754755 w 1551478"/>
                  <a:gd name="connsiteY79" fmla="*/ 566436 h 988255"/>
                  <a:gd name="connsiteX80" fmla="*/ 757920 w 1551478"/>
                  <a:gd name="connsiteY80" fmla="*/ 501091 h 988255"/>
                  <a:gd name="connsiteX81" fmla="*/ 757920 w 1551478"/>
                  <a:gd name="connsiteY81" fmla="*/ 501091 h 988255"/>
                  <a:gd name="connsiteX82" fmla="*/ 759116 w 1551478"/>
                  <a:gd name="connsiteY82" fmla="*/ 501091 h 988255"/>
                  <a:gd name="connsiteX83" fmla="*/ 762351 w 1551478"/>
                  <a:gd name="connsiteY83" fmla="*/ 566998 h 988255"/>
                  <a:gd name="connsiteX84" fmla="*/ 760382 w 1551478"/>
                  <a:gd name="connsiteY84" fmla="*/ 600339 h 988255"/>
                  <a:gd name="connsiteX85" fmla="*/ 754966 w 1551478"/>
                  <a:gd name="connsiteY85" fmla="*/ 633257 h 988255"/>
                  <a:gd name="connsiteX86" fmla="*/ 724087 w 1551478"/>
                  <a:gd name="connsiteY86" fmla="*/ 739117 h 988255"/>
                  <a:gd name="connsiteX87" fmla="*/ 808915 w 1551478"/>
                  <a:gd name="connsiteY87" fmla="*/ 921997 h 988255"/>
                  <a:gd name="connsiteX88" fmla="*/ 809759 w 1551478"/>
                  <a:gd name="connsiteY88" fmla="*/ 916370 h 988255"/>
                  <a:gd name="connsiteX89" fmla="*/ 815668 w 1551478"/>
                  <a:gd name="connsiteY89" fmla="*/ 890555 h 988255"/>
                  <a:gd name="connsiteX90" fmla="*/ 824882 w 1551478"/>
                  <a:gd name="connsiteY90" fmla="*/ 865867 h 988255"/>
                  <a:gd name="connsiteX91" fmla="*/ 836558 w 1551478"/>
                  <a:gd name="connsiteY91" fmla="*/ 843429 h 988255"/>
                  <a:gd name="connsiteX92" fmla="*/ 850204 w 1551478"/>
                  <a:gd name="connsiteY92" fmla="*/ 824367 h 988255"/>
                  <a:gd name="connsiteX93" fmla="*/ 857097 w 1551478"/>
                  <a:gd name="connsiteY93" fmla="*/ 816137 h 988255"/>
                  <a:gd name="connsiteX94" fmla="*/ 864131 w 1551478"/>
                  <a:gd name="connsiteY94" fmla="*/ 809033 h 988255"/>
                  <a:gd name="connsiteX95" fmla="*/ 877003 w 1551478"/>
                  <a:gd name="connsiteY95" fmla="*/ 797427 h 988255"/>
                  <a:gd name="connsiteX96" fmla="*/ 887554 w 1551478"/>
                  <a:gd name="connsiteY96" fmla="*/ 789338 h 988255"/>
                  <a:gd name="connsiteX97" fmla="*/ 896979 w 1551478"/>
                  <a:gd name="connsiteY97" fmla="*/ 782797 h 988255"/>
                  <a:gd name="connsiteX98" fmla="*/ 888961 w 1551478"/>
                  <a:gd name="connsiteY98" fmla="*/ 790956 h 988255"/>
                  <a:gd name="connsiteX99" fmla="*/ 880309 w 1551478"/>
                  <a:gd name="connsiteY99" fmla="*/ 800663 h 988255"/>
                  <a:gd name="connsiteX100" fmla="*/ 870180 w 1551478"/>
                  <a:gd name="connsiteY100" fmla="*/ 814027 h 988255"/>
                  <a:gd name="connsiteX101" fmla="*/ 864835 w 1551478"/>
                  <a:gd name="connsiteY101" fmla="*/ 821905 h 988255"/>
                  <a:gd name="connsiteX102" fmla="*/ 859911 w 1551478"/>
                  <a:gd name="connsiteY102" fmla="*/ 830768 h 988255"/>
                  <a:gd name="connsiteX103" fmla="*/ 850767 w 1551478"/>
                  <a:gd name="connsiteY103" fmla="*/ 850462 h 988255"/>
                  <a:gd name="connsiteX104" fmla="*/ 844225 w 1551478"/>
                  <a:gd name="connsiteY104" fmla="*/ 872408 h 988255"/>
                  <a:gd name="connsiteX105" fmla="*/ 840286 w 1551478"/>
                  <a:gd name="connsiteY105" fmla="*/ 895479 h 988255"/>
                  <a:gd name="connsiteX106" fmla="*/ 839442 w 1551478"/>
                  <a:gd name="connsiteY106" fmla="*/ 918761 h 988255"/>
                  <a:gd name="connsiteX107" fmla="*/ 840708 w 1551478"/>
                  <a:gd name="connsiteY107" fmla="*/ 938034 h 988255"/>
                  <a:gd name="connsiteX108" fmla="*/ 842959 w 1551478"/>
                  <a:gd name="connsiteY108" fmla="*/ 934236 h 988255"/>
                  <a:gd name="connsiteX109" fmla="*/ 850556 w 1551478"/>
                  <a:gd name="connsiteY109" fmla="*/ 923544 h 988255"/>
                  <a:gd name="connsiteX110" fmla="*/ 859207 w 1551478"/>
                  <a:gd name="connsiteY110" fmla="*/ 912923 h 988255"/>
                  <a:gd name="connsiteX111" fmla="*/ 868844 w 1551478"/>
                  <a:gd name="connsiteY111" fmla="*/ 902443 h 988255"/>
                  <a:gd name="connsiteX112" fmla="*/ 891071 w 1551478"/>
                  <a:gd name="connsiteY112" fmla="*/ 883099 h 988255"/>
                  <a:gd name="connsiteX113" fmla="*/ 915830 w 1551478"/>
                  <a:gd name="connsiteY113" fmla="*/ 866007 h 988255"/>
                  <a:gd name="connsiteX114" fmla="*/ 942207 w 1551478"/>
                  <a:gd name="connsiteY114" fmla="*/ 852080 h 988255"/>
                  <a:gd name="connsiteX115" fmla="*/ 968654 w 1551478"/>
                  <a:gd name="connsiteY115" fmla="*/ 840896 h 988255"/>
                  <a:gd name="connsiteX116" fmla="*/ 994046 w 1551478"/>
                  <a:gd name="connsiteY116" fmla="*/ 832667 h 988255"/>
                  <a:gd name="connsiteX117" fmla="*/ 1017258 w 1551478"/>
                  <a:gd name="connsiteY117" fmla="*/ 827040 h 988255"/>
                  <a:gd name="connsiteX118" fmla="*/ 1037093 w 1551478"/>
                  <a:gd name="connsiteY118" fmla="*/ 823523 h 988255"/>
                  <a:gd name="connsiteX119" fmla="*/ 1052427 w 1551478"/>
                  <a:gd name="connsiteY119" fmla="*/ 821624 h 988255"/>
                  <a:gd name="connsiteX120" fmla="*/ 1065862 w 1551478"/>
                  <a:gd name="connsiteY120" fmla="*/ 820569 h 988255"/>
                  <a:gd name="connsiteX121" fmla="*/ 1052638 w 1551478"/>
                  <a:gd name="connsiteY121" fmla="*/ 822890 h 988255"/>
                  <a:gd name="connsiteX122" fmla="*/ 1037586 w 1551478"/>
                  <a:gd name="connsiteY122" fmla="*/ 826196 h 988255"/>
                  <a:gd name="connsiteX123" fmla="*/ 1018454 w 1551478"/>
                  <a:gd name="connsiteY123" fmla="*/ 831541 h 988255"/>
                  <a:gd name="connsiteX124" fmla="*/ 996297 w 1551478"/>
                  <a:gd name="connsiteY124" fmla="*/ 839279 h 988255"/>
                  <a:gd name="connsiteX125" fmla="*/ 972382 w 1551478"/>
                  <a:gd name="connsiteY125" fmla="*/ 849689 h 988255"/>
                  <a:gd name="connsiteX126" fmla="*/ 947975 w 1551478"/>
                  <a:gd name="connsiteY126" fmla="*/ 862912 h 988255"/>
                  <a:gd name="connsiteX127" fmla="*/ 924200 w 1551478"/>
                  <a:gd name="connsiteY127" fmla="*/ 878527 h 988255"/>
                  <a:gd name="connsiteX128" fmla="*/ 902677 w 1551478"/>
                  <a:gd name="connsiteY128" fmla="*/ 896745 h 988255"/>
                  <a:gd name="connsiteX129" fmla="*/ 884107 w 1551478"/>
                  <a:gd name="connsiteY129" fmla="*/ 916299 h 988255"/>
                  <a:gd name="connsiteX130" fmla="*/ 876511 w 1551478"/>
                  <a:gd name="connsiteY130" fmla="*/ 926498 h 988255"/>
                  <a:gd name="connsiteX131" fmla="*/ 869829 w 1551478"/>
                  <a:gd name="connsiteY131" fmla="*/ 936557 h 988255"/>
                  <a:gd name="connsiteX132" fmla="*/ 864202 w 1551478"/>
                  <a:gd name="connsiteY132" fmla="*/ 946404 h 988255"/>
                  <a:gd name="connsiteX133" fmla="*/ 859981 w 1551478"/>
                  <a:gd name="connsiteY133" fmla="*/ 955830 h 988255"/>
                  <a:gd name="connsiteX134" fmla="*/ 984902 w 1551478"/>
                  <a:gd name="connsiteY134" fmla="*/ 988256 h 988255"/>
                  <a:gd name="connsiteX135" fmla="*/ 1101523 w 1551478"/>
                  <a:gd name="connsiteY135" fmla="*/ 971656 h 988255"/>
                  <a:gd name="connsiteX136" fmla="*/ 1393358 w 1551478"/>
                  <a:gd name="connsiteY136" fmla="*/ 949358 h 988255"/>
                  <a:gd name="connsiteX137" fmla="*/ 1551478 w 1551478"/>
                  <a:gd name="connsiteY137" fmla="*/ 964622 h 988255"/>
                  <a:gd name="connsiteX138" fmla="*/ 1527352 w 1551478"/>
                  <a:gd name="connsiteY138" fmla="*/ 896816 h 988255"/>
                  <a:gd name="connsiteX139" fmla="*/ 1447307 w 1551478"/>
                  <a:gd name="connsiteY139" fmla="*/ 773090 h 988255"/>
                  <a:gd name="connsiteX140" fmla="*/ 1262177 w 1551478"/>
                  <a:gd name="connsiteY140" fmla="*/ 560035 h 988255"/>
                  <a:gd name="connsiteX141" fmla="*/ 1244100 w 1551478"/>
                  <a:gd name="connsiteY141" fmla="*/ 540059 h 988255"/>
                  <a:gd name="connsiteX142" fmla="*/ 1236503 w 1551478"/>
                  <a:gd name="connsiteY142" fmla="*/ 534924 h 988255"/>
                  <a:gd name="connsiteX143" fmla="*/ 1210126 w 1551478"/>
                  <a:gd name="connsiteY143" fmla="*/ 517621 h 988255"/>
                  <a:gd name="connsiteX144" fmla="*/ 1126634 w 1551478"/>
                  <a:gd name="connsiteY144" fmla="*/ 471408 h 988255"/>
                  <a:gd name="connsiteX145" fmla="*/ 1102719 w 1551478"/>
                  <a:gd name="connsiteY145" fmla="*/ 461561 h 988255"/>
                  <a:gd name="connsiteX146" fmla="*/ 1079015 w 1551478"/>
                  <a:gd name="connsiteY146" fmla="*/ 453402 h 988255"/>
                  <a:gd name="connsiteX147" fmla="*/ 1056225 w 1551478"/>
                  <a:gd name="connsiteY147" fmla="*/ 447493 h 988255"/>
                  <a:gd name="connsiteX148" fmla="*/ 1035405 w 1551478"/>
                  <a:gd name="connsiteY148" fmla="*/ 443906 h 988255"/>
                  <a:gd name="connsiteX149" fmla="*/ 1026050 w 1551478"/>
                  <a:gd name="connsiteY149" fmla="*/ 442710 h 988255"/>
                  <a:gd name="connsiteX150" fmla="*/ 1017539 w 1551478"/>
                  <a:gd name="connsiteY150" fmla="*/ 442218 h 988255"/>
                  <a:gd name="connsiteX151" fmla="*/ 1003683 w 1551478"/>
                  <a:gd name="connsiteY151" fmla="*/ 441866 h 988255"/>
                  <a:gd name="connsiteX152" fmla="*/ 991514 w 1551478"/>
                  <a:gd name="connsiteY152" fmla="*/ 442148 h 988255"/>
                  <a:gd name="connsiteX153" fmla="*/ 1003542 w 1551478"/>
                  <a:gd name="connsiteY153" fmla="*/ 440108 h 988255"/>
                  <a:gd name="connsiteX154" fmla="*/ 1017539 w 1551478"/>
                  <a:gd name="connsiteY154" fmla="*/ 438490 h 988255"/>
                  <a:gd name="connsiteX155" fmla="*/ 1026191 w 1551478"/>
                  <a:gd name="connsiteY155" fmla="*/ 437787 h 988255"/>
                  <a:gd name="connsiteX156" fmla="*/ 1035827 w 1551478"/>
                  <a:gd name="connsiteY156" fmla="*/ 437646 h 988255"/>
                  <a:gd name="connsiteX157" fmla="*/ 1057562 w 1551478"/>
                  <a:gd name="connsiteY157" fmla="*/ 438279 h 988255"/>
                  <a:gd name="connsiteX158" fmla="*/ 1081758 w 1551478"/>
                  <a:gd name="connsiteY158" fmla="*/ 440952 h 988255"/>
                  <a:gd name="connsiteX159" fmla="*/ 1107362 w 1551478"/>
                  <a:gd name="connsiteY159" fmla="*/ 445805 h 988255"/>
                  <a:gd name="connsiteX160" fmla="*/ 1133527 w 1551478"/>
                  <a:gd name="connsiteY160" fmla="*/ 452417 h 988255"/>
                  <a:gd name="connsiteX161" fmla="*/ 1218848 w 1551478"/>
                  <a:gd name="connsiteY161" fmla="*/ 484280 h 988255"/>
                  <a:gd name="connsiteX162" fmla="*/ 1179599 w 1551478"/>
                  <a:gd name="connsiteY162" fmla="*/ 382993 h 988255"/>
                  <a:gd name="connsiteX163" fmla="*/ 971116 w 1551478"/>
                  <a:gd name="connsiteY163" fmla="*/ 144335 h 988255"/>
                  <a:gd name="connsiteX164" fmla="*/ 591781 w 1551478"/>
                  <a:gd name="connsiteY164" fmla="*/ 54723 h 988255"/>
                  <a:gd name="connsiteX165" fmla="*/ 444773 w 1551478"/>
                  <a:gd name="connsiteY165" fmla="*/ 44454 h 988255"/>
                  <a:gd name="connsiteX166" fmla="*/ 363814 w 1551478"/>
                  <a:gd name="connsiteY166" fmla="*/ 0 h 988255"/>
                  <a:gd name="connsiteX167" fmla="*/ 340954 w 1551478"/>
                  <a:gd name="connsiteY167" fmla="*/ 50714 h 988255"/>
                  <a:gd name="connsiteX168" fmla="*/ 339617 w 1551478"/>
                  <a:gd name="connsiteY168" fmla="*/ 53950 h 98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551478" h="988255">
                    <a:moveTo>
                      <a:pt x="339617" y="54301"/>
                    </a:moveTo>
                    <a:cubicBezTo>
                      <a:pt x="337999" y="58100"/>
                      <a:pt x="336452" y="61968"/>
                      <a:pt x="335045" y="65837"/>
                    </a:cubicBezTo>
                    <a:cubicBezTo>
                      <a:pt x="333216" y="70620"/>
                      <a:pt x="331599" y="75473"/>
                      <a:pt x="330051" y="80256"/>
                    </a:cubicBezTo>
                    <a:cubicBezTo>
                      <a:pt x="329488" y="82015"/>
                      <a:pt x="328855" y="83773"/>
                      <a:pt x="328293" y="85532"/>
                    </a:cubicBezTo>
                    <a:cubicBezTo>
                      <a:pt x="326675" y="90948"/>
                      <a:pt x="325268" y="96364"/>
                      <a:pt x="323932" y="101850"/>
                    </a:cubicBezTo>
                    <a:cubicBezTo>
                      <a:pt x="323650" y="102905"/>
                      <a:pt x="323369" y="104031"/>
                      <a:pt x="323088" y="105086"/>
                    </a:cubicBezTo>
                    <a:cubicBezTo>
                      <a:pt x="321681" y="111135"/>
                      <a:pt x="320485" y="117184"/>
                      <a:pt x="319360" y="123233"/>
                    </a:cubicBezTo>
                    <a:cubicBezTo>
                      <a:pt x="319219" y="123796"/>
                      <a:pt x="319078" y="124429"/>
                      <a:pt x="319008" y="124991"/>
                    </a:cubicBezTo>
                    <a:cubicBezTo>
                      <a:pt x="317883" y="131463"/>
                      <a:pt x="316968" y="137934"/>
                      <a:pt x="316124" y="144475"/>
                    </a:cubicBezTo>
                    <a:cubicBezTo>
                      <a:pt x="316124" y="144757"/>
                      <a:pt x="316054" y="144968"/>
                      <a:pt x="316054" y="145249"/>
                    </a:cubicBezTo>
                    <a:cubicBezTo>
                      <a:pt x="315210" y="151931"/>
                      <a:pt x="314577" y="158613"/>
                      <a:pt x="314014" y="165295"/>
                    </a:cubicBezTo>
                    <a:cubicBezTo>
                      <a:pt x="314014" y="165436"/>
                      <a:pt x="314014" y="165577"/>
                      <a:pt x="314014" y="165717"/>
                    </a:cubicBezTo>
                    <a:cubicBezTo>
                      <a:pt x="313451" y="172329"/>
                      <a:pt x="313100" y="179011"/>
                      <a:pt x="312748" y="185694"/>
                    </a:cubicBezTo>
                    <a:cubicBezTo>
                      <a:pt x="312748" y="185975"/>
                      <a:pt x="312748" y="186186"/>
                      <a:pt x="312748" y="186397"/>
                    </a:cubicBezTo>
                    <a:cubicBezTo>
                      <a:pt x="312467" y="192868"/>
                      <a:pt x="312256" y="199269"/>
                      <a:pt x="312115" y="205740"/>
                    </a:cubicBezTo>
                    <a:cubicBezTo>
                      <a:pt x="312115" y="206232"/>
                      <a:pt x="312115" y="206725"/>
                      <a:pt x="312115" y="207217"/>
                    </a:cubicBezTo>
                    <a:cubicBezTo>
                      <a:pt x="311974" y="214110"/>
                      <a:pt x="311904" y="221003"/>
                      <a:pt x="311974" y="227967"/>
                    </a:cubicBezTo>
                    <a:cubicBezTo>
                      <a:pt x="311974" y="229233"/>
                      <a:pt x="311834" y="230499"/>
                      <a:pt x="311552" y="231765"/>
                    </a:cubicBezTo>
                    <a:cubicBezTo>
                      <a:pt x="310849" y="235704"/>
                      <a:pt x="309161" y="238869"/>
                      <a:pt x="306699" y="241402"/>
                    </a:cubicBezTo>
                    <a:cubicBezTo>
                      <a:pt x="302971" y="245833"/>
                      <a:pt x="297695" y="248858"/>
                      <a:pt x="291857" y="248084"/>
                    </a:cubicBezTo>
                    <a:cubicBezTo>
                      <a:pt x="290521" y="247943"/>
                      <a:pt x="289255" y="247662"/>
                      <a:pt x="287918" y="247451"/>
                    </a:cubicBezTo>
                    <a:cubicBezTo>
                      <a:pt x="287426" y="247451"/>
                      <a:pt x="287004" y="247451"/>
                      <a:pt x="286512" y="247380"/>
                    </a:cubicBezTo>
                    <a:cubicBezTo>
                      <a:pt x="226513" y="238940"/>
                      <a:pt x="182692" y="202364"/>
                      <a:pt x="144498" y="157488"/>
                    </a:cubicBezTo>
                    <a:cubicBezTo>
                      <a:pt x="119739" y="128508"/>
                      <a:pt x="95191" y="96575"/>
                      <a:pt x="62343" y="82085"/>
                    </a:cubicBezTo>
                    <a:cubicBezTo>
                      <a:pt x="57701" y="80256"/>
                      <a:pt x="52284" y="78427"/>
                      <a:pt x="46517" y="76810"/>
                    </a:cubicBezTo>
                    <a:cubicBezTo>
                      <a:pt x="35122" y="74066"/>
                      <a:pt x="22742" y="73293"/>
                      <a:pt x="9026" y="75403"/>
                    </a:cubicBezTo>
                    <a:cubicBezTo>
                      <a:pt x="8604" y="75403"/>
                      <a:pt x="8182" y="75403"/>
                      <a:pt x="7831" y="75473"/>
                    </a:cubicBezTo>
                    <a:cubicBezTo>
                      <a:pt x="5369" y="76950"/>
                      <a:pt x="3470" y="79060"/>
                      <a:pt x="2696" y="82085"/>
                    </a:cubicBezTo>
                    <a:cubicBezTo>
                      <a:pt x="-4408" y="110080"/>
                      <a:pt x="3892" y="143279"/>
                      <a:pt x="11840" y="170430"/>
                    </a:cubicBezTo>
                    <a:cubicBezTo>
                      <a:pt x="29565" y="230781"/>
                      <a:pt x="88931" y="286981"/>
                      <a:pt x="141403" y="317789"/>
                    </a:cubicBezTo>
                    <a:cubicBezTo>
                      <a:pt x="202317" y="353521"/>
                      <a:pt x="253382" y="409651"/>
                      <a:pt x="299735" y="461913"/>
                    </a:cubicBezTo>
                    <a:cubicBezTo>
                      <a:pt x="376193" y="548007"/>
                      <a:pt x="445617" y="642823"/>
                      <a:pt x="496191" y="746573"/>
                    </a:cubicBezTo>
                    <a:cubicBezTo>
                      <a:pt x="527210" y="810229"/>
                      <a:pt x="555345" y="880075"/>
                      <a:pt x="565333" y="951328"/>
                    </a:cubicBezTo>
                    <a:cubicBezTo>
                      <a:pt x="572789" y="949921"/>
                      <a:pt x="580245" y="949077"/>
                      <a:pt x="587771" y="948725"/>
                    </a:cubicBezTo>
                    <a:lnTo>
                      <a:pt x="584114" y="917284"/>
                    </a:lnTo>
                    <a:cubicBezTo>
                      <a:pt x="583481" y="912993"/>
                      <a:pt x="582496" y="908984"/>
                      <a:pt x="581722" y="904834"/>
                    </a:cubicBezTo>
                    <a:lnTo>
                      <a:pt x="579260" y="892384"/>
                    </a:lnTo>
                    <a:lnTo>
                      <a:pt x="574196" y="867203"/>
                    </a:lnTo>
                    <a:lnTo>
                      <a:pt x="560058" y="816559"/>
                    </a:lnTo>
                    <a:lnTo>
                      <a:pt x="543599" y="766127"/>
                    </a:lnTo>
                    <a:lnTo>
                      <a:pt x="545709" y="764931"/>
                    </a:lnTo>
                    <a:lnTo>
                      <a:pt x="545709" y="765072"/>
                    </a:lnTo>
                    <a:cubicBezTo>
                      <a:pt x="545709" y="765072"/>
                      <a:pt x="545709" y="765072"/>
                      <a:pt x="545709" y="765072"/>
                    </a:cubicBezTo>
                    <a:lnTo>
                      <a:pt x="573211" y="810721"/>
                    </a:lnTo>
                    <a:cubicBezTo>
                      <a:pt x="581792" y="826336"/>
                      <a:pt x="590304" y="842163"/>
                      <a:pt x="598885" y="857989"/>
                    </a:cubicBezTo>
                    <a:lnTo>
                      <a:pt x="610209" y="883029"/>
                    </a:lnTo>
                    <a:lnTo>
                      <a:pt x="615907" y="895690"/>
                    </a:lnTo>
                    <a:cubicBezTo>
                      <a:pt x="617735" y="899910"/>
                      <a:pt x="619846" y="904201"/>
                      <a:pt x="621463" y="908421"/>
                    </a:cubicBezTo>
                    <a:lnTo>
                      <a:pt x="637852" y="954493"/>
                    </a:lnTo>
                    <a:cubicBezTo>
                      <a:pt x="643550" y="956041"/>
                      <a:pt x="649247" y="957869"/>
                      <a:pt x="655015" y="959909"/>
                    </a:cubicBezTo>
                    <a:cubicBezTo>
                      <a:pt x="650795" y="940566"/>
                      <a:pt x="646293" y="915877"/>
                      <a:pt x="641229" y="887672"/>
                    </a:cubicBezTo>
                    <a:cubicBezTo>
                      <a:pt x="638204" y="870720"/>
                      <a:pt x="634757" y="852784"/>
                      <a:pt x="630326" y="834074"/>
                    </a:cubicBezTo>
                    <a:cubicBezTo>
                      <a:pt x="625965" y="815364"/>
                      <a:pt x="620619" y="796020"/>
                      <a:pt x="613164" y="777029"/>
                    </a:cubicBezTo>
                    <a:cubicBezTo>
                      <a:pt x="609365" y="767533"/>
                      <a:pt x="605286" y="758038"/>
                      <a:pt x="600362" y="748823"/>
                    </a:cubicBezTo>
                    <a:cubicBezTo>
                      <a:pt x="598111" y="744111"/>
                      <a:pt x="595368" y="739679"/>
                      <a:pt x="592625" y="735107"/>
                    </a:cubicBezTo>
                    <a:cubicBezTo>
                      <a:pt x="590022" y="730676"/>
                      <a:pt x="586998" y="725963"/>
                      <a:pt x="583903" y="721180"/>
                    </a:cubicBezTo>
                    <a:cubicBezTo>
                      <a:pt x="571593" y="702119"/>
                      <a:pt x="559073" y="682705"/>
                      <a:pt x="546623" y="663362"/>
                    </a:cubicBezTo>
                    <a:cubicBezTo>
                      <a:pt x="521794" y="624395"/>
                      <a:pt x="497597" y="584864"/>
                      <a:pt x="476988" y="546530"/>
                    </a:cubicBezTo>
                    <a:cubicBezTo>
                      <a:pt x="456379" y="508266"/>
                      <a:pt x="439709" y="470986"/>
                      <a:pt x="428877" y="437857"/>
                    </a:cubicBezTo>
                    <a:cubicBezTo>
                      <a:pt x="417904" y="404728"/>
                      <a:pt x="412980" y="376029"/>
                      <a:pt x="411503" y="355842"/>
                    </a:cubicBezTo>
                    <a:cubicBezTo>
                      <a:pt x="410659" y="345784"/>
                      <a:pt x="410518" y="337836"/>
                      <a:pt x="410589" y="332420"/>
                    </a:cubicBezTo>
                    <a:cubicBezTo>
                      <a:pt x="410589" y="327004"/>
                      <a:pt x="410729" y="324120"/>
                      <a:pt x="410729" y="324120"/>
                    </a:cubicBezTo>
                    <a:cubicBezTo>
                      <a:pt x="410729" y="324120"/>
                      <a:pt x="410870" y="327004"/>
                      <a:pt x="411222" y="332349"/>
                    </a:cubicBezTo>
                    <a:cubicBezTo>
                      <a:pt x="411573" y="337695"/>
                      <a:pt x="412277" y="345573"/>
                      <a:pt x="413754" y="355491"/>
                    </a:cubicBezTo>
                    <a:cubicBezTo>
                      <a:pt x="416638" y="375326"/>
                      <a:pt x="423461" y="403321"/>
                      <a:pt x="436473" y="434973"/>
                    </a:cubicBezTo>
                    <a:cubicBezTo>
                      <a:pt x="449345" y="466696"/>
                      <a:pt x="468126" y="502076"/>
                      <a:pt x="491056" y="538230"/>
                    </a:cubicBezTo>
                    <a:cubicBezTo>
                      <a:pt x="513846" y="574525"/>
                      <a:pt x="540434" y="611804"/>
                      <a:pt x="567795" y="648661"/>
                    </a:cubicBezTo>
                    <a:cubicBezTo>
                      <a:pt x="581581" y="667090"/>
                      <a:pt x="595298" y="685448"/>
                      <a:pt x="608873" y="703596"/>
                    </a:cubicBezTo>
                    <a:cubicBezTo>
                      <a:pt x="612320" y="708027"/>
                      <a:pt x="615696" y="712599"/>
                      <a:pt x="619072" y="717663"/>
                    </a:cubicBezTo>
                    <a:cubicBezTo>
                      <a:pt x="622448" y="722587"/>
                      <a:pt x="625965" y="727370"/>
                      <a:pt x="628849" y="732505"/>
                    </a:cubicBezTo>
                    <a:cubicBezTo>
                      <a:pt x="635109" y="742493"/>
                      <a:pt x="640384" y="752833"/>
                      <a:pt x="645308" y="763102"/>
                    </a:cubicBezTo>
                    <a:cubicBezTo>
                      <a:pt x="655015" y="783641"/>
                      <a:pt x="662119" y="804250"/>
                      <a:pt x="668098" y="823734"/>
                    </a:cubicBezTo>
                    <a:cubicBezTo>
                      <a:pt x="669856" y="829502"/>
                      <a:pt x="671474" y="835058"/>
                      <a:pt x="673092" y="840615"/>
                    </a:cubicBezTo>
                    <a:cubicBezTo>
                      <a:pt x="673232" y="833018"/>
                      <a:pt x="673725" y="825422"/>
                      <a:pt x="674780" y="817755"/>
                    </a:cubicBezTo>
                    <a:cubicBezTo>
                      <a:pt x="675835" y="811214"/>
                      <a:pt x="676749" y="806782"/>
                      <a:pt x="677945" y="800944"/>
                    </a:cubicBezTo>
                    <a:cubicBezTo>
                      <a:pt x="679352" y="795176"/>
                      <a:pt x="680618" y="789268"/>
                      <a:pt x="682236" y="783852"/>
                    </a:cubicBezTo>
                    <a:cubicBezTo>
                      <a:pt x="685260" y="772809"/>
                      <a:pt x="688988" y="762117"/>
                      <a:pt x="692787" y="751567"/>
                    </a:cubicBezTo>
                    <a:cubicBezTo>
                      <a:pt x="708402" y="709434"/>
                      <a:pt x="728448" y="670748"/>
                      <a:pt x="741461" y="629670"/>
                    </a:cubicBezTo>
                    <a:cubicBezTo>
                      <a:pt x="744837" y="619401"/>
                      <a:pt x="747369" y="609131"/>
                      <a:pt x="749761" y="598369"/>
                    </a:cubicBezTo>
                    <a:cubicBezTo>
                      <a:pt x="751801" y="587959"/>
                      <a:pt x="753629" y="577268"/>
                      <a:pt x="754755" y="566436"/>
                    </a:cubicBezTo>
                    <a:cubicBezTo>
                      <a:pt x="757146" y="544842"/>
                      <a:pt x="757920" y="522967"/>
                      <a:pt x="757920" y="501091"/>
                    </a:cubicBezTo>
                    <a:lnTo>
                      <a:pt x="757920" y="501091"/>
                    </a:lnTo>
                    <a:cubicBezTo>
                      <a:pt x="757920" y="501091"/>
                      <a:pt x="759116" y="501091"/>
                      <a:pt x="759116" y="501091"/>
                    </a:cubicBezTo>
                    <a:cubicBezTo>
                      <a:pt x="761226" y="522896"/>
                      <a:pt x="762633" y="544842"/>
                      <a:pt x="762351" y="566998"/>
                    </a:cubicBezTo>
                    <a:cubicBezTo>
                      <a:pt x="762281" y="578042"/>
                      <a:pt x="761507" y="589155"/>
                      <a:pt x="760382" y="600339"/>
                    </a:cubicBezTo>
                    <a:cubicBezTo>
                      <a:pt x="759116" y="611171"/>
                      <a:pt x="757357" y="622425"/>
                      <a:pt x="754966" y="633257"/>
                    </a:cubicBezTo>
                    <a:cubicBezTo>
                      <a:pt x="747158" y="669763"/>
                      <a:pt x="734427" y="704580"/>
                      <a:pt x="724087" y="739117"/>
                    </a:cubicBezTo>
                    <a:cubicBezTo>
                      <a:pt x="725846" y="798764"/>
                      <a:pt x="749198" y="870509"/>
                      <a:pt x="808915" y="921997"/>
                    </a:cubicBezTo>
                    <a:cubicBezTo>
                      <a:pt x="809197" y="920098"/>
                      <a:pt x="809337" y="918269"/>
                      <a:pt x="809759" y="916370"/>
                    </a:cubicBezTo>
                    <a:cubicBezTo>
                      <a:pt x="811096" y="907718"/>
                      <a:pt x="813347" y="899066"/>
                      <a:pt x="815668" y="890555"/>
                    </a:cubicBezTo>
                    <a:cubicBezTo>
                      <a:pt x="818482" y="882115"/>
                      <a:pt x="821084" y="873674"/>
                      <a:pt x="824882" y="865867"/>
                    </a:cubicBezTo>
                    <a:cubicBezTo>
                      <a:pt x="828118" y="857848"/>
                      <a:pt x="832619" y="850533"/>
                      <a:pt x="836558" y="843429"/>
                    </a:cubicBezTo>
                    <a:cubicBezTo>
                      <a:pt x="841271" y="836676"/>
                      <a:pt x="845210" y="829924"/>
                      <a:pt x="850204" y="824367"/>
                    </a:cubicBezTo>
                    <a:cubicBezTo>
                      <a:pt x="852596" y="821553"/>
                      <a:pt x="854846" y="818740"/>
                      <a:pt x="857097" y="816137"/>
                    </a:cubicBezTo>
                    <a:cubicBezTo>
                      <a:pt x="859559" y="813675"/>
                      <a:pt x="861880" y="811284"/>
                      <a:pt x="864131" y="809033"/>
                    </a:cubicBezTo>
                    <a:cubicBezTo>
                      <a:pt x="868492" y="804391"/>
                      <a:pt x="873064" y="800733"/>
                      <a:pt x="877003" y="797427"/>
                    </a:cubicBezTo>
                    <a:cubicBezTo>
                      <a:pt x="880872" y="794051"/>
                      <a:pt x="884459" y="791378"/>
                      <a:pt x="887554" y="789338"/>
                    </a:cubicBezTo>
                    <a:cubicBezTo>
                      <a:pt x="893533" y="785188"/>
                      <a:pt x="896979" y="782797"/>
                      <a:pt x="896979" y="782797"/>
                    </a:cubicBezTo>
                    <a:cubicBezTo>
                      <a:pt x="896979" y="782797"/>
                      <a:pt x="894095" y="785751"/>
                      <a:pt x="888961" y="790956"/>
                    </a:cubicBezTo>
                    <a:cubicBezTo>
                      <a:pt x="886358" y="793488"/>
                      <a:pt x="883404" y="796724"/>
                      <a:pt x="880309" y="800663"/>
                    </a:cubicBezTo>
                    <a:cubicBezTo>
                      <a:pt x="877073" y="804531"/>
                      <a:pt x="873416" y="808822"/>
                      <a:pt x="870180" y="814027"/>
                    </a:cubicBezTo>
                    <a:cubicBezTo>
                      <a:pt x="868492" y="816559"/>
                      <a:pt x="866663" y="819162"/>
                      <a:pt x="864835" y="821905"/>
                    </a:cubicBezTo>
                    <a:cubicBezTo>
                      <a:pt x="863217" y="824789"/>
                      <a:pt x="861599" y="827743"/>
                      <a:pt x="859911" y="830768"/>
                    </a:cubicBezTo>
                    <a:cubicBezTo>
                      <a:pt x="856324" y="836676"/>
                      <a:pt x="853862" y="843640"/>
                      <a:pt x="850767" y="850462"/>
                    </a:cubicBezTo>
                    <a:cubicBezTo>
                      <a:pt x="848446" y="857637"/>
                      <a:pt x="845702" y="864741"/>
                      <a:pt x="844225" y="872408"/>
                    </a:cubicBezTo>
                    <a:cubicBezTo>
                      <a:pt x="842186" y="879864"/>
                      <a:pt x="841342" y="887812"/>
                      <a:pt x="840286" y="895479"/>
                    </a:cubicBezTo>
                    <a:cubicBezTo>
                      <a:pt x="839724" y="903287"/>
                      <a:pt x="839161" y="911024"/>
                      <a:pt x="839442" y="918761"/>
                    </a:cubicBezTo>
                    <a:cubicBezTo>
                      <a:pt x="839302" y="925303"/>
                      <a:pt x="840075" y="931774"/>
                      <a:pt x="840708" y="938034"/>
                    </a:cubicBezTo>
                    <a:cubicBezTo>
                      <a:pt x="841412" y="936768"/>
                      <a:pt x="842115" y="935502"/>
                      <a:pt x="842959" y="934236"/>
                    </a:cubicBezTo>
                    <a:cubicBezTo>
                      <a:pt x="845421" y="930789"/>
                      <a:pt x="847953" y="927202"/>
                      <a:pt x="850556" y="923544"/>
                    </a:cubicBezTo>
                    <a:cubicBezTo>
                      <a:pt x="853018" y="919746"/>
                      <a:pt x="856112" y="916440"/>
                      <a:pt x="859207" y="912923"/>
                    </a:cubicBezTo>
                    <a:cubicBezTo>
                      <a:pt x="862373" y="909476"/>
                      <a:pt x="865327" y="905748"/>
                      <a:pt x="868844" y="902443"/>
                    </a:cubicBezTo>
                    <a:cubicBezTo>
                      <a:pt x="875878" y="895831"/>
                      <a:pt x="882982" y="888938"/>
                      <a:pt x="891071" y="883099"/>
                    </a:cubicBezTo>
                    <a:cubicBezTo>
                      <a:pt x="898738" y="876699"/>
                      <a:pt x="907460" y="871564"/>
                      <a:pt x="915830" y="866007"/>
                    </a:cubicBezTo>
                    <a:cubicBezTo>
                      <a:pt x="924622" y="861224"/>
                      <a:pt x="933204" y="856019"/>
                      <a:pt x="942207" y="852080"/>
                    </a:cubicBezTo>
                    <a:cubicBezTo>
                      <a:pt x="950999" y="847719"/>
                      <a:pt x="960002" y="844273"/>
                      <a:pt x="968654" y="840896"/>
                    </a:cubicBezTo>
                    <a:cubicBezTo>
                      <a:pt x="977376" y="837731"/>
                      <a:pt x="985887" y="834918"/>
                      <a:pt x="994046" y="832667"/>
                    </a:cubicBezTo>
                    <a:cubicBezTo>
                      <a:pt x="1002276" y="830557"/>
                      <a:pt x="1009943" y="828306"/>
                      <a:pt x="1017258" y="827040"/>
                    </a:cubicBezTo>
                    <a:cubicBezTo>
                      <a:pt x="1024503" y="825492"/>
                      <a:pt x="1031115" y="824226"/>
                      <a:pt x="1037093" y="823523"/>
                    </a:cubicBezTo>
                    <a:cubicBezTo>
                      <a:pt x="1043002" y="822679"/>
                      <a:pt x="1048137" y="821835"/>
                      <a:pt x="1052427" y="821624"/>
                    </a:cubicBezTo>
                    <a:cubicBezTo>
                      <a:pt x="1060938" y="820991"/>
                      <a:pt x="1065862" y="820569"/>
                      <a:pt x="1065862" y="820569"/>
                    </a:cubicBezTo>
                    <a:cubicBezTo>
                      <a:pt x="1065862" y="820569"/>
                      <a:pt x="1061079" y="821413"/>
                      <a:pt x="1052638" y="822890"/>
                    </a:cubicBezTo>
                    <a:cubicBezTo>
                      <a:pt x="1048418" y="823523"/>
                      <a:pt x="1043354" y="824859"/>
                      <a:pt x="1037586" y="826196"/>
                    </a:cubicBezTo>
                    <a:cubicBezTo>
                      <a:pt x="1031818" y="827462"/>
                      <a:pt x="1025347" y="829361"/>
                      <a:pt x="1018454" y="831541"/>
                    </a:cubicBezTo>
                    <a:cubicBezTo>
                      <a:pt x="1011420" y="833441"/>
                      <a:pt x="1004105" y="836465"/>
                      <a:pt x="996297" y="839279"/>
                    </a:cubicBezTo>
                    <a:cubicBezTo>
                      <a:pt x="988560" y="842303"/>
                      <a:pt x="980541" y="845890"/>
                      <a:pt x="972382" y="849689"/>
                    </a:cubicBezTo>
                    <a:cubicBezTo>
                      <a:pt x="964363" y="853768"/>
                      <a:pt x="955993" y="857918"/>
                      <a:pt x="947975" y="862912"/>
                    </a:cubicBezTo>
                    <a:cubicBezTo>
                      <a:pt x="939745" y="867484"/>
                      <a:pt x="932078" y="873252"/>
                      <a:pt x="924200" y="878527"/>
                    </a:cubicBezTo>
                    <a:cubicBezTo>
                      <a:pt x="916885" y="884577"/>
                      <a:pt x="909148" y="890063"/>
                      <a:pt x="902677" y="896745"/>
                    </a:cubicBezTo>
                    <a:cubicBezTo>
                      <a:pt x="895713" y="902865"/>
                      <a:pt x="889875" y="909828"/>
                      <a:pt x="884107" y="916299"/>
                    </a:cubicBezTo>
                    <a:cubicBezTo>
                      <a:pt x="881223" y="919535"/>
                      <a:pt x="878972" y="923192"/>
                      <a:pt x="876511" y="926498"/>
                    </a:cubicBezTo>
                    <a:cubicBezTo>
                      <a:pt x="874049" y="929875"/>
                      <a:pt x="871587" y="933040"/>
                      <a:pt x="869829" y="936557"/>
                    </a:cubicBezTo>
                    <a:cubicBezTo>
                      <a:pt x="867929" y="939933"/>
                      <a:pt x="866030" y="943239"/>
                      <a:pt x="864202" y="946404"/>
                    </a:cubicBezTo>
                    <a:cubicBezTo>
                      <a:pt x="862373" y="949499"/>
                      <a:pt x="861318" y="952805"/>
                      <a:pt x="859981" y="955830"/>
                    </a:cubicBezTo>
                    <a:cubicBezTo>
                      <a:pt x="893814" y="972781"/>
                      <a:pt x="935103" y="984387"/>
                      <a:pt x="984902" y="988256"/>
                    </a:cubicBezTo>
                    <a:cubicBezTo>
                      <a:pt x="1023659" y="982066"/>
                      <a:pt x="1062556" y="976579"/>
                      <a:pt x="1101523" y="971656"/>
                    </a:cubicBezTo>
                    <a:cubicBezTo>
                      <a:pt x="1198239" y="959557"/>
                      <a:pt x="1295798" y="949851"/>
                      <a:pt x="1393358" y="949358"/>
                    </a:cubicBezTo>
                    <a:cubicBezTo>
                      <a:pt x="1444212" y="949077"/>
                      <a:pt x="1501468" y="948163"/>
                      <a:pt x="1551478" y="964622"/>
                    </a:cubicBezTo>
                    <a:cubicBezTo>
                      <a:pt x="1549790" y="943591"/>
                      <a:pt x="1536356" y="914541"/>
                      <a:pt x="1527352" y="896816"/>
                    </a:cubicBezTo>
                    <a:cubicBezTo>
                      <a:pt x="1505055" y="852924"/>
                      <a:pt x="1477131" y="812128"/>
                      <a:pt x="1447307" y="773090"/>
                    </a:cubicBezTo>
                    <a:cubicBezTo>
                      <a:pt x="1390122" y="698180"/>
                      <a:pt x="1325763" y="629459"/>
                      <a:pt x="1262177" y="560035"/>
                    </a:cubicBezTo>
                    <a:cubicBezTo>
                      <a:pt x="1256127" y="553423"/>
                      <a:pt x="1250078" y="546811"/>
                      <a:pt x="1244100" y="540059"/>
                    </a:cubicBezTo>
                    <a:cubicBezTo>
                      <a:pt x="1242412" y="538863"/>
                      <a:pt x="1239809" y="537175"/>
                      <a:pt x="1236503" y="534924"/>
                    </a:cubicBezTo>
                    <a:cubicBezTo>
                      <a:pt x="1230032" y="530563"/>
                      <a:pt x="1221169" y="524584"/>
                      <a:pt x="1210126" y="517621"/>
                    </a:cubicBezTo>
                    <a:cubicBezTo>
                      <a:pt x="1188110" y="503483"/>
                      <a:pt x="1158216" y="485758"/>
                      <a:pt x="1126634" y="471408"/>
                    </a:cubicBezTo>
                    <a:cubicBezTo>
                      <a:pt x="1118686" y="468032"/>
                      <a:pt x="1110738" y="464375"/>
                      <a:pt x="1102719" y="461561"/>
                    </a:cubicBezTo>
                    <a:cubicBezTo>
                      <a:pt x="1094771" y="458396"/>
                      <a:pt x="1086753" y="455934"/>
                      <a:pt x="1079015" y="453402"/>
                    </a:cubicBezTo>
                    <a:cubicBezTo>
                      <a:pt x="1071208" y="451151"/>
                      <a:pt x="1063611" y="449041"/>
                      <a:pt x="1056225" y="447493"/>
                    </a:cubicBezTo>
                    <a:cubicBezTo>
                      <a:pt x="1048910" y="446016"/>
                      <a:pt x="1041947" y="444539"/>
                      <a:pt x="1035405" y="443906"/>
                    </a:cubicBezTo>
                    <a:cubicBezTo>
                      <a:pt x="1032170" y="443484"/>
                      <a:pt x="1029004" y="443062"/>
                      <a:pt x="1026050" y="442710"/>
                    </a:cubicBezTo>
                    <a:cubicBezTo>
                      <a:pt x="1023096" y="442499"/>
                      <a:pt x="1020212" y="442359"/>
                      <a:pt x="1017539" y="442218"/>
                    </a:cubicBezTo>
                    <a:cubicBezTo>
                      <a:pt x="1012193" y="441866"/>
                      <a:pt x="1007481" y="441585"/>
                      <a:pt x="1003683" y="441866"/>
                    </a:cubicBezTo>
                    <a:cubicBezTo>
                      <a:pt x="995945" y="442077"/>
                      <a:pt x="991514" y="442148"/>
                      <a:pt x="991514" y="442148"/>
                    </a:cubicBezTo>
                    <a:cubicBezTo>
                      <a:pt x="991514" y="442148"/>
                      <a:pt x="995875" y="441444"/>
                      <a:pt x="1003542" y="440108"/>
                    </a:cubicBezTo>
                    <a:cubicBezTo>
                      <a:pt x="1007411" y="439334"/>
                      <a:pt x="1012053" y="438912"/>
                      <a:pt x="1017539" y="438490"/>
                    </a:cubicBezTo>
                    <a:cubicBezTo>
                      <a:pt x="1020283" y="438279"/>
                      <a:pt x="1023166" y="437998"/>
                      <a:pt x="1026191" y="437787"/>
                    </a:cubicBezTo>
                    <a:cubicBezTo>
                      <a:pt x="1029286" y="437787"/>
                      <a:pt x="1032451" y="437716"/>
                      <a:pt x="1035827" y="437646"/>
                    </a:cubicBezTo>
                    <a:cubicBezTo>
                      <a:pt x="1042580" y="437365"/>
                      <a:pt x="1049825" y="437857"/>
                      <a:pt x="1057562" y="438279"/>
                    </a:cubicBezTo>
                    <a:cubicBezTo>
                      <a:pt x="1065299" y="438771"/>
                      <a:pt x="1073388" y="439826"/>
                      <a:pt x="1081758" y="440952"/>
                    </a:cubicBezTo>
                    <a:cubicBezTo>
                      <a:pt x="1090129" y="442359"/>
                      <a:pt x="1098780" y="443765"/>
                      <a:pt x="1107362" y="445805"/>
                    </a:cubicBezTo>
                    <a:cubicBezTo>
                      <a:pt x="1116084" y="447564"/>
                      <a:pt x="1124735" y="450166"/>
                      <a:pt x="1133527" y="452417"/>
                    </a:cubicBezTo>
                    <a:cubicBezTo>
                      <a:pt x="1164898" y="461561"/>
                      <a:pt x="1195214" y="473730"/>
                      <a:pt x="1218848" y="484280"/>
                    </a:cubicBezTo>
                    <a:cubicBezTo>
                      <a:pt x="1209423" y="449252"/>
                      <a:pt x="1195988" y="415349"/>
                      <a:pt x="1179599" y="382993"/>
                    </a:cubicBezTo>
                    <a:cubicBezTo>
                      <a:pt x="1131769" y="288458"/>
                      <a:pt x="1062626" y="199972"/>
                      <a:pt x="971116" y="144335"/>
                    </a:cubicBezTo>
                    <a:cubicBezTo>
                      <a:pt x="858363" y="75755"/>
                      <a:pt x="720852" y="62179"/>
                      <a:pt x="591781" y="54723"/>
                    </a:cubicBezTo>
                    <a:cubicBezTo>
                      <a:pt x="542825" y="51910"/>
                      <a:pt x="493377" y="51417"/>
                      <a:pt x="444773" y="44454"/>
                    </a:cubicBezTo>
                    <a:cubicBezTo>
                      <a:pt x="409393" y="39390"/>
                      <a:pt x="385548" y="23212"/>
                      <a:pt x="363814" y="0"/>
                    </a:cubicBezTo>
                    <a:cubicBezTo>
                      <a:pt x="356358" y="17022"/>
                      <a:pt x="348198" y="33622"/>
                      <a:pt x="340954" y="50714"/>
                    </a:cubicBezTo>
                    <a:cubicBezTo>
                      <a:pt x="340461" y="51769"/>
                      <a:pt x="340110" y="52895"/>
                      <a:pt x="339617" y="5395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33" name="Freeform: Shape 1232">
                <a:extLst>
                  <a:ext uri="{FF2B5EF4-FFF2-40B4-BE49-F238E27FC236}">
                    <a16:creationId xmlns:a16="http://schemas.microsoft.com/office/drawing/2014/main" id="{7D804EFC-A87A-DD42-89A2-71A3880D9A5F}"/>
                  </a:ext>
                </a:extLst>
              </p:cNvPr>
              <p:cNvSpPr/>
              <p:nvPr/>
            </p:nvSpPr>
            <p:spPr>
              <a:xfrm>
                <a:off x="280198" y="2963262"/>
                <a:ext cx="795979" cy="665146"/>
              </a:xfrm>
              <a:custGeom>
                <a:avLst/>
                <a:gdLst>
                  <a:gd name="connsiteX0" fmla="*/ 705243 w 795979"/>
                  <a:gd name="connsiteY0" fmla="*/ 543039 h 665146"/>
                  <a:gd name="connsiteX1" fmla="*/ 695185 w 795979"/>
                  <a:gd name="connsiteY1" fmla="*/ 508292 h 665146"/>
                  <a:gd name="connsiteX2" fmla="*/ 687096 w 795979"/>
                  <a:gd name="connsiteY2" fmla="*/ 455186 h 665146"/>
                  <a:gd name="connsiteX3" fmla="*/ 682805 w 795979"/>
                  <a:gd name="connsiteY3" fmla="*/ 398564 h 665146"/>
                  <a:gd name="connsiteX4" fmla="*/ 682805 w 795979"/>
                  <a:gd name="connsiteY4" fmla="*/ 397579 h 665146"/>
                  <a:gd name="connsiteX5" fmla="*/ 765594 w 795979"/>
                  <a:gd name="connsiteY5" fmla="*/ 48911 h 665146"/>
                  <a:gd name="connsiteX6" fmla="*/ 780927 w 795979"/>
                  <a:gd name="connsiteY6" fmla="*/ 34773 h 665146"/>
                  <a:gd name="connsiteX7" fmla="*/ 795980 w 795979"/>
                  <a:gd name="connsiteY7" fmla="*/ 19088 h 665146"/>
                  <a:gd name="connsiteX8" fmla="*/ 754761 w 795979"/>
                  <a:gd name="connsiteY8" fmla="*/ 13883 h 665146"/>
                  <a:gd name="connsiteX9" fmla="*/ 612607 w 795979"/>
                  <a:gd name="connsiteY9" fmla="*/ 2277 h 665146"/>
                  <a:gd name="connsiteX10" fmla="*/ 292849 w 795979"/>
                  <a:gd name="connsiteY10" fmla="*/ 16345 h 665146"/>
                  <a:gd name="connsiteX11" fmla="*/ 58340 w 795979"/>
                  <a:gd name="connsiteY11" fmla="*/ 127690 h 665146"/>
                  <a:gd name="connsiteX12" fmla="*/ 38575 w 795979"/>
                  <a:gd name="connsiteY12" fmla="*/ 454624 h 665146"/>
                  <a:gd name="connsiteX13" fmla="*/ 169194 w 795979"/>
                  <a:gd name="connsiteY13" fmla="*/ 558514 h 665146"/>
                  <a:gd name="connsiteX14" fmla="*/ 154774 w 795979"/>
                  <a:gd name="connsiteY14" fmla="*/ 544868 h 665146"/>
                  <a:gd name="connsiteX15" fmla="*/ 145279 w 795979"/>
                  <a:gd name="connsiteY15" fmla="*/ 534669 h 665146"/>
                  <a:gd name="connsiteX16" fmla="*/ 136346 w 795979"/>
                  <a:gd name="connsiteY16" fmla="*/ 523837 h 665146"/>
                  <a:gd name="connsiteX17" fmla="*/ 128046 w 795979"/>
                  <a:gd name="connsiteY17" fmla="*/ 512512 h 665146"/>
                  <a:gd name="connsiteX18" fmla="*/ 120520 w 795979"/>
                  <a:gd name="connsiteY18" fmla="*/ 500836 h 665146"/>
                  <a:gd name="connsiteX19" fmla="*/ 107929 w 795979"/>
                  <a:gd name="connsiteY19" fmla="*/ 476991 h 665146"/>
                  <a:gd name="connsiteX20" fmla="*/ 98996 w 795979"/>
                  <a:gd name="connsiteY20" fmla="*/ 453569 h 665146"/>
                  <a:gd name="connsiteX21" fmla="*/ 92806 w 795979"/>
                  <a:gd name="connsiteY21" fmla="*/ 432045 h 665146"/>
                  <a:gd name="connsiteX22" fmla="*/ 88797 w 795979"/>
                  <a:gd name="connsiteY22" fmla="*/ 413616 h 665146"/>
                  <a:gd name="connsiteX23" fmla="*/ 86405 w 795979"/>
                  <a:gd name="connsiteY23" fmla="*/ 399338 h 665146"/>
                  <a:gd name="connsiteX24" fmla="*/ 84577 w 795979"/>
                  <a:gd name="connsiteY24" fmla="*/ 386817 h 665146"/>
                  <a:gd name="connsiteX25" fmla="*/ 87249 w 795979"/>
                  <a:gd name="connsiteY25" fmla="*/ 399127 h 665146"/>
                  <a:gd name="connsiteX26" fmla="*/ 90626 w 795979"/>
                  <a:gd name="connsiteY26" fmla="*/ 413194 h 665146"/>
                  <a:gd name="connsiteX27" fmla="*/ 95831 w 795979"/>
                  <a:gd name="connsiteY27" fmla="*/ 431131 h 665146"/>
                  <a:gd name="connsiteX28" fmla="*/ 103357 w 795979"/>
                  <a:gd name="connsiteY28" fmla="*/ 451880 h 665146"/>
                  <a:gd name="connsiteX29" fmla="*/ 113626 w 795979"/>
                  <a:gd name="connsiteY29" fmla="*/ 474178 h 665146"/>
                  <a:gd name="connsiteX30" fmla="*/ 127342 w 795979"/>
                  <a:gd name="connsiteY30" fmla="*/ 496334 h 665146"/>
                  <a:gd name="connsiteX31" fmla="*/ 135291 w 795979"/>
                  <a:gd name="connsiteY31" fmla="*/ 507096 h 665146"/>
                  <a:gd name="connsiteX32" fmla="*/ 143942 w 795979"/>
                  <a:gd name="connsiteY32" fmla="*/ 517365 h 665146"/>
                  <a:gd name="connsiteX33" fmla="*/ 153157 w 795979"/>
                  <a:gd name="connsiteY33" fmla="*/ 527143 h 665146"/>
                  <a:gd name="connsiteX34" fmla="*/ 162934 w 795979"/>
                  <a:gd name="connsiteY34" fmla="*/ 536287 h 665146"/>
                  <a:gd name="connsiteX35" fmla="*/ 183121 w 795979"/>
                  <a:gd name="connsiteY35" fmla="*/ 552605 h 665146"/>
                  <a:gd name="connsiteX36" fmla="*/ 203097 w 795979"/>
                  <a:gd name="connsiteY36" fmla="*/ 566532 h 665146"/>
                  <a:gd name="connsiteX37" fmla="*/ 221666 w 795979"/>
                  <a:gd name="connsiteY37" fmla="*/ 578068 h 665146"/>
                  <a:gd name="connsiteX38" fmla="*/ 223565 w 795979"/>
                  <a:gd name="connsiteY38" fmla="*/ 579123 h 665146"/>
                  <a:gd name="connsiteX39" fmla="*/ 365227 w 795979"/>
                  <a:gd name="connsiteY39" fmla="*/ 611478 h 665146"/>
                  <a:gd name="connsiteX40" fmla="*/ 467429 w 795979"/>
                  <a:gd name="connsiteY40" fmla="*/ 625405 h 665146"/>
                  <a:gd name="connsiteX41" fmla="*/ 464334 w 795979"/>
                  <a:gd name="connsiteY41" fmla="*/ 617035 h 665146"/>
                  <a:gd name="connsiteX42" fmla="*/ 456386 w 795979"/>
                  <a:gd name="connsiteY42" fmla="*/ 589603 h 665146"/>
                  <a:gd name="connsiteX43" fmla="*/ 449141 w 795979"/>
                  <a:gd name="connsiteY43" fmla="*/ 556966 h 665146"/>
                  <a:gd name="connsiteX44" fmla="*/ 443232 w 795979"/>
                  <a:gd name="connsiteY44" fmla="*/ 520390 h 665146"/>
                  <a:gd name="connsiteX45" fmla="*/ 439364 w 795979"/>
                  <a:gd name="connsiteY45" fmla="*/ 481141 h 665146"/>
                  <a:gd name="connsiteX46" fmla="*/ 437535 w 795979"/>
                  <a:gd name="connsiteY46" fmla="*/ 440626 h 665146"/>
                  <a:gd name="connsiteX47" fmla="*/ 437957 w 795979"/>
                  <a:gd name="connsiteY47" fmla="*/ 400182 h 665146"/>
                  <a:gd name="connsiteX48" fmla="*/ 440560 w 795979"/>
                  <a:gd name="connsiteY48" fmla="*/ 361144 h 665146"/>
                  <a:gd name="connsiteX49" fmla="*/ 444921 w 795979"/>
                  <a:gd name="connsiteY49" fmla="*/ 324919 h 665146"/>
                  <a:gd name="connsiteX50" fmla="*/ 450548 w 795979"/>
                  <a:gd name="connsiteY50" fmla="*/ 292775 h 665146"/>
                  <a:gd name="connsiteX51" fmla="*/ 456667 w 795979"/>
                  <a:gd name="connsiteY51" fmla="*/ 265976 h 665146"/>
                  <a:gd name="connsiteX52" fmla="*/ 462294 w 795979"/>
                  <a:gd name="connsiteY52" fmla="*/ 245578 h 665146"/>
                  <a:gd name="connsiteX53" fmla="*/ 467640 w 795979"/>
                  <a:gd name="connsiteY53" fmla="*/ 227993 h 665146"/>
                  <a:gd name="connsiteX54" fmla="*/ 463982 w 795979"/>
                  <a:gd name="connsiteY54" fmla="*/ 246000 h 665146"/>
                  <a:gd name="connsiteX55" fmla="*/ 460325 w 795979"/>
                  <a:gd name="connsiteY55" fmla="*/ 266750 h 665146"/>
                  <a:gd name="connsiteX56" fmla="*/ 456737 w 795979"/>
                  <a:gd name="connsiteY56" fmla="*/ 293760 h 665146"/>
                  <a:gd name="connsiteX57" fmla="*/ 454205 w 795979"/>
                  <a:gd name="connsiteY57" fmla="*/ 325904 h 665146"/>
                  <a:gd name="connsiteX58" fmla="*/ 453291 w 795979"/>
                  <a:gd name="connsiteY58" fmla="*/ 361777 h 665146"/>
                  <a:gd name="connsiteX59" fmla="*/ 454346 w 795979"/>
                  <a:gd name="connsiteY59" fmla="*/ 400041 h 665146"/>
                  <a:gd name="connsiteX60" fmla="*/ 457652 w 795979"/>
                  <a:gd name="connsiteY60" fmla="*/ 439360 h 665146"/>
                  <a:gd name="connsiteX61" fmla="*/ 463138 w 795979"/>
                  <a:gd name="connsiteY61" fmla="*/ 478328 h 665146"/>
                  <a:gd name="connsiteX62" fmla="*/ 470383 w 795979"/>
                  <a:gd name="connsiteY62" fmla="*/ 515607 h 665146"/>
                  <a:gd name="connsiteX63" fmla="*/ 479316 w 795979"/>
                  <a:gd name="connsiteY63" fmla="*/ 549792 h 665146"/>
                  <a:gd name="connsiteX64" fmla="*/ 488952 w 795979"/>
                  <a:gd name="connsiteY64" fmla="*/ 579615 h 665146"/>
                  <a:gd name="connsiteX65" fmla="*/ 498589 w 795979"/>
                  <a:gd name="connsiteY65" fmla="*/ 604023 h 665146"/>
                  <a:gd name="connsiteX66" fmla="*/ 506889 w 795979"/>
                  <a:gd name="connsiteY66" fmla="*/ 621255 h 665146"/>
                  <a:gd name="connsiteX67" fmla="*/ 515962 w 795979"/>
                  <a:gd name="connsiteY67" fmla="*/ 637293 h 665146"/>
                  <a:gd name="connsiteX68" fmla="*/ 515048 w 795979"/>
                  <a:gd name="connsiteY68" fmla="*/ 637785 h 665146"/>
                  <a:gd name="connsiteX69" fmla="*/ 515751 w 795979"/>
                  <a:gd name="connsiteY69" fmla="*/ 638840 h 665146"/>
                  <a:gd name="connsiteX70" fmla="*/ 530100 w 795979"/>
                  <a:gd name="connsiteY70" fmla="*/ 665147 h 665146"/>
                  <a:gd name="connsiteX71" fmla="*/ 763835 w 795979"/>
                  <a:gd name="connsiteY71" fmla="*/ 665147 h 665146"/>
                  <a:gd name="connsiteX72" fmla="*/ 711011 w 795979"/>
                  <a:gd name="connsiteY72" fmla="*/ 561819 h 665146"/>
                  <a:gd name="connsiteX73" fmla="*/ 705314 w 795979"/>
                  <a:gd name="connsiteY73" fmla="*/ 543180 h 66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795979" h="665146">
                    <a:moveTo>
                      <a:pt x="705243" y="543039"/>
                    </a:moveTo>
                    <a:cubicBezTo>
                      <a:pt x="698139" y="533895"/>
                      <a:pt x="697365" y="520179"/>
                      <a:pt x="695185" y="508292"/>
                    </a:cubicBezTo>
                    <a:cubicBezTo>
                      <a:pt x="691949" y="490707"/>
                      <a:pt x="689065" y="472982"/>
                      <a:pt x="687096" y="455186"/>
                    </a:cubicBezTo>
                    <a:cubicBezTo>
                      <a:pt x="684986" y="436406"/>
                      <a:pt x="683579" y="417485"/>
                      <a:pt x="682805" y="398564"/>
                    </a:cubicBezTo>
                    <a:cubicBezTo>
                      <a:pt x="682805" y="398212"/>
                      <a:pt x="682805" y="397931"/>
                      <a:pt x="682805" y="397579"/>
                    </a:cubicBezTo>
                    <a:cubicBezTo>
                      <a:pt x="677670" y="281943"/>
                      <a:pt x="685267" y="140562"/>
                      <a:pt x="765594" y="48911"/>
                    </a:cubicBezTo>
                    <a:cubicBezTo>
                      <a:pt x="770447" y="43777"/>
                      <a:pt x="775582" y="39134"/>
                      <a:pt x="780927" y="34773"/>
                    </a:cubicBezTo>
                    <a:cubicBezTo>
                      <a:pt x="785710" y="29287"/>
                      <a:pt x="790704" y="24011"/>
                      <a:pt x="795980" y="19088"/>
                    </a:cubicBezTo>
                    <a:cubicBezTo>
                      <a:pt x="781912" y="17118"/>
                      <a:pt x="767985" y="15501"/>
                      <a:pt x="754761" y="13883"/>
                    </a:cubicBezTo>
                    <a:cubicBezTo>
                      <a:pt x="707564" y="8115"/>
                      <a:pt x="660086" y="4317"/>
                      <a:pt x="612607" y="2277"/>
                    </a:cubicBezTo>
                    <a:cubicBezTo>
                      <a:pt x="506326" y="-2295"/>
                      <a:pt x="398005" y="-1099"/>
                      <a:pt x="292849" y="16345"/>
                    </a:cubicBezTo>
                    <a:cubicBezTo>
                      <a:pt x="208865" y="30272"/>
                      <a:pt x="108492" y="51584"/>
                      <a:pt x="58340" y="127690"/>
                    </a:cubicBezTo>
                    <a:cubicBezTo>
                      <a:pt x="-2502" y="220115"/>
                      <a:pt x="-26136" y="358049"/>
                      <a:pt x="38575" y="454624"/>
                    </a:cubicBezTo>
                    <a:cubicBezTo>
                      <a:pt x="70790" y="502735"/>
                      <a:pt x="117214" y="535302"/>
                      <a:pt x="169194" y="558514"/>
                    </a:cubicBezTo>
                    <a:cubicBezTo>
                      <a:pt x="164340" y="554153"/>
                      <a:pt x="159628" y="549581"/>
                      <a:pt x="154774" y="544868"/>
                    </a:cubicBezTo>
                    <a:cubicBezTo>
                      <a:pt x="151609" y="541492"/>
                      <a:pt x="148444" y="538115"/>
                      <a:pt x="145279" y="534669"/>
                    </a:cubicBezTo>
                    <a:cubicBezTo>
                      <a:pt x="142254" y="531152"/>
                      <a:pt x="139370" y="527424"/>
                      <a:pt x="136346" y="523837"/>
                    </a:cubicBezTo>
                    <a:cubicBezTo>
                      <a:pt x="133251" y="520320"/>
                      <a:pt x="130789" y="516240"/>
                      <a:pt x="128046" y="512512"/>
                    </a:cubicBezTo>
                    <a:cubicBezTo>
                      <a:pt x="125303" y="508784"/>
                      <a:pt x="122770" y="504845"/>
                      <a:pt x="120520" y="500836"/>
                    </a:cubicBezTo>
                    <a:cubicBezTo>
                      <a:pt x="115596" y="493028"/>
                      <a:pt x="111798" y="484799"/>
                      <a:pt x="107929" y="476991"/>
                    </a:cubicBezTo>
                    <a:cubicBezTo>
                      <a:pt x="104693" y="468902"/>
                      <a:pt x="101247" y="461165"/>
                      <a:pt x="98996" y="453569"/>
                    </a:cubicBezTo>
                    <a:cubicBezTo>
                      <a:pt x="96323" y="446042"/>
                      <a:pt x="94494" y="438797"/>
                      <a:pt x="92806" y="432045"/>
                    </a:cubicBezTo>
                    <a:cubicBezTo>
                      <a:pt x="90907" y="425363"/>
                      <a:pt x="89993" y="419103"/>
                      <a:pt x="88797" y="413616"/>
                    </a:cubicBezTo>
                    <a:cubicBezTo>
                      <a:pt x="87601" y="408130"/>
                      <a:pt x="86968" y="403276"/>
                      <a:pt x="86405" y="399338"/>
                    </a:cubicBezTo>
                    <a:cubicBezTo>
                      <a:pt x="85280" y="391389"/>
                      <a:pt x="84577" y="386817"/>
                      <a:pt x="84577" y="386817"/>
                    </a:cubicBezTo>
                    <a:cubicBezTo>
                      <a:pt x="84577" y="386817"/>
                      <a:pt x="85561" y="391319"/>
                      <a:pt x="87249" y="399127"/>
                    </a:cubicBezTo>
                    <a:cubicBezTo>
                      <a:pt x="88094" y="403065"/>
                      <a:pt x="89078" y="407849"/>
                      <a:pt x="90626" y="413194"/>
                    </a:cubicBezTo>
                    <a:cubicBezTo>
                      <a:pt x="92173" y="418540"/>
                      <a:pt x="93510" y="424730"/>
                      <a:pt x="95831" y="431131"/>
                    </a:cubicBezTo>
                    <a:cubicBezTo>
                      <a:pt x="97941" y="437672"/>
                      <a:pt x="100262" y="444706"/>
                      <a:pt x="103357" y="451880"/>
                    </a:cubicBezTo>
                    <a:cubicBezTo>
                      <a:pt x="106100" y="459266"/>
                      <a:pt x="109969" y="466511"/>
                      <a:pt x="113626" y="474178"/>
                    </a:cubicBezTo>
                    <a:cubicBezTo>
                      <a:pt x="117917" y="481493"/>
                      <a:pt x="122067" y="489230"/>
                      <a:pt x="127342" y="496334"/>
                    </a:cubicBezTo>
                    <a:cubicBezTo>
                      <a:pt x="129804" y="500062"/>
                      <a:pt x="132407" y="503650"/>
                      <a:pt x="135291" y="507096"/>
                    </a:cubicBezTo>
                    <a:cubicBezTo>
                      <a:pt x="138175" y="510543"/>
                      <a:pt x="140777" y="514200"/>
                      <a:pt x="143942" y="517365"/>
                    </a:cubicBezTo>
                    <a:lnTo>
                      <a:pt x="153157" y="527143"/>
                    </a:lnTo>
                    <a:cubicBezTo>
                      <a:pt x="156392" y="530167"/>
                      <a:pt x="159698" y="533262"/>
                      <a:pt x="162934" y="536287"/>
                    </a:cubicBezTo>
                    <a:cubicBezTo>
                      <a:pt x="169686" y="541984"/>
                      <a:pt x="176157" y="547752"/>
                      <a:pt x="183121" y="552605"/>
                    </a:cubicBezTo>
                    <a:cubicBezTo>
                      <a:pt x="189803" y="557740"/>
                      <a:pt x="196626" y="562312"/>
                      <a:pt x="203097" y="566532"/>
                    </a:cubicBezTo>
                    <a:cubicBezTo>
                      <a:pt x="209498" y="570893"/>
                      <a:pt x="215969" y="574480"/>
                      <a:pt x="221666" y="578068"/>
                    </a:cubicBezTo>
                    <a:cubicBezTo>
                      <a:pt x="222299" y="578419"/>
                      <a:pt x="222932" y="578771"/>
                      <a:pt x="223565" y="579123"/>
                    </a:cubicBezTo>
                    <a:cubicBezTo>
                      <a:pt x="270481" y="594034"/>
                      <a:pt x="319437" y="603671"/>
                      <a:pt x="365227" y="611478"/>
                    </a:cubicBezTo>
                    <a:cubicBezTo>
                      <a:pt x="399130" y="617246"/>
                      <a:pt x="433174" y="622029"/>
                      <a:pt x="467429" y="625405"/>
                    </a:cubicBezTo>
                    <a:cubicBezTo>
                      <a:pt x="466444" y="622733"/>
                      <a:pt x="465459" y="620060"/>
                      <a:pt x="464334" y="617035"/>
                    </a:cubicBezTo>
                    <a:cubicBezTo>
                      <a:pt x="462013" y="608805"/>
                      <a:pt x="458848" y="599732"/>
                      <a:pt x="456386" y="589603"/>
                    </a:cubicBezTo>
                    <a:cubicBezTo>
                      <a:pt x="453854" y="579474"/>
                      <a:pt x="451181" y="568572"/>
                      <a:pt x="449141" y="556966"/>
                    </a:cubicBezTo>
                    <a:cubicBezTo>
                      <a:pt x="446679" y="545430"/>
                      <a:pt x="445132" y="533051"/>
                      <a:pt x="443232" y="520390"/>
                    </a:cubicBezTo>
                    <a:cubicBezTo>
                      <a:pt x="441896" y="507659"/>
                      <a:pt x="440067" y="494576"/>
                      <a:pt x="439364" y="481141"/>
                    </a:cubicBezTo>
                    <a:cubicBezTo>
                      <a:pt x="438238" y="467777"/>
                      <a:pt x="437816" y="454202"/>
                      <a:pt x="437535" y="440626"/>
                    </a:cubicBezTo>
                    <a:cubicBezTo>
                      <a:pt x="437254" y="427051"/>
                      <a:pt x="437535" y="413476"/>
                      <a:pt x="437957" y="400182"/>
                    </a:cubicBezTo>
                    <a:cubicBezTo>
                      <a:pt x="438731" y="386888"/>
                      <a:pt x="439153" y="373805"/>
                      <a:pt x="440560" y="361144"/>
                    </a:cubicBezTo>
                    <a:cubicBezTo>
                      <a:pt x="441544" y="348553"/>
                      <a:pt x="443162" y="336385"/>
                      <a:pt x="444921" y="324919"/>
                    </a:cubicBezTo>
                    <a:cubicBezTo>
                      <a:pt x="446327" y="313454"/>
                      <a:pt x="448719" y="302693"/>
                      <a:pt x="450548" y="292775"/>
                    </a:cubicBezTo>
                    <a:cubicBezTo>
                      <a:pt x="452165" y="282857"/>
                      <a:pt x="454909" y="273924"/>
                      <a:pt x="456667" y="265976"/>
                    </a:cubicBezTo>
                    <a:cubicBezTo>
                      <a:pt x="458426" y="258028"/>
                      <a:pt x="460536" y="251134"/>
                      <a:pt x="462294" y="245578"/>
                    </a:cubicBezTo>
                    <a:cubicBezTo>
                      <a:pt x="465741" y="234394"/>
                      <a:pt x="467640" y="227993"/>
                      <a:pt x="467640" y="227993"/>
                    </a:cubicBezTo>
                    <a:cubicBezTo>
                      <a:pt x="467640" y="227993"/>
                      <a:pt x="466303" y="234535"/>
                      <a:pt x="463982" y="246000"/>
                    </a:cubicBezTo>
                    <a:cubicBezTo>
                      <a:pt x="462716" y="251697"/>
                      <a:pt x="461380" y="258661"/>
                      <a:pt x="460325" y="266750"/>
                    </a:cubicBezTo>
                    <a:cubicBezTo>
                      <a:pt x="459270" y="274838"/>
                      <a:pt x="457441" y="283771"/>
                      <a:pt x="456737" y="293760"/>
                    </a:cubicBezTo>
                    <a:cubicBezTo>
                      <a:pt x="455893" y="303748"/>
                      <a:pt x="454487" y="314439"/>
                      <a:pt x="454205" y="325904"/>
                    </a:cubicBezTo>
                    <a:cubicBezTo>
                      <a:pt x="453572" y="337299"/>
                      <a:pt x="453080" y="349327"/>
                      <a:pt x="453291" y="361777"/>
                    </a:cubicBezTo>
                    <a:cubicBezTo>
                      <a:pt x="453009" y="374227"/>
                      <a:pt x="453854" y="387028"/>
                      <a:pt x="454346" y="400041"/>
                    </a:cubicBezTo>
                    <a:cubicBezTo>
                      <a:pt x="455190" y="413053"/>
                      <a:pt x="456175" y="426207"/>
                      <a:pt x="457652" y="439360"/>
                    </a:cubicBezTo>
                    <a:cubicBezTo>
                      <a:pt x="459129" y="452513"/>
                      <a:pt x="460817" y="465526"/>
                      <a:pt x="463138" y="478328"/>
                    </a:cubicBezTo>
                    <a:cubicBezTo>
                      <a:pt x="464967" y="491129"/>
                      <a:pt x="467992" y="503579"/>
                      <a:pt x="470383" y="515607"/>
                    </a:cubicBezTo>
                    <a:cubicBezTo>
                      <a:pt x="473408" y="527494"/>
                      <a:pt x="475940" y="539100"/>
                      <a:pt x="479316" y="549792"/>
                    </a:cubicBezTo>
                    <a:cubicBezTo>
                      <a:pt x="482270" y="560553"/>
                      <a:pt x="485717" y="570541"/>
                      <a:pt x="488952" y="579615"/>
                    </a:cubicBezTo>
                    <a:cubicBezTo>
                      <a:pt x="492118" y="588759"/>
                      <a:pt x="495775" y="596778"/>
                      <a:pt x="498589" y="604023"/>
                    </a:cubicBezTo>
                    <a:cubicBezTo>
                      <a:pt x="501754" y="610705"/>
                      <a:pt x="504568" y="616472"/>
                      <a:pt x="506889" y="621255"/>
                    </a:cubicBezTo>
                    <a:cubicBezTo>
                      <a:pt x="512657" y="631454"/>
                      <a:pt x="515962" y="637293"/>
                      <a:pt x="515962" y="637293"/>
                    </a:cubicBezTo>
                    <a:lnTo>
                      <a:pt x="515048" y="637785"/>
                    </a:lnTo>
                    <a:cubicBezTo>
                      <a:pt x="515259" y="638137"/>
                      <a:pt x="515540" y="638418"/>
                      <a:pt x="515751" y="638840"/>
                    </a:cubicBezTo>
                    <a:lnTo>
                      <a:pt x="530100" y="665147"/>
                    </a:lnTo>
                    <a:lnTo>
                      <a:pt x="763835" y="665147"/>
                    </a:lnTo>
                    <a:cubicBezTo>
                      <a:pt x="738513" y="636659"/>
                      <a:pt x="722406" y="598325"/>
                      <a:pt x="711011" y="561819"/>
                    </a:cubicBezTo>
                    <a:cubicBezTo>
                      <a:pt x="708971" y="555630"/>
                      <a:pt x="707072" y="549440"/>
                      <a:pt x="705314" y="54318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34" name="Freeform: Shape 1233">
                <a:extLst>
                  <a:ext uri="{FF2B5EF4-FFF2-40B4-BE49-F238E27FC236}">
                    <a16:creationId xmlns:a16="http://schemas.microsoft.com/office/drawing/2014/main" id="{26922789-0468-8283-FE9E-A28D63574D2E}"/>
                  </a:ext>
                </a:extLst>
              </p:cNvPr>
              <p:cNvSpPr/>
              <p:nvPr/>
            </p:nvSpPr>
            <p:spPr>
              <a:xfrm>
                <a:off x="3422528" y="3006173"/>
                <a:ext cx="815925" cy="626736"/>
              </a:xfrm>
              <a:custGeom>
                <a:avLst/>
                <a:gdLst>
                  <a:gd name="connsiteX0" fmla="*/ 811495 w 815925"/>
                  <a:gd name="connsiteY0" fmla="*/ 237554 h 626736"/>
                  <a:gd name="connsiteX1" fmla="*/ 755295 w 815925"/>
                  <a:gd name="connsiteY1" fmla="*/ 98636 h 626736"/>
                  <a:gd name="connsiteX2" fmla="*/ 654570 w 815925"/>
                  <a:gd name="connsiteY2" fmla="*/ 15425 h 626736"/>
                  <a:gd name="connsiteX3" fmla="*/ 421890 w 815925"/>
                  <a:gd name="connsiteY3" fmla="*/ 4312 h 626736"/>
                  <a:gd name="connsiteX4" fmla="*/ 129704 w 815925"/>
                  <a:gd name="connsiteY4" fmla="*/ 35542 h 626736"/>
                  <a:gd name="connsiteX5" fmla="*/ 13575 w 815925"/>
                  <a:gd name="connsiteY5" fmla="*/ 55589 h 626736"/>
                  <a:gd name="connsiteX6" fmla="*/ 0 w 815925"/>
                  <a:gd name="connsiteY6" fmla="*/ 58121 h 626736"/>
                  <a:gd name="connsiteX7" fmla="*/ 120631 w 815925"/>
                  <a:gd name="connsiteY7" fmla="*/ 367962 h 626736"/>
                  <a:gd name="connsiteX8" fmla="*/ 120912 w 815925"/>
                  <a:gd name="connsiteY8" fmla="*/ 380904 h 626736"/>
                  <a:gd name="connsiteX9" fmla="*/ 121053 w 815925"/>
                  <a:gd name="connsiteY9" fmla="*/ 384913 h 626736"/>
                  <a:gd name="connsiteX10" fmla="*/ 120912 w 815925"/>
                  <a:gd name="connsiteY10" fmla="*/ 394972 h 626736"/>
                  <a:gd name="connsiteX11" fmla="*/ 120912 w 815925"/>
                  <a:gd name="connsiteY11" fmla="*/ 396941 h 626736"/>
                  <a:gd name="connsiteX12" fmla="*/ 114511 w 815925"/>
                  <a:gd name="connsiteY12" fmla="*/ 482543 h 626736"/>
                  <a:gd name="connsiteX13" fmla="*/ 107759 w 815925"/>
                  <a:gd name="connsiteY13" fmla="*/ 519752 h 626736"/>
                  <a:gd name="connsiteX14" fmla="*/ 100092 w 815925"/>
                  <a:gd name="connsiteY14" fmla="*/ 549083 h 626736"/>
                  <a:gd name="connsiteX15" fmla="*/ 60421 w 815925"/>
                  <a:gd name="connsiteY15" fmla="*/ 626737 h 626736"/>
                  <a:gd name="connsiteX16" fmla="*/ 143983 w 815925"/>
                  <a:gd name="connsiteY16" fmla="*/ 622024 h 626736"/>
                  <a:gd name="connsiteX17" fmla="*/ 253711 w 815925"/>
                  <a:gd name="connsiteY17" fmla="*/ 615413 h 626736"/>
                  <a:gd name="connsiteX18" fmla="*/ 265739 w 815925"/>
                  <a:gd name="connsiteY18" fmla="*/ 596562 h 626736"/>
                  <a:gd name="connsiteX19" fmla="*/ 268482 w 815925"/>
                  <a:gd name="connsiteY19" fmla="*/ 590020 h 626736"/>
                  <a:gd name="connsiteX20" fmla="*/ 275445 w 815925"/>
                  <a:gd name="connsiteY20" fmla="*/ 572014 h 626736"/>
                  <a:gd name="connsiteX21" fmla="*/ 279455 w 815925"/>
                  <a:gd name="connsiteY21" fmla="*/ 561041 h 626736"/>
                  <a:gd name="connsiteX22" fmla="*/ 283464 w 815925"/>
                  <a:gd name="connsiteY22" fmla="*/ 548450 h 626736"/>
                  <a:gd name="connsiteX23" fmla="*/ 291694 w 815925"/>
                  <a:gd name="connsiteY23" fmla="*/ 519752 h 626736"/>
                  <a:gd name="connsiteX24" fmla="*/ 299220 w 815925"/>
                  <a:gd name="connsiteY24" fmla="*/ 487185 h 626736"/>
                  <a:gd name="connsiteX25" fmla="*/ 305129 w 815925"/>
                  <a:gd name="connsiteY25" fmla="*/ 451805 h 626736"/>
                  <a:gd name="connsiteX26" fmla="*/ 309138 w 815925"/>
                  <a:gd name="connsiteY26" fmla="*/ 414948 h 626736"/>
                  <a:gd name="connsiteX27" fmla="*/ 310615 w 815925"/>
                  <a:gd name="connsiteY27" fmla="*/ 377809 h 626736"/>
                  <a:gd name="connsiteX28" fmla="*/ 309841 w 815925"/>
                  <a:gd name="connsiteY28" fmla="*/ 341726 h 626736"/>
                  <a:gd name="connsiteX29" fmla="*/ 306746 w 815925"/>
                  <a:gd name="connsiteY29" fmla="*/ 308033 h 626736"/>
                  <a:gd name="connsiteX30" fmla="*/ 301822 w 815925"/>
                  <a:gd name="connsiteY30" fmla="*/ 278069 h 626736"/>
                  <a:gd name="connsiteX31" fmla="*/ 296055 w 815925"/>
                  <a:gd name="connsiteY31" fmla="*/ 252958 h 626736"/>
                  <a:gd name="connsiteX32" fmla="*/ 290568 w 815925"/>
                  <a:gd name="connsiteY32" fmla="*/ 233826 h 626736"/>
                  <a:gd name="connsiteX33" fmla="*/ 285082 w 815925"/>
                  <a:gd name="connsiteY33" fmla="*/ 217297 h 626736"/>
                  <a:gd name="connsiteX34" fmla="*/ 292256 w 815925"/>
                  <a:gd name="connsiteY34" fmla="*/ 233193 h 626736"/>
                  <a:gd name="connsiteX35" fmla="*/ 299642 w 815925"/>
                  <a:gd name="connsiteY35" fmla="*/ 251833 h 626736"/>
                  <a:gd name="connsiteX36" fmla="*/ 307942 w 815925"/>
                  <a:gd name="connsiteY36" fmla="*/ 276522 h 626736"/>
                  <a:gd name="connsiteX37" fmla="*/ 315960 w 815925"/>
                  <a:gd name="connsiteY37" fmla="*/ 306416 h 626736"/>
                  <a:gd name="connsiteX38" fmla="*/ 322502 w 815925"/>
                  <a:gd name="connsiteY38" fmla="*/ 340389 h 626736"/>
                  <a:gd name="connsiteX39" fmla="*/ 327004 w 815925"/>
                  <a:gd name="connsiteY39" fmla="*/ 377176 h 626736"/>
                  <a:gd name="connsiteX40" fmla="*/ 329325 w 815925"/>
                  <a:gd name="connsiteY40" fmla="*/ 415511 h 626736"/>
                  <a:gd name="connsiteX41" fmla="*/ 328973 w 815925"/>
                  <a:gd name="connsiteY41" fmla="*/ 453986 h 626736"/>
                  <a:gd name="connsiteX42" fmla="*/ 326511 w 815925"/>
                  <a:gd name="connsiteY42" fmla="*/ 491265 h 626736"/>
                  <a:gd name="connsiteX43" fmla="*/ 322080 w 815925"/>
                  <a:gd name="connsiteY43" fmla="*/ 526012 h 626736"/>
                  <a:gd name="connsiteX44" fmla="*/ 316453 w 815925"/>
                  <a:gd name="connsiteY44" fmla="*/ 557032 h 626736"/>
                  <a:gd name="connsiteX45" fmla="*/ 313569 w 815925"/>
                  <a:gd name="connsiteY45" fmla="*/ 570818 h 626736"/>
                  <a:gd name="connsiteX46" fmla="*/ 310333 w 815925"/>
                  <a:gd name="connsiteY46" fmla="*/ 583268 h 626736"/>
                  <a:gd name="connsiteX47" fmla="*/ 309841 w 815925"/>
                  <a:gd name="connsiteY47" fmla="*/ 585237 h 626736"/>
                  <a:gd name="connsiteX48" fmla="*/ 403884 w 815925"/>
                  <a:gd name="connsiteY48" fmla="*/ 582494 h 626736"/>
                  <a:gd name="connsiteX49" fmla="*/ 530985 w 815925"/>
                  <a:gd name="connsiteY49" fmla="*/ 564628 h 626736"/>
                  <a:gd name="connsiteX50" fmla="*/ 531759 w 815925"/>
                  <a:gd name="connsiteY50" fmla="*/ 564347 h 626736"/>
                  <a:gd name="connsiteX51" fmla="*/ 544420 w 815925"/>
                  <a:gd name="connsiteY51" fmla="*/ 559142 h 626736"/>
                  <a:gd name="connsiteX52" fmla="*/ 560457 w 815925"/>
                  <a:gd name="connsiteY52" fmla="*/ 551686 h 626736"/>
                  <a:gd name="connsiteX53" fmla="*/ 599284 w 815925"/>
                  <a:gd name="connsiteY53" fmla="*/ 529107 h 626736"/>
                  <a:gd name="connsiteX54" fmla="*/ 619752 w 815925"/>
                  <a:gd name="connsiteY54" fmla="*/ 514055 h 626736"/>
                  <a:gd name="connsiteX55" fmla="*/ 639658 w 815925"/>
                  <a:gd name="connsiteY55" fmla="*/ 496822 h 626736"/>
                  <a:gd name="connsiteX56" fmla="*/ 657665 w 815925"/>
                  <a:gd name="connsiteY56" fmla="*/ 477620 h 626736"/>
                  <a:gd name="connsiteX57" fmla="*/ 673350 w 815925"/>
                  <a:gd name="connsiteY57" fmla="*/ 457362 h 626736"/>
                  <a:gd name="connsiteX58" fmla="*/ 685589 w 815925"/>
                  <a:gd name="connsiteY58" fmla="*/ 436753 h 626736"/>
                  <a:gd name="connsiteX59" fmla="*/ 690583 w 815925"/>
                  <a:gd name="connsiteY59" fmla="*/ 426765 h 626736"/>
                  <a:gd name="connsiteX60" fmla="*/ 694381 w 815925"/>
                  <a:gd name="connsiteY60" fmla="*/ 417058 h 626736"/>
                  <a:gd name="connsiteX61" fmla="*/ 697687 w 815925"/>
                  <a:gd name="connsiteY61" fmla="*/ 407984 h 626736"/>
                  <a:gd name="connsiteX62" fmla="*/ 699938 w 815925"/>
                  <a:gd name="connsiteY62" fmla="*/ 399544 h 626736"/>
                  <a:gd name="connsiteX63" fmla="*/ 702963 w 815925"/>
                  <a:gd name="connsiteY63" fmla="*/ 385687 h 626736"/>
                  <a:gd name="connsiteX64" fmla="*/ 704792 w 815925"/>
                  <a:gd name="connsiteY64" fmla="*/ 373378 h 626736"/>
                  <a:gd name="connsiteX65" fmla="*/ 704229 w 815925"/>
                  <a:gd name="connsiteY65" fmla="*/ 385828 h 626736"/>
                  <a:gd name="connsiteX66" fmla="*/ 702681 w 815925"/>
                  <a:gd name="connsiteY66" fmla="*/ 400107 h 626736"/>
                  <a:gd name="connsiteX67" fmla="*/ 701275 w 815925"/>
                  <a:gd name="connsiteY67" fmla="*/ 408899 h 626736"/>
                  <a:gd name="connsiteX68" fmla="*/ 698883 w 815925"/>
                  <a:gd name="connsiteY68" fmla="*/ 418465 h 626736"/>
                  <a:gd name="connsiteX69" fmla="*/ 695999 w 815925"/>
                  <a:gd name="connsiteY69" fmla="*/ 428805 h 626736"/>
                  <a:gd name="connsiteX70" fmla="*/ 691990 w 815925"/>
                  <a:gd name="connsiteY70" fmla="*/ 439637 h 626736"/>
                  <a:gd name="connsiteX71" fmla="*/ 681580 w 815925"/>
                  <a:gd name="connsiteY71" fmla="*/ 462286 h 626736"/>
                  <a:gd name="connsiteX72" fmla="*/ 667512 w 815925"/>
                  <a:gd name="connsiteY72" fmla="*/ 485005 h 626736"/>
                  <a:gd name="connsiteX73" fmla="*/ 650771 w 815925"/>
                  <a:gd name="connsiteY73" fmla="*/ 507091 h 626736"/>
                  <a:gd name="connsiteX74" fmla="*/ 631780 w 815925"/>
                  <a:gd name="connsiteY74" fmla="*/ 527349 h 626736"/>
                  <a:gd name="connsiteX75" fmla="*/ 619752 w 815925"/>
                  <a:gd name="connsiteY75" fmla="*/ 538673 h 626736"/>
                  <a:gd name="connsiteX76" fmla="*/ 730535 w 815925"/>
                  <a:gd name="connsiteY76" fmla="*/ 479378 h 626736"/>
                  <a:gd name="connsiteX77" fmla="*/ 811706 w 815925"/>
                  <a:gd name="connsiteY77" fmla="*/ 237625 h 62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815925" h="626736">
                    <a:moveTo>
                      <a:pt x="811495" y="237554"/>
                    </a:moveTo>
                    <a:cubicBezTo>
                      <a:pt x="802984" y="187825"/>
                      <a:pt x="785118" y="139713"/>
                      <a:pt x="755295" y="98636"/>
                    </a:cubicBezTo>
                    <a:cubicBezTo>
                      <a:pt x="730957" y="65014"/>
                      <a:pt x="695577" y="27594"/>
                      <a:pt x="654570" y="15425"/>
                    </a:cubicBezTo>
                    <a:cubicBezTo>
                      <a:pt x="581207" y="-6380"/>
                      <a:pt x="497223" y="21"/>
                      <a:pt x="421890" y="4312"/>
                    </a:cubicBezTo>
                    <a:cubicBezTo>
                      <a:pt x="324120" y="9869"/>
                      <a:pt x="226560" y="20771"/>
                      <a:pt x="129704" y="35542"/>
                    </a:cubicBezTo>
                    <a:cubicBezTo>
                      <a:pt x="90877" y="41451"/>
                      <a:pt x="52121" y="47851"/>
                      <a:pt x="13575" y="55589"/>
                    </a:cubicBezTo>
                    <a:cubicBezTo>
                      <a:pt x="9215" y="56433"/>
                      <a:pt x="4642" y="57347"/>
                      <a:pt x="0" y="58121"/>
                    </a:cubicBezTo>
                    <a:cubicBezTo>
                      <a:pt x="91651" y="115236"/>
                      <a:pt x="117747" y="272513"/>
                      <a:pt x="120631" y="367962"/>
                    </a:cubicBezTo>
                    <a:cubicBezTo>
                      <a:pt x="120771" y="372041"/>
                      <a:pt x="120842" y="376402"/>
                      <a:pt x="120912" y="380904"/>
                    </a:cubicBezTo>
                    <a:cubicBezTo>
                      <a:pt x="120912" y="382241"/>
                      <a:pt x="121053" y="383577"/>
                      <a:pt x="121053" y="384913"/>
                    </a:cubicBezTo>
                    <a:cubicBezTo>
                      <a:pt x="121053" y="388290"/>
                      <a:pt x="120982" y="391596"/>
                      <a:pt x="120912" y="394972"/>
                    </a:cubicBezTo>
                    <a:cubicBezTo>
                      <a:pt x="120912" y="395605"/>
                      <a:pt x="120912" y="396308"/>
                      <a:pt x="120912" y="396941"/>
                    </a:cubicBezTo>
                    <a:cubicBezTo>
                      <a:pt x="120631" y="425569"/>
                      <a:pt x="118872" y="454267"/>
                      <a:pt x="114511" y="482543"/>
                    </a:cubicBezTo>
                    <a:cubicBezTo>
                      <a:pt x="112753" y="494923"/>
                      <a:pt x="110502" y="507443"/>
                      <a:pt x="107759" y="519752"/>
                    </a:cubicBezTo>
                    <a:cubicBezTo>
                      <a:pt x="105860" y="529600"/>
                      <a:pt x="103609" y="539869"/>
                      <a:pt x="100092" y="549083"/>
                    </a:cubicBezTo>
                    <a:cubicBezTo>
                      <a:pt x="90948" y="578977"/>
                      <a:pt x="78217" y="606339"/>
                      <a:pt x="60421" y="626737"/>
                    </a:cubicBezTo>
                    <a:cubicBezTo>
                      <a:pt x="88697" y="625682"/>
                      <a:pt x="116973" y="623361"/>
                      <a:pt x="143983" y="622024"/>
                    </a:cubicBezTo>
                    <a:cubicBezTo>
                      <a:pt x="180559" y="620196"/>
                      <a:pt x="217135" y="618015"/>
                      <a:pt x="253711" y="615413"/>
                    </a:cubicBezTo>
                    <a:cubicBezTo>
                      <a:pt x="257228" y="609293"/>
                      <a:pt x="261167" y="602330"/>
                      <a:pt x="265739" y="596562"/>
                    </a:cubicBezTo>
                    <a:cubicBezTo>
                      <a:pt x="266512" y="594592"/>
                      <a:pt x="267427" y="592482"/>
                      <a:pt x="268482" y="590020"/>
                    </a:cubicBezTo>
                    <a:cubicBezTo>
                      <a:pt x="270803" y="584815"/>
                      <a:pt x="272913" y="578837"/>
                      <a:pt x="275445" y="572014"/>
                    </a:cubicBezTo>
                    <a:cubicBezTo>
                      <a:pt x="276711" y="568567"/>
                      <a:pt x="278048" y="564910"/>
                      <a:pt x="279455" y="561041"/>
                    </a:cubicBezTo>
                    <a:cubicBezTo>
                      <a:pt x="280721" y="557032"/>
                      <a:pt x="282057" y="552811"/>
                      <a:pt x="283464" y="548450"/>
                    </a:cubicBezTo>
                    <a:cubicBezTo>
                      <a:pt x="286418" y="539728"/>
                      <a:pt x="288950" y="530022"/>
                      <a:pt x="291694" y="519752"/>
                    </a:cubicBezTo>
                    <a:cubicBezTo>
                      <a:pt x="294507" y="509553"/>
                      <a:pt x="296688" y="498510"/>
                      <a:pt x="299220" y="487185"/>
                    </a:cubicBezTo>
                    <a:cubicBezTo>
                      <a:pt x="301260" y="475791"/>
                      <a:pt x="303651" y="463974"/>
                      <a:pt x="305129" y="451805"/>
                    </a:cubicBezTo>
                    <a:cubicBezTo>
                      <a:pt x="307027" y="439707"/>
                      <a:pt x="308012" y="427328"/>
                      <a:pt x="309138" y="414948"/>
                    </a:cubicBezTo>
                    <a:cubicBezTo>
                      <a:pt x="309771" y="402568"/>
                      <a:pt x="310826" y="390048"/>
                      <a:pt x="310615" y="377809"/>
                    </a:cubicBezTo>
                    <a:cubicBezTo>
                      <a:pt x="310896" y="365500"/>
                      <a:pt x="310404" y="353472"/>
                      <a:pt x="309841" y="341726"/>
                    </a:cubicBezTo>
                    <a:cubicBezTo>
                      <a:pt x="309138" y="330049"/>
                      <a:pt x="308083" y="318725"/>
                      <a:pt x="306746" y="308033"/>
                    </a:cubicBezTo>
                    <a:cubicBezTo>
                      <a:pt x="305129" y="297412"/>
                      <a:pt x="303932" y="287213"/>
                      <a:pt x="301822" y="278069"/>
                    </a:cubicBezTo>
                    <a:cubicBezTo>
                      <a:pt x="300064" y="268785"/>
                      <a:pt x="298235" y="260344"/>
                      <a:pt x="296055" y="252958"/>
                    </a:cubicBezTo>
                    <a:cubicBezTo>
                      <a:pt x="294085" y="245502"/>
                      <a:pt x="292467" y="239031"/>
                      <a:pt x="290568" y="233826"/>
                    </a:cubicBezTo>
                    <a:cubicBezTo>
                      <a:pt x="287051" y="223346"/>
                      <a:pt x="285082" y="217297"/>
                      <a:pt x="285082" y="217297"/>
                    </a:cubicBezTo>
                    <a:cubicBezTo>
                      <a:pt x="285082" y="217297"/>
                      <a:pt x="287684" y="223065"/>
                      <a:pt x="292256" y="233193"/>
                    </a:cubicBezTo>
                    <a:cubicBezTo>
                      <a:pt x="294718" y="238187"/>
                      <a:pt x="296969" y="244588"/>
                      <a:pt x="299642" y="251833"/>
                    </a:cubicBezTo>
                    <a:cubicBezTo>
                      <a:pt x="302526" y="259078"/>
                      <a:pt x="305269" y="267378"/>
                      <a:pt x="307942" y="276522"/>
                    </a:cubicBezTo>
                    <a:cubicBezTo>
                      <a:pt x="311037" y="285596"/>
                      <a:pt x="313217" y="295724"/>
                      <a:pt x="315960" y="306416"/>
                    </a:cubicBezTo>
                    <a:cubicBezTo>
                      <a:pt x="318352" y="317107"/>
                      <a:pt x="320603" y="328502"/>
                      <a:pt x="322502" y="340389"/>
                    </a:cubicBezTo>
                    <a:cubicBezTo>
                      <a:pt x="324260" y="352276"/>
                      <a:pt x="326019" y="364586"/>
                      <a:pt x="327004" y="377176"/>
                    </a:cubicBezTo>
                    <a:cubicBezTo>
                      <a:pt x="328411" y="389767"/>
                      <a:pt x="328621" y="402639"/>
                      <a:pt x="329325" y="415511"/>
                    </a:cubicBezTo>
                    <a:cubicBezTo>
                      <a:pt x="329325" y="428383"/>
                      <a:pt x="329677" y="441254"/>
                      <a:pt x="328973" y="453986"/>
                    </a:cubicBezTo>
                    <a:cubicBezTo>
                      <a:pt x="328692" y="466717"/>
                      <a:pt x="327426" y="479167"/>
                      <a:pt x="326511" y="491265"/>
                    </a:cubicBezTo>
                    <a:cubicBezTo>
                      <a:pt x="325034" y="503293"/>
                      <a:pt x="323909" y="515039"/>
                      <a:pt x="322080" y="526012"/>
                    </a:cubicBezTo>
                    <a:cubicBezTo>
                      <a:pt x="320321" y="537055"/>
                      <a:pt x="318633" y="547466"/>
                      <a:pt x="316453" y="557032"/>
                    </a:cubicBezTo>
                    <a:cubicBezTo>
                      <a:pt x="315468" y="561815"/>
                      <a:pt x="314483" y="566387"/>
                      <a:pt x="313569" y="570818"/>
                    </a:cubicBezTo>
                    <a:cubicBezTo>
                      <a:pt x="312444" y="575179"/>
                      <a:pt x="311388" y="579399"/>
                      <a:pt x="310333" y="583268"/>
                    </a:cubicBezTo>
                    <a:cubicBezTo>
                      <a:pt x="310193" y="583971"/>
                      <a:pt x="309982" y="584534"/>
                      <a:pt x="309841" y="585237"/>
                    </a:cubicBezTo>
                    <a:cubicBezTo>
                      <a:pt x="341212" y="585800"/>
                      <a:pt x="372653" y="584886"/>
                      <a:pt x="403884" y="582494"/>
                    </a:cubicBezTo>
                    <a:cubicBezTo>
                      <a:pt x="446016" y="579259"/>
                      <a:pt x="488923" y="573772"/>
                      <a:pt x="530985" y="564628"/>
                    </a:cubicBezTo>
                    <a:cubicBezTo>
                      <a:pt x="531266" y="564558"/>
                      <a:pt x="531478" y="564417"/>
                      <a:pt x="531759" y="564347"/>
                    </a:cubicBezTo>
                    <a:cubicBezTo>
                      <a:pt x="535627" y="563010"/>
                      <a:pt x="539637" y="561182"/>
                      <a:pt x="544420" y="559142"/>
                    </a:cubicBezTo>
                    <a:cubicBezTo>
                      <a:pt x="549203" y="557243"/>
                      <a:pt x="554548" y="554640"/>
                      <a:pt x="560457" y="551686"/>
                    </a:cubicBezTo>
                    <a:cubicBezTo>
                      <a:pt x="572274" y="545918"/>
                      <a:pt x="585568" y="538251"/>
                      <a:pt x="599284" y="529107"/>
                    </a:cubicBezTo>
                    <a:cubicBezTo>
                      <a:pt x="606036" y="524395"/>
                      <a:pt x="613070" y="519541"/>
                      <a:pt x="619752" y="514055"/>
                    </a:cubicBezTo>
                    <a:cubicBezTo>
                      <a:pt x="626716" y="508850"/>
                      <a:pt x="633046" y="502730"/>
                      <a:pt x="639658" y="496822"/>
                    </a:cubicBezTo>
                    <a:cubicBezTo>
                      <a:pt x="645778" y="490562"/>
                      <a:pt x="652249" y="484442"/>
                      <a:pt x="657665" y="477620"/>
                    </a:cubicBezTo>
                    <a:cubicBezTo>
                      <a:pt x="663573" y="471148"/>
                      <a:pt x="668356" y="464114"/>
                      <a:pt x="673350" y="457362"/>
                    </a:cubicBezTo>
                    <a:cubicBezTo>
                      <a:pt x="677641" y="450328"/>
                      <a:pt x="682354" y="443646"/>
                      <a:pt x="685589" y="436753"/>
                    </a:cubicBezTo>
                    <a:cubicBezTo>
                      <a:pt x="687277" y="433306"/>
                      <a:pt x="688966" y="430000"/>
                      <a:pt x="690583" y="426765"/>
                    </a:cubicBezTo>
                    <a:cubicBezTo>
                      <a:pt x="692130" y="423529"/>
                      <a:pt x="693186" y="420153"/>
                      <a:pt x="694381" y="417058"/>
                    </a:cubicBezTo>
                    <a:cubicBezTo>
                      <a:pt x="695507" y="413893"/>
                      <a:pt x="696773" y="410939"/>
                      <a:pt x="697687" y="407984"/>
                    </a:cubicBezTo>
                    <a:cubicBezTo>
                      <a:pt x="698461" y="405030"/>
                      <a:pt x="699235" y="402217"/>
                      <a:pt x="699938" y="399544"/>
                    </a:cubicBezTo>
                    <a:cubicBezTo>
                      <a:pt x="701486" y="394268"/>
                      <a:pt x="702541" y="389626"/>
                      <a:pt x="702963" y="385687"/>
                    </a:cubicBezTo>
                    <a:cubicBezTo>
                      <a:pt x="704158" y="377880"/>
                      <a:pt x="704792" y="373378"/>
                      <a:pt x="704792" y="373378"/>
                    </a:cubicBezTo>
                    <a:cubicBezTo>
                      <a:pt x="704792" y="373378"/>
                      <a:pt x="704580" y="377880"/>
                      <a:pt x="704229" y="385828"/>
                    </a:cubicBezTo>
                    <a:cubicBezTo>
                      <a:pt x="704229" y="389837"/>
                      <a:pt x="703666" y="394620"/>
                      <a:pt x="702681" y="400107"/>
                    </a:cubicBezTo>
                    <a:cubicBezTo>
                      <a:pt x="702259" y="402850"/>
                      <a:pt x="701767" y="405804"/>
                      <a:pt x="701275" y="408899"/>
                    </a:cubicBezTo>
                    <a:cubicBezTo>
                      <a:pt x="700642" y="411923"/>
                      <a:pt x="699727" y="415089"/>
                      <a:pt x="698883" y="418465"/>
                    </a:cubicBezTo>
                    <a:cubicBezTo>
                      <a:pt x="697969" y="421771"/>
                      <a:pt x="697195" y="425288"/>
                      <a:pt x="695999" y="428805"/>
                    </a:cubicBezTo>
                    <a:cubicBezTo>
                      <a:pt x="694663" y="432251"/>
                      <a:pt x="693396" y="435909"/>
                      <a:pt x="691990" y="439637"/>
                    </a:cubicBezTo>
                    <a:cubicBezTo>
                      <a:pt x="689388" y="447163"/>
                      <a:pt x="685308" y="454478"/>
                      <a:pt x="681580" y="462286"/>
                    </a:cubicBezTo>
                    <a:cubicBezTo>
                      <a:pt x="677148" y="469742"/>
                      <a:pt x="672928" y="477690"/>
                      <a:pt x="667512" y="485005"/>
                    </a:cubicBezTo>
                    <a:cubicBezTo>
                      <a:pt x="662518" y="492672"/>
                      <a:pt x="656539" y="499776"/>
                      <a:pt x="650771" y="507091"/>
                    </a:cubicBezTo>
                    <a:cubicBezTo>
                      <a:pt x="644512" y="513914"/>
                      <a:pt x="638533" y="521089"/>
                      <a:pt x="631780" y="527349"/>
                    </a:cubicBezTo>
                    <a:cubicBezTo>
                      <a:pt x="627841" y="531358"/>
                      <a:pt x="623762" y="535016"/>
                      <a:pt x="619752" y="538673"/>
                    </a:cubicBezTo>
                    <a:cubicBezTo>
                      <a:pt x="659072" y="523832"/>
                      <a:pt x="696562" y="504559"/>
                      <a:pt x="730535" y="479378"/>
                    </a:cubicBezTo>
                    <a:cubicBezTo>
                      <a:pt x="801647" y="422122"/>
                      <a:pt x="826829" y="325829"/>
                      <a:pt x="811706" y="23762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35" name="Freeform: Shape 1234">
                <a:extLst>
                  <a:ext uri="{FF2B5EF4-FFF2-40B4-BE49-F238E27FC236}">
                    <a16:creationId xmlns:a16="http://schemas.microsoft.com/office/drawing/2014/main" id="{7A13175E-6A2D-7165-7A7A-BE7CF0A3E295}"/>
                  </a:ext>
                </a:extLst>
              </p:cNvPr>
              <p:cNvSpPr/>
              <p:nvPr/>
            </p:nvSpPr>
            <p:spPr>
              <a:xfrm>
                <a:off x="2905093" y="3006513"/>
                <a:ext cx="598059" cy="621549"/>
              </a:xfrm>
              <a:custGeom>
                <a:avLst/>
                <a:gdLst>
                  <a:gd name="connsiteX0" fmla="*/ 581585 w 598059"/>
                  <a:gd name="connsiteY0" fmla="*/ 525040 h 621549"/>
                  <a:gd name="connsiteX1" fmla="*/ 582499 w 598059"/>
                  <a:gd name="connsiteY1" fmla="*/ 521734 h 621549"/>
                  <a:gd name="connsiteX2" fmla="*/ 586368 w 598059"/>
                  <a:gd name="connsiteY2" fmla="*/ 506119 h 621549"/>
                  <a:gd name="connsiteX3" fmla="*/ 587282 w 598059"/>
                  <a:gd name="connsiteY3" fmla="*/ 501828 h 621549"/>
                  <a:gd name="connsiteX4" fmla="*/ 590658 w 598059"/>
                  <a:gd name="connsiteY4" fmla="*/ 484595 h 621549"/>
                  <a:gd name="connsiteX5" fmla="*/ 590658 w 598059"/>
                  <a:gd name="connsiteY5" fmla="*/ 484384 h 621549"/>
                  <a:gd name="connsiteX6" fmla="*/ 598044 w 598059"/>
                  <a:gd name="connsiteY6" fmla="*/ 384574 h 621549"/>
                  <a:gd name="connsiteX7" fmla="*/ 597481 w 598059"/>
                  <a:gd name="connsiteY7" fmla="*/ 364949 h 621549"/>
                  <a:gd name="connsiteX8" fmla="*/ 577997 w 598059"/>
                  <a:gd name="connsiteY8" fmla="*/ 233557 h 621549"/>
                  <a:gd name="connsiteX9" fmla="*/ 575887 w 598059"/>
                  <a:gd name="connsiteY9" fmla="*/ 226312 h 621549"/>
                  <a:gd name="connsiteX10" fmla="*/ 572018 w 598059"/>
                  <a:gd name="connsiteY10" fmla="*/ 213370 h 621549"/>
                  <a:gd name="connsiteX11" fmla="*/ 569768 w 598059"/>
                  <a:gd name="connsiteY11" fmla="*/ 206688 h 621549"/>
                  <a:gd name="connsiteX12" fmla="*/ 563789 w 598059"/>
                  <a:gd name="connsiteY12" fmla="*/ 189947 h 621549"/>
                  <a:gd name="connsiteX13" fmla="*/ 563297 w 598059"/>
                  <a:gd name="connsiteY13" fmla="*/ 188681 h 621549"/>
                  <a:gd name="connsiteX14" fmla="*/ 538537 w 598059"/>
                  <a:gd name="connsiteY14" fmla="*/ 138459 h 621549"/>
                  <a:gd name="connsiteX15" fmla="*/ 538537 w 598059"/>
                  <a:gd name="connsiteY15" fmla="*/ 137826 h 621549"/>
                  <a:gd name="connsiteX16" fmla="*/ 507518 w 598059"/>
                  <a:gd name="connsiteY16" fmla="*/ 101391 h 621549"/>
                  <a:gd name="connsiteX17" fmla="*/ 480719 w 598059"/>
                  <a:gd name="connsiteY17" fmla="*/ 84439 h 621549"/>
                  <a:gd name="connsiteX18" fmla="*/ 448152 w 598059"/>
                  <a:gd name="connsiteY18" fmla="*/ 70231 h 621549"/>
                  <a:gd name="connsiteX19" fmla="*/ 444354 w 598059"/>
                  <a:gd name="connsiteY19" fmla="*/ 67066 h 621549"/>
                  <a:gd name="connsiteX20" fmla="*/ 290524 w 598059"/>
                  <a:gd name="connsiteY20" fmla="*/ 16422 h 621549"/>
                  <a:gd name="connsiteX21" fmla="*/ 162367 w 598059"/>
                  <a:gd name="connsiteY21" fmla="*/ 16985 h 621549"/>
                  <a:gd name="connsiteX22" fmla="*/ 132192 w 598059"/>
                  <a:gd name="connsiteY22" fmla="*/ 40759 h 621549"/>
                  <a:gd name="connsiteX23" fmla="*/ 179811 w 598059"/>
                  <a:gd name="connsiteY23" fmla="*/ 79375 h 621549"/>
                  <a:gd name="connsiteX24" fmla="*/ 76484 w 598059"/>
                  <a:gd name="connsiteY24" fmla="*/ 89082 h 621549"/>
                  <a:gd name="connsiteX25" fmla="*/ 30694 w 598059"/>
                  <a:gd name="connsiteY25" fmla="*/ 124110 h 621549"/>
                  <a:gd name="connsiteX26" fmla="*/ 35828 w 598059"/>
                  <a:gd name="connsiteY26" fmla="*/ 190510 h 621549"/>
                  <a:gd name="connsiteX27" fmla="*/ 161242 w 598059"/>
                  <a:gd name="connsiteY27" fmla="*/ 217520 h 621549"/>
                  <a:gd name="connsiteX28" fmla="*/ 32663 w 598059"/>
                  <a:gd name="connsiteY28" fmla="*/ 214917 h 621549"/>
                  <a:gd name="connsiteX29" fmla="*/ 1292 w 598059"/>
                  <a:gd name="connsiteY29" fmla="*/ 266757 h 621549"/>
                  <a:gd name="connsiteX30" fmla="*/ 28583 w 598059"/>
                  <a:gd name="connsiteY30" fmla="*/ 340612 h 621549"/>
                  <a:gd name="connsiteX31" fmla="*/ 177279 w 598059"/>
                  <a:gd name="connsiteY31" fmla="*/ 355243 h 621549"/>
                  <a:gd name="connsiteX32" fmla="*/ 31749 w 598059"/>
                  <a:gd name="connsiteY32" fmla="*/ 365020 h 621549"/>
                  <a:gd name="connsiteX33" fmla="*/ 10014 w 598059"/>
                  <a:gd name="connsiteY33" fmla="*/ 421923 h 621549"/>
                  <a:gd name="connsiteX34" fmla="*/ 49966 w 598059"/>
                  <a:gd name="connsiteY34" fmla="*/ 478968 h 621549"/>
                  <a:gd name="connsiteX35" fmla="*/ 187337 w 598059"/>
                  <a:gd name="connsiteY35" fmla="*/ 484525 h 621549"/>
                  <a:gd name="connsiteX36" fmla="*/ 50248 w 598059"/>
                  <a:gd name="connsiteY36" fmla="*/ 508018 h 621549"/>
                  <a:gd name="connsiteX37" fmla="*/ 43565 w 598059"/>
                  <a:gd name="connsiteY37" fmla="*/ 555567 h 621549"/>
                  <a:gd name="connsiteX38" fmla="*/ 95405 w 598059"/>
                  <a:gd name="connsiteY38" fmla="*/ 598614 h 621549"/>
                  <a:gd name="connsiteX39" fmla="*/ 266609 w 598059"/>
                  <a:gd name="connsiteY39" fmla="*/ 621544 h 621549"/>
                  <a:gd name="connsiteX40" fmla="*/ 438375 w 598059"/>
                  <a:gd name="connsiteY40" fmla="*/ 586656 h 621549"/>
                  <a:gd name="connsiteX41" fmla="*/ 578912 w 598059"/>
                  <a:gd name="connsiteY41" fmla="*/ 533480 h 621549"/>
                  <a:gd name="connsiteX42" fmla="*/ 581585 w 598059"/>
                  <a:gd name="connsiteY42" fmla="*/ 524829 h 6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98059" h="621549">
                    <a:moveTo>
                      <a:pt x="581585" y="525040"/>
                    </a:moveTo>
                    <a:cubicBezTo>
                      <a:pt x="581866" y="523914"/>
                      <a:pt x="582218" y="522859"/>
                      <a:pt x="582499" y="521734"/>
                    </a:cubicBezTo>
                    <a:cubicBezTo>
                      <a:pt x="583906" y="516529"/>
                      <a:pt x="585172" y="511324"/>
                      <a:pt x="586368" y="506119"/>
                    </a:cubicBezTo>
                    <a:cubicBezTo>
                      <a:pt x="586719" y="504712"/>
                      <a:pt x="587001" y="503235"/>
                      <a:pt x="587282" y="501828"/>
                    </a:cubicBezTo>
                    <a:cubicBezTo>
                      <a:pt x="588478" y="496130"/>
                      <a:pt x="589673" y="490363"/>
                      <a:pt x="590658" y="484595"/>
                    </a:cubicBezTo>
                    <a:cubicBezTo>
                      <a:pt x="590658" y="484595"/>
                      <a:pt x="590658" y="484454"/>
                      <a:pt x="590658" y="484384"/>
                    </a:cubicBezTo>
                    <a:cubicBezTo>
                      <a:pt x="596355" y="451536"/>
                      <a:pt x="598255" y="418125"/>
                      <a:pt x="598044" y="384574"/>
                    </a:cubicBezTo>
                    <a:cubicBezTo>
                      <a:pt x="597973" y="378032"/>
                      <a:pt x="597762" y="371491"/>
                      <a:pt x="597481" y="364949"/>
                    </a:cubicBezTo>
                    <a:cubicBezTo>
                      <a:pt x="595441" y="320636"/>
                      <a:pt x="589603" y="276323"/>
                      <a:pt x="577997" y="233557"/>
                    </a:cubicBezTo>
                    <a:cubicBezTo>
                      <a:pt x="577294" y="231165"/>
                      <a:pt x="576590" y="228704"/>
                      <a:pt x="575887" y="226312"/>
                    </a:cubicBezTo>
                    <a:cubicBezTo>
                      <a:pt x="574621" y="222021"/>
                      <a:pt x="573355" y="217661"/>
                      <a:pt x="572018" y="213370"/>
                    </a:cubicBezTo>
                    <a:cubicBezTo>
                      <a:pt x="571315" y="211119"/>
                      <a:pt x="570541" y="208939"/>
                      <a:pt x="569768" y="206688"/>
                    </a:cubicBezTo>
                    <a:cubicBezTo>
                      <a:pt x="567868" y="201061"/>
                      <a:pt x="565899" y="195504"/>
                      <a:pt x="563789" y="189947"/>
                    </a:cubicBezTo>
                    <a:cubicBezTo>
                      <a:pt x="563648" y="189525"/>
                      <a:pt x="563508" y="189103"/>
                      <a:pt x="563297" y="188681"/>
                    </a:cubicBezTo>
                    <a:cubicBezTo>
                      <a:pt x="556825" y="171870"/>
                      <a:pt x="548666" y="154496"/>
                      <a:pt x="538537" y="138459"/>
                    </a:cubicBezTo>
                    <a:cubicBezTo>
                      <a:pt x="538537" y="138248"/>
                      <a:pt x="538537" y="138037"/>
                      <a:pt x="538537" y="137826"/>
                    </a:cubicBezTo>
                    <a:cubicBezTo>
                      <a:pt x="529886" y="124110"/>
                      <a:pt x="519616" y="111801"/>
                      <a:pt x="507518" y="101391"/>
                    </a:cubicBezTo>
                    <a:cubicBezTo>
                      <a:pt x="498022" y="97171"/>
                      <a:pt x="488808" y="88800"/>
                      <a:pt x="480719" y="84439"/>
                    </a:cubicBezTo>
                    <a:cubicBezTo>
                      <a:pt x="470309" y="78812"/>
                      <a:pt x="458070" y="76773"/>
                      <a:pt x="448152" y="70231"/>
                    </a:cubicBezTo>
                    <a:cubicBezTo>
                      <a:pt x="446746" y="69317"/>
                      <a:pt x="445480" y="68191"/>
                      <a:pt x="444354" y="67066"/>
                    </a:cubicBezTo>
                    <a:cubicBezTo>
                      <a:pt x="394484" y="46527"/>
                      <a:pt x="341027" y="35906"/>
                      <a:pt x="290524" y="16422"/>
                    </a:cubicBezTo>
                    <a:cubicBezTo>
                      <a:pt x="245367" y="-1022"/>
                      <a:pt x="206891" y="-9744"/>
                      <a:pt x="162367" y="16985"/>
                    </a:cubicBezTo>
                    <a:cubicBezTo>
                      <a:pt x="151324" y="23597"/>
                      <a:pt x="141828" y="32108"/>
                      <a:pt x="132192" y="40759"/>
                    </a:cubicBezTo>
                    <a:cubicBezTo>
                      <a:pt x="97867" y="71427"/>
                      <a:pt x="167010" y="68262"/>
                      <a:pt x="179811" y="79375"/>
                    </a:cubicBezTo>
                    <a:cubicBezTo>
                      <a:pt x="160679" y="77757"/>
                      <a:pt x="115029" y="72060"/>
                      <a:pt x="76484" y="89082"/>
                    </a:cubicBezTo>
                    <a:cubicBezTo>
                      <a:pt x="59532" y="96538"/>
                      <a:pt x="39416" y="107299"/>
                      <a:pt x="30694" y="124110"/>
                    </a:cubicBezTo>
                    <a:cubicBezTo>
                      <a:pt x="19228" y="146056"/>
                      <a:pt x="25629" y="169338"/>
                      <a:pt x="35828" y="190510"/>
                    </a:cubicBezTo>
                    <a:cubicBezTo>
                      <a:pt x="41244" y="201764"/>
                      <a:pt x="134161" y="212174"/>
                      <a:pt x="161242" y="217520"/>
                    </a:cubicBezTo>
                    <a:cubicBezTo>
                      <a:pt x="142954" y="220333"/>
                      <a:pt x="44058" y="208094"/>
                      <a:pt x="32663" y="214917"/>
                    </a:cubicBezTo>
                    <a:cubicBezTo>
                      <a:pt x="15923" y="225046"/>
                      <a:pt x="5442" y="246992"/>
                      <a:pt x="1292" y="266757"/>
                    </a:cubicBezTo>
                    <a:cubicBezTo>
                      <a:pt x="-4616" y="294822"/>
                      <a:pt x="10647" y="320495"/>
                      <a:pt x="28583" y="340612"/>
                    </a:cubicBezTo>
                    <a:cubicBezTo>
                      <a:pt x="38150" y="351374"/>
                      <a:pt x="153645" y="353976"/>
                      <a:pt x="177279" y="355243"/>
                    </a:cubicBezTo>
                    <a:cubicBezTo>
                      <a:pt x="177560" y="358970"/>
                      <a:pt x="37235" y="357634"/>
                      <a:pt x="31749" y="365020"/>
                    </a:cubicBezTo>
                    <a:cubicBezTo>
                      <a:pt x="20565" y="380213"/>
                      <a:pt x="8537" y="402088"/>
                      <a:pt x="10014" y="421923"/>
                    </a:cubicBezTo>
                    <a:cubicBezTo>
                      <a:pt x="11843" y="445839"/>
                      <a:pt x="31256" y="466940"/>
                      <a:pt x="49966" y="478968"/>
                    </a:cubicBezTo>
                    <a:cubicBezTo>
                      <a:pt x="63893" y="487901"/>
                      <a:pt x="140070" y="487549"/>
                      <a:pt x="187337" y="484525"/>
                    </a:cubicBezTo>
                    <a:cubicBezTo>
                      <a:pt x="116788" y="501265"/>
                      <a:pt x="60447" y="493387"/>
                      <a:pt x="50248" y="508018"/>
                    </a:cubicBezTo>
                    <a:cubicBezTo>
                      <a:pt x="41033" y="521171"/>
                      <a:pt x="34351" y="539459"/>
                      <a:pt x="43565" y="555567"/>
                    </a:cubicBezTo>
                    <a:cubicBezTo>
                      <a:pt x="53765" y="573503"/>
                      <a:pt x="75218" y="593690"/>
                      <a:pt x="95405" y="598614"/>
                    </a:cubicBezTo>
                    <a:cubicBezTo>
                      <a:pt x="151254" y="612189"/>
                      <a:pt x="209072" y="621263"/>
                      <a:pt x="266609" y="621544"/>
                    </a:cubicBezTo>
                    <a:cubicBezTo>
                      <a:pt x="328225" y="621896"/>
                      <a:pt x="380487" y="605999"/>
                      <a:pt x="438375" y="586656"/>
                    </a:cubicBezTo>
                    <a:cubicBezTo>
                      <a:pt x="485924" y="570760"/>
                      <a:pt x="533332" y="554371"/>
                      <a:pt x="578912" y="533480"/>
                    </a:cubicBezTo>
                    <a:cubicBezTo>
                      <a:pt x="579826" y="530596"/>
                      <a:pt x="580740" y="527712"/>
                      <a:pt x="581585" y="5248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36" name="Freeform: Shape 1235">
                <a:extLst>
                  <a:ext uri="{FF2B5EF4-FFF2-40B4-BE49-F238E27FC236}">
                    <a16:creationId xmlns:a16="http://schemas.microsoft.com/office/drawing/2014/main" id="{9EB054A4-7D7B-AA89-285D-F425189C66E3}"/>
                  </a:ext>
                </a:extLst>
              </p:cNvPr>
              <p:cNvSpPr/>
              <p:nvPr/>
            </p:nvSpPr>
            <p:spPr>
              <a:xfrm>
                <a:off x="1459593" y="1693046"/>
                <a:ext cx="1600059" cy="2594223"/>
              </a:xfrm>
              <a:custGeom>
                <a:avLst/>
                <a:gdLst>
                  <a:gd name="connsiteX0" fmla="*/ 1514458 w 1600059"/>
                  <a:gd name="connsiteY0" fmla="*/ 1946265 h 2594223"/>
                  <a:gd name="connsiteX1" fmla="*/ 1448761 w 1600059"/>
                  <a:gd name="connsiteY1" fmla="*/ 1876208 h 2594223"/>
                  <a:gd name="connsiteX2" fmla="*/ 1456921 w 1600059"/>
                  <a:gd name="connsiteY2" fmla="*/ 1811638 h 2594223"/>
                  <a:gd name="connsiteX3" fmla="*/ 1420626 w 1600059"/>
                  <a:gd name="connsiteY3" fmla="*/ 1762541 h 2594223"/>
                  <a:gd name="connsiteX4" fmla="*/ 1416265 w 1600059"/>
                  <a:gd name="connsiteY4" fmla="*/ 1723292 h 2594223"/>
                  <a:gd name="connsiteX5" fmla="*/ 1436030 w 1600059"/>
                  <a:gd name="connsiteY5" fmla="*/ 1670257 h 2594223"/>
                  <a:gd name="connsiteX6" fmla="*/ 1406207 w 1600059"/>
                  <a:gd name="connsiteY6" fmla="*/ 1580013 h 2594223"/>
                  <a:gd name="connsiteX7" fmla="*/ 1440813 w 1600059"/>
                  <a:gd name="connsiteY7" fmla="*/ 1510870 h 2594223"/>
                  <a:gd name="connsiteX8" fmla="*/ 1467120 w 1600059"/>
                  <a:gd name="connsiteY8" fmla="*/ 1389536 h 2594223"/>
                  <a:gd name="connsiteX9" fmla="*/ 1521773 w 1600059"/>
                  <a:gd name="connsiteY9" fmla="*/ 1360557 h 2594223"/>
                  <a:gd name="connsiteX10" fmla="*/ 1544633 w 1600059"/>
                  <a:gd name="connsiteY10" fmla="*/ 1331226 h 2594223"/>
                  <a:gd name="connsiteX11" fmla="*/ 1575441 w 1600059"/>
                  <a:gd name="connsiteY11" fmla="*/ 1303372 h 2594223"/>
                  <a:gd name="connsiteX12" fmla="*/ 1600059 w 1600059"/>
                  <a:gd name="connsiteY12" fmla="*/ 1289374 h 2594223"/>
                  <a:gd name="connsiteX13" fmla="*/ 1571924 w 1600059"/>
                  <a:gd name="connsiteY13" fmla="*/ 1174301 h 2594223"/>
                  <a:gd name="connsiteX14" fmla="*/ 1387778 w 1600059"/>
                  <a:gd name="connsiteY14" fmla="*/ 863405 h 2594223"/>
                  <a:gd name="connsiteX15" fmla="*/ 1216223 w 1600059"/>
                  <a:gd name="connsiteY15" fmla="*/ 689669 h 2594223"/>
                  <a:gd name="connsiteX16" fmla="*/ 1093904 w 1600059"/>
                  <a:gd name="connsiteY16" fmla="*/ 586130 h 2594223"/>
                  <a:gd name="connsiteX17" fmla="*/ 1041431 w 1600059"/>
                  <a:gd name="connsiteY17" fmla="*/ 477739 h 2594223"/>
                  <a:gd name="connsiteX18" fmla="*/ 1052686 w 1600059"/>
                  <a:gd name="connsiteY18" fmla="*/ 371950 h 2594223"/>
                  <a:gd name="connsiteX19" fmla="*/ 1072240 w 1600059"/>
                  <a:gd name="connsiteY19" fmla="*/ 361610 h 2594223"/>
                  <a:gd name="connsiteX20" fmla="*/ 1073576 w 1600059"/>
                  <a:gd name="connsiteY20" fmla="*/ 361118 h 2594223"/>
                  <a:gd name="connsiteX21" fmla="*/ 1244639 w 1600059"/>
                  <a:gd name="connsiteY21" fmla="*/ 223395 h 2594223"/>
                  <a:gd name="connsiteX22" fmla="*/ 1240700 w 1600059"/>
                  <a:gd name="connsiteY22" fmla="*/ 223747 h 2594223"/>
                  <a:gd name="connsiteX23" fmla="*/ 1205531 w 1600059"/>
                  <a:gd name="connsiteY23" fmla="*/ 187030 h 2594223"/>
                  <a:gd name="connsiteX24" fmla="*/ 1200537 w 1600059"/>
                  <a:gd name="connsiteY24" fmla="*/ 175213 h 2594223"/>
                  <a:gd name="connsiteX25" fmla="*/ 1191674 w 1600059"/>
                  <a:gd name="connsiteY25" fmla="*/ 145038 h 2594223"/>
                  <a:gd name="connsiteX26" fmla="*/ 1185133 w 1600059"/>
                  <a:gd name="connsiteY26" fmla="*/ 0 h 2594223"/>
                  <a:gd name="connsiteX27" fmla="*/ 1144407 w 1600059"/>
                  <a:gd name="connsiteY27" fmla="*/ 40585 h 2594223"/>
                  <a:gd name="connsiteX28" fmla="*/ 1077796 w 1600059"/>
                  <a:gd name="connsiteY28" fmla="*/ 101358 h 2594223"/>
                  <a:gd name="connsiteX29" fmla="*/ 1074490 w 1600059"/>
                  <a:gd name="connsiteY29" fmla="*/ 106141 h 2594223"/>
                  <a:gd name="connsiteX30" fmla="*/ 1062463 w 1600059"/>
                  <a:gd name="connsiteY30" fmla="*/ 124851 h 2594223"/>
                  <a:gd name="connsiteX31" fmla="*/ 1049239 w 1600059"/>
                  <a:gd name="connsiteY31" fmla="*/ 148062 h 2594223"/>
                  <a:gd name="connsiteX32" fmla="*/ 1035734 w 1600059"/>
                  <a:gd name="connsiteY32" fmla="*/ 174721 h 2594223"/>
                  <a:gd name="connsiteX33" fmla="*/ 1022581 w 1600059"/>
                  <a:gd name="connsiteY33" fmla="*/ 203982 h 2594223"/>
                  <a:gd name="connsiteX34" fmla="*/ 1010060 w 1600059"/>
                  <a:gd name="connsiteY34" fmla="*/ 234719 h 2594223"/>
                  <a:gd name="connsiteX35" fmla="*/ 998595 w 1600059"/>
                  <a:gd name="connsiteY35" fmla="*/ 265950 h 2594223"/>
                  <a:gd name="connsiteX36" fmla="*/ 988678 w 1600059"/>
                  <a:gd name="connsiteY36" fmla="*/ 296617 h 2594223"/>
                  <a:gd name="connsiteX37" fmla="*/ 980307 w 1600059"/>
                  <a:gd name="connsiteY37" fmla="*/ 325597 h 2594223"/>
                  <a:gd name="connsiteX38" fmla="*/ 973695 w 1600059"/>
                  <a:gd name="connsiteY38" fmla="*/ 351833 h 2594223"/>
                  <a:gd name="connsiteX39" fmla="*/ 968983 w 1600059"/>
                  <a:gd name="connsiteY39" fmla="*/ 374201 h 2594223"/>
                  <a:gd name="connsiteX40" fmla="*/ 966099 w 1600059"/>
                  <a:gd name="connsiteY40" fmla="*/ 391574 h 2594223"/>
                  <a:gd name="connsiteX41" fmla="*/ 964340 w 1600059"/>
                  <a:gd name="connsiteY41" fmla="*/ 406838 h 2594223"/>
                  <a:gd name="connsiteX42" fmla="*/ 965255 w 1600059"/>
                  <a:gd name="connsiteY42" fmla="*/ 391434 h 2594223"/>
                  <a:gd name="connsiteX43" fmla="*/ 967154 w 1600059"/>
                  <a:gd name="connsiteY43" fmla="*/ 373849 h 2594223"/>
                  <a:gd name="connsiteX44" fmla="*/ 970601 w 1600059"/>
                  <a:gd name="connsiteY44" fmla="*/ 351130 h 2594223"/>
                  <a:gd name="connsiteX45" fmla="*/ 975735 w 1600059"/>
                  <a:gd name="connsiteY45" fmla="*/ 324471 h 2594223"/>
                  <a:gd name="connsiteX46" fmla="*/ 982488 w 1600059"/>
                  <a:gd name="connsiteY46" fmla="*/ 294859 h 2594223"/>
                  <a:gd name="connsiteX47" fmla="*/ 990717 w 1600059"/>
                  <a:gd name="connsiteY47" fmla="*/ 263418 h 2594223"/>
                  <a:gd name="connsiteX48" fmla="*/ 1000494 w 1600059"/>
                  <a:gd name="connsiteY48" fmla="*/ 231273 h 2594223"/>
                  <a:gd name="connsiteX49" fmla="*/ 1011397 w 1600059"/>
                  <a:gd name="connsiteY49" fmla="*/ 199480 h 2594223"/>
                  <a:gd name="connsiteX50" fmla="*/ 1023073 w 1600059"/>
                  <a:gd name="connsiteY50" fmla="*/ 169023 h 2594223"/>
                  <a:gd name="connsiteX51" fmla="*/ 1032709 w 1600059"/>
                  <a:gd name="connsiteY51" fmla="*/ 146796 h 2594223"/>
                  <a:gd name="connsiteX52" fmla="*/ 1003167 w 1600059"/>
                  <a:gd name="connsiteY52" fmla="*/ 185272 h 2594223"/>
                  <a:gd name="connsiteX53" fmla="*/ 916018 w 1600059"/>
                  <a:gd name="connsiteY53" fmla="*/ 269185 h 2594223"/>
                  <a:gd name="connsiteX54" fmla="*/ 810651 w 1600059"/>
                  <a:gd name="connsiteY54" fmla="*/ 262433 h 2594223"/>
                  <a:gd name="connsiteX55" fmla="*/ 602730 w 1600059"/>
                  <a:gd name="connsiteY55" fmla="*/ 189914 h 2594223"/>
                  <a:gd name="connsiteX56" fmla="*/ 575439 w 1600059"/>
                  <a:gd name="connsiteY56" fmla="*/ 156433 h 2594223"/>
                  <a:gd name="connsiteX57" fmla="*/ 583950 w 1600059"/>
                  <a:gd name="connsiteY57" fmla="*/ 177464 h 2594223"/>
                  <a:gd name="connsiteX58" fmla="*/ 594501 w 1600059"/>
                  <a:gd name="connsiteY58" fmla="*/ 205459 h 2594223"/>
                  <a:gd name="connsiteX59" fmla="*/ 604348 w 1600059"/>
                  <a:gd name="connsiteY59" fmla="*/ 234719 h 2594223"/>
                  <a:gd name="connsiteX60" fmla="*/ 612578 w 1600059"/>
                  <a:gd name="connsiteY60" fmla="*/ 264473 h 2594223"/>
                  <a:gd name="connsiteX61" fmla="*/ 619823 w 1600059"/>
                  <a:gd name="connsiteY61" fmla="*/ 293452 h 2594223"/>
                  <a:gd name="connsiteX62" fmla="*/ 624957 w 1600059"/>
                  <a:gd name="connsiteY62" fmla="*/ 320884 h 2594223"/>
                  <a:gd name="connsiteX63" fmla="*/ 629107 w 1600059"/>
                  <a:gd name="connsiteY63" fmla="*/ 345503 h 2594223"/>
                  <a:gd name="connsiteX64" fmla="*/ 634172 w 1600059"/>
                  <a:gd name="connsiteY64" fmla="*/ 396709 h 2594223"/>
                  <a:gd name="connsiteX65" fmla="*/ 626012 w 1600059"/>
                  <a:gd name="connsiteY65" fmla="*/ 345995 h 2594223"/>
                  <a:gd name="connsiteX66" fmla="*/ 620385 w 1600059"/>
                  <a:gd name="connsiteY66" fmla="*/ 321869 h 2594223"/>
                  <a:gd name="connsiteX67" fmla="*/ 613633 w 1600059"/>
                  <a:gd name="connsiteY67" fmla="*/ 295070 h 2594223"/>
                  <a:gd name="connsiteX68" fmla="*/ 604700 w 1600059"/>
                  <a:gd name="connsiteY68" fmla="*/ 266935 h 2594223"/>
                  <a:gd name="connsiteX69" fmla="*/ 594782 w 1600059"/>
                  <a:gd name="connsiteY69" fmla="*/ 238166 h 2594223"/>
                  <a:gd name="connsiteX70" fmla="*/ 583317 w 1600059"/>
                  <a:gd name="connsiteY70" fmla="*/ 209960 h 2594223"/>
                  <a:gd name="connsiteX71" fmla="*/ 571289 w 1600059"/>
                  <a:gd name="connsiteY71" fmla="*/ 183021 h 2594223"/>
                  <a:gd name="connsiteX72" fmla="*/ 559332 w 1600059"/>
                  <a:gd name="connsiteY72" fmla="*/ 158191 h 2594223"/>
                  <a:gd name="connsiteX73" fmla="*/ 547937 w 1600059"/>
                  <a:gd name="connsiteY73" fmla="*/ 136316 h 2594223"/>
                  <a:gd name="connsiteX74" fmla="*/ 535276 w 1600059"/>
                  <a:gd name="connsiteY74" fmla="*/ 113456 h 2594223"/>
                  <a:gd name="connsiteX75" fmla="*/ 464234 w 1600059"/>
                  <a:gd name="connsiteY75" fmla="*/ 44735 h 2594223"/>
                  <a:gd name="connsiteX76" fmla="*/ 417740 w 1600059"/>
                  <a:gd name="connsiteY76" fmla="*/ 2180 h 2594223"/>
                  <a:gd name="connsiteX77" fmla="*/ 409933 w 1600059"/>
                  <a:gd name="connsiteY77" fmla="*/ 168531 h 2594223"/>
                  <a:gd name="connsiteX78" fmla="*/ 396639 w 1600059"/>
                  <a:gd name="connsiteY78" fmla="*/ 182317 h 2594223"/>
                  <a:gd name="connsiteX79" fmla="*/ 466414 w 1600059"/>
                  <a:gd name="connsiteY79" fmla="*/ 275234 h 2594223"/>
                  <a:gd name="connsiteX80" fmla="*/ 537386 w 1600059"/>
                  <a:gd name="connsiteY80" fmla="*/ 335163 h 2594223"/>
                  <a:gd name="connsiteX81" fmla="*/ 540551 w 1600059"/>
                  <a:gd name="connsiteY81" fmla="*/ 336851 h 2594223"/>
                  <a:gd name="connsiteX82" fmla="*/ 540973 w 1600059"/>
                  <a:gd name="connsiteY82" fmla="*/ 337062 h 2594223"/>
                  <a:gd name="connsiteX83" fmla="*/ 543857 w 1600059"/>
                  <a:gd name="connsiteY83" fmla="*/ 338680 h 2594223"/>
                  <a:gd name="connsiteX84" fmla="*/ 549695 w 1600059"/>
                  <a:gd name="connsiteY84" fmla="*/ 343885 h 2594223"/>
                  <a:gd name="connsiteX85" fmla="*/ 483718 w 1600059"/>
                  <a:gd name="connsiteY85" fmla="*/ 557995 h 2594223"/>
                  <a:gd name="connsiteX86" fmla="*/ 350215 w 1600059"/>
                  <a:gd name="connsiteY86" fmla="*/ 683479 h 2594223"/>
                  <a:gd name="connsiteX87" fmla="*/ 163115 w 1600059"/>
                  <a:gd name="connsiteY87" fmla="*/ 900965 h 2594223"/>
                  <a:gd name="connsiteX88" fmla="*/ 32004 w 1600059"/>
                  <a:gd name="connsiteY88" fmla="*/ 1152425 h 2594223"/>
                  <a:gd name="connsiteX89" fmla="*/ 23001 w 1600059"/>
                  <a:gd name="connsiteY89" fmla="*/ 1270946 h 2594223"/>
                  <a:gd name="connsiteX90" fmla="*/ 25111 w 1600059"/>
                  <a:gd name="connsiteY90" fmla="*/ 1283818 h 2594223"/>
                  <a:gd name="connsiteX91" fmla="*/ 77513 w 1600059"/>
                  <a:gd name="connsiteY91" fmla="*/ 1311320 h 2594223"/>
                  <a:gd name="connsiteX92" fmla="*/ 108392 w 1600059"/>
                  <a:gd name="connsiteY92" fmla="*/ 1435678 h 2594223"/>
                  <a:gd name="connsiteX93" fmla="*/ 142998 w 1600059"/>
                  <a:gd name="connsiteY93" fmla="*/ 1504751 h 2594223"/>
                  <a:gd name="connsiteX94" fmla="*/ 113245 w 1600059"/>
                  <a:gd name="connsiteY94" fmla="*/ 1594925 h 2594223"/>
                  <a:gd name="connsiteX95" fmla="*/ 133784 w 1600059"/>
                  <a:gd name="connsiteY95" fmla="*/ 1662520 h 2594223"/>
                  <a:gd name="connsiteX96" fmla="*/ 120701 w 1600059"/>
                  <a:gd name="connsiteY96" fmla="*/ 1700925 h 2594223"/>
                  <a:gd name="connsiteX97" fmla="*/ 96293 w 1600059"/>
                  <a:gd name="connsiteY97" fmla="*/ 1732014 h 2594223"/>
                  <a:gd name="connsiteX98" fmla="*/ 92143 w 1600059"/>
                  <a:gd name="connsiteY98" fmla="*/ 1736235 h 2594223"/>
                  <a:gd name="connsiteX99" fmla="*/ 94816 w 1600059"/>
                  <a:gd name="connsiteY99" fmla="*/ 1814240 h 2594223"/>
                  <a:gd name="connsiteX100" fmla="*/ 5064 w 1600059"/>
                  <a:gd name="connsiteY100" fmla="*/ 1879233 h 2594223"/>
                  <a:gd name="connsiteX101" fmla="*/ 0 w 1600059"/>
                  <a:gd name="connsiteY101" fmla="*/ 1880288 h 2594223"/>
                  <a:gd name="connsiteX102" fmla="*/ 141240 w 1600059"/>
                  <a:gd name="connsiteY102" fmla="*/ 2087716 h 2594223"/>
                  <a:gd name="connsiteX103" fmla="*/ 506156 w 1600059"/>
                  <a:gd name="connsiteY103" fmla="*/ 2328203 h 2594223"/>
                  <a:gd name="connsiteX104" fmla="*/ 776185 w 1600059"/>
                  <a:gd name="connsiteY104" fmla="*/ 2469584 h 2594223"/>
                  <a:gd name="connsiteX105" fmla="*/ 830697 w 1600059"/>
                  <a:gd name="connsiteY105" fmla="*/ 2533943 h 2594223"/>
                  <a:gd name="connsiteX106" fmla="*/ 830557 w 1600059"/>
                  <a:gd name="connsiteY106" fmla="*/ 2519946 h 2594223"/>
                  <a:gd name="connsiteX107" fmla="*/ 832174 w 1600059"/>
                  <a:gd name="connsiteY107" fmla="*/ 2494413 h 2594223"/>
                  <a:gd name="connsiteX108" fmla="*/ 835340 w 1600059"/>
                  <a:gd name="connsiteY108" fmla="*/ 2467825 h 2594223"/>
                  <a:gd name="connsiteX109" fmla="*/ 839912 w 1600059"/>
                  <a:gd name="connsiteY109" fmla="*/ 2440534 h 2594223"/>
                  <a:gd name="connsiteX110" fmla="*/ 852291 w 1600059"/>
                  <a:gd name="connsiteY110" fmla="*/ 2384544 h 2594223"/>
                  <a:gd name="connsiteX111" fmla="*/ 866148 w 1600059"/>
                  <a:gd name="connsiteY111" fmla="*/ 2327711 h 2594223"/>
                  <a:gd name="connsiteX112" fmla="*/ 878035 w 1600059"/>
                  <a:gd name="connsiteY112" fmla="*/ 2270948 h 2594223"/>
                  <a:gd name="connsiteX113" fmla="*/ 882185 w 1600059"/>
                  <a:gd name="connsiteY113" fmla="*/ 2242953 h 2594223"/>
                  <a:gd name="connsiteX114" fmla="*/ 884576 w 1600059"/>
                  <a:gd name="connsiteY114" fmla="*/ 2215451 h 2594223"/>
                  <a:gd name="connsiteX115" fmla="*/ 883381 w 1600059"/>
                  <a:gd name="connsiteY115" fmla="*/ 2163400 h 2594223"/>
                  <a:gd name="connsiteX116" fmla="*/ 882326 w 1600059"/>
                  <a:gd name="connsiteY116" fmla="*/ 2151232 h 2594223"/>
                  <a:gd name="connsiteX117" fmla="*/ 880427 w 1600059"/>
                  <a:gd name="connsiteY117" fmla="*/ 2139274 h 2594223"/>
                  <a:gd name="connsiteX118" fmla="*/ 876839 w 1600059"/>
                  <a:gd name="connsiteY118" fmla="*/ 2116625 h 2594223"/>
                  <a:gd name="connsiteX119" fmla="*/ 866007 w 1600059"/>
                  <a:gd name="connsiteY119" fmla="*/ 2046357 h 2594223"/>
                  <a:gd name="connsiteX120" fmla="*/ 861998 w 1600059"/>
                  <a:gd name="connsiteY120" fmla="*/ 2019699 h 2594223"/>
                  <a:gd name="connsiteX121" fmla="*/ 867695 w 1600059"/>
                  <a:gd name="connsiteY121" fmla="*/ 2046076 h 2594223"/>
                  <a:gd name="connsiteX122" fmla="*/ 883029 w 1600059"/>
                  <a:gd name="connsiteY122" fmla="*/ 2115500 h 2594223"/>
                  <a:gd name="connsiteX123" fmla="*/ 888093 w 1600059"/>
                  <a:gd name="connsiteY123" fmla="*/ 2137868 h 2594223"/>
                  <a:gd name="connsiteX124" fmla="*/ 890766 w 1600059"/>
                  <a:gd name="connsiteY124" fmla="*/ 2149684 h 2594223"/>
                  <a:gd name="connsiteX125" fmla="*/ 892736 w 1600059"/>
                  <a:gd name="connsiteY125" fmla="*/ 2162205 h 2594223"/>
                  <a:gd name="connsiteX126" fmla="*/ 897449 w 1600059"/>
                  <a:gd name="connsiteY126" fmla="*/ 2215803 h 2594223"/>
                  <a:gd name="connsiteX127" fmla="*/ 896816 w 1600059"/>
                  <a:gd name="connsiteY127" fmla="*/ 2244219 h 2594223"/>
                  <a:gd name="connsiteX128" fmla="*/ 894354 w 1600059"/>
                  <a:gd name="connsiteY128" fmla="*/ 2273199 h 2594223"/>
                  <a:gd name="connsiteX129" fmla="*/ 885983 w 1600059"/>
                  <a:gd name="connsiteY129" fmla="*/ 2331650 h 2594223"/>
                  <a:gd name="connsiteX130" fmla="*/ 875784 w 1600059"/>
                  <a:gd name="connsiteY130" fmla="*/ 2389328 h 2594223"/>
                  <a:gd name="connsiteX131" fmla="*/ 867273 w 1600059"/>
                  <a:gd name="connsiteY131" fmla="*/ 2444754 h 2594223"/>
                  <a:gd name="connsiteX132" fmla="*/ 864530 w 1600059"/>
                  <a:gd name="connsiteY132" fmla="*/ 2471061 h 2594223"/>
                  <a:gd name="connsiteX133" fmla="*/ 863194 w 1600059"/>
                  <a:gd name="connsiteY133" fmla="*/ 2496101 h 2594223"/>
                  <a:gd name="connsiteX134" fmla="*/ 863194 w 1600059"/>
                  <a:gd name="connsiteY134" fmla="*/ 2519665 h 2594223"/>
                  <a:gd name="connsiteX135" fmla="*/ 864882 w 1600059"/>
                  <a:gd name="connsiteY135" fmla="*/ 2541399 h 2594223"/>
                  <a:gd name="connsiteX136" fmla="*/ 867977 w 1600059"/>
                  <a:gd name="connsiteY136" fmla="*/ 2561024 h 2594223"/>
                  <a:gd name="connsiteX137" fmla="*/ 871634 w 1600059"/>
                  <a:gd name="connsiteY137" fmla="*/ 2578186 h 2594223"/>
                  <a:gd name="connsiteX138" fmla="*/ 875925 w 1600059"/>
                  <a:gd name="connsiteY138" fmla="*/ 2592465 h 2594223"/>
                  <a:gd name="connsiteX139" fmla="*/ 876417 w 1600059"/>
                  <a:gd name="connsiteY139" fmla="*/ 2594223 h 2594223"/>
                  <a:gd name="connsiteX140" fmla="*/ 904623 w 1600059"/>
                  <a:gd name="connsiteY140" fmla="*/ 2543228 h 2594223"/>
                  <a:gd name="connsiteX141" fmla="*/ 1347052 w 1600059"/>
                  <a:gd name="connsiteY141" fmla="*/ 2168676 h 2594223"/>
                  <a:gd name="connsiteX142" fmla="*/ 1541960 w 1600059"/>
                  <a:gd name="connsiteY142" fmla="*/ 2012876 h 2594223"/>
                  <a:gd name="connsiteX143" fmla="*/ 1578114 w 1600059"/>
                  <a:gd name="connsiteY143" fmla="*/ 1960966 h 2594223"/>
                  <a:gd name="connsiteX144" fmla="*/ 1566016 w 1600059"/>
                  <a:gd name="connsiteY144" fmla="*/ 1958786 h 2594223"/>
                  <a:gd name="connsiteX145" fmla="*/ 1514528 w 1600059"/>
                  <a:gd name="connsiteY145" fmla="*/ 1945984 h 259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1600059" h="2594223">
                    <a:moveTo>
                      <a:pt x="1514458" y="1946265"/>
                    </a:moveTo>
                    <a:cubicBezTo>
                      <a:pt x="1489206" y="1929244"/>
                      <a:pt x="1457132" y="1907720"/>
                      <a:pt x="1448761" y="1876208"/>
                    </a:cubicBezTo>
                    <a:cubicBezTo>
                      <a:pt x="1442712" y="1853489"/>
                      <a:pt x="1448128" y="1832176"/>
                      <a:pt x="1456921" y="1811638"/>
                    </a:cubicBezTo>
                    <a:cubicBezTo>
                      <a:pt x="1442431" y="1797640"/>
                      <a:pt x="1428152" y="1781251"/>
                      <a:pt x="1420626" y="1762541"/>
                    </a:cubicBezTo>
                    <a:lnTo>
                      <a:pt x="1416265" y="1723292"/>
                    </a:lnTo>
                    <a:cubicBezTo>
                      <a:pt x="1419008" y="1704442"/>
                      <a:pt x="1427097" y="1687139"/>
                      <a:pt x="1436030" y="1670257"/>
                    </a:cubicBezTo>
                    <a:cubicBezTo>
                      <a:pt x="1416476" y="1643810"/>
                      <a:pt x="1401494" y="1613987"/>
                      <a:pt x="1406207" y="1580013"/>
                    </a:cubicBezTo>
                    <a:cubicBezTo>
                      <a:pt x="1409864" y="1553355"/>
                      <a:pt x="1424495" y="1531409"/>
                      <a:pt x="1440813" y="1510870"/>
                    </a:cubicBezTo>
                    <a:cubicBezTo>
                      <a:pt x="1424354" y="1468316"/>
                      <a:pt x="1424987" y="1417883"/>
                      <a:pt x="1467120" y="1389536"/>
                    </a:cubicBezTo>
                    <a:cubicBezTo>
                      <a:pt x="1484142" y="1378071"/>
                      <a:pt x="1504118" y="1371389"/>
                      <a:pt x="1521773" y="1360557"/>
                    </a:cubicBezTo>
                    <a:cubicBezTo>
                      <a:pt x="1532394" y="1354016"/>
                      <a:pt x="1536474" y="1340651"/>
                      <a:pt x="1544633" y="1331226"/>
                    </a:cubicBezTo>
                    <a:cubicBezTo>
                      <a:pt x="1553636" y="1320675"/>
                      <a:pt x="1563835" y="1311109"/>
                      <a:pt x="1575441" y="1303372"/>
                    </a:cubicBezTo>
                    <a:cubicBezTo>
                      <a:pt x="1583600" y="1297956"/>
                      <a:pt x="1591830" y="1293314"/>
                      <a:pt x="1600059" y="1289374"/>
                    </a:cubicBezTo>
                    <a:cubicBezTo>
                      <a:pt x="1594925" y="1250688"/>
                      <a:pt x="1585992" y="1212917"/>
                      <a:pt x="1571924" y="1174301"/>
                    </a:cubicBezTo>
                    <a:cubicBezTo>
                      <a:pt x="1530635" y="1060915"/>
                      <a:pt x="1464025" y="956392"/>
                      <a:pt x="1387778" y="863405"/>
                    </a:cubicBezTo>
                    <a:cubicBezTo>
                      <a:pt x="1337275" y="801788"/>
                      <a:pt x="1281637" y="736233"/>
                      <a:pt x="1216223" y="689669"/>
                    </a:cubicBezTo>
                    <a:cubicBezTo>
                      <a:pt x="1171206" y="657665"/>
                      <a:pt x="1128721" y="630303"/>
                      <a:pt x="1093904" y="586130"/>
                    </a:cubicBezTo>
                    <a:cubicBezTo>
                      <a:pt x="1068512" y="553845"/>
                      <a:pt x="1049239" y="518113"/>
                      <a:pt x="1041431" y="477739"/>
                    </a:cubicBezTo>
                    <a:cubicBezTo>
                      <a:pt x="1035734" y="448337"/>
                      <a:pt x="1024831" y="394458"/>
                      <a:pt x="1052686" y="371950"/>
                    </a:cubicBezTo>
                    <a:cubicBezTo>
                      <a:pt x="1058453" y="367307"/>
                      <a:pt x="1065065" y="363931"/>
                      <a:pt x="1072240" y="361610"/>
                    </a:cubicBezTo>
                    <a:cubicBezTo>
                      <a:pt x="1072732" y="361469"/>
                      <a:pt x="1073084" y="361258"/>
                      <a:pt x="1073576" y="361118"/>
                    </a:cubicBezTo>
                    <a:cubicBezTo>
                      <a:pt x="1142789" y="340860"/>
                      <a:pt x="1207500" y="288388"/>
                      <a:pt x="1244639" y="223395"/>
                    </a:cubicBezTo>
                    <a:cubicBezTo>
                      <a:pt x="1243303" y="223536"/>
                      <a:pt x="1242037" y="223606"/>
                      <a:pt x="1240700" y="223747"/>
                    </a:cubicBezTo>
                    <a:cubicBezTo>
                      <a:pt x="1224733" y="225716"/>
                      <a:pt x="1210736" y="199058"/>
                      <a:pt x="1205531" y="187030"/>
                    </a:cubicBezTo>
                    <a:cubicBezTo>
                      <a:pt x="1203702" y="183161"/>
                      <a:pt x="1202014" y="179222"/>
                      <a:pt x="1200537" y="175213"/>
                    </a:cubicBezTo>
                    <a:cubicBezTo>
                      <a:pt x="1196809" y="165366"/>
                      <a:pt x="1193996" y="155237"/>
                      <a:pt x="1191674" y="145038"/>
                    </a:cubicBezTo>
                    <a:cubicBezTo>
                      <a:pt x="1180420" y="98685"/>
                      <a:pt x="1180209" y="48534"/>
                      <a:pt x="1185133" y="0"/>
                    </a:cubicBezTo>
                    <a:cubicBezTo>
                      <a:pt x="1171980" y="13997"/>
                      <a:pt x="1158263" y="27432"/>
                      <a:pt x="1144407" y="40585"/>
                    </a:cubicBezTo>
                    <a:cubicBezTo>
                      <a:pt x="1122954" y="61054"/>
                      <a:pt x="1099953" y="80819"/>
                      <a:pt x="1077796" y="101358"/>
                    </a:cubicBezTo>
                    <a:cubicBezTo>
                      <a:pt x="1076741" y="102905"/>
                      <a:pt x="1075686" y="104453"/>
                      <a:pt x="1074490" y="106141"/>
                    </a:cubicBezTo>
                    <a:cubicBezTo>
                      <a:pt x="1070622" y="111346"/>
                      <a:pt x="1066753" y="117887"/>
                      <a:pt x="1062463" y="124851"/>
                    </a:cubicBezTo>
                    <a:cubicBezTo>
                      <a:pt x="1057961" y="131744"/>
                      <a:pt x="1053952" y="139763"/>
                      <a:pt x="1049239" y="148062"/>
                    </a:cubicBezTo>
                    <a:cubicBezTo>
                      <a:pt x="1044737" y="156433"/>
                      <a:pt x="1040306" y="165436"/>
                      <a:pt x="1035734" y="174721"/>
                    </a:cubicBezTo>
                    <a:cubicBezTo>
                      <a:pt x="1031443" y="184216"/>
                      <a:pt x="1026731" y="193853"/>
                      <a:pt x="1022581" y="203982"/>
                    </a:cubicBezTo>
                    <a:cubicBezTo>
                      <a:pt x="1018220" y="214040"/>
                      <a:pt x="1014070" y="224309"/>
                      <a:pt x="1010060" y="234719"/>
                    </a:cubicBezTo>
                    <a:cubicBezTo>
                      <a:pt x="1005910" y="245059"/>
                      <a:pt x="1002393" y="255610"/>
                      <a:pt x="998595" y="265950"/>
                    </a:cubicBezTo>
                    <a:cubicBezTo>
                      <a:pt x="995219" y="276360"/>
                      <a:pt x="991561" y="286559"/>
                      <a:pt x="988678" y="296617"/>
                    </a:cubicBezTo>
                    <a:cubicBezTo>
                      <a:pt x="985583" y="306605"/>
                      <a:pt x="982769" y="316312"/>
                      <a:pt x="980307" y="325597"/>
                    </a:cubicBezTo>
                    <a:cubicBezTo>
                      <a:pt x="977634" y="334811"/>
                      <a:pt x="975735" y="343674"/>
                      <a:pt x="973695" y="351833"/>
                    </a:cubicBezTo>
                    <a:cubicBezTo>
                      <a:pt x="972007" y="360063"/>
                      <a:pt x="970389" y="367519"/>
                      <a:pt x="968983" y="374201"/>
                    </a:cubicBezTo>
                    <a:cubicBezTo>
                      <a:pt x="967857" y="380953"/>
                      <a:pt x="966943" y="386791"/>
                      <a:pt x="966099" y="391574"/>
                    </a:cubicBezTo>
                    <a:cubicBezTo>
                      <a:pt x="964974" y="401281"/>
                      <a:pt x="964340" y="406838"/>
                      <a:pt x="964340" y="406838"/>
                    </a:cubicBezTo>
                    <a:cubicBezTo>
                      <a:pt x="964340" y="406838"/>
                      <a:pt x="964692" y="401281"/>
                      <a:pt x="965255" y="391434"/>
                    </a:cubicBezTo>
                    <a:cubicBezTo>
                      <a:pt x="965818" y="386580"/>
                      <a:pt x="966451" y="380601"/>
                      <a:pt x="967154" y="373849"/>
                    </a:cubicBezTo>
                    <a:cubicBezTo>
                      <a:pt x="968209" y="367096"/>
                      <a:pt x="969334" y="359500"/>
                      <a:pt x="970601" y="351130"/>
                    </a:cubicBezTo>
                    <a:cubicBezTo>
                      <a:pt x="972218" y="342900"/>
                      <a:pt x="973625" y="333826"/>
                      <a:pt x="975735" y="324471"/>
                    </a:cubicBezTo>
                    <a:cubicBezTo>
                      <a:pt x="977634" y="315046"/>
                      <a:pt x="979955" y="305128"/>
                      <a:pt x="982488" y="294859"/>
                    </a:cubicBezTo>
                    <a:cubicBezTo>
                      <a:pt x="984809" y="284589"/>
                      <a:pt x="987974" y="274179"/>
                      <a:pt x="990717" y="263418"/>
                    </a:cubicBezTo>
                    <a:cubicBezTo>
                      <a:pt x="993953" y="252867"/>
                      <a:pt x="996907" y="241964"/>
                      <a:pt x="1000494" y="231273"/>
                    </a:cubicBezTo>
                    <a:cubicBezTo>
                      <a:pt x="1003941" y="220581"/>
                      <a:pt x="1007528" y="209890"/>
                      <a:pt x="1011397" y="199480"/>
                    </a:cubicBezTo>
                    <a:cubicBezTo>
                      <a:pt x="1014984" y="188999"/>
                      <a:pt x="1019275" y="178871"/>
                      <a:pt x="1023073" y="169023"/>
                    </a:cubicBezTo>
                    <a:cubicBezTo>
                      <a:pt x="1026309" y="161356"/>
                      <a:pt x="1029544" y="153971"/>
                      <a:pt x="1032709" y="146796"/>
                    </a:cubicBezTo>
                    <a:cubicBezTo>
                      <a:pt x="1022018" y="159035"/>
                      <a:pt x="1011960" y="171696"/>
                      <a:pt x="1003167" y="185272"/>
                    </a:cubicBezTo>
                    <a:cubicBezTo>
                      <a:pt x="980940" y="219386"/>
                      <a:pt x="953930" y="252093"/>
                      <a:pt x="916018" y="269185"/>
                    </a:cubicBezTo>
                    <a:cubicBezTo>
                      <a:pt x="880638" y="285082"/>
                      <a:pt x="843780" y="279455"/>
                      <a:pt x="810651" y="262433"/>
                    </a:cubicBezTo>
                    <a:cubicBezTo>
                      <a:pt x="728988" y="299009"/>
                      <a:pt x="654640" y="258916"/>
                      <a:pt x="602730" y="189914"/>
                    </a:cubicBezTo>
                    <a:cubicBezTo>
                      <a:pt x="594079" y="178378"/>
                      <a:pt x="584864" y="167265"/>
                      <a:pt x="575439" y="156433"/>
                    </a:cubicBezTo>
                    <a:cubicBezTo>
                      <a:pt x="578323" y="163185"/>
                      <a:pt x="580996" y="170219"/>
                      <a:pt x="583950" y="177464"/>
                    </a:cubicBezTo>
                    <a:cubicBezTo>
                      <a:pt x="587467" y="186538"/>
                      <a:pt x="591406" y="195752"/>
                      <a:pt x="594501" y="205459"/>
                    </a:cubicBezTo>
                    <a:cubicBezTo>
                      <a:pt x="597736" y="215095"/>
                      <a:pt x="601042" y="224942"/>
                      <a:pt x="604348" y="234719"/>
                    </a:cubicBezTo>
                    <a:cubicBezTo>
                      <a:pt x="607584" y="244567"/>
                      <a:pt x="609834" y="254696"/>
                      <a:pt x="612578" y="264473"/>
                    </a:cubicBezTo>
                    <a:cubicBezTo>
                      <a:pt x="614969" y="274320"/>
                      <a:pt x="618205" y="283886"/>
                      <a:pt x="619823" y="293452"/>
                    </a:cubicBezTo>
                    <a:cubicBezTo>
                      <a:pt x="621581" y="302948"/>
                      <a:pt x="623340" y="312162"/>
                      <a:pt x="624957" y="320884"/>
                    </a:cubicBezTo>
                    <a:cubicBezTo>
                      <a:pt x="626364" y="329606"/>
                      <a:pt x="628545" y="337765"/>
                      <a:pt x="629107" y="345503"/>
                    </a:cubicBezTo>
                    <a:cubicBezTo>
                      <a:pt x="632132" y="376240"/>
                      <a:pt x="634172" y="396709"/>
                      <a:pt x="634172" y="396709"/>
                    </a:cubicBezTo>
                    <a:cubicBezTo>
                      <a:pt x="634172" y="396709"/>
                      <a:pt x="630936" y="376451"/>
                      <a:pt x="626012" y="345995"/>
                    </a:cubicBezTo>
                    <a:cubicBezTo>
                      <a:pt x="625028" y="338398"/>
                      <a:pt x="622355" y="330380"/>
                      <a:pt x="620385" y="321869"/>
                    </a:cubicBezTo>
                    <a:cubicBezTo>
                      <a:pt x="618275" y="313358"/>
                      <a:pt x="615954" y="304355"/>
                      <a:pt x="613633" y="295070"/>
                    </a:cubicBezTo>
                    <a:cubicBezTo>
                      <a:pt x="611452" y="285715"/>
                      <a:pt x="607724" y="276501"/>
                      <a:pt x="604700" y="266935"/>
                    </a:cubicBezTo>
                    <a:cubicBezTo>
                      <a:pt x="601394" y="257439"/>
                      <a:pt x="598580" y="247591"/>
                      <a:pt x="594782" y="238166"/>
                    </a:cubicBezTo>
                    <a:cubicBezTo>
                      <a:pt x="590913" y="228741"/>
                      <a:pt x="587115" y="219245"/>
                      <a:pt x="583317" y="209960"/>
                    </a:cubicBezTo>
                    <a:cubicBezTo>
                      <a:pt x="579730" y="200605"/>
                      <a:pt x="575298" y="191743"/>
                      <a:pt x="571289" y="183021"/>
                    </a:cubicBezTo>
                    <a:cubicBezTo>
                      <a:pt x="567139" y="174439"/>
                      <a:pt x="563552" y="165928"/>
                      <a:pt x="559332" y="158191"/>
                    </a:cubicBezTo>
                    <a:cubicBezTo>
                      <a:pt x="555252" y="150454"/>
                      <a:pt x="551454" y="143068"/>
                      <a:pt x="547937" y="136316"/>
                    </a:cubicBezTo>
                    <a:cubicBezTo>
                      <a:pt x="543154" y="127594"/>
                      <a:pt x="538933" y="119927"/>
                      <a:pt x="535276" y="113456"/>
                    </a:cubicBezTo>
                    <a:cubicBezTo>
                      <a:pt x="512134" y="90033"/>
                      <a:pt x="488008" y="67525"/>
                      <a:pt x="464234" y="44735"/>
                    </a:cubicBezTo>
                    <a:cubicBezTo>
                      <a:pt x="449885" y="30949"/>
                      <a:pt x="433355" y="17092"/>
                      <a:pt x="417740" y="2180"/>
                    </a:cubicBezTo>
                    <a:cubicBezTo>
                      <a:pt x="422523" y="57959"/>
                      <a:pt x="422242" y="114863"/>
                      <a:pt x="409933" y="168531"/>
                    </a:cubicBezTo>
                    <a:cubicBezTo>
                      <a:pt x="408455" y="175072"/>
                      <a:pt x="402969" y="180278"/>
                      <a:pt x="396639" y="182317"/>
                    </a:cubicBezTo>
                    <a:cubicBezTo>
                      <a:pt x="416685" y="215517"/>
                      <a:pt x="439827" y="246958"/>
                      <a:pt x="466414" y="275234"/>
                    </a:cubicBezTo>
                    <a:cubicBezTo>
                      <a:pt x="487375" y="297602"/>
                      <a:pt x="509954" y="320673"/>
                      <a:pt x="537386" y="335163"/>
                    </a:cubicBezTo>
                    <a:cubicBezTo>
                      <a:pt x="538511" y="335655"/>
                      <a:pt x="539566" y="336288"/>
                      <a:pt x="540551" y="336851"/>
                    </a:cubicBezTo>
                    <a:cubicBezTo>
                      <a:pt x="540692" y="336851"/>
                      <a:pt x="540832" y="336992"/>
                      <a:pt x="540973" y="337062"/>
                    </a:cubicBezTo>
                    <a:cubicBezTo>
                      <a:pt x="542028" y="337554"/>
                      <a:pt x="542943" y="338117"/>
                      <a:pt x="543857" y="338680"/>
                    </a:cubicBezTo>
                    <a:cubicBezTo>
                      <a:pt x="546389" y="340157"/>
                      <a:pt x="548359" y="341915"/>
                      <a:pt x="549695" y="343885"/>
                    </a:cubicBezTo>
                    <a:cubicBezTo>
                      <a:pt x="621229" y="407822"/>
                      <a:pt x="537386" y="512134"/>
                      <a:pt x="483718" y="557995"/>
                    </a:cubicBezTo>
                    <a:cubicBezTo>
                      <a:pt x="437294" y="597666"/>
                      <a:pt x="392981" y="639939"/>
                      <a:pt x="350215" y="683479"/>
                    </a:cubicBezTo>
                    <a:cubicBezTo>
                      <a:pt x="283253" y="751637"/>
                      <a:pt x="219104" y="823382"/>
                      <a:pt x="163115" y="900965"/>
                    </a:cubicBezTo>
                    <a:cubicBezTo>
                      <a:pt x="108181" y="977072"/>
                      <a:pt x="55708" y="1060704"/>
                      <a:pt x="32004" y="1152425"/>
                    </a:cubicBezTo>
                    <a:cubicBezTo>
                      <a:pt x="22157" y="1190549"/>
                      <a:pt x="16108" y="1231697"/>
                      <a:pt x="23001" y="1270946"/>
                    </a:cubicBezTo>
                    <a:cubicBezTo>
                      <a:pt x="23774" y="1275236"/>
                      <a:pt x="24337" y="1279527"/>
                      <a:pt x="25111" y="1283818"/>
                    </a:cubicBezTo>
                    <a:cubicBezTo>
                      <a:pt x="41992" y="1293876"/>
                      <a:pt x="61476" y="1300558"/>
                      <a:pt x="77513" y="1311320"/>
                    </a:cubicBezTo>
                    <a:cubicBezTo>
                      <a:pt x="122037" y="1341214"/>
                      <a:pt x="126117" y="1390099"/>
                      <a:pt x="108392" y="1435678"/>
                    </a:cubicBezTo>
                    <a:cubicBezTo>
                      <a:pt x="124710" y="1456147"/>
                      <a:pt x="139341" y="1478093"/>
                      <a:pt x="142998" y="1504751"/>
                    </a:cubicBezTo>
                    <a:cubicBezTo>
                      <a:pt x="147640" y="1538724"/>
                      <a:pt x="132729" y="1568548"/>
                      <a:pt x="113245" y="1594925"/>
                    </a:cubicBezTo>
                    <a:cubicBezTo>
                      <a:pt x="124569" y="1615675"/>
                      <a:pt x="136527" y="1639308"/>
                      <a:pt x="133784" y="1662520"/>
                    </a:cubicBezTo>
                    <a:cubicBezTo>
                      <a:pt x="132096" y="1676869"/>
                      <a:pt x="127383" y="1689389"/>
                      <a:pt x="120701" y="1700925"/>
                    </a:cubicBezTo>
                    <a:lnTo>
                      <a:pt x="96293" y="1732014"/>
                    </a:lnTo>
                    <a:cubicBezTo>
                      <a:pt x="94887" y="1733421"/>
                      <a:pt x="93550" y="1734898"/>
                      <a:pt x="92143" y="1736235"/>
                    </a:cubicBezTo>
                    <a:cubicBezTo>
                      <a:pt x="102905" y="1761275"/>
                      <a:pt x="109236" y="1788918"/>
                      <a:pt x="94816" y="1814240"/>
                    </a:cubicBezTo>
                    <a:cubicBezTo>
                      <a:pt x="75895" y="1847581"/>
                      <a:pt x="41711" y="1871074"/>
                      <a:pt x="5064" y="1879233"/>
                    </a:cubicBezTo>
                    <a:cubicBezTo>
                      <a:pt x="3376" y="1879585"/>
                      <a:pt x="1688" y="1879936"/>
                      <a:pt x="0" y="1880288"/>
                    </a:cubicBezTo>
                    <a:cubicBezTo>
                      <a:pt x="17444" y="1961740"/>
                      <a:pt x="83492" y="2033204"/>
                      <a:pt x="141240" y="2087716"/>
                    </a:cubicBezTo>
                    <a:cubicBezTo>
                      <a:pt x="247732" y="2188300"/>
                      <a:pt x="373146" y="2267572"/>
                      <a:pt x="506156" y="2328203"/>
                    </a:cubicBezTo>
                    <a:cubicBezTo>
                      <a:pt x="597596" y="2369914"/>
                      <a:pt x="699657" y="2401988"/>
                      <a:pt x="776185" y="2469584"/>
                    </a:cubicBezTo>
                    <a:cubicBezTo>
                      <a:pt x="798412" y="2489208"/>
                      <a:pt x="816137" y="2510732"/>
                      <a:pt x="830697" y="2533943"/>
                    </a:cubicBezTo>
                    <a:cubicBezTo>
                      <a:pt x="830697" y="2529301"/>
                      <a:pt x="830557" y="2524799"/>
                      <a:pt x="830557" y="2519946"/>
                    </a:cubicBezTo>
                    <a:cubicBezTo>
                      <a:pt x="830697" y="2511646"/>
                      <a:pt x="831612" y="2503205"/>
                      <a:pt x="832174" y="2494413"/>
                    </a:cubicBezTo>
                    <a:cubicBezTo>
                      <a:pt x="832526" y="2485621"/>
                      <a:pt x="834144" y="2476899"/>
                      <a:pt x="835340" y="2467825"/>
                    </a:cubicBezTo>
                    <a:cubicBezTo>
                      <a:pt x="836465" y="2458752"/>
                      <a:pt x="838083" y="2449678"/>
                      <a:pt x="839912" y="2440534"/>
                    </a:cubicBezTo>
                    <a:cubicBezTo>
                      <a:pt x="843218" y="2422035"/>
                      <a:pt x="847790" y="2403395"/>
                      <a:pt x="852291" y="2384544"/>
                    </a:cubicBezTo>
                    <a:cubicBezTo>
                      <a:pt x="856863" y="2365764"/>
                      <a:pt x="861505" y="2346773"/>
                      <a:pt x="866148" y="2327711"/>
                    </a:cubicBezTo>
                    <a:cubicBezTo>
                      <a:pt x="870720" y="2308720"/>
                      <a:pt x="874659" y="2289728"/>
                      <a:pt x="878035" y="2270948"/>
                    </a:cubicBezTo>
                    <a:cubicBezTo>
                      <a:pt x="879442" y="2261523"/>
                      <a:pt x="880849" y="2252168"/>
                      <a:pt x="882185" y="2242953"/>
                    </a:cubicBezTo>
                    <a:cubicBezTo>
                      <a:pt x="882959" y="2233669"/>
                      <a:pt x="883803" y="2224524"/>
                      <a:pt x="884576" y="2215451"/>
                    </a:cubicBezTo>
                    <a:cubicBezTo>
                      <a:pt x="885139" y="2197444"/>
                      <a:pt x="885350" y="2179859"/>
                      <a:pt x="883381" y="2163400"/>
                    </a:cubicBezTo>
                    <a:cubicBezTo>
                      <a:pt x="883029" y="2159250"/>
                      <a:pt x="882677" y="2155171"/>
                      <a:pt x="882326" y="2151232"/>
                    </a:cubicBezTo>
                    <a:cubicBezTo>
                      <a:pt x="881693" y="2147152"/>
                      <a:pt x="881060" y="2143213"/>
                      <a:pt x="880427" y="2139274"/>
                    </a:cubicBezTo>
                    <a:cubicBezTo>
                      <a:pt x="879161" y="2131467"/>
                      <a:pt x="877965" y="2123870"/>
                      <a:pt x="876839" y="2116625"/>
                    </a:cubicBezTo>
                    <a:cubicBezTo>
                      <a:pt x="872127" y="2087575"/>
                      <a:pt x="868539" y="2063309"/>
                      <a:pt x="866007" y="2046357"/>
                    </a:cubicBezTo>
                    <a:cubicBezTo>
                      <a:pt x="863475" y="2029406"/>
                      <a:pt x="861998" y="2019699"/>
                      <a:pt x="861998" y="2019699"/>
                    </a:cubicBezTo>
                    <a:cubicBezTo>
                      <a:pt x="861998" y="2019699"/>
                      <a:pt x="864108" y="2029265"/>
                      <a:pt x="867695" y="2046076"/>
                    </a:cubicBezTo>
                    <a:cubicBezTo>
                      <a:pt x="871353" y="2062887"/>
                      <a:pt x="876488" y="2086802"/>
                      <a:pt x="883029" y="2115500"/>
                    </a:cubicBezTo>
                    <a:cubicBezTo>
                      <a:pt x="884647" y="2122674"/>
                      <a:pt x="886335" y="2130130"/>
                      <a:pt x="888093" y="2137868"/>
                    </a:cubicBezTo>
                    <a:cubicBezTo>
                      <a:pt x="888938" y="2141736"/>
                      <a:pt x="889852" y="2145675"/>
                      <a:pt x="890766" y="2149684"/>
                    </a:cubicBezTo>
                    <a:cubicBezTo>
                      <a:pt x="891399" y="2153834"/>
                      <a:pt x="892032" y="2157984"/>
                      <a:pt x="892736" y="2162205"/>
                    </a:cubicBezTo>
                    <a:cubicBezTo>
                      <a:pt x="895901" y="2179086"/>
                      <a:pt x="896816" y="2197092"/>
                      <a:pt x="897449" y="2215803"/>
                    </a:cubicBezTo>
                    <a:cubicBezTo>
                      <a:pt x="897238" y="2225157"/>
                      <a:pt x="897027" y="2234653"/>
                      <a:pt x="896816" y="2244219"/>
                    </a:cubicBezTo>
                    <a:cubicBezTo>
                      <a:pt x="895971" y="2253785"/>
                      <a:pt x="895198" y="2263422"/>
                      <a:pt x="894354" y="2273199"/>
                    </a:cubicBezTo>
                    <a:cubicBezTo>
                      <a:pt x="892103" y="2292612"/>
                      <a:pt x="889360" y="2312236"/>
                      <a:pt x="885983" y="2331650"/>
                    </a:cubicBezTo>
                    <a:cubicBezTo>
                      <a:pt x="882537" y="2350993"/>
                      <a:pt x="879161" y="2370336"/>
                      <a:pt x="875784" y="2389328"/>
                    </a:cubicBezTo>
                    <a:cubicBezTo>
                      <a:pt x="872549" y="2408248"/>
                      <a:pt x="869313" y="2426818"/>
                      <a:pt x="867273" y="2444754"/>
                    </a:cubicBezTo>
                    <a:cubicBezTo>
                      <a:pt x="866007" y="2453687"/>
                      <a:pt x="865022" y="2462480"/>
                      <a:pt x="864530" y="2471061"/>
                    </a:cubicBezTo>
                    <a:cubicBezTo>
                      <a:pt x="863967" y="2479642"/>
                      <a:pt x="862983" y="2488012"/>
                      <a:pt x="863194" y="2496101"/>
                    </a:cubicBezTo>
                    <a:cubicBezTo>
                      <a:pt x="863194" y="2504190"/>
                      <a:pt x="862842" y="2512068"/>
                      <a:pt x="863194" y="2519665"/>
                    </a:cubicBezTo>
                    <a:cubicBezTo>
                      <a:pt x="863756" y="2527191"/>
                      <a:pt x="864319" y="2534436"/>
                      <a:pt x="864882" y="2541399"/>
                    </a:cubicBezTo>
                    <a:cubicBezTo>
                      <a:pt x="865233" y="2548363"/>
                      <a:pt x="867062" y="2554764"/>
                      <a:pt x="867977" y="2561024"/>
                    </a:cubicBezTo>
                    <a:cubicBezTo>
                      <a:pt x="869243" y="2567143"/>
                      <a:pt x="869735" y="2573263"/>
                      <a:pt x="871634" y="2578186"/>
                    </a:cubicBezTo>
                    <a:cubicBezTo>
                      <a:pt x="873182" y="2583321"/>
                      <a:pt x="874589" y="2588104"/>
                      <a:pt x="875925" y="2592465"/>
                    </a:cubicBezTo>
                    <a:cubicBezTo>
                      <a:pt x="876136" y="2593098"/>
                      <a:pt x="876277" y="2593661"/>
                      <a:pt x="876417" y="2594223"/>
                    </a:cubicBezTo>
                    <a:cubicBezTo>
                      <a:pt x="884928" y="2576709"/>
                      <a:pt x="894213" y="2559617"/>
                      <a:pt x="904623" y="2543228"/>
                    </a:cubicBezTo>
                    <a:cubicBezTo>
                      <a:pt x="1010694" y="2375893"/>
                      <a:pt x="1185344" y="2274535"/>
                      <a:pt x="1347052" y="2168676"/>
                    </a:cubicBezTo>
                    <a:cubicBezTo>
                      <a:pt x="1416124" y="2123448"/>
                      <a:pt x="1488221" y="2076532"/>
                      <a:pt x="1541960" y="2012876"/>
                    </a:cubicBezTo>
                    <a:cubicBezTo>
                      <a:pt x="1555183" y="1997261"/>
                      <a:pt x="1568266" y="1979747"/>
                      <a:pt x="1578114" y="1960966"/>
                    </a:cubicBezTo>
                    <a:cubicBezTo>
                      <a:pt x="1574104" y="1960263"/>
                      <a:pt x="1570025" y="1959630"/>
                      <a:pt x="1566016" y="1958786"/>
                    </a:cubicBezTo>
                    <a:cubicBezTo>
                      <a:pt x="1551174" y="1955761"/>
                      <a:pt x="1527400" y="1954636"/>
                      <a:pt x="1514528" y="1945984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37" name="Freeform: Shape 1236">
                <a:extLst>
                  <a:ext uri="{FF2B5EF4-FFF2-40B4-BE49-F238E27FC236}">
                    <a16:creationId xmlns:a16="http://schemas.microsoft.com/office/drawing/2014/main" id="{5DFBD7EB-44C4-BC3E-F5E3-7FF13F964DA1}"/>
                  </a:ext>
                </a:extLst>
              </p:cNvPr>
              <p:cNvSpPr/>
              <p:nvPr/>
            </p:nvSpPr>
            <p:spPr>
              <a:xfrm>
                <a:off x="1556519" y="3270034"/>
                <a:ext cx="439685" cy="55549"/>
              </a:xfrm>
              <a:custGeom>
                <a:avLst/>
                <a:gdLst>
                  <a:gd name="connsiteX0" fmla="*/ 9144 w 439685"/>
                  <a:gd name="connsiteY0" fmla="*/ 70 h 55549"/>
                  <a:gd name="connsiteX1" fmla="*/ 26940 w 439685"/>
                  <a:gd name="connsiteY1" fmla="*/ 6260 h 55549"/>
                  <a:gd name="connsiteX2" fmla="*/ 46564 w 439685"/>
                  <a:gd name="connsiteY2" fmla="*/ 11536 h 55549"/>
                  <a:gd name="connsiteX3" fmla="*/ 73152 w 439685"/>
                  <a:gd name="connsiteY3" fmla="*/ 17374 h 55549"/>
                  <a:gd name="connsiteX4" fmla="*/ 105437 w 439685"/>
                  <a:gd name="connsiteY4" fmla="*/ 23141 h 55549"/>
                  <a:gd name="connsiteX5" fmla="*/ 141802 w 439685"/>
                  <a:gd name="connsiteY5" fmla="*/ 28558 h 55549"/>
                  <a:gd name="connsiteX6" fmla="*/ 221426 w 439685"/>
                  <a:gd name="connsiteY6" fmla="*/ 38124 h 55549"/>
                  <a:gd name="connsiteX7" fmla="*/ 439686 w 439685"/>
                  <a:gd name="connsiteY7" fmla="*/ 55075 h 55549"/>
                  <a:gd name="connsiteX8" fmla="*/ 220370 w 439685"/>
                  <a:gd name="connsiteY8" fmla="*/ 53176 h 55549"/>
                  <a:gd name="connsiteX9" fmla="*/ 139692 w 439685"/>
                  <a:gd name="connsiteY9" fmla="*/ 49096 h 55549"/>
                  <a:gd name="connsiteX10" fmla="*/ 102483 w 439685"/>
                  <a:gd name="connsiteY10" fmla="*/ 46142 h 55549"/>
                  <a:gd name="connsiteX11" fmla="*/ 69072 w 439685"/>
                  <a:gd name="connsiteY11" fmla="*/ 42555 h 55549"/>
                  <a:gd name="connsiteX12" fmla="*/ 40585 w 439685"/>
                  <a:gd name="connsiteY12" fmla="*/ 38335 h 55549"/>
                  <a:gd name="connsiteX13" fmla="*/ 18147 w 439685"/>
                  <a:gd name="connsiteY13" fmla="*/ 33833 h 55549"/>
                  <a:gd name="connsiteX14" fmla="*/ 0 w 439685"/>
                  <a:gd name="connsiteY14" fmla="*/ 28839 h 55549"/>
                  <a:gd name="connsiteX15" fmla="*/ 9214 w 439685"/>
                  <a:gd name="connsiteY15" fmla="*/ 0 h 5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9685" h="55549">
                    <a:moveTo>
                      <a:pt x="9144" y="70"/>
                    </a:moveTo>
                    <a:cubicBezTo>
                      <a:pt x="9144" y="70"/>
                      <a:pt x="15615" y="2321"/>
                      <a:pt x="26940" y="6260"/>
                    </a:cubicBezTo>
                    <a:cubicBezTo>
                      <a:pt x="32496" y="8089"/>
                      <a:pt x="38968" y="9425"/>
                      <a:pt x="46564" y="11536"/>
                    </a:cubicBezTo>
                    <a:cubicBezTo>
                      <a:pt x="53879" y="13716"/>
                      <a:pt x="63445" y="15193"/>
                      <a:pt x="73152" y="17374"/>
                    </a:cubicBezTo>
                    <a:cubicBezTo>
                      <a:pt x="82999" y="19624"/>
                      <a:pt x="93972" y="21102"/>
                      <a:pt x="105437" y="23141"/>
                    </a:cubicBezTo>
                    <a:cubicBezTo>
                      <a:pt x="116903" y="25181"/>
                      <a:pt x="129141" y="26658"/>
                      <a:pt x="141802" y="28558"/>
                    </a:cubicBezTo>
                    <a:cubicBezTo>
                      <a:pt x="167124" y="32074"/>
                      <a:pt x="194205" y="35169"/>
                      <a:pt x="221426" y="38124"/>
                    </a:cubicBezTo>
                    <a:cubicBezTo>
                      <a:pt x="330169" y="49448"/>
                      <a:pt x="439686" y="55075"/>
                      <a:pt x="439686" y="55075"/>
                    </a:cubicBezTo>
                    <a:cubicBezTo>
                      <a:pt x="439686" y="55075"/>
                      <a:pt x="330098" y="56974"/>
                      <a:pt x="220370" y="53176"/>
                    </a:cubicBezTo>
                    <a:cubicBezTo>
                      <a:pt x="192938" y="52121"/>
                      <a:pt x="165507" y="50855"/>
                      <a:pt x="139692" y="49096"/>
                    </a:cubicBezTo>
                    <a:cubicBezTo>
                      <a:pt x="126820" y="48041"/>
                      <a:pt x="114370" y="47408"/>
                      <a:pt x="102483" y="46142"/>
                    </a:cubicBezTo>
                    <a:cubicBezTo>
                      <a:pt x="90666" y="44876"/>
                      <a:pt x="79482" y="44102"/>
                      <a:pt x="69072" y="42555"/>
                    </a:cubicBezTo>
                    <a:cubicBezTo>
                      <a:pt x="58592" y="41007"/>
                      <a:pt x="49448" y="40234"/>
                      <a:pt x="40585" y="38335"/>
                    </a:cubicBezTo>
                    <a:cubicBezTo>
                      <a:pt x="31934" y="36646"/>
                      <a:pt x="24056" y="35380"/>
                      <a:pt x="18147" y="33833"/>
                    </a:cubicBezTo>
                    <a:cubicBezTo>
                      <a:pt x="6612" y="30668"/>
                      <a:pt x="0" y="28839"/>
                      <a:pt x="0" y="28839"/>
                    </a:cubicBezTo>
                    <a:lnTo>
                      <a:pt x="9214" y="0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38" name="Freeform: Shape 1237">
                <a:extLst>
                  <a:ext uri="{FF2B5EF4-FFF2-40B4-BE49-F238E27FC236}">
                    <a16:creationId xmlns:a16="http://schemas.microsoft.com/office/drawing/2014/main" id="{0E277C81-30FD-CD82-74EF-D9D05DAB1932}"/>
                  </a:ext>
                </a:extLst>
              </p:cNvPr>
              <p:cNvSpPr/>
              <p:nvPr/>
            </p:nvSpPr>
            <p:spPr>
              <a:xfrm>
                <a:off x="2585923" y="3515726"/>
                <a:ext cx="342688" cy="192094"/>
              </a:xfrm>
              <a:custGeom>
                <a:avLst/>
                <a:gdLst>
                  <a:gd name="connsiteX0" fmla="*/ 341071 w 342688"/>
                  <a:gd name="connsiteY0" fmla="*/ 27784 h 192094"/>
                  <a:gd name="connsiteX1" fmla="*/ 342056 w 342688"/>
                  <a:gd name="connsiteY1" fmla="*/ 0 h 192094"/>
                  <a:gd name="connsiteX2" fmla="*/ 308012 w 342688"/>
                  <a:gd name="connsiteY2" fmla="*/ 24337 h 192094"/>
                  <a:gd name="connsiteX3" fmla="*/ 281846 w 342688"/>
                  <a:gd name="connsiteY3" fmla="*/ 41500 h 192094"/>
                  <a:gd name="connsiteX4" fmla="*/ 252445 w 342688"/>
                  <a:gd name="connsiteY4" fmla="*/ 60210 h 192094"/>
                  <a:gd name="connsiteX5" fmla="*/ 220300 w 342688"/>
                  <a:gd name="connsiteY5" fmla="*/ 79553 h 192094"/>
                  <a:gd name="connsiteX6" fmla="*/ 186678 w 342688"/>
                  <a:gd name="connsiteY6" fmla="*/ 99037 h 192094"/>
                  <a:gd name="connsiteX7" fmla="*/ 152564 w 342688"/>
                  <a:gd name="connsiteY7" fmla="*/ 117606 h 192094"/>
                  <a:gd name="connsiteX8" fmla="*/ 119294 w 342688"/>
                  <a:gd name="connsiteY8" fmla="*/ 135331 h 192094"/>
                  <a:gd name="connsiteX9" fmla="*/ 59365 w 342688"/>
                  <a:gd name="connsiteY9" fmla="*/ 164944 h 192094"/>
                  <a:gd name="connsiteX10" fmla="*/ 16459 w 342688"/>
                  <a:gd name="connsiteY10" fmla="*/ 184849 h 192094"/>
                  <a:gd name="connsiteX11" fmla="*/ 0 w 342688"/>
                  <a:gd name="connsiteY11" fmla="*/ 192095 h 192094"/>
                  <a:gd name="connsiteX12" fmla="*/ 16881 w 342688"/>
                  <a:gd name="connsiteY12" fmla="*/ 186045 h 192094"/>
                  <a:gd name="connsiteX13" fmla="*/ 61194 w 342688"/>
                  <a:gd name="connsiteY13" fmla="*/ 169235 h 192094"/>
                  <a:gd name="connsiteX14" fmla="*/ 123303 w 342688"/>
                  <a:gd name="connsiteY14" fmla="*/ 143913 h 192094"/>
                  <a:gd name="connsiteX15" fmla="*/ 157910 w 342688"/>
                  <a:gd name="connsiteY15" fmla="*/ 128579 h 192094"/>
                  <a:gd name="connsiteX16" fmla="*/ 193501 w 342688"/>
                  <a:gd name="connsiteY16" fmla="*/ 112401 h 192094"/>
                  <a:gd name="connsiteX17" fmla="*/ 228741 w 342688"/>
                  <a:gd name="connsiteY17" fmla="*/ 95309 h 192094"/>
                  <a:gd name="connsiteX18" fmla="*/ 262644 w 342688"/>
                  <a:gd name="connsiteY18" fmla="*/ 78076 h 192094"/>
                  <a:gd name="connsiteX19" fmla="*/ 294085 w 342688"/>
                  <a:gd name="connsiteY19" fmla="*/ 61124 h 192094"/>
                  <a:gd name="connsiteX20" fmla="*/ 322009 w 342688"/>
                  <a:gd name="connsiteY20" fmla="*/ 45509 h 192094"/>
                  <a:gd name="connsiteX21" fmla="*/ 342689 w 342688"/>
                  <a:gd name="connsiteY21" fmla="*/ 32919 h 192094"/>
                  <a:gd name="connsiteX22" fmla="*/ 340930 w 342688"/>
                  <a:gd name="connsiteY22" fmla="*/ 27713 h 192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42688" h="192094">
                    <a:moveTo>
                      <a:pt x="341071" y="27784"/>
                    </a:moveTo>
                    <a:cubicBezTo>
                      <a:pt x="337484" y="18569"/>
                      <a:pt x="338398" y="8792"/>
                      <a:pt x="342056" y="0"/>
                    </a:cubicBezTo>
                    <a:cubicBezTo>
                      <a:pt x="333123" y="6401"/>
                      <a:pt x="321658" y="14631"/>
                      <a:pt x="308012" y="24337"/>
                    </a:cubicBezTo>
                    <a:cubicBezTo>
                      <a:pt x="300134" y="30316"/>
                      <a:pt x="291131" y="35451"/>
                      <a:pt x="281846" y="41500"/>
                    </a:cubicBezTo>
                    <a:cubicBezTo>
                      <a:pt x="272491" y="47478"/>
                      <a:pt x="262644" y="53739"/>
                      <a:pt x="252445" y="60210"/>
                    </a:cubicBezTo>
                    <a:cubicBezTo>
                      <a:pt x="242316" y="66892"/>
                      <a:pt x="231414" y="73152"/>
                      <a:pt x="220300" y="79553"/>
                    </a:cubicBezTo>
                    <a:cubicBezTo>
                      <a:pt x="209187" y="85954"/>
                      <a:pt x="197932" y="92495"/>
                      <a:pt x="186678" y="99037"/>
                    </a:cubicBezTo>
                    <a:cubicBezTo>
                      <a:pt x="175494" y="105719"/>
                      <a:pt x="163818" y="111487"/>
                      <a:pt x="152564" y="117606"/>
                    </a:cubicBezTo>
                    <a:cubicBezTo>
                      <a:pt x="141240" y="123655"/>
                      <a:pt x="130056" y="129564"/>
                      <a:pt x="119294" y="135331"/>
                    </a:cubicBezTo>
                    <a:cubicBezTo>
                      <a:pt x="97419" y="146163"/>
                      <a:pt x="77161" y="156785"/>
                      <a:pt x="59365" y="164944"/>
                    </a:cubicBezTo>
                    <a:cubicBezTo>
                      <a:pt x="41711" y="173455"/>
                      <a:pt x="26869" y="180278"/>
                      <a:pt x="16459" y="184849"/>
                    </a:cubicBezTo>
                    <a:cubicBezTo>
                      <a:pt x="5979" y="189492"/>
                      <a:pt x="0" y="192095"/>
                      <a:pt x="0" y="192095"/>
                    </a:cubicBezTo>
                    <a:cubicBezTo>
                      <a:pt x="0" y="192095"/>
                      <a:pt x="6119" y="189914"/>
                      <a:pt x="16881" y="186045"/>
                    </a:cubicBezTo>
                    <a:cubicBezTo>
                      <a:pt x="27643" y="182177"/>
                      <a:pt x="42977" y="176409"/>
                      <a:pt x="61194" y="169235"/>
                    </a:cubicBezTo>
                    <a:cubicBezTo>
                      <a:pt x="79623" y="162341"/>
                      <a:pt x="100514" y="153197"/>
                      <a:pt x="123303" y="143913"/>
                    </a:cubicBezTo>
                    <a:cubicBezTo>
                      <a:pt x="134557" y="138918"/>
                      <a:pt x="146163" y="133854"/>
                      <a:pt x="157910" y="128579"/>
                    </a:cubicBezTo>
                    <a:cubicBezTo>
                      <a:pt x="169656" y="123233"/>
                      <a:pt x="181825" y="118239"/>
                      <a:pt x="193501" y="112401"/>
                    </a:cubicBezTo>
                    <a:cubicBezTo>
                      <a:pt x="205318" y="106633"/>
                      <a:pt x="217064" y="100936"/>
                      <a:pt x="228741" y="95309"/>
                    </a:cubicBezTo>
                    <a:cubicBezTo>
                      <a:pt x="240346" y="89682"/>
                      <a:pt x="251812" y="84195"/>
                      <a:pt x="262644" y="78076"/>
                    </a:cubicBezTo>
                    <a:cubicBezTo>
                      <a:pt x="273546" y="72167"/>
                      <a:pt x="284097" y="66470"/>
                      <a:pt x="294085" y="61124"/>
                    </a:cubicBezTo>
                    <a:cubicBezTo>
                      <a:pt x="304003" y="55638"/>
                      <a:pt x="313780" y="50855"/>
                      <a:pt x="322009" y="45509"/>
                    </a:cubicBezTo>
                    <a:cubicBezTo>
                      <a:pt x="329536" y="40937"/>
                      <a:pt x="336429" y="36717"/>
                      <a:pt x="342689" y="32919"/>
                    </a:cubicBezTo>
                    <a:cubicBezTo>
                      <a:pt x="342197" y="31301"/>
                      <a:pt x="341634" y="29613"/>
                      <a:pt x="340930" y="2771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39" name="Freeform: Shape 1238">
                <a:extLst>
                  <a:ext uri="{FF2B5EF4-FFF2-40B4-BE49-F238E27FC236}">
                    <a16:creationId xmlns:a16="http://schemas.microsoft.com/office/drawing/2014/main" id="{3198C98D-2366-5733-2F63-7710DF66EEA3}"/>
                  </a:ext>
                </a:extLst>
              </p:cNvPr>
              <p:cNvSpPr/>
              <p:nvPr/>
            </p:nvSpPr>
            <p:spPr>
              <a:xfrm>
                <a:off x="2683341" y="3353596"/>
                <a:ext cx="227263" cy="36009"/>
              </a:xfrm>
              <a:custGeom>
                <a:avLst/>
                <a:gdLst>
                  <a:gd name="connsiteX0" fmla="*/ 227264 w 227263"/>
                  <a:gd name="connsiteY0" fmla="*/ 29894 h 36009"/>
                  <a:gd name="connsiteX1" fmla="*/ 191954 w 227263"/>
                  <a:gd name="connsiteY1" fmla="*/ 32496 h 36009"/>
                  <a:gd name="connsiteX2" fmla="*/ 155589 w 227263"/>
                  <a:gd name="connsiteY2" fmla="*/ 34677 h 36009"/>
                  <a:gd name="connsiteX3" fmla="*/ 113526 w 227263"/>
                  <a:gd name="connsiteY3" fmla="*/ 35943 h 36009"/>
                  <a:gd name="connsiteX4" fmla="*/ 92284 w 227263"/>
                  <a:gd name="connsiteY4" fmla="*/ 35732 h 36009"/>
                  <a:gd name="connsiteX5" fmla="*/ 71745 w 227263"/>
                  <a:gd name="connsiteY5" fmla="*/ 35380 h 36009"/>
                  <a:gd name="connsiteX6" fmla="*/ 35380 w 227263"/>
                  <a:gd name="connsiteY6" fmla="*/ 33903 h 36009"/>
                  <a:gd name="connsiteX7" fmla="*/ 0 w 227263"/>
                  <a:gd name="connsiteY7" fmla="*/ 31793 h 36009"/>
                  <a:gd name="connsiteX8" fmla="*/ 35310 w 227263"/>
                  <a:gd name="connsiteY8" fmla="*/ 29190 h 36009"/>
                  <a:gd name="connsiteX9" fmla="*/ 71323 w 227263"/>
                  <a:gd name="connsiteY9" fmla="*/ 25885 h 36009"/>
                  <a:gd name="connsiteX10" fmla="*/ 91581 w 227263"/>
                  <a:gd name="connsiteY10" fmla="*/ 23493 h 36009"/>
                  <a:gd name="connsiteX11" fmla="*/ 112401 w 227263"/>
                  <a:gd name="connsiteY11" fmla="*/ 20891 h 36009"/>
                  <a:gd name="connsiteX12" fmla="*/ 152986 w 227263"/>
                  <a:gd name="connsiteY12" fmla="*/ 14208 h 36009"/>
                  <a:gd name="connsiteX13" fmla="*/ 188437 w 227263"/>
                  <a:gd name="connsiteY13" fmla="*/ 7245 h 36009"/>
                  <a:gd name="connsiteX14" fmla="*/ 223114 w 227263"/>
                  <a:gd name="connsiteY14" fmla="*/ 0 h 36009"/>
                  <a:gd name="connsiteX15" fmla="*/ 227264 w 227263"/>
                  <a:gd name="connsiteY15" fmla="*/ 29964 h 3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7263" h="36009">
                    <a:moveTo>
                      <a:pt x="227264" y="29894"/>
                    </a:moveTo>
                    <a:cubicBezTo>
                      <a:pt x="227264" y="29894"/>
                      <a:pt x="213126" y="30949"/>
                      <a:pt x="191954" y="32496"/>
                    </a:cubicBezTo>
                    <a:cubicBezTo>
                      <a:pt x="181333" y="33129"/>
                      <a:pt x="169164" y="34536"/>
                      <a:pt x="155589" y="34677"/>
                    </a:cubicBezTo>
                    <a:cubicBezTo>
                      <a:pt x="142154" y="35099"/>
                      <a:pt x="127875" y="35521"/>
                      <a:pt x="113526" y="35943"/>
                    </a:cubicBezTo>
                    <a:cubicBezTo>
                      <a:pt x="106422" y="36154"/>
                      <a:pt x="99248" y="35802"/>
                      <a:pt x="92284" y="35732"/>
                    </a:cubicBezTo>
                    <a:cubicBezTo>
                      <a:pt x="85250" y="35591"/>
                      <a:pt x="78428" y="35521"/>
                      <a:pt x="71745" y="35380"/>
                    </a:cubicBezTo>
                    <a:cubicBezTo>
                      <a:pt x="58451" y="35380"/>
                      <a:pt x="46001" y="34607"/>
                      <a:pt x="35380" y="33903"/>
                    </a:cubicBezTo>
                    <a:cubicBezTo>
                      <a:pt x="14138" y="32637"/>
                      <a:pt x="0" y="31793"/>
                      <a:pt x="0" y="31793"/>
                    </a:cubicBezTo>
                    <a:cubicBezTo>
                      <a:pt x="0" y="31793"/>
                      <a:pt x="14138" y="30738"/>
                      <a:pt x="35310" y="29190"/>
                    </a:cubicBezTo>
                    <a:cubicBezTo>
                      <a:pt x="45861" y="28487"/>
                      <a:pt x="58170" y="27643"/>
                      <a:pt x="71323" y="25885"/>
                    </a:cubicBezTo>
                    <a:cubicBezTo>
                      <a:pt x="77865" y="25111"/>
                      <a:pt x="84688" y="24337"/>
                      <a:pt x="91581" y="23493"/>
                    </a:cubicBezTo>
                    <a:cubicBezTo>
                      <a:pt x="98474" y="22649"/>
                      <a:pt x="105438" y="22016"/>
                      <a:pt x="112401" y="20891"/>
                    </a:cubicBezTo>
                    <a:cubicBezTo>
                      <a:pt x="126187" y="18640"/>
                      <a:pt x="140044" y="16319"/>
                      <a:pt x="152986" y="14208"/>
                    </a:cubicBezTo>
                    <a:cubicBezTo>
                      <a:pt x="165858" y="12380"/>
                      <a:pt x="178027" y="9285"/>
                      <a:pt x="188437" y="7245"/>
                    </a:cubicBezTo>
                    <a:cubicBezTo>
                      <a:pt x="209257" y="2884"/>
                      <a:pt x="223114" y="0"/>
                      <a:pt x="223114" y="0"/>
                    </a:cubicBezTo>
                    <a:lnTo>
                      <a:pt x="227264" y="29964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40" name="Freeform: Shape 1239">
                <a:extLst>
                  <a:ext uri="{FF2B5EF4-FFF2-40B4-BE49-F238E27FC236}">
                    <a16:creationId xmlns:a16="http://schemas.microsoft.com/office/drawing/2014/main" id="{6C9DA6F7-9776-9C01-4421-A62ADAA2848D}"/>
                  </a:ext>
                </a:extLst>
              </p:cNvPr>
              <p:cNvSpPr/>
              <p:nvPr/>
            </p:nvSpPr>
            <p:spPr>
              <a:xfrm>
                <a:off x="2803620" y="2899280"/>
                <a:ext cx="206162" cy="184357"/>
              </a:xfrm>
              <a:custGeom>
                <a:avLst/>
                <a:gdLst>
                  <a:gd name="connsiteX0" fmla="*/ 185131 w 206162"/>
                  <a:gd name="connsiteY0" fmla="*/ 184357 h 184357"/>
                  <a:gd name="connsiteX1" fmla="*/ 157277 w 206162"/>
                  <a:gd name="connsiteY1" fmla="*/ 154323 h 184357"/>
                  <a:gd name="connsiteX2" fmla="*/ 128720 w 206162"/>
                  <a:gd name="connsiteY2" fmla="*/ 123585 h 184357"/>
                  <a:gd name="connsiteX3" fmla="*/ 112190 w 206162"/>
                  <a:gd name="connsiteY3" fmla="*/ 106914 h 184357"/>
                  <a:gd name="connsiteX4" fmla="*/ 94957 w 206162"/>
                  <a:gd name="connsiteY4" fmla="*/ 89893 h 184357"/>
                  <a:gd name="connsiteX5" fmla="*/ 77654 w 206162"/>
                  <a:gd name="connsiteY5" fmla="*/ 72800 h 184357"/>
                  <a:gd name="connsiteX6" fmla="*/ 60773 w 206162"/>
                  <a:gd name="connsiteY6" fmla="*/ 56341 h 184357"/>
                  <a:gd name="connsiteX7" fmla="*/ 30175 w 206162"/>
                  <a:gd name="connsiteY7" fmla="*/ 27713 h 184357"/>
                  <a:gd name="connsiteX8" fmla="*/ 8370 w 206162"/>
                  <a:gd name="connsiteY8" fmla="*/ 7597 h 184357"/>
                  <a:gd name="connsiteX9" fmla="*/ 0 w 206162"/>
                  <a:gd name="connsiteY9" fmla="*/ 0 h 184357"/>
                  <a:gd name="connsiteX10" fmla="*/ 9144 w 206162"/>
                  <a:gd name="connsiteY10" fmla="*/ 6541 h 184357"/>
                  <a:gd name="connsiteX11" fmla="*/ 33129 w 206162"/>
                  <a:gd name="connsiteY11" fmla="*/ 24056 h 184357"/>
                  <a:gd name="connsiteX12" fmla="*/ 66892 w 206162"/>
                  <a:gd name="connsiteY12" fmla="*/ 49026 h 184357"/>
                  <a:gd name="connsiteX13" fmla="*/ 85672 w 206162"/>
                  <a:gd name="connsiteY13" fmla="*/ 63516 h 184357"/>
                  <a:gd name="connsiteX14" fmla="*/ 105015 w 206162"/>
                  <a:gd name="connsiteY14" fmla="*/ 78638 h 184357"/>
                  <a:gd name="connsiteX15" fmla="*/ 124429 w 206162"/>
                  <a:gd name="connsiteY15" fmla="*/ 93831 h 184357"/>
                  <a:gd name="connsiteX16" fmla="*/ 143068 w 206162"/>
                  <a:gd name="connsiteY16" fmla="*/ 108743 h 184357"/>
                  <a:gd name="connsiteX17" fmla="*/ 175002 w 206162"/>
                  <a:gd name="connsiteY17" fmla="*/ 136035 h 184357"/>
                  <a:gd name="connsiteX18" fmla="*/ 206162 w 206162"/>
                  <a:gd name="connsiteY18" fmla="*/ 162623 h 184357"/>
                  <a:gd name="connsiteX19" fmla="*/ 185131 w 206162"/>
                  <a:gd name="connsiteY19" fmla="*/ 184357 h 18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6162" h="184357">
                    <a:moveTo>
                      <a:pt x="185131" y="184357"/>
                    </a:moveTo>
                    <a:cubicBezTo>
                      <a:pt x="185131" y="184357"/>
                      <a:pt x="174017" y="172329"/>
                      <a:pt x="157277" y="154323"/>
                    </a:cubicBezTo>
                    <a:cubicBezTo>
                      <a:pt x="148907" y="145319"/>
                      <a:pt x="139129" y="134839"/>
                      <a:pt x="128720" y="123585"/>
                    </a:cubicBezTo>
                    <a:cubicBezTo>
                      <a:pt x="123585" y="117817"/>
                      <a:pt x="117817" y="112612"/>
                      <a:pt x="112190" y="106914"/>
                    </a:cubicBezTo>
                    <a:cubicBezTo>
                      <a:pt x="106493" y="101287"/>
                      <a:pt x="100725" y="95590"/>
                      <a:pt x="94957" y="89893"/>
                    </a:cubicBezTo>
                    <a:cubicBezTo>
                      <a:pt x="89189" y="84195"/>
                      <a:pt x="83351" y="78427"/>
                      <a:pt x="77654" y="72800"/>
                    </a:cubicBezTo>
                    <a:cubicBezTo>
                      <a:pt x="71886" y="67244"/>
                      <a:pt x="66400" y="61476"/>
                      <a:pt x="60773" y="56341"/>
                    </a:cubicBezTo>
                    <a:cubicBezTo>
                      <a:pt x="49589" y="45861"/>
                      <a:pt x="39108" y="36084"/>
                      <a:pt x="30175" y="27713"/>
                    </a:cubicBezTo>
                    <a:cubicBezTo>
                      <a:pt x="21242" y="19273"/>
                      <a:pt x="13716" y="12380"/>
                      <a:pt x="8370" y="7597"/>
                    </a:cubicBezTo>
                    <a:cubicBezTo>
                      <a:pt x="3025" y="2813"/>
                      <a:pt x="0" y="0"/>
                      <a:pt x="0" y="0"/>
                    </a:cubicBezTo>
                    <a:cubicBezTo>
                      <a:pt x="0" y="0"/>
                      <a:pt x="3306" y="2391"/>
                      <a:pt x="9144" y="6541"/>
                    </a:cubicBezTo>
                    <a:cubicBezTo>
                      <a:pt x="14982" y="10691"/>
                      <a:pt x="23282" y="16670"/>
                      <a:pt x="33129" y="24056"/>
                    </a:cubicBezTo>
                    <a:cubicBezTo>
                      <a:pt x="43047" y="31371"/>
                      <a:pt x="54583" y="39882"/>
                      <a:pt x="66892" y="49026"/>
                    </a:cubicBezTo>
                    <a:cubicBezTo>
                      <a:pt x="73152" y="53528"/>
                      <a:pt x="79271" y="58592"/>
                      <a:pt x="85672" y="63516"/>
                    </a:cubicBezTo>
                    <a:cubicBezTo>
                      <a:pt x="92073" y="68510"/>
                      <a:pt x="98544" y="73574"/>
                      <a:pt x="105015" y="78638"/>
                    </a:cubicBezTo>
                    <a:cubicBezTo>
                      <a:pt x="111487" y="83703"/>
                      <a:pt x="118028" y="88838"/>
                      <a:pt x="124429" y="93831"/>
                    </a:cubicBezTo>
                    <a:cubicBezTo>
                      <a:pt x="130759" y="98896"/>
                      <a:pt x="137371" y="103609"/>
                      <a:pt x="143068" y="108743"/>
                    </a:cubicBezTo>
                    <a:cubicBezTo>
                      <a:pt x="154745" y="118731"/>
                      <a:pt x="165647" y="128016"/>
                      <a:pt x="175002" y="136035"/>
                    </a:cubicBezTo>
                    <a:cubicBezTo>
                      <a:pt x="193712" y="152001"/>
                      <a:pt x="206162" y="162623"/>
                      <a:pt x="206162" y="162623"/>
                    </a:cubicBezTo>
                    <a:lnTo>
                      <a:pt x="185131" y="184357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41" name="Freeform: Shape 1240">
                <a:extLst>
                  <a:ext uri="{FF2B5EF4-FFF2-40B4-BE49-F238E27FC236}">
                    <a16:creationId xmlns:a16="http://schemas.microsoft.com/office/drawing/2014/main" id="{167133E4-EC02-3297-7752-537F638A8907}"/>
                  </a:ext>
                </a:extLst>
              </p:cNvPr>
              <p:cNvSpPr/>
              <p:nvPr/>
            </p:nvSpPr>
            <p:spPr>
              <a:xfrm>
                <a:off x="1531549" y="3414087"/>
                <a:ext cx="153830" cy="33621"/>
              </a:xfrm>
              <a:custGeom>
                <a:avLst/>
                <a:gdLst>
                  <a:gd name="connsiteX0" fmla="*/ 5275 w 153830"/>
                  <a:gd name="connsiteY0" fmla="*/ 0 h 33621"/>
                  <a:gd name="connsiteX1" fmla="*/ 28276 w 153830"/>
                  <a:gd name="connsiteY1" fmla="*/ 6471 h 33621"/>
                  <a:gd name="connsiteX2" fmla="*/ 51699 w 153830"/>
                  <a:gd name="connsiteY2" fmla="*/ 12450 h 33621"/>
                  <a:gd name="connsiteX3" fmla="*/ 78568 w 153830"/>
                  <a:gd name="connsiteY3" fmla="*/ 18569 h 33621"/>
                  <a:gd name="connsiteX4" fmla="*/ 106000 w 153830"/>
                  <a:gd name="connsiteY4" fmla="*/ 23141 h 33621"/>
                  <a:gd name="connsiteX5" fmla="*/ 118661 w 153830"/>
                  <a:gd name="connsiteY5" fmla="*/ 25111 h 33621"/>
                  <a:gd name="connsiteX6" fmla="*/ 130056 w 153830"/>
                  <a:gd name="connsiteY6" fmla="*/ 26166 h 33621"/>
                  <a:gd name="connsiteX7" fmla="*/ 153830 w 153830"/>
                  <a:gd name="connsiteY7" fmla="*/ 28346 h 33621"/>
                  <a:gd name="connsiteX8" fmla="*/ 130056 w 153830"/>
                  <a:gd name="connsiteY8" fmla="*/ 30878 h 33621"/>
                  <a:gd name="connsiteX9" fmla="*/ 118450 w 153830"/>
                  <a:gd name="connsiteY9" fmla="*/ 32145 h 33621"/>
                  <a:gd name="connsiteX10" fmla="*/ 105508 w 153830"/>
                  <a:gd name="connsiteY10" fmla="*/ 32707 h 33621"/>
                  <a:gd name="connsiteX11" fmla="*/ 77161 w 153830"/>
                  <a:gd name="connsiteY11" fmla="*/ 33622 h 33621"/>
                  <a:gd name="connsiteX12" fmla="*/ 48604 w 153830"/>
                  <a:gd name="connsiteY12" fmla="*/ 32918 h 33621"/>
                  <a:gd name="connsiteX13" fmla="*/ 23845 w 153830"/>
                  <a:gd name="connsiteY13" fmla="*/ 31652 h 33621"/>
                  <a:gd name="connsiteX14" fmla="*/ 0 w 153830"/>
                  <a:gd name="connsiteY14" fmla="*/ 29823 h 33621"/>
                  <a:gd name="connsiteX15" fmla="*/ 5275 w 153830"/>
                  <a:gd name="connsiteY15" fmla="*/ 70 h 3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3830" h="33621">
                    <a:moveTo>
                      <a:pt x="5275" y="0"/>
                    </a:moveTo>
                    <a:cubicBezTo>
                      <a:pt x="5275" y="0"/>
                      <a:pt x="14490" y="2602"/>
                      <a:pt x="28276" y="6471"/>
                    </a:cubicBezTo>
                    <a:cubicBezTo>
                      <a:pt x="35240" y="8511"/>
                      <a:pt x="43188" y="10691"/>
                      <a:pt x="51699" y="12450"/>
                    </a:cubicBezTo>
                    <a:cubicBezTo>
                      <a:pt x="60280" y="14419"/>
                      <a:pt x="69424" y="16459"/>
                      <a:pt x="78568" y="18569"/>
                    </a:cubicBezTo>
                    <a:cubicBezTo>
                      <a:pt x="87923" y="20117"/>
                      <a:pt x="97208" y="21664"/>
                      <a:pt x="106000" y="23141"/>
                    </a:cubicBezTo>
                    <a:cubicBezTo>
                      <a:pt x="110361" y="23845"/>
                      <a:pt x="114652" y="24689"/>
                      <a:pt x="118661" y="25111"/>
                    </a:cubicBezTo>
                    <a:cubicBezTo>
                      <a:pt x="122741" y="25462"/>
                      <a:pt x="126539" y="25814"/>
                      <a:pt x="130056" y="26166"/>
                    </a:cubicBezTo>
                    <a:cubicBezTo>
                      <a:pt x="144334" y="27502"/>
                      <a:pt x="153830" y="28346"/>
                      <a:pt x="153830" y="28346"/>
                    </a:cubicBezTo>
                    <a:cubicBezTo>
                      <a:pt x="153830" y="28346"/>
                      <a:pt x="144334" y="29401"/>
                      <a:pt x="130056" y="30878"/>
                    </a:cubicBezTo>
                    <a:cubicBezTo>
                      <a:pt x="126469" y="31230"/>
                      <a:pt x="122600" y="31652"/>
                      <a:pt x="118450" y="32145"/>
                    </a:cubicBezTo>
                    <a:cubicBezTo>
                      <a:pt x="114300" y="32496"/>
                      <a:pt x="110009" y="32496"/>
                      <a:pt x="105508" y="32707"/>
                    </a:cubicBezTo>
                    <a:cubicBezTo>
                      <a:pt x="96434" y="32989"/>
                      <a:pt x="86798" y="33340"/>
                      <a:pt x="77161" y="33622"/>
                    </a:cubicBezTo>
                    <a:cubicBezTo>
                      <a:pt x="67455" y="33411"/>
                      <a:pt x="57678" y="33129"/>
                      <a:pt x="48604" y="32918"/>
                    </a:cubicBezTo>
                    <a:cubicBezTo>
                      <a:pt x="39319" y="32848"/>
                      <a:pt x="30949" y="32215"/>
                      <a:pt x="23845" y="31652"/>
                    </a:cubicBezTo>
                    <a:cubicBezTo>
                      <a:pt x="9566" y="30527"/>
                      <a:pt x="0" y="29823"/>
                      <a:pt x="0" y="29823"/>
                    </a:cubicBezTo>
                    <a:lnTo>
                      <a:pt x="5275" y="70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42" name="Freeform: Shape 1241">
                <a:extLst>
                  <a:ext uri="{FF2B5EF4-FFF2-40B4-BE49-F238E27FC236}">
                    <a16:creationId xmlns:a16="http://schemas.microsoft.com/office/drawing/2014/main" id="{6E98EB2F-6847-ED85-1C86-0046AE71A109}"/>
                  </a:ext>
                </a:extLst>
              </p:cNvPr>
              <p:cNvSpPr/>
              <p:nvPr/>
            </p:nvSpPr>
            <p:spPr>
              <a:xfrm>
                <a:off x="1515371" y="2863689"/>
                <a:ext cx="205880" cy="154252"/>
              </a:xfrm>
              <a:custGeom>
                <a:avLst/>
                <a:gdLst>
                  <a:gd name="connsiteX0" fmla="*/ 0 w 205880"/>
                  <a:gd name="connsiteY0" fmla="*/ 129563 h 154252"/>
                  <a:gd name="connsiteX1" fmla="*/ 2321 w 205880"/>
                  <a:gd name="connsiteY1" fmla="*/ 128086 h 154252"/>
                  <a:gd name="connsiteX2" fmla="*/ 6049 w 205880"/>
                  <a:gd name="connsiteY2" fmla="*/ 125202 h 154252"/>
                  <a:gd name="connsiteX3" fmla="*/ 24056 w 205880"/>
                  <a:gd name="connsiteY3" fmla="*/ 105086 h 154252"/>
                  <a:gd name="connsiteX4" fmla="*/ 37420 w 205880"/>
                  <a:gd name="connsiteY4" fmla="*/ 90948 h 154252"/>
                  <a:gd name="connsiteX5" fmla="*/ 53457 w 205880"/>
                  <a:gd name="connsiteY5" fmla="*/ 76247 h 154252"/>
                  <a:gd name="connsiteX6" fmla="*/ 71605 w 205880"/>
                  <a:gd name="connsiteY6" fmla="*/ 61968 h 154252"/>
                  <a:gd name="connsiteX7" fmla="*/ 91299 w 205880"/>
                  <a:gd name="connsiteY7" fmla="*/ 48745 h 154252"/>
                  <a:gd name="connsiteX8" fmla="*/ 111768 w 205880"/>
                  <a:gd name="connsiteY8" fmla="*/ 37139 h 154252"/>
                  <a:gd name="connsiteX9" fmla="*/ 132096 w 205880"/>
                  <a:gd name="connsiteY9" fmla="*/ 27151 h 154252"/>
                  <a:gd name="connsiteX10" fmla="*/ 151439 w 205880"/>
                  <a:gd name="connsiteY10" fmla="*/ 18710 h 154252"/>
                  <a:gd name="connsiteX11" fmla="*/ 169094 w 205880"/>
                  <a:gd name="connsiteY11" fmla="*/ 12098 h 154252"/>
                  <a:gd name="connsiteX12" fmla="*/ 195752 w 205880"/>
                  <a:gd name="connsiteY12" fmla="*/ 3236 h 154252"/>
                  <a:gd name="connsiteX13" fmla="*/ 205881 w 205880"/>
                  <a:gd name="connsiteY13" fmla="*/ 0 h 154252"/>
                  <a:gd name="connsiteX14" fmla="*/ 196174 w 205880"/>
                  <a:gd name="connsiteY14" fmla="*/ 4431 h 154252"/>
                  <a:gd name="connsiteX15" fmla="*/ 170922 w 205880"/>
                  <a:gd name="connsiteY15" fmla="*/ 16459 h 154252"/>
                  <a:gd name="connsiteX16" fmla="*/ 154393 w 205880"/>
                  <a:gd name="connsiteY16" fmla="*/ 25040 h 154252"/>
                  <a:gd name="connsiteX17" fmla="*/ 136527 w 205880"/>
                  <a:gd name="connsiteY17" fmla="*/ 35591 h 154252"/>
                  <a:gd name="connsiteX18" fmla="*/ 118098 w 205880"/>
                  <a:gd name="connsiteY18" fmla="*/ 47689 h 154252"/>
                  <a:gd name="connsiteX19" fmla="*/ 99951 w 205880"/>
                  <a:gd name="connsiteY19" fmla="*/ 61194 h 154252"/>
                  <a:gd name="connsiteX20" fmla="*/ 82999 w 205880"/>
                  <a:gd name="connsiteY20" fmla="*/ 75895 h 154252"/>
                  <a:gd name="connsiteX21" fmla="*/ 67806 w 205880"/>
                  <a:gd name="connsiteY21" fmla="*/ 91229 h 154252"/>
                  <a:gd name="connsiteX22" fmla="*/ 54794 w 205880"/>
                  <a:gd name="connsiteY22" fmla="*/ 106492 h 154252"/>
                  <a:gd name="connsiteX23" fmla="*/ 44102 w 205880"/>
                  <a:gd name="connsiteY23" fmla="*/ 120982 h 154252"/>
                  <a:gd name="connsiteX24" fmla="*/ 27432 w 205880"/>
                  <a:gd name="connsiteY24" fmla="*/ 144757 h 154252"/>
                  <a:gd name="connsiteX25" fmla="*/ 19695 w 205880"/>
                  <a:gd name="connsiteY25" fmla="*/ 152494 h 154252"/>
                  <a:gd name="connsiteX26" fmla="*/ 17514 w 205880"/>
                  <a:gd name="connsiteY26" fmla="*/ 154252 h 154252"/>
                  <a:gd name="connsiteX27" fmla="*/ 0 w 205880"/>
                  <a:gd name="connsiteY27" fmla="*/ 129563 h 154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5880" h="154252">
                    <a:moveTo>
                      <a:pt x="0" y="129563"/>
                    </a:moveTo>
                    <a:cubicBezTo>
                      <a:pt x="0" y="129563"/>
                      <a:pt x="844" y="129071"/>
                      <a:pt x="2321" y="128086"/>
                    </a:cubicBezTo>
                    <a:cubicBezTo>
                      <a:pt x="4431" y="126891"/>
                      <a:pt x="4783" y="126047"/>
                      <a:pt x="6049" y="125202"/>
                    </a:cubicBezTo>
                    <a:cubicBezTo>
                      <a:pt x="9847" y="121545"/>
                      <a:pt x="16178" y="113948"/>
                      <a:pt x="24056" y="105086"/>
                    </a:cubicBezTo>
                    <a:cubicBezTo>
                      <a:pt x="27995" y="100584"/>
                      <a:pt x="32496" y="95871"/>
                      <a:pt x="37420" y="90948"/>
                    </a:cubicBezTo>
                    <a:cubicBezTo>
                      <a:pt x="42414" y="86165"/>
                      <a:pt x="47549" y="80960"/>
                      <a:pt x="53457" y="76247"/>
                    </a:cubicBezTo>
                    <a:cubicBezTo>
                      <a:pt x="59084" y="71253"/>
                      <a:pt x="65274" y="66611"/>
                      <a:pt x="71605" y="61968"/>
                    </a:cubicBezTo>
                    <a:cubicBezTo>
                      <a:pt x="77865" y="57256"/>
                      <a:pt x="84687" y="53105"/>
                      <a:pt x="91299" y="48745"/>
                    </a:cubicBezTo>
                    <a:cubicBezTo>
                      <a:pt x="98192" y="44876"/>
                      <a:pt x="104875" y="40656"/>
                      <a:pt x="111768" y="37139"/>
                    </a:cubicBezTo>
                    <a:cubicBezTo>
                      <a:pt x="118731" y="33692"/>
                      <a:pt x="125413" y="30105"/>
                      <a:pt x="132096" y="27151"/>
                    </a:cubicBezTo>
                    <a:cubicBezTo>
                      <a:pt x="138778" y="24267"/>
                      <a:pt x="145319" y="21383"/>
                      <a:pt x="151439" y="18710"/>
                    </a:cubicBezTo>
                    <a:cubicBezTo>
                      <a:pt x="157699" y="16389"/>
                      <a:pt x="163607" y="14138"/>
                      <a:pt x="169094" y="12098"/>
                    </a:cubicBezTo>
                    <a:cubicBezTo>
                      <a:pt x="179926" y="7808"/>
                      <a:pt x="189351" y="5416"/>
                      <a:pt x="195752" y="3236"/>
                    </a:cubicBezTo>
                    <a:cubicBezTo>
                      <a:pt x="202223" y="1196"/>
                      <a:pt x="205881" y="0"/>
                      <a:pt x="205881" y="0"/>
                    </a:cubicBezTo>
                    <a:cubicBezTo>
                      <a:pt x="205881" y="0"/>
                      <a:pt x="202364" y="1618"/>
                      <a:pt x="196174" y="4431"/>
                    </a:cubicBezTo>
                    <a:cubicBezTo>
                      <a:pt x="190055" y="7385"/>
                      <a:pt x="181051" y="10902"/>
                      <a:pt x="170922" y="16459"/>
                    </a:cubicBezTo>
                    <a:cubicBezTo>
                      <a:pt x="165788" y="19132"/>
                      <a:pt x="160301" y="22016"/>
                      <a:pt x="154393" y="25040"/>
                    </a:cubicBezTo>
                    <a:cubicBezTo>
                      <a:pt x="148696" y="28417"/>
                      <a:pt x="142717" y="31934"/>
                      <a:pt x="136527" y="35591"/>
                    </a:cubicBezTo>
                    <a:cubicBezTo>
                      <a:pt x="130337" y="39249"/>
                      <a:pt x="124358" y="43610"/>
                      <a:pt x="118098" y="47689"/>
                    </a:cubicBezTo>
                    <a:cubicBezTo>
                      <a:pt x="111909" y="51839"/>
                      <a:pt x="106000" y="56693"/>
                      <a:pt x="99951" y="61194"/>
                    </a:cubicBezTo>
                    <a:cubicBezTo>
                      <a:pt x="94183" y="66118"/>
                      <a:pt x="88275" y="70760"/>
                      <a:pt x="82999" y="75895"/>
                    </a:cubicBezTo>
                    <a:cubicBezTo>
                      <a:pt x="77654" y="80960"/>
                      <a:pt x="72449" y="85954"/>
                      <a:pt x="67806" y="91229"/>
                    </a:cubicBezTo>
                    <a:cubicBezTo>
                      <a:pt x="62953" y="96223"/>
                      <a:pt x="58803" y="101569"/>
                      <a:pt x="54794" y="106492"/>
                    </a:cubicBezTo>
                    <a:cubicBezTo>
                      <a:pt x="50925" y="111557"/>
                      <a:pt x="47267" y="116340"/>
                      <a:pt x="44102" y="120982"/>
                    </a:cubicBezTo>
                    <a:cubicBezTo>
                      <a:pt x="37631" y="130267"/>
                      <a:pt x="32567" y="138285"/>
                      <a:pt x="27432" y="144757"/>
                    </a:cubicBezTo>
                    <a:cubicBezTo>
                      <a:pt x="23985" y="148696"/>
                      <a:pt x="20680" y="151790"/>
                      <a:pt x="19695" y="152494"/>
                    </a:cubicBezTo>
                    <a:cubicBezTo>
                      <a:pt x="18288" y="153689"/>
                      <a:pt x="17514" y="154252"/>
                      <a:pt x="17514" y="154252"/>
                    </a:cubicBezTo>
                    <a:lnTo>
                      <a:pt x="0" y="129563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43" name="Freeform: Shape 1242">
                <a:extLst>
                  <a:ext uri="{FF2B5EF4-FFF2-40B4-BE49-F238E27FC236}">
                    <a16:creationId xmlns:a16="http://schemas.microsoft.com/office/drawing/2014/main" id="{87CD81A3-34E7-994E-2A30-F6EE18FD9520}"/>
                  </a:ext>
                </a:extLst>
              </p:cNvPr>
              <p:cNvSpPr/>
              <p:nvPr/>
            </p:nvSpPr>
            <p:spPr>
              <a:xfrm>
                <a:off x="2696917" y="3613919"/>
                <a:ext cx="266793" cy="184568"/>
              </a:xfrm>
              <a:custGeom>
                <a:avLst/>
                <a:gdLst>
                  <a:gd name="connsiteX0" fmla="*/ 266794 w 266793"/>
                  <a:gd name="connsiteY0" fmla="*/ 19835 h 184568"/>
                  <a:gd name="connsiteX1" fmla="*/ 257509 w 266793"/>
                  <a:gd name="connsiteY1" fmla="*/ 29542 h 184568"/>
                  <a:gd name="connsiteX2" fmla="*/ 246888 w 266793"/>
                  <a:gd name="connsiteY2" fmla="*/ 40726 h 184568"/>
                  <a:gd name="connsiteX3" fmla="*/ 240346 w 266793"/>
                  <a:gd name="connsiteY3" fmla="*/ 47619 h 184568"/>
                  <a:gd name="connsiteX4" fmla="*/ 232047 w 266793"/>
                  <a:gd name="connsiteY4" fmla="*/ 54864 h 184568"/>
                  <a:gd name="connsiteX5" fmla="*/ 213125 w 266793"/>
                  <a:gd name="connsiteY5" fmla="*/ 70971 h 184568"/>
                  <a:gd name="connsiteX6" fmla="*/ 191180 w 266793"/>
                  <a:gd name="connsiteY6" fmla="*/ 86938 h 184568"/>
                  <a:gd name="connsiteX7" fmla="*/ 167194 w 266793"/>
                  <a:gd name="connsiteY7" fmla="*/ 102764 h 184568"/>
                  <a:gd name="connsiteX8" fmla="*/ 141802 w 266793"/>
                  <a:gd name="connsiteY8" fmla="*/ 117817 h 184568"/>
                  <a:gd name="connsiteX9" fmla="*/ 115707 w 266793"/>
                  <a:gd name="connsiteY9" fmla="*/ 131392 h 184568"/>
                  <a:gd name="connsiteX10" fmla="*/ 90244 w 266793"/>
                  <a:gd name="connsiteY10" fmla="*/ 143842 h 184568"/>
                  <a:gd name="connsiteX11" fmla="*/ 44665 w 266793"/>
                  <a:gd name="connsiteY11" fmla="*/ 164733 h 184568"/>
                  <a:gd name="connsiteX12" fmla="*/ 0 w 266793"/>
                  <a:gd name="connsiteY12" fmla="*/ 184568 h 184568"/>
                  <a:gd name="connsiteX13" fmla="*/ 42484 w 266793"/>
                  <a:gd name="connsiteY13" fmla="*/ 160512 h 184568"/>
                  <a:gd name="connsiteX14" fmla="*/ 85672 w 266793"/>
                  <a:gd name="connsiteY14" fmla="*/ 135402 h 184568"/>
                  <a:gd name="connsiteX15" fmla="*/ 109587 w 266793"/>
                  <a:gd name="connsiteY15" fmla="*/ 120701 h 184568"/>
                  <a:gd name="connsiteX16" fmla="*/ 133854 w 266793"/>
                  <a:gd name="connsiteY16" fmla="*/ 104945 h 184568"/>
                  <a:gd name="connsiteX17" fmla="*/ 157066 w 266793"/>
                  <a:gd name="connsiteY17" fmla="*/ 87923 h 184568"/>
                  <a:gd name="connsiteX18" fmla="*/ 178589 w 266793"/>
                  <a:gd name="connsiteY18" fmla="*/ 70479 h 184568"/>
                  <a:gd name="connsiteX19" fmla="*/ 197721 w 266793"/>
                  <a:gd name="connsiteY19" fmla="*/ 53457 h 184568"/>
                  <a:gd name="connsiteX20" fmla="*/ 213336 w 266793"/>
                  <a:gd name="connsiteY20" fmla="*/ 37350 h 184568"/>
                  <a:gd name="connsiteX21" fmla="*/ 220230 w 266793"/>
                  <a:gd name="connsiteY21" fmla="*/ 30175 h 184568"/>
                  <a:gd name="connsiteX22" fmla="*/ 226068 w 266793"/>
                  <a:gd name="connsiteY22" fmla="*/ 22719 h 184568"/>
                  <a:gd name="connsiteX23" fmla="*/ 235563 w 266793"/>
                  <a:gd name="connsiteY23" fmla="*/ 10551 h 184568"/>
                  <a:gd name="connsiteX24" fmla="*/ 243863 w 266793"/>
                  <a:gd name="connsiteY24" fmla="*/ 0 h 184568"/>
                  <a:gd name="connsiteX25" fmla="*/ 266723 w 266793"/>
                  <a:gd name="connsiteY25" fmla="*/ 19765 h 18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66793" h="184568">
                    <a:moveTo>
                      <a:pt x="266794" y="19835"/>
                    </a:moveTo>
                    <a:cubicBezTo>
                      <a:pt x="266794" y="19835"/>
                      <a:pt x="263417" y="23352"/>
                      <a:pt x="257509" y="29542"/>
                    </a:cubicBezTo>
                    <a:cubicBezTo>
                      <a:pt x="254555" y="32637"/>
                      <a:pt x="250968" y="36435"/>
                      <a:pt x="246888" y="40726"/>
                    </a:cubicBezTo>
                    <a:cubicBezTo>
                      <a:pt x="244848" y="42907"/>
                      <a:pt x="242668" y="45157"/>
                      <a:pt x="240346" y="47619"/>
                    </a:cubicBezTo>
                    <a:cubicBezTo>
                      <a:pt x="237885" y="50011"/>
                      <a:pt x="234930" y="52332"/>
                      <a:pt x="232047" y="54864"/>
                    </a:cubicBezTo>
                    <a:cubicBezTo>
                      <a:pt x="226208" y="59858"/>
                      <a:pt x="219808" y="65274"/>
                      <a:pt x="213125" y="70971"/>
                    </a:cubicBezTo>
                    <a:cubicBezTo>
                      <a:pt x="206584" y="76880"/>
                      <a:pt x="198776" y="81381"/>
                      <a:pt x="191180" y="86938"/>
                    </a:cubicBezTo>
                    <a:cubicBezTo>
                      <a:pt x="183513" y="92284"/>
                      <a:pt x="175776" y="98052"/>
                      <a:pt x="167194" y="102764"/>
                    </a:cubicBezTo>
                    <a:cubicBezTo>
                      <a:pt x="158824" y="107758"/>
                      <a:pt x="150313" y="112823"/>
                      <a:pt x="141802" y="117817"/>
                    </a:cubicBezTo>
                    <a:cubicBezTo>
                      <a:pt x="133080" y="122389"/>
                      <a:pt x="124358" y="126890"/>
                      <a:pt x="115707" y="131392"/>
                    </a:cubicBezTo>
                    <a:cubicBezTo>
                      <a:pt x="107196" y="136035"/>
                      <a:pt x="98544" y="139903"/>
                      <a:pt x="90244" y="143842"/>
                    </a:cubicBezTo>
                    <a:cubicBezTo>
                      <a:pt x="73715" y="151861"/>
                      <a:pt x="58029" y="158754"/>
                      <a:pt x="44665" y="164733"/>
                    </a:cubicBezTo>
                    <a:cubicBezTo>
                      <a:pt x="17866" y="176620"/>
                      <a:pt x="0" y="184568"/>
                      <a:pt x="0" y="184568"/>
                    </a:cubicBezTo>
                    <a:cubicBezTo>
                      <a:pt x="0" y="184568"/>
                      <a:pt x="17022" y="174932"/>
                      <a:pt x="42484" y="160512"/>
                    </a:cubicBezTo>
                    <a:cubicBezTo>
                      <a:pt x="55216" y="153267"/>
                      <a:pt x="70127" y="144897"/>
                      <a:pt x="85672" y="135402"/>
                    </a:cubicBezTo>
                    <a:cubicBezTo>
                      <a:pt x="93480" y="130689"/>
                      <a:pt x="101639" y="126046"/>
                      <a:pt x="109587" y="120701"/>
                    </a:cubicBezTo>
                    <a:cubicBezTo>
                      <a:pt x="117606" y="115496"/>
                      <a:pt x="125695" y="110220"/>
                      <a:pt x="133854" y="104945"/>
                    </a:cubicBezTo>
                    <a:cubicBezTo>
                      <a:pt x="141662" y="99247"/>
                      <a:pt x="149399" y="93550"/>
                      <a:pt x="157066" y="87923"/>
                    </a:cubicBezTo>
                    <a:cubicBezTo>
                      <a:pt x="164873" y="82577"/>
                      <a:pt x="171766" y="76317"/>
                      <a:pt x="178589" y="70479"/>
                    </a:cubicBezTo>
                    <a:cubicBezTo>
                      <a:pt x="185201" y="64500"/>
                      <a:pt x="192376" y="59366"/>
                      <a:pt x="197721" y="53457"/>
                    </a:cubicBezTo>
                    <a:cubicBezTo>
                      <a:pt x="203278" y="47760"/>
                      <a:pt x="208554" y="42344"/>
                      <a:pt x="213336" y="37350"/>
                    </a:cubicBezTo>
                    <a:cubicBezTo>
                      <a:pt x="215728" y="34817"/>
                      <a:pt x="218119" y="32637"/>
                      <a:pt x="220230" y="30175"/>
                    </a:cubicBezTo>
                    <a:cubicBezTo>
                      <a:pt x="222269" y="27573"/>
                      <a:pt x="224239" y="25040"/>
                      <a:pt x="226068" y="22719"/>
                    </a:cubicBezTo>
                    <a:cubicBezTo>
                      <a:pt x="229725" y="18007"/>
                      <a:pt x="232961" y="13927"/>
                      <a:pt x="235563" y="10551"/>
                    </a:cubicBezTo>
                    <a:cubicBezTo>
                      <a:pt x="240839" y="3798"/>
                      <a:pt x="243863" y="0"/>
                      <a:pt x="243863" y="0"/>
                    </a:cubicBezTo>
                    <a:lnTo>
                      <a:pt x="266723" y="19765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44" name="Freeform: Shape 1243">
                <a:extLst>
                  <a:ext uri="{FF2B5EF4-FFF2-40B4-BE49-F238E27FC236}">
                    <a16:creationId xmlns:a16="http://schemas.microsoft.com/office/drawing/2014/main" id="{04CE4189-7600-1A6C-95C7-9D5A64E70F43}"/>
                  </a:ext>
                </a:extLst>
              </p:cNvPr>
              <p:cNvSpPr/>
              <p:nvPr/>
            </p:nvSpPr>
            <p:spPr>
              <a:xfrm>
                <a:off x="1471410" y="3538586"/>
                <a:ext cx="237603" cy="182598"/>
              </a:xfrm>
              <a:custGeom>
                <a:avLst/>
                <a:gdLst>
                  <a:gd name="connsiteX0" fmla="*/ 25603 w 237603"/>
                  <a:gd name="connsiteY0" fmla="*/ 141 h 182598"/>
                  <a:gd name="connsiteX1" fmla="*/ 31652 w 237603"/>
                  <a:gd name="connsiteY1" fmla="*/ 10973 h 182598"/>
                  <a:gd name="connsiteX2" fmla="*/ 38686 w 237603"/>
                  <a:gd name="connsiteY2" fmla="*/ 22508 h 182598"/>
                  <a:gd name="connsiteX3" fmla="*/ 48604 w 237603"/>
                  <a:gd name="connsiteY3" fmla="*/ 36717 h 182598"/>
                  <a:gd name="connsiteX4" fmla="*/ 61757 w 237603"/>
                  <a:gd name="connsiteY4" fmla="*/ 53035 h 182598"/>
                  <a:gd name="connsiteX5" fmla="*/ 77865 w 237603"/>
                  <a:gd name="connsiteY5" fmla="*/ 70268 h 182598"/>
                  <a:gd name="connsiteX6" fmla="*/ 96575 w 237603"/>
                  <a:gd name="connsiteY6" fmla="*/ 87501 h 182598"/>
                  <a:gd name="connsiteX7" fmla="*/ 117043 w 237603"/>
                  <a:gd name="connsiteY7" fmla="*/ 104312 h 182598"/>
                  <a:gd name="connsiteX8" fmla="*/ 198987 w 237603"/>
                  <a:gd name="connsiteY8" fmla="*/ 159246 h 182598"/>
                  <a:gd name="connsiteX9" fmla="*/ 237603 w 237603"/>
                  <a:gd name="connsiteY9" fmla="*/ 182599 h 182598"/>
                  <a:gd name="connsiteX10" fmla="*/ 196737 w 237603"/>
                  <a:gd name="connsiteY10" fmla="*/ 163396 h 182598"/>
                  <a:gd name="connsiteX11" fmla="*/ 108462 w 237603"/>
                  <a:gd name="connsiteY11" fmla="*/ 116692 h 182598"/>
                  <a:gd name="connsiteX12" fmla="*/ 85602 w 237603"/>
                  <a:gd name="connsiteY12" fmla="*/ 101569 h 182598"/>
                  <a:gd name="connsiteX13" fmla="*/ 64149 w 237603"/>
                  <a:gd name="connsiteY13" fmla="*/ 85602 h 182598"/>
                  <a:gd name="connsiteX14" fmla="*/ 45087 w 237603"/>
                  <a:gd name="connsiteY14" fmla="*/ 69072 h 182598"/>
                  <a:gd name="connsiteX15" fmla="*/ 29050 w 237603"/>
                  <a:gd name="connsiteY15" fmla="*/ 52965 h 182598"/>
                  <a:gd name="connsiteX16" fmla="*/ 16248 w 237603"/>
                  <a:gd name="connsiteY16" fmla="*/ 38124 h 182598"/>
                  <a:gd name="connsiteX17" fmla="*/ 7175 w 237603"/>
                  <a:gd name="connsiteY17" fmla="*/ 26236 h 182598"/>
                  <a:gd name="connsiteX18" fmla="*/ 0 w 237603"/>
                  <a:gd name="connsiteY18" fmla="*/ 16108 h 182598"/>
                  <a:gd name="connsiteX19" fmla="*/ 25603 w 237603"/>
                  <a:gd name="connsiteY19" fmla="*/ 0 h 18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7603" h="182598">
                    <a:moveTo>
                      <a:pt x="25603" y="141"/>
                    </a:moveTo>
                    <a:cubicBezTo>
                      <a:pt x="25603" y="141"/>
                      <a:pt x="27784" y="4080"/>
                      <a:pt x="31652" y="10973"/>
                    </a:cubicBezTo>
                    <a:cubicBezTo>
                      <a:pt x="33551" y="14631"/>
                      <a:pt x="35943" y="18358"/>
                      <a:pt x="38686" y="22508"/>
                    </a:cubicBezTo>
                    <a:cubicBezTo>
                      <a:pt x="41359" y="26799"/>
                      <a:pt x="44524" y="31582"/>
                      <a:pt x="48604" y="36717"/>
                    </a:cubicBezTo>
                    <a:cubicBezTo>
                      <a:pt x="52332" y="41992"/>
                      <a:pt x="56904" y="47338"/>
                      <a:pt x="61757" y="53035"/>
                    </a:cubicBezTo>
                    <a:cubicBezTo>
                      <a:pt x="66540" y="58733"/>
                      <a:pt x="72167" y="64360"/>
                      <a:pt x="77865" y="70268"/>
                    </a:cubicBezTo>
                    <a:cubicBezTo>
                      <a:pt x="83773" y="75966"/>
                      <a:pt x="89893" y="81944"/>
                      <a:pt x="96575" y="87501"/>
                    </a:cubicBezTo>
                    <a:cubicBezTo>
                      <a:pt x="103046" y="93339"/>
                      <a:pt x="110080" y="98755"/>
                      <a:pt x="117043" y="104312"/>
                    </a:cubicBezTo>
                    <a:cubicBezTo>
                      <a:pt x="145249" y="126047"/>
                      <a:pt x="175846" y="145179"/>
                      <a:pt x="198987" y="159246"/>
                    </a:cubicBezTo>
                    <a:cubicBezTo>
                      <a:pt x="222129" y="173244"/>
                      <a:pt x="237603" y="182599"/>
                      <a:pt x="237603" y="182599"/>
                    </a:cubicBezTo>
                    <a:cubicBezTo>
                      <a:pt x="237603" y="182599"/>
                      <a:pt x="221285" y="174932"/>
                      <a:pt x="196737" y="163396"/>
                    </a:cubicBezTo>
                    <a:cubicBezTo>
                      <a:pt x="172259" y="151791"/>
                      <a:pt x="139692" y="135894"/>
                      <a:pt x="108462" y="116692"/>
                    </a:cubicBezTo>
                    <a:cubicBezTo>
                      <a:pt x="100795" y="111698"/>
                      <a:pt x="92917" y="106915"/>
                      <a:pt x="85602" y="101569"/>
                    </a:cubicBezTo>
                    <a:cubicBezTo>
                      <a:pt x="78076" y="96504"/>
                      <a:pt x="71042" y="90948"/>
                      <a:pt x="64149" y="85602"/>
                    </a:cubicBezTo>
                    <a:cubicBezTo>
                      <a:pt x="57467" y="80045"/>
                      <a:pt x="50925" y="74700"/>
                      <a:pt x="45087" y="69072"/>
                    </a:cubicBezTo>
                    <a:cubicBezTo>
                      <a:pt x="39249" y="63516"/>
                      <a:pt x="33762" y="58240"/>
                      <a:pt x="29050" y="52965"/>
                    </a:cubicBezTo>
                    <a:cubicBezTo>
                      <a:pt x="24196" y="47901"/>
                      <a:pt x="19906" y="42836"/>
                      <a:pt x="16248" y="38124"/>
                    </a:cubicBezTo>
                    <a:cubicBezTo>
                      <a:pt x="12450" y="33481"/>
                      <a:pt x="9285" y="29402"/>
                      <a:pt x="7175" y="26236"/>
                    </a:cubicBezTo>
                    <a:cubicBezTo>
                      <a:pt x="2602" y="19765"/>
                      <a:pt x="0" y="16108"/>
                      <a:pt x="0" y="16108"/>
                    </a:cubicBezTo>
                    <a:lnTo>
                      <a:pt x="25603" y="0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45" name="Freeform: Shape 1244">
                <a:extLst>
                  <a:ext uri="{FF2B5EF4-FFF2-40B4-BE49-F238E27FC236}">
                    <a16:creationId xmlns:a16="http://schemas.microsoft.com/office/drawing/2014/main" id="{8A1C0DFC-66F4-215C-C0F1-CA9FEA1C7294}"/>
                  </a:ext>
                </a:extLst>
              </p:cNvPr>
              <p:cNvSpPr/>
              <p:nvPr/>
            </p:nvSpPr>
            <p:spPr>
              <a:xfrm>
                <a:off x="1757476" y="3408812"/>
                <a:ext cx="659000" cy="118633"/>
              </a:xfrm>
              <a:custGeom>
                <a:avLst/>
                <a:gdLst>
                  <a:gd name="connsiteX0" fmla="*/ 70 w 659000"/>
                  <a:gd name="connsiteY0" fmla="*/ 0 h 118633"/>
                  <a:gd name="connsiteX1" fmla="*/ 27221 w 659000"/>
                  <a:gd name="connsiteY1" fmla="*/ 10551 h 118633"/>
                  <a:gd name="connsiteX2" fmla="*/ 58522 w 659000"/>
                  <a:gd name="connsiteY2" fmla="*/ 21946 h 118633"/>
                  <a:gd name="connsiteX3" fmla="*/ 99529 w 659000"/>
                  <a:gd name="connsiteY3" fmla="*/ 35240 h 118633"/>
                  <a:gd name="connsiteX4" fmla="*/ 148485 w 659000"/>
                  <a:gd name="connsiteY4" fmla="*/ 49378 h 118633"/>
                  <a:gd name="connsiteX5" fmla="*/ 203559 w 659000"/>
                  <a:gd name="connsiteY5" fmla="*/ 63234 h 118633"/>
                  <a:gd name="connsiteX6" fmla="*/ 262996 w 659000"/>
                  <a:gd name="connsiteY6" fmla="*/ 75614 h 118633"/>
                  <a:gd name="connsiteX7" fmla="*/ 293663 w 659000"/>
                  <a:gd name="connsiteY7" fmla="*/ 81452 h 118633"/>
                  <a:gd name="connsiteX8" fmla="*/ 324753 w 659000"/>
                  <a:gd name="connsiteY8" fmla="*/ 86235 h 118633"/>
                  <a:gd name="connsiteX9" fmla="*/ 386791 w 659000"/>
                  <a:gd name="connsiteY9" fmla="*/ 94746 h 118633"/>
                  <a:gd name="connsiteX10" fmla="*/ 447212 w 659000"/>
                  <a:gd name="connsiteY10" fmla="*/ 100162 h 118633"/>
                  <a:gd name="connsiteX11" fmla="*/ 476121 w 659000"/>
                  <a:gd name="connsiteY11" fmla="*/ 101920 h 118633"/>
                  <a:gd name="connsiteX12" fmla="*/ 503834 w 659000"/>
                  <a:gd name="connsiteY12" fmla="*/ 102764 h 118633"/>
                  <a:gd name="connsiteX13" fmla="*/ 530071 w 659000"/>
                  <a:gd name="connsiteY13" fmla="*/ 102764 h 118633"/>
                  <a:gd name="connsiteX14" fmla="*/ 554619 w 659000"/>
                  <a:gd name="connsiteY14" fmla="*/ 102553 h 118633"/>
                  <a:gd name="connsiteX15" fmla="*/ 597525 w 659000"/>
                  <a:gd name="connsiteY15" fmla="*/ 99669 h 118633"/>
                  <a:gd name="connsiteX16" fmla="*/ 630444 w 659000"/>
                  <a:gd name="connsiteY16" fmla="*/ 95379 h 118633"/>
                  <a:gd name="connsiteX17" fmla="*/ 659001 w 659000"/>
                  <a:gd name="connsiteY17" fmla="*/ 89822 h 118633"/>
                  <a:gd name="connsiteX18" fmla="*/ 631358 w 659000"/>
                  <a:gd name="connsiteY18" fmla="*/ 99247 h 118633"/>
                  <a:gd name="connsiteX19" fmla="*/ 598651 w 659000"/>
                  <a:gd name="connsiteY19" fmla="*/ 107196 h 118633"/>
                  <a:gd name="connsiteX20" fmla="*/ 555533 w 659000"/>
                  <a:gd name="connsiteY20" fmla="*/ 114230 h 118633"/>
                  <a:gd name="connsiteX21" fmla="*/ 503975 w 659000"/>
                  <a:gd name="connsiteY21" fmla="*/ 117887 h 118633"/>
                  <a:gd name="connsiteX22" fmla="*/ 475769 w 659000"/>
                  <a:gd name="connsiteY22" fmla="*/ 118591 h 118633"/>
                  <a:gd name="connsiteX23" fmla="*/ 446298 w 659000"/>
                  <a:gd name="connsiteY23" fmla="*/ 117958 h 118633"/>
                  <a:gd name="connsiteX24" fmla="*/ 384751 w 659000"/>
                  <a:gd name="connsiteY24" fmla="*/ 114159 h 118633"/>
                  <a:gd name="connsiteX25" fmla="*/ 353310 w 659000"/>
                  <a:gd name="connsiteY25" fmla="*/ 110502 h 118633"/>
                  <a:gd name="connsiteX26" fmla="*/ 321658 w 659000"/>
                  <a:gd name="connsiteY26" fmla="*/ 106211 h 118633"/>
                  <a:gd name="connsiteX27" fmla="*/ 290146 w 659000"/>
                  <a:gd name="connsiteY27" fmla="*/ 101006 h 118633"/>
                  <a:gd name="connsiteX28" fmla="*/ 259127 w 659000"/>
                  <a:gd name="connsiteY28" fmla="*/ 94746 h 118633"/>
                  <a:gd name="connsiteX29" fmla="*/ 228741 w 659000"/>
                  <a:gd name="connsiteY29" fmla="*/ 87853 h 118633"/>
                  <a:gd name="connsiteX30" fmla="*/ 199198 w 659000"/>
                  <a:gd name="connsiteY30" fmla="*/ 80467 h 118633"/>
                  <a:gd name="connsiteX31" fmla="*/ 144124 w 659000"/>
                  <a:gd name="connsiteY31" fmla="*/ 63797 h 118633"/>
                  <a:gd name="connsiteX32" fmla="*/ 95660 w 659000"/>
                  <a:gd name="connsiteY32" fmla="*/ 46212 h 118633"/>
                  <a:gd name="connsiteX33" fmla="*/ 74418 w 659000"/>
                  <a:gd name="connsiteY33" fmla="*/ 37701 h 118633"/>
                  <a:gd name="connsiteX34" fmla="*/ 55638 w 659000"/>
                  <a:gd name="connsiteY34" fmla="*/ 28979 h 118633"/>
                  <a:gd name="connsiteX35" fmla="*/ 25533 w 659000"/>
                  <a:gd name="connsiteY35" fmla="*/ 14279 h 118633"/>
                  <a:gd name="connsiteX36" fmla="*/ 0 w 659000"/>
                  <a:gd name="connsiteY36" fmla="*/ 211 h 11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59000" h="118633">
                    <a:moveTo>
                      <a:pt x="70" y="0"/>
                    </a:moveTo>
                    <a:cubicBezTo>
                      <a:pt x="70" y="0"/>
                      <a:pt x="10058" y="3658"/>
                      <a:pt x="27221" y="10551"/>
                    </a:cubicBezTo>
                    <a:cubicBezTo>
                      <a:pt x="35732" y="14279"/>
                      <a:pt x="46423" y="17725"/>
                      <a:pt x="58522" y="21946"/>
                    </a:cubicBezTo>
                    <a:cubicBezTo>
                      <a:pt x="70550" y="26307"/>
                      <a:pt x="84406" y="30527"/>
                      <a:pt x="99529" y="35240"/>
                    </a:cubicBezTo>
                    <a:cubicBezTo>
                      <a:pt x="114511" y="40163"/>
                      <a:pt x="131111" y="44384"/>
                      <a:pt x="148485" y="49378"/>
                    </a:cubicBezTo>
                    <a:cubicBezTo>
                      <a:pt x="165858" y="54442"/>
                      <a:pt x="184568" y="58170"/>
                      <a:pt x="203559" y="63234"/>
                    </a:cubicBezTo>
                    <a:cubicBezTo>
                      <a:pt x="222903" y="67173"/>
                      <a:pt x="242668" y="71956"/>
                      <a:pt x="262996" y="75614"/>
                    </a:cubicBezTo>
                    <a:cubicBezTo>
                      <a:pt x="273124" y="77513"/>
                      <a:pt x="283394" y="79482"/>
                      <a:pt x="293663" y="81452"/>
                    </a:cubicBezTo>
                    <a:cubicBezTo>
                      <a:pt x="304003" y="83070"/>
                      <a:pt x="314343" y="84688"/>
                      <a:pt x="324753" y="86235"/>
                    </a:cubicBezTo>
                    <a:cubicBezTo>
                      <a:pt x="345432" y="89893"/>
                      <a:pt x="366323" y="92003"/>
                      <a:pt x="386791" y="94746"/>
                    </a:cubicBezTo>
                    <a:cubicBezTo>
                      <a:pt x="407400" y="96434"/>
                      <a:pt x="427517" y="99318"/>
                      <a:pt x="447212" y="100162"/>
                    </a:cubicBezTo>
                    <a:cubicBezTo>
                      <a:pt x="457059" y="100795"/>
                      <a:pt x="466696" y="101358"/>
                      <a:pt x="476121" y="101920"/>
                    </a:cubicBezTo>
                    <a:cubicBezTo>
                      <a:pt x="485617" y="102202"/>
                      <a:pt x="494831" y="102483"/>
                      <a:pt x="503834" y="102764"/>
                    </a:cubicBezTo>
                    <a:cubicBezTo>
                      <a:pt x="512838" y="103257"/>
                      <a:pt x="521630" y="102905"/>
                      <a:pt x="530071" y="102764"/>
                    </a:cubicBezTo>
                    <a:cubicBezTo>
                      <a:pt x="538582" y="102694"/>
                      <a:pt x="546741" y="102624"/>
                      <a:pt x="554619" y="102553"/>
                    </a:cubicBezTo>
                    <a:cubicBezTo>
                      <a:pt x="570234" y="101217"/>
                      <a:pt x="584794" y="101147"/>
                      <a:pt x="597525" y="99669"/>
                    </a:cubicBezTo>
                    <a:cubicBezTo>
                      <a:pt x="610186" y="97981"/>
                      <a:pt x="621440" y="97067"/>
                      <a:pt x="630444" y="95379"/>
                    </a:cubicBezTo>
                    <a:cubicBezTo>
                      <a:pt x="648450" y="91651"/>
                      <a:pt x="659001" y="89822"/>
                      <a:pt x="659001" y="89822"/>
                    </a:cubicBezTo>
                    <a:cubicBezTo>
                      <a:pt x="659001" y="89822"/>
                      <a:pt x="649083" y="93409"/>
                      <a:pt x="631358" y="99247"/>
                    </a:cubicBezTo>
                    <a:cubicBezTo>
                      <a:pt x="622425" y="101991"/>
                      <a:pt x="611312" y="104101"/>
                      <a:pt x="598651" y="107196"/>
                    </a:cubicBezTo>
                    <a:cubicBezTo>
                      <a:pt x="585990" y="110080"/>
                      <a:pt x="571430" y="111838"/>
                      <a:pt x="555533" y="114230"/>
                    </a:cubicBezTo>
                    <a:cubicBezTo>
                      <a:pt x="539637" y="115496"/>
                      <a:pt x="522333" y="117606"/>
                      <a:pt x="503975" y="117887"/>
                    </a:cubicBezTo>
                    <a:cubicBezTo>
                      <a:pt x="494831" y="118098"/>
                      <a:pt x="485406" y="118309"/>
                      <a:pt x="475769" y="118591"/>
                    </a:cubicBezTo>
                    <a:cubicBezTo>
                      <a:pt x="466133" y="118802"/>
                      <a:pt x="456356" y="118169"/>
                      <a:pt x="446298" y="117958"/>
                    </a:cubicBezTo>
                    <a:cubicBezTo>
                      <a:pt x="426251" y="117606"/>
                      <a:pt x="405712" y="115918"/>
                      <a:pt x="384751" y="114159"/>
                    </a:cubicBezTo>
                    <a:cubicBezTo>
                      <a:pt x="374341" y="112964"/>
                      <a:pt x="363790" y="111768"/>
                      <a:pt x="353310" y="110502"/>
                    </a:cubicBezTo>
                    <a:cubicBezTo>
                      <a:pt x="342759" y="109306"/>
                      <a:pt x="332209" y="107970"/>
                      <a:pt x="321658" y="106211"/>
                    </a:cubicBezTo>
                    <a:cubicBezTo>
                      <a:pt x="311177" y="104453"/>
                      <a:pt x="300627" y="102694"/>
                      <a:pt x="290146" y="101006"/>
                    </a:cubicBezTo>
                    <a:cubicBezTo>
                      <a:pt x="279736" y="98896"/>
                      <a:pt x="269396" y="96786"/>
                      <a:pt x="259127" y="94746"/>
                    </a:cubicBezTo>
                    <a:cubicBezTo>
                      <a:pt x="248787" y="92847"/>
                      <a:pt x="238658" y="90455"/>
                      <a:pt x="228741" y="87853"/>
                    </a:cubicBezTo>
                    <a:cubicBezTo>
                      <a:pt x="218753" y="85391"/>
                      <a:pt x="208905" y="82929"/>
                      <a:pt x="199198" y="80467"/>
                    </a:cubicBezTo>
                    <a:cubicBezTo>
                      <a:pt x="179996" y="74840"/>
                      <a:pt x="161427" y="69846"/>
                      <a:pt x="144124" y="63797"/>
                    </a:cubicBezTo>
                    <a:cubicBezTo>
                      <a:pt x="126750" y="57959"/>
                      <a:pt x="110431" y="52402"/>
                      <a:pt x="95660" y="46212"/>
                    </a:cubicBezTo>
                    <a:cubicBezTo>
                      <a:pt x="88275" y="43258"/>
                      <a:pt x="81171" y="40374"/>
                      <a:pt x="74418" y="37701"/>
                    </a:cubicBezTo>
                    <a:cubicBezTo>
                      <a:pt x="67736" y="34817"/>
                      <a:pt x="61476" y="31723"/>
                      <a:pt x="55638" y="28979"/>
                    </a:cubicBezTo>
                    <a:cubicBezTo>
                      <a:pt x="43891" y="23423"/>
                      <a:pt x="33622" y="18851"/>
                      <a:pt x="25533" y="14279"/>
                    </a:cubicBezTo>
                    <a:cubicBezTo>
                      <a:pt x="9214" y="5486"/>
                      <a:pt x="0" y="211"/>
                      <a:pt x="0" y="211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46" name="Freeform: Shape 1245">
                <a:extLst>
                  <a:ext uri="{FF2B5EF4-FFF2-40B4-BE49-F238E27FC236}">
                    <a16:creationId xmlns:a16="http://schemas.microsoft.com/office/drawing/2014/main" id="{F96C2CF7-F872-7608-25CE-7F90BDB113C8}"/>
                  </a:ext>
                </a:extLst>
              </p:cNvPr>
              <p:cNvSpPr/>
              <p:nvPr/>
            </p:nvSpPr>
            <p:spPr>
              <a:xfrm>
                <a:off x="1799609" y="3775064"/>
                <a:ext cx="440248" cy="195822"/>
              </a:xfrm>
              <a:custGeom>
                <a:avLst/>
                <a:gdLst>
                  <a:gd name="connsiteX0" fmla="*/ 70 w 440248"/>
                  <a:gd name="connsiteY0" fmla="*/ 0 h 195822"/>
                  <a:gd name="connsiteX1" fmla="*/ 3939 w 440248"/>
                  <a:gd name="connsiteY1" fmla="*/ 3869 h 195822"/>
                  <a:gd name="connsiteX2" fmla="*/ 15826 w 440248"/>
                  <a:gd name="connsiteY2" fmla="*/ 13434 h 195822"/>
                  <a:gd name="connsiteX3" fmla="*/ 35802 w 440248"/>
                  <a:gd name="connsiteY3" fmla="*/ 26166 h 195822"/>
                  <a:gd name="connsiteX4" fmla="*/ 62953 w 440248"/>
                  <a:gd name="connsiteY4" fmla="*/ 40585 h 195822"/>
                  <a:gd name="connsiteX5" fmla="*/ 133151 w 440248"/>
                  <a:gd name="connsiteY5" fmla="*/ 72519 h 195822"/>
                  <a:gd name="connsiteX6" fmla="*/ 173384 w 440248"/>
                  <a:gd name="connsiteY6" fmla="*/ 89260 h 195822"/>
                  <a:gd name="connsiteX7" fmla="*/ 215165 w 440248"/>
                  <a:gd name="connsiteY7" fmla="*/ 106000 h 195822"/>
                  <a:gd name="connsiteX8" fmla="*/ 369910 w 440248"/>
                  <a:gd name="connsiteY8" fmla="*/ 167054 h 195822"/>
                  <a:gd name="connsiteX9" fmla="*/ 440248 w 440248"/>
                  <a:gd name="connsiteY9" fmla="*/ 195822 h 195822"/>
                  <a:gd name="connsiteX10" fmla="*/ 366252 w 440248"/>
                  <a:gd name="connsiteY10" fmla="*/ 178027 h 195822"/>
                  <a:gd name="connsiteX11" fmla="*/ 291694 w 440248"/>
                  <a:gd name="connsiteY11" fmla="*/ 155307 h 195822"/>
                  <a:gd name="connsiteX12" fmla="*/ 250124 w 440248"/>
                  <a:gd name="connsiteY12" fmla="*/ 140888 h 195822"/>
                  <a:gd name="connsiteX13" fmla="*/ 207639 w 440248"/>
                  <a:gd name="connsiteY13" fmla="*/ 124780 h 195822"/>
                  <a:gd name="connsiteX14" fmla="*/ 165717 w 440248"/>
                  <a:gd name="connsiteY14" fmla="*/ 107196 h 195822"/>
                  <a:gd name="connsiteX15" fmla="*/ 125695 w 440248"/>
                  <a:gd name="connsiteY15" fmla="*/ 88626 h 195822"/>
                  <a:gd name="connsiteX16" fmla="*/ 57115 w 440248"/>
                  <a:gd name="connsiteY16" fmla="*/ 50644 h 195822"/>
                  <a:gd name="connsiteX17" fmla="*/ 13153 w 440248"/>
                  <a:gd name="connsiteY17" fmla="*/ 16459 h 195822"/>
                  <a:gd name="connsiteX18" fmla="*/ 3025 w 440248"/>
                  <a:gd name="connsiteY18" fmla="*/ 4572 h 195822"/>
                  <a:gd name="connsiteX19" fmla="*/ 0 w 440248"/>
                  <a:gd name="connsiteY19" fmla="*/ 0 h 19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0248" h="195822">
                    <a:moveTo>
                      <a:pt x="70" y="0"/>
                    </a:moveTo>
                    <a:cubicBezTo>
                      <a:pt x="70" y="0"/>
                      <a:pt x="1407" y="1336"/>
                      <a:pt x="3939" y="3869"/>
                    </a:cubicBezTo>
                    <a:cubicBezTo>
                      <a:pt x="6541" y="6401"/>
                      <a:pt x="10410" y="9636"/>
                      <a:pt x="15826" y="13434"/>
                    </a:cubicBezTo>
                    <a:cubicBezTo>
                      <a:pt x="21102" y="17374"/>
                      <a:pt x="27924" y="21524"/>
                      <a:pt x="35802" y="26166"/>
                    </a:cubicBezTo>
                    <a:cubicBezTo>
                      <a:pt x="43751" y="30738"/>
                      <a:pt x="52894" y="35521"/>
                      <a:pt x="62953" y="40585"/>
                    </a:cubicBezTo>
                    <a:cubicBezTo>
                      <a:pt x="83140" y="50573"/>
                      <a:pt x="107125" y="61405"/>
                      <a:pt x="133151" y="72519"/>
                    </a:cubicBezTo>
                    <a:cubicBezTo>
                      <a:pt x="146093" y="78216"/>
                      <a:pt x="159739" y="83421"/>
                      <a:pt x="173384" y="89260"/>
                    </a:cubicBezTo>
                    <a:cubicBezTo>
                      <a:pt x="187100" y="94887"/>
                      <a:pt x="201098" y="100584"/>
                      <a:pt x="215165" y="106000"/>
                    </a:cubicBezTo>
                    <a:cubicBezTo>
                      <a:pt x="271436" y="128227"/>
                      <a:pt x="327707" y="150454"/>
                      <a:pt x="369910" y="167054"/>
                    </a:cubicBezTo>
                    <a:cubicBezTo>
                      <a:pt x="412183" y="183794"/>
                      <a:pt x="440248" y="195822"/>
                      <a:pt x="440248" y="195822"/>
                    </a:cubicBezTo>
                    <a:cubicBezTo>
                      <a:pt x="440248" y="195822"/>
                      <a:pt x="410214" y="190265"/>
                      <a:pt x="366252" y="178027"/>
                    </a:cubicBezTo>
                    <a:cubicBezTo>
                      <a:pt x="344236" y="171977"/>
                      <a:pt x="318774" y="164311"/>
                      <a:pt x="291694" y="155307"/>
                    </a:cubicBezTo>
                    <a:cubicBezTo>
                      <a:pt x="278189" y="150735"/>
                      <a:pt x="264191" y="146093"/>
                      <a:pt x="250124" y="140888"/>
                    </a:cubicBezTo>
                    <a:cubicBezTo>
                      <a:pt x="236126" y="135542"/>
                      <a:pt x="221918" y="130126"/>
                      <a:pt x="207639" y="124780"/>
                    </a:cubicBezTo>
                    <a:cubicBezTo>
                      <a:pt x="193501" y="119083"/>
                      <a:pt x="179504" y="113104"/>
                      <a:pt x="165717" y="107196"/>
                    </a:cubicBezTo>
                    <a:cubicBezTo>
                      <a:pt x="151931" y="101217"/>
                      <a:pt x="138567" y="94887"/>
                      <a:pt x="125695" y="88626"/>
                    </a:cubicBezTo>
                    <a:cubicBezTo>
                      <a:pt x="99951" y="76106"/>
                      <a:pt x="76458" y="63164"/>
                      <a:pt x="57115" y="50644"/>
                    </a:cubicBezTo>
                    <a:cubicBezTo>
                      <a:pt x="37701" y="38334"/>
                      <a:pt x="22579" y="26096"/>
                      <a:pt x="13153" y="16459"/>
                    </a:cubicBezTo>
                    <a:cubicBezTo>
                      <a:pt x="8300" y="11817"/>
                      <a:pt x="5064" y="7385"/>
                      <a:pt x="3025" y="4572"/>
                    </a:cubicBezTo>
                    <a:cubicBezTo>
                      <a:pt x="1055" y="161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47" name="Freeform: Shape 1246">
                <a:extLst>
                  <a:ext uri="{FF2B5EF4-FFF2-40B4-BE49-F238E27FC236}">
                    <a16:creationId xmlns:a16="http://schemas.microsoft.com/office/drawing/2014/main" id="{D37A2323-B07B-7F58-3981-5B3E985DF840}"/>
                  </a:ext>
                </a:extLst>
              </p:cNvPr>
              <p:cNvSpPr/>
              <p:nvPr/>
            </p:nvSpPr>
            <p:spPr>
              <a:xfrm>
                <a:off x="2152356" y="3486043"/>
                <a:ext cx="608288" cy="198284"/>
              </a:xfrm>
              <a:custGeom>
                <a:avLst/>
                <a:gdLst>
                  <a:gd name="connsiteX0" fmla="*/ 141 w 608288"/>
                  <a:gd name="connsiteY0" fmla="*/ 198284 h 198284"/>
                  <a:gd name="connsiteX1" fmla="*/ 27643 w 608288"/>
                  <a:gd name="connsiteY1" fmla="*/ 194134 h 198284"/>
                  <a:gd name="connsiteX2" fmla="*/ 59084 w 608288"/>
                  <a:gd name="connsiteY2" fmla="*/ 189140 h 198284"/>
                  <a:gd name="connsiteX3" fmla="*/ 99670 w 608288"/>
                  <a:gd name="connsiteY3" fmla="*/ 182106 h 198284"/>
                  <a:gd name="connsiteX4" fmla="*/ 147359 w 608288"/>
                  <a:gd name="connsiteY4" fmla="*/ 172470 h 198284"/>
                  <a:gd name="connsiteX5" fmla="*/ 173244 w 608288"/>
                  <a:gd name="connsiteY5" fmla="*/ 166632 h 198284"/>
                  <a:gd name="connsiteX6" fmla="*/ 200183 w 608288"/>
                  <a:gd name="connsiteY6" fmla="*/ 160161 h 198284"/>
                  <a:gd name="connsiteX7" fmla="*/ 256102 w 608288"/>
                  <a:gd name="connsiteY7" fmla="*/ 144968 h 198284"/>
                  <a:gd name="connsiteX8" fmla="*/ 313077 w 608288"/>
                  <a:gd name="connsiteY8" fmla="*/ 127031 h 198284"/>
                  <a:gd name="connsiteX9" fmla="*/ 369347 w 608288"/>
                  <a:gd name="connsiteY9" fmla="*/ 106915 h 198284"/>
                  <a:gd name="connsiteX10" fmla="*/ 423016 w 608288"/>
                  <a:gd name="connsiteY10" fmla="*/ 85180 h 198284"/>
                  <a:gd name="connsiteX11" fmla="*/ 516425 w 608288"/>
                  <a:gd name="connsiteY11" fmla="*/ 41922 h 198284"/>
                  <a:gd name="connsiteX12" fmla="*/ 582051 w 608288"/>
                  <a:gd name="connsiteY12" fmla="*/ 9426 h 198284"/>
                  <a:gd name="connsiteX13" fmla="*/ 601183 w 608288"/>
                  <a:gd name="connsiteY13" fmla="*/ 1618 h 198284"/>
                  <a:gd name="connsiteX14" fmla="*/ 608287 w 608288"/>
                  <a:gd name="connsiteY14" fmla="*/ 0 h 198284"/>
                  <a:gd name="connsiteX15" fmla="*/ 601534 w 608288"/>
                  <a:gd name="connsiteY15" fmla="*/ 2603 h 198284"/>
                  <a:gd name="connsiteX16" fmla="*/ 583880 w 608288"/>
                  <a:gd name="connsiteY16" fmla="*/ 12872 h 198284"/>
                  <a:gd name="connsiteX17" fmla="*/ 521911 w 608288"/>
                  <a:gd name="connsiteY17" fmla="*/ 52051 h 198284"/>
                  <a:gd name="connsiteX18" fmla="*/ 430260 w 608288"/>
                  <a:gd name="connsiteY18" fmla="*/ 101288 h 198284"/>
                  <a:gd name="connsiteX19" fmla="*/ 376381 w 608288"/>
                  <a:gd name="connsiteY19" fmla="*/ 124921 h 198284"/>
                  <a:gd name="connsiteX20" fmla="*/ 319407 w 608288"/>
                  <a:gd name="connsiteY20" fmla="*/ 146023 h 198284"/>
                  <a:gd name="connsiteX21" fmla="*/ 261237 w 608288"/>
                  <a:gd name="connsiteY21" fmla="*/ 163607 h 198284"/>
                  <a:gd name="connsiteX22" fmla="*/ 204052 w 608288"/>
                  <a:gd name="connsiteY22" fmla="*/ 177323 h 198284"/>
                  <a:gd name="connsiteX23" fmla="*/ 149962 w 608288"/>
                  <a:gd name="connsiteY23" fmla="*/ 187100 h 198284"/>
                  <a:gd name="connsiteX24" fmla="*/ 101217 w 608288"/>
                  <a:gd name="connsiteY24" fmla="*/ 193431 h 198284"/>
                  <a:gd name="connsiteX25" fmla="*/ 59788 w 608288"/>
                  <a:gd name="connsiteY25" fmla="*/ 196667 h 198284"/>
                  <a:gd name="connsiteX26" fmla="*/ 27854 w 608288"/>
                  <a:gd name="connsiteY26" fmla="*/ 198003 h 198284"/>
                  <a:gd name="connsiteX27" fmla="*/ 0 w 608288"/>
                  <a:gd name="connsiteY27" fmla="*/ 198214 h 198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8288" h="198284">
                    <a:moveTo>
                      <a:pt x="141" y="198284"/>
                    </a:moveTo>
                    <a:cubicBezTo>
                      <a:pt x="141" y="198284"/>
                      <a:pt x="10129" y="196737"/>
                      <a:pt x="27643" y="194134"/>
                    </a:cubicBezTo>
                    <a:cubicBezTo>
                      <a:pt x="36435" y="193009"/>
                      <a:pt x="46986" y="190969"/>
                      <a:pt x="59084" y="189140"/>
                    </a:cubicBezTo>
                    <a:cubicBezTo>
                      <a:pt x="71182" y="187311"/>
                      <a:pt x="84828" y="184498"/>
                      <a:pt x="99670" y="182106"/>
                    </a:cubicBezTo>
                    <a:cubicBezTo>
                      <a:pt x="114441" y="179152"/>
                      <a:pt x="130478" y="176128"/>
                      <a:pt x="147359" y="172470"/>
                    </a:cubicBezTo>
                    <a:cubicBezTo>
                      <a:pt x="155800" y="170712"/>
                      <a:pt x="164451" y="168812"/>
                      <a:pt x="173244" y="166632"/>
                    </a:cubicBezTo>
                    <a:cubicBezTo>
                      <a:pt x="182036" y="164522"/>
                      <a:pt x="191110" y="162552"/>
                      <a:pt x="200183" y="160161"/>
                    </a:cubicBezTo>
                    <a:cubicBezTo>
                      <a:pt x="218471" y="155729"/>
                      <a:pt x="237111" y="150454"/>
                      <a:pt x="256102" y="144968"/>
                    </a:cubicBezTo>
                    <a:cubicBezTo>
                      <a:pt x="275094" y="139622"/>
                      <a:pt x="294156" y="133502"/>
                      <a:pt x="313077" y="127031"/>
                    </a:cubicBezTo>
                    <a:cubicBezTo>
                      <a:pt x="332068" y="120771"/>
                      <a:pt x="350919" y="114019"/>
                      <a:pt x="369347" y="106915"/>
                    </a:cubicBezTo>
                    <a:cubicBezTo>
                      <a:pt x="387706" y="99670"/>
                      <a:pt x="405783" y="92636"/>
                      <a:pt x="423016" y="85180"/>
                    </a:cubicBezTo>
                    <a:cubicBezTo>
                      <a:pt x="457552" y="70338"/>
                      <a:pt x="489345" y="55357"/>
                      <a:pt x="516425" y="41922"/>
                    </a:cubicBezTo>
                    <a:cubicBezTo>
                      <a:pt x="543505" y="28487"/>
                      <a:pt x="565943" y="16881"/>
                      <a:pt x="582051" y="9426"/>
                    </a:cubicBezTo>
                    <a:cubicBezTo>
                      <a:pt x="590069" y="5627"/>
                      <a:pt x="596611" y="3025"/>
                      <a:pt x="601183" y="1618"/>
                    </a:cubicBezTo>
                    <a:cubicBezTo>
                      <a:pt x="605684" y="70"/>
                      <a:pt x="608357" y="141"/>
                      <a:pt x="608287" y="0"/>
                    </a:cubicBezTo>
                    <a:cubicBezTo>
                      <a:pt x="608287" y="141"/>
                      <a:pt x="605755" y="422"/>
                      <a:pt x="601534" y="2603"/>
                    </a:cubicBezTo>
                    <a:cubicBezTo>
                      <a:pt x="597314" y="4572"/>
                      <a:pt x="591406" y="8230"/>
                      <a:pt x="583880" y="12872"/>
                    </a:cubicBezTo>
                    <a:cubicBezTo>
                      <a:pt x="568968" y="22227"/>
                      <a:pt x="548007" y="36435"/>
                      <a:pt x="521911" y="52051"/>
                    </a:cubicBezTo>
                    <a:cubicBezTo>
                      <a:pt x="495886" y="67806"/>
                      <a:pt x="464726" y="84969"/>
                      <a:pt x="430260" y="101288"/>
                    </a:cubicBezTo>
                    <a:cubicBezTo>
                      <a:pt x="412957" y="109306"/>
                      <a:pt x="395021" y="117606"/>
                      <a:pt x="376381" y="124921"/>
                    </a:cubicBezTo>
                    <a:cubicBezTo>
                      <a:pt x="357741" y="132377"/>
                      <a:pt x="338680" y="139481"/>
                      <a:pt x="319407" y="146023"/>
                    </a:cubicBezTo>
                    <a:cubicBezTo>
                      <a:pt x="300064" y="152353"/>
                      <a:pt x="280580" y="158402"/>
                      <a:pt x="261237" y="163607"/>
                    </a:cubicBezTo>
                    <a:cubicBezTo>
                      <a:pt x="241964" y="169024"/>
                      <a:pt x="222692" y="173314"/>
                      <a:pt x="204052" y="177323"/>
                    </a:cubicBezTo>
                    <a:cubicBezTo>
                      <a:pt x="185412" y="181403"/>
                      <a:pt x="167265" y="184568"/>
                      <a:pt x="149962" y="187100"/>
                    </a:cubicBezTo>
                    <a:cubicBezTo>
                      <a:pt x="132729" y="189984"/>
                      <a:pt x="116340" y="191672"/>
                      <a:pt x="101217" y="193431"/>
                    </a:cubicBezTo>
                    <a:cubicBezTo>
                      <a:pt x="86024" y="194767"/>
                      <a:pt x="72167" y="196174"/>
                      <a:pt x="59788" y="196667"/>
                    </a:cubicBezTo>
                    <a:cubicBezTo>
                      <a:pt x="47408" y="197300"/>
                      <a:pt x="36646" y="197933"/>
                      <a:pt x="27854" y="198003"/>
                    </a:cubicBezTo>
                    <a:cubicBezTo>
                      <a:pt x="10129" y="198144"/>
                      <a:pt x="0" y="198214"/>
                      <a:pt x="0" y="198214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1248" name="Graphic 4">
                <a:extLst>
                  <a:ext uri="{FF2B5EF4-FFF2-40B4-BE49-F238E27FC236}">
                    <a16:creationId xmlns:a16="http://schemas.microsoft.com/office/drawing/2014/main" id="{543C0282-AF0E-0353-0BBF-66CB20149D0F}"/>
                  </a:ext>
                </a:extLst>
              </p:cNvPr>
              <p:cNvGrpSpPr/>
              <p:nvPr/>
            </p:nvGrpSpPr>
            <p:grpSpPr>
              <a:xfrm>
                <a:off x="1188438" y="3581634"/>
                <a:ext cx="2118313" cy="1201380"/>
                <a:chOff x="1188438" y="3581634"/>
                <a:chExt cx="2118313" cy="1201380"/>
              </a:xfrm>
              <a:solidFill>
                <a:srgbClr val="231F20"/>
              </a:solidFill>
            </p:grpSpPr>
            <p:sp>
              <p:nvSpPr>
                <p:cNvPr id="1250" name="Freeform: Shape 1249">
                  <a:extLst>
                    <a:ext uri="{FF2B5EF4-FFF2-40B4-BE49-F238E27FC236}">
                      <a16:creationId xmlns:a16="http://schemas.microsoft.com/office/drawing/2014/main" id="{8D7D9E23-A89D-5494-91C0-CFEEC2ECF31E}"/>
                    </a:ext>
                  </a:extLst>
                </p:cNvPr>
                <p:cNvSpPr/>
                <p:nvPr/>
              </p:nvSpPr>
              <p:spPr>
                <a:xfrm>
                  <a:off x="2989244" y="3628198"/>
                  <a:ext cx="317507" cy="1154816"/>
                </a:xfrm>
                <a:custGeom>
                  <a:avLst/>
                  <a:gdLst>
                    <a:gd name="connsiteX0" fmla="*/ 40445 w 317507"/>
                    <a:gd name="connsiteY0" fmla="*/ 1154817 h 1154816"/>
                    <a:gd name="connsiteX1" fmla="*/ 238518 w 317507"/>
                    <a:gd name="connsiteY1" fmla="*/ 308715 h 1154816"/>
                    <a:gd name="connsiteX2" fmla="*/ 317508 w 317507"/>
                    <a:gd name="connsiteY2" fmla="*/ 0 h 1154816"/>
                    <a:gd name="connsiteX3" fmla="*/ 277204 w 317507"/>
                    <a:gd name="connsiteY3" fmla="*/ 0 h 1154816"/>
                    <a:gd name="connsiteX4" fmla="*/ 200394 w 317507"/>
                    <a:gd name="connsiteY4" fmla="*/ 295773 h 1154816"/>
                    <a:gd name="connsiteX5" fmla="*/ 0 w 317507"/>
                    <a:gd name="connsiteY5" fmla="*/ 1154817 h 1154816"/>
                    <a:gd name="connsiteX6" fmla="*/ 40445 w 317507"/>
                    <a:gd name="connsiteY6" fmla="*/ 1154817 h 115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7507" h="1154816">
                      <a:moveTo>
                        <a:pt x="40445" y="1154817"/>
                      </a:moveTo>
                      <a:cubicBezTo>
                        <a:pt x="77161" y="785329"/>
                        <a:pt x="170078" y="510868"/>
                        <a:pt x="238518" y="308715"/>
                      </a:cubicBezTo>
                      <a:cubicBezTo>
                        <a:pt x="284378" y="173384"/>
                        <a:pt x="317508" y="75543"/>
                        <a:pt x="317508" y="0"/>
                      </a:cubicBezTo>
                      <a:lnTo>
                        <a:pt x="277204" y="0"/>
                      </a:lnTo>
                      <a:cubicBezTo>
                        <a:pt x="277204" y="68932"/>
                        <a:pt x="243301" y="169023"/>
                        <a:pt x="200394" y="295773"/>
                      </a:cubicBezTo>
                      <a:cubicBezTo>
                        <a:pt x="131040" y="500529"/>
                        <a:pt x="36857" y="778717"/>
                        <a:pt x="0" y="1154817"/>
                      </a:cubicBezTo>
                      <a:lnTo>
                        <a:pt x="40445" y="1154817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51" name="Freeform: Shape 1250">
                  <a:extLst>
                    <a:ext uri="{FF2B5EF4-FFF2-40B4-BE49-F238E27FC236}">
                      <a16:creationId xmlns:a16="http://schemas.microsoft.com/office/drawing/2014/main" id="{F5B4A853-3771-8B02-AC5E-BBF338E14C2A}"/>
                    </a:ext>
                  </a:extLst>
                </p:cNvPr>
                <p:cNvSpPr/>
                <p:nvPr/>
              </p:nvSpPr>
              <p:spPr>
                <a:xfrm>
                  <a:off x="1188438" y="3581634"/>
                  <a:ext cx="382711" cy="1201380"/>
                </a:xfrm>
                <a:custGeom>
                  <a:avLst/>
                  <a:gdLst>
                    <a:gd name="connsiteX0" fmla="*/ 342337 w 382711"/>
                    <a:gd name="connsiteY0" fmla="*/ 1201381 h 1201380"/>
                    <a:gd name="connsiteX1" fmla="*/ 382712 w 382711"/>
                    <a:gd name="connsiteY1" fmla="*/ 1201381 h 1201380"/>
                    <a:gd name="connsiteX2" fmla="*/ 180559 w 382711"/>
                    <a:gd name="connsiteY2" fmla="*/ 468173 h 1201380"/>
                    <a:gd name="connsiteX3" fmla="*/ 40304 w 382711"/>
                    <a:gd name="connsiteY3" fmla="*/ 0 h 1201380"/>
                    <a:gd name="connsiteX4" fmla="*/ 0 w 382711"/>
                    <a:gd name="connsiteY4" fmla="*/ 0 h 1201380"/>
                    <a:gd name="connsiteX5" fmla="*/ 143561 w 382711"/>
                    <a:gd name="connsiteY5" fmla="*/ 484140 h 1201380"/>
                    <a:gd name="connsiteX6" fmla="*/ 342337 w 382711"/>
                    <a:gd name="connsiteY6" fmla="*/ 1201381 h 1201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2711" h="1201380">
                      <a:moveTo>
                        <a:pt x="342337" y="1201381"/>
                      </a:moveTo>
                      <a:lnTo>
                        <a:pt x="382712" y="1201381"/>
                      </a:lnTo>
                      <a:cubicBezTo>
                        <a:pt x="374412" y="916721"/>
                        <a:pt x="271717" y="678907"/>
                        <a:pt x="180559" y="468173"/>
                      </a:cubicBezTo>
                      <a:cubicBezTo>
                        <a:pt x="105297" y="294155"/>
                        <a:pt x="40304" y="143772"/>
                        <a:pt x="40304" y="0"/>
                      </a:cubicBezTo>
                      <a:lnTo>
                        <a:pt x="0" y="0"/>
                      </a:lnTo>
                      <a:cubicBezTo>
                        <a:pt x="0" y="152142"/>
                        <a:pt x="66540" y="305972"/>
                        <a:pt x="143561" y="484140"/>
                      </a:cubicBezTo>
                      <a:cubicBezTo>
                        <a:pt x="233102" y="691216"/>
                        <a:pt x="333967" y="924810"/>
                        <a:pt x="342337" y="1201381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473522">
                    <a:defRPr/>
                  </a:pPr>
                  <a:endParaRPr lang="en-VI"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1249" name="Freeform: Shape 1248">
                <a:extLst>
                  <a:ext uri="{FF2B5EF4-FFF2-40B4-BE49-F238E27FC236}">
                    <a16:creationId xmlns:a16="http://schemas.microsoft.com/office/drawing/2014/main" id="{D7767A05-667C-FC12-7294-8808D6CBBBA5}"/>
                  </a:ext>
                </a:extLst>
              </p:cNvPr>
              <p:cNvSpPr/>
              <p:nvPr/>
            </p:nvSpPr>
            <p:spPr>
              <a:xfrm>
                <a:off x="240120" y="1617572"/>
                <a:ext cx="4038542" cy="3165371"/>
              </a:xfrm>
              <a:custGeom>
                <a:avLst/>
                <a:gdLst>
                  <a:gd name="connsiteX0" fmla="*/ 3897469 w 4038542"/>
                  <a:gd name="connsiteY0" fmla="*/ 1390803 h 3165371"/>
                  <a:gd name="connsiteX1" fmla="*/ 3885230 w 4038542"/>
                  <a:gd name="connsiteY1" fmla="*/ 1382643 h 3165371"/>
                  <a:gd name="connsiteX2" fmla="*/ 3841269 w 4038542"/>
                  <a:gd name="connsiteY2" fmla="*/ 1247945 h 3165371"/>
                  <a:gd name="connsiteX3" fmla="*/ 3654801 w 4038542"/>
                  <a:gd name="connsiteY3" fmla="*/ 1007458 h 3165371"/>
                  <a:gd name="connsiteX4" fmla="*/ 3575530 w 4038542"/>
                  <a:gd name="connsiteY4" fmla="*/ 920942 h 3165371"/>
                  <a:gd name="connsiteX5" fmla="*/ 3563221 w 4038542"/>
                  <a:gd name="connsiteY5" fmla="*/ 907085 h 3165371"/>
                  <a:gd name="connsiteX6" fmla="*/ 3559071 w 4038542"/>
                  <a:gd name="connsiteY6" fmla="*/ 902232 h 3165371"/>
                  <a:gd name="connsiteX7" fmla="*/ 3547254 w 4038542"/>
                  <a:gd name="connsiteY7" fmla="*/ 854964 h 3165371"/>
                  <a:gd name="connsiteX8" fmla="*/ 3407562 w 4038542"/>
                  <a:gd name="connsiteY8" fmla="*/ 612578 h 3165371"/>
                  <a:gd name="connsiteX9" fmla="*/ 3250074 w 4038542"/>
                  <a:gd name="connsiteY9" fmla="*/ 489556 h 3165371"/>
                  <a:gd name="connsiteX10" fmla="*/ 3023021 w 4038542"/>
                  <a:gd name="connsiteY10" fmla="*/ 427166 h 3165371"/>
                  <a:gd name="connsiteX11" fmla="*/ 2807293 w 4038542"/>
                  <a:gd name="connsiteY11" fmla="*/ 410425 h 3165371"/>
                  <a:gd name="connsiteX12" fmla="*/ 2734634 w 4038542"/>
                  <a:gd name="connsiteY12" fmla="*/ 403250 h 3165371"/>
                  <a:gd name="connsiteX13" fmla="*/ 2674354 w 4038542"/>
                  <a:gd name="connsiteY13" fmla="*/ 357390 h 3165371"/>
                  <a:gd name="connsiteX14" fmla="*/ 2675760 w 4038542"/>
                  <a:gd name="connsiteY14" fmla="*/ 352818 h 3165371"/>
                  <a:gd name="connsiteX15" fmla="*/ 2676534 w 4038542"/>
                  <a:gd name="connsiteY15" fmla="*/ 347683 h 3165371"/>
                  <a:gd name="connsiteX16" fmla="*/ 2599795 w 4038542"/>
                  <a:gd name="connsiteY16" fmla="*/ 197862 h 3165371"/>
                  <a:gd name="connsiteX17" fmla="*/ 2443714 w 4038542"/>
                  <a:gd name="connsiteY17" fmla="*/ 114792 h 3165371"/>
                  <a:gd name="connsiteX18" fmla="*/ 2454476 w 4038542"/>
                  <a:gd name="connsiteY18" fmla="*/ 12169 h 3165371"/>
                  <a:gd name="connsiteX19" fmla="*/ 2454546 w 4038542"/>
                  <a:gd name="connsiteY19" fmla="*/ 3306 h 3165371"/>
                  <a:gd name="connsiteX20" fmla="*/ 2455742 w 4038542"/>
                  <a:gd name="connsiteY20" fmla="*/ 70 h 3165371"/>
                  <a:gd name="connsiteX21" fmla="*/ 2412624 w 4038542"/>
                  <a:gd name="connsiteY21" fmla="*/ 70 h 3165371"/>
                  <a:gd name="connsiteX22" fmla="*/ 2404606 w 4038542"/>
                  <a:gd name="connsiteY22" fmla="*/ 13364 h 3165371"/>
                  <a:gd name="connsiteX23" fmla="*/ 2307890 w 4038542"/>
                  <a:gd name="connsiteY23" fmla="*/ 113245 h 3165371"/>
                  <a:gd name="connsiteX24" fmla="*/ 2209768 w 4038542"/>
                  <a:gd name="connsiteY24" fmla="*/ 209116 h 3165371"/>
                  <a:gd name="connsiteX25" fmla="*/ 2108059 w 4038542"/>
                  <a:gd name="connsiteY25" fmla="*/ 311881 h 3165371"/>
                  <a:gd name="connsiteX26" fmla="*/ 2065855 w 4038542"/>
                  <a:gd name="connsiteY26" fmla="*/ 310052 h 3165371"/>
                  <a:gd name="connsiteX27" fmla="*/ 2025551 w 4038542"/>
                  <a:gd name="connsiteY27" fmla="*/ 295914 h 3165371"/>
                  <a:gd name="connsiteX28" fmla="*/ 1980605 w 4038542"/>
                  <a:gd name="connsiteY28" fmla="*/ 312584 h 3165371"/>
                  <a:gd name="connsiteX29" fmla="*/ 1932001 w 4038542"/>
                  <a:gd name="connsiteY29" fmla="*/ 307098 h 3165371"/>
                  <a:gd name="connsiteX30" fmla="*/ 1830362 w 4038542"/>
                  <a:gd name="connsiteY30" fmla="*/ 210101 h 3165371"/>
                  <a:gd name="connsiteX31" fmla="*/ 1734069 w 4038542"/>
                  <a:gd name="connsiteY31" fmla="*/ 112471 h 3165371"/>
                  <a:gd name="connsiteX32" fmla="*/ 1661128 w 4038542"/>
                  <a:gd name="connsiteY32" fmla="*/ 42062 h 3165371"/>
                  <a:gd name="connsiteX33" fmla="*/ 1625185 w 4038542"/>
                  <a:gd name="connsiteY33" fmla="*/ 0 h 3165371"/>
                  <a:gd name="connsiteX34" fmla="*/ 1582490 w 4038542"/>
                  <a:gd name="connsiteY34" fmla="*/ 0 h 3165371"/>
                  <a:gd name="connsiteX35" fmla="*/ 1583334 w 4038542"/>
                  <a:gd name="connsiteY35" fmla="*/ 2673 h 3165371"/>
                  <a:gd name="connsiteX36" fmla="*/ 1590438 w 4038542"/>
                  <a:gd name="connsiteY36" fmla="*/ 19413 h 3165371"/>
                  <a:gd name="connsiteX37" fmla="*/ 1590438 w 4038542"/>
                  <a:gd name="connsiteY37" fmla="*/ 20539 h 3165371"/>
                  <a:gd name="connsiteX38" fmla="*/ 1596909 w 4038542"/>
                  <a:gd name="connsiteY38" fmla="*/ 74770 h 3165371"/>
                  <a:gd name="connsiteX39" fmla="*/ 1489924 w 4038542"/>
                  <a:gd name="connsiteY39" fmla="*/ 119153 h 3165371"/>
                  <a:gd name="connsiteX40" fmla="*/ 1382095 w 4038542"/>
                  <a:gd name="connsiteY40" fmla="*/ 257650 h 3165371"/>
                  <a:gd name="connsiteX41" fmla="*/ 1374991 w 4038542"/>
                  <a:gd name="connsiteY41" fmla="*/ 313780 h 3165371"/>
                  <a:gd name="connsiteX42" fmla="*/ 1382236 w 4038542"/>
                  <a:gd name="connsiteY42" fmla="*/ 332279 h 3165371"/>
                  <a:gd name="connsiteX43" fmla="*/ 1237972 w 4038542"/>
                  <a:gd name="connsiteY43" fmla="*/ 400296 h 3165371"/>
                  <a:gd name="connsiteX44" fmla="*/ 1090472 w 4038542"/>
                  <a:gd name="connsiteY44" fmla="*/ 413520 h 3165371"/>
                  <a:gd name="connsiteX45" fmla="*/ 736459 w 4038542"/>
                  <a:gd name="connsiteY45" fmla="*/ 520505 h 3165371"/>
                  <a:gd name="connsiteX46" fmla="*/ 531352 w 4038542"/>
                  <a:gd name="connsiteY46" fmla="*/ 769081 h 3165371"/>
                  <a:gd name="connsiteX47" fmla="*/ 454894 w 4038542"/>
                  <a:gd name="connsiteY47" fmla="*/ 927061 h 3165371"/>
                  <a:gd name="connsiteX48" fmla="*/ 233750 w 4038542"/>
                  <a:gd name="connsiteY48" fmla="*/ 1144126 h 3165371"/>
                  <a:gd name="connsiteX49" fmla="*/ 141325 w 4038542"/>
                  <a:gd name="connsiteY49" fmla="*/ 1289374 h 3165371"/>
                  <a:gd name="connsiteX50" fmla="*/ 105101 w 4038542"/>
                  <a:gd name="connsiteY50" fmla="*/ 1405222 h 3165371"/>
                  <a:gd name="connsiteX51" fmla="*/ 2969 w 4038542"/>
                  <a:gd name="connsiteY51" fmla="*/ 1709999 h 3165371"/>
                  <a:gd name="connsiteX52" fmla="*/ 242050 w 4038542"/>
                  <a:gd name="connsiteY52" fmla="*/ 1958856 h 3165371"/>
                  <a:gd name="connsiteX53" fmla="*/ 525514 w 4038542"/>
                  <a:gd name="connsiteY53" fmla="*/ 2012946 h 3165371"/>
                  <a:gd name="connsiteX54" fmla="*/ 540777 w 4038542"/>
                  <a:gd name="connsiteY54" fmla="*/ 2040871 h 3165371"/>
                  <a:gd name="connsiteX55" fmla="*/ 558221 w 4038542"/>
                  <a:gd name="connsiteY55" fmla="*/ 2050859 h 3165371"/>
                  <a:gd name="connsiteX56" fmla="*/ 869047 w 4038542"/>
                  <a:gd name="connsiteY56" fmla="*/ 2050859 h 3165371"/>
                  <a:gd name="connsiteX57" fmla="*/ 899714 w 4038542"/>
                  <a:gd name="connsiteY57" fmla="*/ 2050296 h 3165371"/>
                  <a:gd name="connsiteX58" fmla="*/ 901332 w 4038542"/>
                  <a:gd name="connsiteY58" fmla="*/ 2050085 h 3165371"/>
                  <a:gd name="connsiteX59" fmla="*/ 906045 w 4038542"/>
                  <a:gd name="connsiteY59" fmla="*/ 2048467 h 3165371"/>
                  <a:gd name="connsiteX60" fmla="*/ 968575 w 4038542"/>
                  <a:gd name="connsiteY60" fmla="*/ 1996698 h 3165371"/>
                  <a:gd name="connsiteX61" fmla="*/ 1007051 w 4038542"/>
                  <a:gd name="connsiteY61" fmla="*/ 1974964 h 3165371"/>
                  <a:gd name="connsiteX62" fmla="*/ 1028785 w 4038542"/>
                  <a:gd name="connsiteY62" fmla="*/ 1976722 h 3165371"/>
                  <a:gd name="connsiteX63" fmla="*/ 1028785 w 4038542"/>
                  <a:gd name="connsiteY63" fmla="*/ 1976792 h 3165371"/>
                  <a:gd name="connsiteX64" fmla="*/ 1039547 w 4038542"/>
                  <a:gd name="connsiteY64" fmla="*/ 2026944 h 3165371"/>
                  <a:gd name="connsiteX65" fmla="*/ 1047284 w 4038542"/>
                  <a:gd name="connsiteY65" fmla="*/ 2060636 h 3165371"/>
                  <a:gd name="connsiteX66" fmla="*/ 1056780 w 4038542"/>
                  <a:gd name="connsiteY66" fmla="*/ 2097986 h 3165371"/>
                  <a:gd name="connsiteX67" fmla="*/ 1067753 w 4038542"/>
                  <a:gd name="connsiteY67" fmla="*/ 2137727 h 3165371"/>
                  <a:gd name="connsiteX68" fmla="*/ 1080132 w 4038542"/>
                  <a:gd name="connsiteY68" fmla="*/ 2178383 h 3165371"/>
                  <a:gd name="connsiteX69" fmla="*/ 1094552 w 4038542"/>
                  <a:gd name="connsiteY69" fmla="*/ 2218405 h 3165371"/>
                  <a:gd name="connsiteX70" fmla="*/ 1110026 w 4038542"/>
                  <a:gd name="connsiteY70" fmla="*/ 2256528 h 3165371"/>
                  <a:gd name="connsiteX71" fmla="*/ 1125782 w 4038542"/>
                  <a:gd name="connsiteY71" fmla="*/ 2291557 h 3165371"/>
                  <a:gd name="connsiteX72" fmla="*/ 1141608 w 4038542"/>
                  <a:gd name="connsiteY72" fmla="*/ 2322084 h 3165371"/>
                  <a:gd name="connsiteX73" fmla="*/ 1148712 w 4038542"/>
                  <a:gd name="connsiteY73" fmla="*/ 2335519 h 3165371"/>
                  <a:gd name="connsiteX74" fmla="*/ 1156028 w 4038542"/>
                  <a:gd name="connsiteY74" fmla="*/ 2347195 h 3165371"/>
                  <a:gd name="connsiteX75" fmla="*/ 1167844 w 4038542"/>
                  <a:gd name="connsiteY75" fmla="*/ 2366116 h 3165371"/>
                  <a:gd name="connsiteX76" fmla="*/ 1178114 w 4038542"/>
                  <a:gd name="connsiteY76" fmla="*/ 2382505 h 3165371"/>
                  <a:gd name="connsiteX77" fmla="*/ 1169744 w 4038542"/>
                  <a:gd name="connsiteY77" fmla="*/ 2364990 h 3165371"/>
                  <a:gd name="connsiteX78" fmla="*/ 1160178 w 4038542"/>
                  <a:gd name="connsiteY78" fmla="*/ 2345014 h 3165371"/>
                  <a:gd name="connsiteX79" fmla="*/ 1154269 w 4038542"/>
                  <a:gd name="connsiteY79" fmla="*/ 2332775 h 3165371"/>
                  <a:gd name="connsiteX80" fmla="*/ 1148712 w 4038542"/>
                  <a:gd name="connsiteY80" fmla="*/ 2318708 h 3165371"/>
                  <a:gd name="connsiteX81" fmla="*/ 1136544 w 4038542"/>
                  <a:gd name="connsiteY81" fmla="*/ 2287055 h 3165371"/>
                  <a:gd name="connsiteX82" fmla="*/ 1124938 w 4038542"/>
                  <a:gd name="connsiteY82" fmla="*/ 2251112 h 3165371"/>
                  <a:gd name="connsiteX83" fmla="*/ 1114035 w 4038542"/>
                  <a:gd name="connsiteY83" fmla="*/ 2212286 h 3165371"/>
                  <a:gd name="connsiteX84" fmla="*/ 1104399 w 4038542"/>
                  <a:gd name="connsiteY84" fmla="*/ 2171841 h 3165371"/>
                  <a:gd name="connsiteX85" fmla="*/ 1096803 w 4038542"/>
                  <a:gd name="connsiteY85" fmla="*/ 2130904 h 3165371"/>
                  <a:gd name="connsiteX86" fmla="*/ 1090472 w 4038542"/>
                  <a:gd name="connsiteY86" fmla="*/ 2091092 h 3165371"/>
                  <a:gd name="connsiteX87" fmla="*/ 1085337 w 4038542"/>
                  <a:gd name="connsiteY87" fmla="*/ 2053743 h 3165371"/>
                  <a:gd name="connsiteX88" fmla="*/ 1081469 w 4038542"/>
                  <a:gd name="connsiteY88" fmla="*/ 2020262 h 3165371"/>
                  <a:gd name="connsiteX89" fmla="*/ 1077037 w 4038542"/>
                  <a:gd name="connsiteY89" fmla="*/ 1976652 h 3165371"/>
                  <a:gd name="connsiteX90" fmla="*/ 1096451 w 4038542"/>
                  <a:gd name="connsiteY90" fmla="*/ 1975386 h 3165371"/>
                  <a:gd name="connsiteX91" fmla="*/ 1100179 w 4038542"/>
                  <a:gd name="connsiteY91" fmla="*/ 2002747 h 3165371"/>
                  <a:gd name="connsiteX92" fmla="*/ 1115724 w 4038542"/>
                  <a:gd name="connsiteY92" fmla="*/ 2059229 h 3165371"/>
                  <a:gd name="connsiteX93" fmla="*/ 1166297 w 4038542"/>
                  <a:gd name="connsiteY93" fmla="*/ 2161361 h 3165371"/>
                  <a:gd name="connsiteX94" fmla="*/ 1197035 w 4038542"/>
                  <a:gd name="connsiteY94" fmla="*/ 2208136 h 3165371"/>
                  <a:gd name="connsiteX95" fmla="*/ 1205053 w 4038542"/>
                  <a:gd name="connsiteY95" fmla="*/ 2219530 h 3165371"/>
                  <a:gd name="connsiteX96" fmla="*/ 1214127 w 4038542"/>
                  <a:gd name="connsiteY96" fmla="*/ 2230996 h 3165371"/>
                  <a:gd name="connsiteX97" fmla="*/ 1231219 w 4038542"/>
                  <a:gd name="connsiteY97" fmla="*/ 2252449 h 3165371"/>
                  <a:gd name="connsiteX98" fmla="*/ 1250140 w 4038542"/>
                  <a:gd name="connsiteY98" fmla="*/ 2273550 h 3165371"/>
                  <a:gd name="connsiteX99" fmla="*/ 1269835 w 4038542"/>
                  <a:gd name="connsiteY99" fmla="*/ 2294371 h 3165371"/>
                  <a:gd name="connsiteX100" fmla="*/ 1310913 w 4038542"/>
                  <a:gd name="connsiteY100" fmla="*/ 2332213 h 3165371"/>
                  <a:gd name="connsiteX101" fmla="*/ 1353186 w 4038542"/>
                  <a:gd name="connsiteY101" fmla="*/ 2367804 h 3165371"/>
                  <a:gd name="connsiteX102" fmla="*/ 1395741 w 4038542"/>
                  <a:gd name="connsiteY102" fmla="*/ 2402410 h 3165371"/>
                  <a:gd name="connsiteX103" fmla="*/ 1437522 w 4038542"/>
                  <a:gd name="connsiteY103" fmla="*/ 2437369 h 3165371"/>
                  <a:gd name="connsiteX104" fmla="*/ 1457920 w 4038542"/>
                  <a:gd name="connsiteY104" fmla="*/ 2455305 h 3165371"/>
                  <a:gd name="connsiteX105" fmla="*/ 1477474 w 4038542"/>
                  <a:gd name="connsiteY105" fmla="*/ 2474015 h 3165371"/>
                  <a:gd name="connsiteX106" fmla="*/ 1487251 w 4038542"/>
                  <a:gd name="connsiteY106" fmla="*/ 2483370 h 3165371"/>
                  <a:gd name="connsiteX107" fmla="*/ 1489713 w 4038542"/>
                  <a:gd name="connsiteY107" fmla="*/ 2485691 h 3165371"/>
                  <a:gd name="connsiteX108" fmla="*/ 1491823 w 4038542"/>
                  <a:gd name="connsiteY108" fmla="*/ 2488012 h 3165371"/>
                  <a:gd name="connsiteX109" fmla="*/ 1496466 w 4038542"/>
                  <a:gd name="connsiteY109" fmla="*/ 2493077 h 3165371"/>
                  <a:gd name="connsiteX110" fmla="*/ 1515035 w 4038542"/>
                  <a:gd name="connsiteY110" fmla="*/ 2513264 h 3165371"/>
                  <a:gd name="connsiteX111" fmla="*/ 1524249 w 4038542"/>
                  <a:gd name="connsiteY111" fmla="*/ 2523393 h 3165371"/>
                  <a:gd name="connsiteX112" fmla="*/ 1532760 w 4038542"/>
                  <a:gd name="connsiteY112" fmla="*/ 2533873 h 3165371"/>
                  <a:gd name="connsiteX113" fmla="*/ 1549853 w 4038542"/>
                  <a:gd name="connsiteY113" fmla="*/ 2554975 h 3165371"/>
                  <a:gd name="connsiteX114" fmla="*/ 1582560 w 4038542"/>
                  <a:gd name="connsiteY114" fmla="*/ 2598725 h 3165371"/>
                  <a:gd name="connsiteX115" fmla="*/ 1613438 w 4038542"/>
                  <a:gd name="connsiteY115" fmla="*/ 2644023 h 3165371"/>
                  <a:gd name="connsiteX116" fmla="*/ 1613720 w 4038542"/>
                  <a:gd name="connsiteY116" fmla="*/ 2644445 h 3165371"/>
                  <a:gd name="connsiteX117" fmla="*/ 1613720 w 4038542"/>
                  <a:gd name="connsiteY117" fmla="*/ 2643953 h 3165371"/>
                  <a:gd name="connsiteX118" fmla="*/ 1614212 w 4038542"/>
                  <a:gd name="connsiteY118" fmla="*/ 2642054 h 3165371"/>
                  <a:gd name="connsiteX119" fmla="*/ 1614001 w 4038542"/>
                  <a:gd name="connsiteY119" fmla="*/ 2641139 h 3165371"/>
                  <a:gd name="connsiteX120" fmla="*/ 1613579 w 4038542"/>
                  <a:gd name="connsiteY120" fmla="*/ 2640225 h 3165371"/>
                  <a:gd name="connsiteX121" fmla="*/ 1611539 w 4038542"/>
                  <a:gd name="connsiteY121" fmla="*/ 2637060 h 3165371"/>
                  <a:gd name="connsiteX122" fmla="*/ 1613438 w 4038542"/>
                  <a:gd name="connsiteY122" fmla="*/ 2640366 h 3165371"/>
                  <a:gd name="connsiteX123" fmla="*/ 1613790 w 4038542"/>
                  <a:gd name="connsiteY123" fmla="*/ 2641210 h 3165371"/>
                  <a:gd name="connsiteX124" fmla="*/ 1613931 w 4038542"/>
                  <a:gd name="connsiteY124" fmla="*/ 2642054 h 3165371"/>
                  <a:gd name="connsiteX125" fmla="*/ 1613579 w 4038542"/>
                  <a:gd name="connsiteY125" fmla="*/ 2643320 h 3165371"/>
                  <a:gd name="connsiteX126" fmla="*/ 1587202 w 4038542"/>
                  <a:gd name="connsiteY126" fmla="*/ 2595701 h 3165371"/>
                  <a:gd name="connsiteX127" fmla="*/ 1558153 w 4038542"/>
                  <a:gd name="connsiteY127" fmla="*/ 2548855 h 3165371"/>
                  <a:gd name="connsiteX128" fmla="*/ 1542397 w 4038542"/>
                  <a:gd name="connsiteY128" fmla="*/ 2526066 h 3165371"/>
                  <a:gd name="connsiteX129" fmla="*/ 1534519 w 4038542"/>
                  <a:gd name="connsiteY129" fmla="*/ 2514671 h 3165371"/>
                  <a:gd name="connsiteX130" fmla="*/ 1526078 w 4038542"/>
                  <a:gd name="connsiteY130" fmla="*/ 2503839 h 3165371"/>
                  <a:gd name="connsiteX131" fmla="*/ 1509127 w 4038542"/>
                  <a:gd name="connsiteY131" fmla="*/ 2482315 h 3165371"/>
                  <a:gd name="connsiteX132" fmla="*/ 1504906 w 4038542"/>
                  <a:gd name="connsiteY132" fmla="*/ 2476899 h 3165371"/>
                  <a:gd name="connsiteX133" fmla="*/ 1502585 w 4038542"/>
                  <a:gd name="connsiteY133" fmla="*/ 2474015 h 3165371"/>
                  <a:gd name="connsiteX134" fmla="*/ 1500264 w 4038542"/>
                  <a:gd name="connsiteY134" fmla="*/ 2471412 h 3165371"/>
                  <a:gd name="connsiteX135" fmla="*/ 1490909 w 4038542"/>
                  <a:gd name="connsiteY135" fmla="*/ 2461213 h 3165371"/>
                  <a:gd name="connsiteX136" fmla="*/ 1472129 w 4038542"/>
                  <a:gd name="connsiteY136" fmla="*/ 2440745 h 3165371"/>
                  <a:gd name="connsiteX137" fmla="*/ 1452504 w 4038542"/>
                  <a:gd name="connsiteY137" fmla="*/ 2421191 h 3165371"/>
                  <a:gd name="connsiteX138" fmla="*/ 1412552 w 4038542"/>
                  <a:gd name="connsiteY138" fmla="*/ 2383138 h 3165371"/>
                  <a:gd name="connsiteX139" fmla="*/ 1372178 w 4038542"/>
                  <a:gd name="connsiteY139" fmla="*/ 2345999 h 3165371"/>
                  <a:gd name="connsiteX140" fmla="*/ 1332436 w 4038542"/>
                  <a:gd name="connsiteY140" fmla="*/ 2308860 h 3165371"/>
                  <a:gd name="connsiteX141" fmla="*/ 1294805 w 4038542"/>
                  <a:gd name="connsiteY141" fmla="*/ 2270385 h 3165371"/>
                  <a:gd name="connsiteX142" fmla="*/ 1277854 w 4038542"/>
                  <a:gd name="connsiteY142" fmla="*/ 2250479 h 3165371"/>
                  <a:gd name="connsiteX143" fmla="*/ 1261184 w 4038542"/>
                  <a:gd name="connsiteY143" fmla="*/ 2229941 h 3165371"/>
                  <a:gd name="connsiteX144" fmla="*/ 1245217 w 4038542"/>
                  <a:gd name="connsiteY144" fmla="*/ 2207643 h 3165371"/>
                  <a:gd name="connsiteX145" fmla="*/ 1237761 w 4038542"/>
                  <a:gd name="connsiteY145" fmla="*/ 2197303 h 3165371"/>
                  <a:gd name="connsiteX146" fmla="*/ 1230446 w 4038542"/>
                  <a:gd name="connsiteY146" fmla="*/ 2185909 h 3165371"/>
                  <a:gd name="connsiteX147" fmla="*/ 1202943 w 4038542"/>
                  <a:gd name="connsiteY147" fmla="*/ 2139837 h 3165371"/>
                  <a:gd name="connsiteX148" fmla="*/ 1160107 w 4038542"/>
                  <a:gd name="connsiteY148" fmla="*/ 2043966 h 3165371"/>
                  <a:gd name="connsiteX149" fmla="*/ 1148079 w 4038542"/>
                  <a:gd name="connsiteY149" fmla="*/ 1994447 h 3165371"/>
                  <a:gd name="connsiteX150" fmla="*/ 1145547 w 4038542"/>
                  <a:gd name="connsiteY150" fmla="*/ 1969618 h 3165371"/>
                  <a:gd name="connsiteX151" fmla="*/ 1179310 w 4038542"/>
                  <a:gd name="connsiteY151" fmla="*/ 1963920 h 3165371"/>
                  <a:gd name="connsiteX152" fmla="*/ 1216519 w 4038542"/>
                  <a:gd name="connsiteY152" fmla="*/ 2052195 h 3165371"/>
                  <a:gd name="connsiteX153" fmla="*/ 1494426 w 4038542"/>
                  <a:gd name="connsiteY153" fmla="*/ 2320748 h 3165371"/>
                  <a:gd name="connsiteX154" fmla="*/ 1840210 w 4038542"/>
                  <a:gd name="connsiteY154" fmla="*/ 2497860 h 3165371"/>
                  <a:gd name="connsiteX155" fmla="*/ 2035962 w 4038542"/>
                  <a:gd name="connsiteY155" fmla="*/ 2665195 h 3165371"/>
                  <a:gd name="connsiteX156" fmla="*/ 2064519 w 4038542"/>
                  <a:gd name="connsiteY156" fmla="*/ 2765568 h 3165371"/>
                  <a:gd name="connsiteX157" fmla="*/ 2074788 w 4038542"/>
                  <a:gd name="connsiteY157" fmla="*/ 2842589 h 3165371"/>
                  <a:gd name="connsiteX158" fmla="*/ 2076969 w 4038542"/>
                  <a:gd name="connsiteY158" fmla="*/ 2867770 h 3165371"/>
                  <a:gd name="connsiteX159" fmla="*/ 2080627 w 4038542"/>
                  <a:gd name="connsiteY159" fmla="*/ 2932833 h 3165371"/>
                  <a:gd name="connsiteX160" fmla="*/ 2082174 w 4038542"/>
                  <a:gd name="connsiteY160" fmla="*/ 2982070 h 3165371"/>
                  <a:gd name="connsiteX161" fmla="*/ 2078094 w 4038542"/>
                  <a:gd name="connsiteY161" fmla="*/ 3161925 h 3165371"/>
                  <a:gd name="connsiteX162" fmla="*/ 2077954 w 4038542"/>
                  <a:gd name="connsiteY162" fmla="*/ 3165372 h 3165371"/>
                  <a:gd name="connsiteX163" fmla="*/ 2118680 w 4038542"/>
                  <a:gd name="connsiteY163" fmla="*/ 3165372 h 3165371"/>
                  <a:gd name="connsiteX164" fmla="*/ 2118891 w 4038542"/>
                  <a:gd name="connsiteY164" fmla="*/ 3161081 h 3165371"/>
                  <a:gd name="connsiteX165" fmla="*/ 2115866 w 4038542"/>
                  <a:gd name="connsiteY165" fmla="*/ 2853210 h 3165371"/>
                  <a:gd name="connsiteX166" fmla="*/ 2109114 w 4038542"/>
                  <a:gd name="connsiteY166" fmla="*/ 2794477 h 3165371"/>
                  <a:gd name="connsiteX167" fmla="*/ 2103416 w 4038542"/>
                  <a:gd name="connsiteY167" fmla="*/ 2760504 h 3165371"/>
                  <a:gd name="connsiteX168" fmla="*/ 2110732 w 4038542"/>
                  <a:gd name="connsiteY168" fmla="*/ 2736729 h 3165371"/>
                  <a:gd name="connsiteX169" fmla="*/ 2143720 w 4038542"/>
                  <a:gd name="connsiteY169" fmla="*/ 2664703 h 3165371"/>
                  <a:gd name="connsiteX170" fmla="*/ 2231292 w 4038542"/>
                  <a:gd name="connsiteY170" fmla="*/ 2545690 h 3165371"/>
                  <a:gd name="connsiteX171" fmla="*/ 2691657 w 4038542"/>
                  <a:gd name="connsiteY171" fmla="*/ 2206166 h 3165371"/>
                  <a:gd name="connsiteX172" fmla="*/ 2838313 w 4038542"/>
                  <a:gd name="connsiteY172" fmla="*/ 2043122 h 3165371"/>
                  <a:gd name="connsiteX173" fmla="*/ 2849004 w 4038542"/>
                  <a:gd name="connsiteY173" fmla="*/ 2044669 h 3165371"/>
                  <a:gd name="connsiteX174" fmla="*/ 2859344 w 4038542"/>
                  <a:gd name="connsiteY174" fmla="*/ 2045935 h 3165371"/>
                  <a:gd name="connsiteX175" fmla="*/ 2850903 w 4038542"/>
                  <a:gd name="connsiteY175" fmla="*/ 2070624 h 3165371"/>
                  <a:gd name="connsiteX176" fmla="*/ 2847105 w 4038542"/>
                  <a:gd name="connsiteY176" fmla="*/ 2079979 h 3165371"/>
                  <a:gd name="connsiteX177" fmla="*/ 2842744 w 4038542"/>
                  <a:gd name="connsiteY177" fmla="*/ 2089334 h 3165371"/>
                  <a:gd name="connsiteX178" fmla="*/ 2837609 w 4038542"/>
                  <a:gd name="connsiteY178" fmla="*/ 2098619 h 3165371"/>
                  <a:gd name="connsiteX179" fmla="*/ 2834655 w 4038542"/>
                  <a:gd name="connsiteY179" fmla="*/ 2103120 h 3165371"/>
                  <a:gd name="connsiteX180" fmla="*/ 2833178 w 4038542"/>
                  <a:gd name="connsiteY180" fmla="*/ 2105441 h 3165371"/>
                  <a:gd name="connsiteX181" fmla="*/ 2832404 w 4038542"/>
                  <a:gd name="connsiteY181" fmla="*/ 2106637 h 3165371"/>
                  <a:gd name="connsiteX182" fmla="*/ 2832052 w 4038542"/>
                  <a:gd name="connsiteY182" fmla="*/ 2107200 h 3165371"/>
                  <a:gd name="connsiteX183" fmla="*/ 2832615 w 4038542"/>
                  <a:gd name="connsiteY183" fmla="*/ 2106567 h 3165371"/>
                  <a:gd name="connsiteX184" fmla="*/ 2832474 w 4038542"/>
                  <a:gd name="connsiteY184" fmla="*/ 2106708 h 3165371"/>
                  <a:gd name="connsiteX185" fmla="*/ 2832193 w 4038542"/>
                  <a:gd name="connsiteY185" fmla="*/ 2107059 h 3165371"/>
                  <a:gd name="connsiteX186" fmla="*/ 2795336 w 4038542"/>
                  <a:gd name="connsiteY186" fmla="*/ 2149403 h 3165371"/>
                  <a:gd name="connsiteX187" fmla="*/ 2751163 w 4038542"/>
                  <a:gd name="connsiteY187" fmla="*/ 2193294 h 3165371"/>
                  <a:gd name="connsiteX188" fmla="*/ 2726826 w 4038542"/>
                  <a:gd name="connsiteY188" fmla="*/ 2216787 h 3165371"/>
                  <a:gd name="connsiteX189" fmla="*/ 2701926 w 4038542"/>
                  <a:gd name="connsiteY189" fmla="*/ 2240069 h 3165371"/>
                  <a:gd name="connsiteX190" fmla="*/ 2676042 w 4038542"/>
                  <a:gd name="connsiteY190" fmla="*/ 2262859 h 3165371"/>
                  <a:gd name="connsiteX191" fmla="*/ 2649243 w 4038542"/>
                  <a:gd name="connsiteY191" fmla="*/ 2285226 h 3165371"/>
                  <a:gd name="connsiteX192" fmla="*/ 2595012 w 4038542"/>
                  <a:gd name="connsiteY192" fmla="*/ 2330313 h 3165371"/>
                  <a:gd name="connsiteX193" fmla="*/ 2568987 w 4038542"/>
                  <a:gd name="connsiteY193" fmla="*/ 2353455 h 3165371"/>
                  <a:gd name="connsiteX194" fmla="*/ 2544579 w 4038542"/>
                  <a:gd name="connsiteY194" fmla="*/ 2377229 h 3165371"/>
                  <a:gd name="connsiteX195" fmla="*/ 2522704 w 4038542"/>
                  <a:gd name="connsiteY195" fmla="*/ 2401988 h 3165371"/>
                  <a:gd name="connsiteX196" fmla="*/ 2512857 w 4038542"/>
                  <a:gd name="connsiteY196" fmla="*/ 2414579 h 3165371"/>
                  <a:gd name="connsiteX197" fmla="*/ 2503712 w 4038542"/>
                  <a:gd name="connsiteY197" fmla="*/ 2427310 h 3165371"/>
                  <a:gd name="connsiteX198" fmla="*/ 2494780 w 4038542"/>
                  <a:gd name="connsiteY198" fmla="*/ 2439760 h 3165371"/>
                  <a:gd name="connsiteX199" fmla="*/ 2487324 w 4038542"/>
                  <a:gd name="connsiteY199" fmla="*/ 2452210 h 3165371"/>
                  <a:gd name="connsiteX200" fmla="*/ 2473326 w 4038542"/>
                  <a:gd name="connsiteY200" fmla="*/ 2475985 h 3165371"/>
                  <a:gd name="connsiteX201" fmla="*/ 2461509 w 4038542"/>
                  <a:gd name="connsiteY201" fmla="*/ 2498704 h 3165371"/>
                  <a:gd name="connsiteX202" fmla="*/ 2451521 w 4038542"/>
                  <a:gd name="connsiteY202" fmla="*/ 2519383 h 3165371"/>
                  <a:gd name="connsiteX203" fmla="*/ 2436891 w 4038542"/>
                  <a:gd name="connsiteY203" fmla="*/ 2553638 h 3165371"/>
                  <a:gd name="connsiteX204" fmla="*/ 2425637 w 4038542"/>
                  <a:gd name="connsiteY204" fmla="*/ 2584024 h 3165371"/>
                  <a:gd name="connsiteX205" fmla="*/ 2438860 w 4038542"/>
                  <a:gd name="connsiteY205" fmla="*/ 2554482 h 3165371"/>
                  <a:gd name="connsiteX206" fmla="*/ 2455671 w 4038542"/>
                  <a:gd name="connsiteY206" fmla="*/ 2521423 h 3165371"/>
                  <a:gd name="connsiteX207" fmla="*/ 2466925 w 4038542"/>
                  <a:gd name="connsiteY207" fmla="*/ 2501658 h 3165371"/>
                  <a:gd name="connsiteX208" fmla="*/ 2479938 w 4038542"/>
                  <a:gd name="connsiteY208" fmla="*/ 2480205 h 3165371"/>
                  <a:gd name="connsiteX209" fmla="*/ 2495483 w 4038542"/>
                  <a:gd name="connsiteY209" fmla="*/ 2457486 h 3165371"/>
                  <a:gd name="connsiteX210" fmla="*/ 2503712 w 4038542"/>
                  <a:gd name="connsiteY210" fmla="*/ 2445528 h 3165371"/>
                  <a:gd name="connsiteX211" fmla="*/ 2512997 w 4038542"/>
                  <a:gd name="connsiteY211" fmla="*/ 2434274 h 3165371"/>
                  <a:gd name="connsiteX212" fmla="*/ 2522634 w 4038542"/>
                  <a:gd name="connsiteY212" fmla="*/ 2422598 h 3165371"/>
                  <a:gd name="connsiteX213" fmla="*/ 2532973 w 4038542"/>
                  <a:gd name="connsiteY213" fmla="*/ 2411062 h 3165371"/>
                  <a:gd name="connsiteX214" fmla="*/ 2555693 w 4038542"/>
                  <a:gd name="connsiteY214" fmla="*/ 2388554 h 3165371"/>
                  <a:gd name="connsiteX215" fmla="*/ 2580944 w 4038542"/>
                  <a:gd name="connsiteY215" fmla="*/ 2367101 h 3165371"/>
                  <a:gd name="connsiteX216" fmla="*/ 2607884 w 4038542"/>
                  <a:gd name="connsiteY216" fmla="*/ 2346210 h 3165371"/>
                  <a:gd name="connsiteX217" fmla="*/ 2664577 w 4038542"/>
                  <a:gd name="connsiteY217" fmla="*/ 2305132 h 3165371"/>
                  <a:gd name="connsiteX218" fmla="*/ 2693415 w 4038542"/>
                  <a:gd name="connsiteY218" fmla="*/ 2284171 h 3165371"/>
                  <a:gd name="connsiteX219" fmla="*/ 2721551 w 4038542"/>
                  <a:gd name="connsiteY219" fmla="*/ 2262578 h 3165371"/>
                  <a:gd name="connsiteX220" fmla="*/ 2748490 w 4038542"/>
                  <a:gd name="connsiteY220" fmla="*/ 2240491 h 3165371"/>
                  <a:gd name="connsiteX221" fmla="*/ 2774094 w 4038542"/>
                  <a:gd name="connsiteY221" fmla="*/ 2218968 h 3165371"/>
                  <a:gd name="connsiteX222" fmla="*/ 2823190 w 4038542"/>
                  <a:gd name="connsiteY222" fmla="*/ 2176202 h 3165371"/>
                  <a:gd name="connsiteX223" fmla="*/ 2864056 w 4038542"/>
                  <a:gd name="connsiteY223" fmla="*/ 2135195 h 3165371"/>
                  <a:gd name="connsiteX224" fmla="*/ 2864338 w 4038542"/>
                  <a:gd name="connsiteY224" fmla="*/ 2134913 h 3165371"/>
                  <a:gd name="connsiteX225" fmla="*/ 2865252 w 4038542"/>
                  <a:gd name="connsiteY225" fmla="*/ 2133858 h 3165371"/>
                  <a:gd name="connsiteX226" fmla="*/ 2865815 w 4038542"/>
                  <a:gd name="connsiteY226" fmla="*/ 2133085 h 3165371"/>
                  <a:gd name="connsiteX227" fmla="*/ 2866940 w 4038542"/>
                  <a:gd name="connsiteY227" fmla="*/ 2131537 h 3165371"/>
                  <a:gd name="connsiteX228" fmla="*/ 2869261 w 4038542"/>
                  <a:gd name="connsiteY228" fmla="*/ 2128512 h 3165371"/>
                  <a:gd name="connsiteX229" fmla="*/ 2873763 w 4038542"/>
                  <a:gd name="connsiteY229" fmla="*/ 2122604 h 3165371"/>
                  <a:gd name="connsiteX230" fmla="*/ 2881360 w 4038542"/>
                  <a:gd name="connsiteY230" fmla="*/ 2110717 h 3165371"/>
                  <a:gd name="connsiteX231" fmla="*/ 2887690 w 4038542"/>
                  <a:gd name="connsiteY231" fmla="*/ 2099181 h 3165371"/>
                  <a:gd name="connsiteX232" fmla="*/ 2893036 w 4038542"/>
                  <a:gd name="connsiteY232" fmla="*/ 2088279 h 3165371"/>
                  <a:gd name="connsiteX233" fmla="*/ 2907666 w 4038542"/>
                  <a:gd name="connsiteY233" fmla="*/ 2052828 h 3165371"/>
                  <a:gd name="connsiteX234" fmla="*/ 2908792 w 4038542"/>
                  <a:gd name="connsiteY234" fmla="*/ 2050085 h 3165371"/>
                  <a:gd name="connsiteX235" fmla="*/ 2938686 w 4038542"/>
                  <a:gd name="connsiteY235" fmla="*/ 2050788 h 3165371"/>
                  <a:gd name="connsiteX236" fmla="*/ 2937349 w 4038542"/>
                  <a:gd name="connsiteY236" fmla="*/ 2063590 h 3165371"/>
                  <a:gd name="connsiteX237" fmla="*/ 2933973 w 4038542"/>
                  <a:gd name="connsiteY237" fmla="*/ 2083426 h 3165371"/>
                  <a:gd name="connsiteX238" fmla="*/ 2928557 w 4038542"/>
                  <a:gd name="connsiteY238" fmla="*/ 2105441 h 3165371"/>
                  <a:gd name="connsiteX239" fmla="*/ 2920679 w 4038542"/>
                  <a:gd name="connsiteY239" fmla="*/ 2128794 h 3165371"/>
                  <a:gd name="connsiteX240" fmla="*/ 2910972 w 4038542"/>
                  <a:gd name="connsiteY240" fmla="*/ 2152709 h 3165371"/>
                  <a:gd name="connsiteX241" fmla="*/ 2866800 w 4038542"/>
                  <a:gd name="connsiteY241" fmla="*/ 2239436 h 3165371"/>
                  <a:gd name="connsiteX242" fmla="*/ 2846401 w 4038542"/>
                  <a:gd name="connsiteY242" fmla="*/ 2279177 h 3165371"/>
                  <a:gd name="connsiteX243" fmla="*/ 2873411 w 4038542"/>
                  <a:gd name="connsiteY243" fmla="*/ 2243727 h 3165371"/>
                  <a:gd name="connsiteX244" fmla="*/ 2932988 w 4038542"/>
                  <a:gd name="connsiteY244" fmla="*/ 2164948 h 3165371"/>
                  <a:gd name="connsiteX245" fmla="*/ 2947619 w 4038542"/>
                  <a:gd name="connsiteY245" fmla="*/ 2141736 h 3165371"/>
                  <a:gd name="connsiteX246" fmla="*/ 2960561 w 4038542"/>
                  <a:gd name="connsiteY246" fmla="*/ 2118173 h 3165371"/>
                  <a:gd name="connsiteX247" fmla="*/ 2970971 w 4038542"/>
                  <a:gd name="connsiteY247" fmla="*/ 2094891 h 3165371"/>
                  <a:gd name="connsiteX248" fmla="*/ 2978849 w 4038542"/>
                  <a:gd name="connsiteY248" fmla="*/ 2073226 h 3165371"/>
                  <a:gd name="connsiteX249" fmla="*/ 2984335 w 4038542"/>
                  <a:gd name="connsiteY249" fmla="*/ 2053883 h 3165371"/>
                  <a:gd name="connsiteX250" fmla="*/ 2985672 w 4038542"/>
                  <a:gd name="connsiteY250" fmla="*/ 2048467 h 3165371"/>
                  <a:gd name="connsiteX251" fmla="*/ 2989329 w 4038542"/>
                  <a:gd name="connsiteY251" fmla="*/ 2048115 h 3165371"/>
                  <a:gd name="connsiteX252" fmla="*/ 3023514 w 4038542"/>
                  <a:gd name="connsiteY252" fmla="*/ 2042348 h 3165371"/>
                  <a:gd name="connsiteX253" fmla="*/ 3065084 w 4038542"/>
                  <a:gd name="connsiteY253" fmla="*/ 2030742 h 3165371"/>
                  <a:gd name="connsiteX254" fmla="*/ 3086326 w 4038542"/>
                  <a:gd name="connsiteY254" fmla="*/ 2023708 h 3165371"/>
                  <a:gd name="connsiteX255" fmla="*/ 3139150 w 4038542"/>
                  <a:gd name="connsiteY255" fmla="*/ 2048749 h 3165371"/>
                  <a:gd name="connsiteX256" fmla="*/ 3143370 w 4038542"/>
                  <a:gd name="connsiteY256" fmla="*/ 2050015 h 3165371"/>
                  <a:gd name="connsiteX257" fmla="*/ 3148716 w 4038542"/>
                  <a:gd name="connsiteY257" fmla="*/ 2050718 h 3165371"/>
                  <a:gd name="connsiteX258" fmla="*/ 3148716 w 4038542"/>
                  <a:gd name="connsiteY258" fmla="*/ 2050718 h 3165371"/>
                  <a:gd name="connsiteX259" fmla="*/ 3149349 w 4038542"/>
                  <a:gd name="connsiteY259" fmla="*/ 2050788 h 3165371"/>
                  <a:gd name="connsiteX260" fmla="*/ 3358747 w 4038542"/>
                  <a:gd name="connsiteY260" fmla="*/ 2048889 h 3165371"/>
                  <a:gd name="connsiteX261" fmla="*/ 3441535 w 4038542"/>
                  <a:gd name="connsiteY261" fmla="*/ 2043614 h 3165371"/>
                  <a:gd name="connsiteX262" fmla="*/ 3478885 w 4038542"/>
                  <a:gd name="connsiteY262" fmla="*/ 2013368 h 3165371"/>
                  <a:gd name="connsiteX263" fmla="*/ 3636865 w 4038542"/>
                  <a:gd name="connsiteY263" fmla="*/ 2005842 h 3165371"/>
                  <a:gd name="connsiteX264" fmla="*/ 3935241 w 4038542"/>
                  <a:gd name="connsiteY264" fmla="*/ 1900757 h 3165371"/>
                  <a:gd name="connsiteX265" fmla="*/ 3937210 w 4038542"/>
                  <a:gd name="connsiteY265" fmla="*/ 1898998 h 3165371"/>
                  <a:gd name="connsiteX266" fmla="*/ 3939321 w 4038542"/>
                  <a:gd name="connsiteY266" fmla="*/ 1897662 h 3165371"/>
                  <a:gd name="connsiteX267" fmla="*/ 3897399 w 4038542"/>
                  <a:gd name="connsiteY267" fmla="*/ 1390592 h 3165371"/>
                  <a:gd name="connsiteX268" fmla="*/ 3559000 w 4038542"/>
                  <a:gd name="connsiteY268" fmla="*/ 902302 h 3165371"/>
                  <a:gd name="connsiteX269" fmla="*/ 3558227 w 4038542"/>
                  <a:gd name="connsiteY269" fmla="*/ 901458 h 3165371"/>
                  <a:gd name="connsiteX270" fmla="*/ 3559000 w 4038542"/>
                  <a:gd name="connsiteY270" fmla="*/ 902302 h 3165371"/>
                  <a:gd name="connsiteX271" fmla="*/ 2739557 w 4038542"/>
                  <a:gd name="connsiteY271" fmla="*/ 444820 h 3165371"/>
                  <a:gd name="connsiteX272" fmla="*/ 2886565 w 4038542"/>
                  <a:gd name="connsiteY272" fmla="*/ 455090 h 3165371"/>
                  <a:gd name="connsiteX273" fmla="*/ 3265900 w 4038542"/>
                  <a:gd name="connsiteY273" fmla="*/ 544701 h 3165371"/>
                  <a:gd name="connsiteX274" fmla="*/ 3474383 w 4038542"/>
                  <a:gd name="connsiteY274" fmla="*/ 783360 h 3165371"/>
                  <a:gd name="connsiteX275" fmla="*/ 3513632 w 4038542"/>
                  <a:gd name="connsiteY275" fmla="*/ 884647 h 3165371"/>
                  <a:gd name="connsiteX276" fmla="*/ 3428311 w 4038542"/>
                  <a:gd name="connsiteY276" fmla="*/ 852784 h 3165371"/>
                  <a:gd name="connsiteX277" fmla="*/ 3402146 w 4038542"/>
                  <a:gd name="connsiteY277" fmla="*/ 846172 h 3165371"/>
                  <a:gd name="connsiteX278" fmla="*/ 3376542 w 4038542"/>
                  <a:gd name="connsiteY278" fmla="*/ 841318 h 3165371"/>
                  <a:gd name="connsiteX279" fmla="*/ 3352346 w 4038542"/>
                  <a:gd name="connsiteY279" fmla="*/ 838646 h 3165371"/>
                  <a:gd name="connsiteX280" fmla="*/ 3330611 w 4038542"/>
                  <a:gd name="connsiteY280" fmla="*/ 838013 h 3165371"/>
                  <a:gd name="connsiteX281" fmla="*/ 3320975 w 4038542"/>
                  <a:gd name="connsiteY281" fmla="*/ 838153 h 3165371"/>
                  <a:gd name="connsiteX282" fmla="*/ 3312323 w 4038542"/>
                  <a:gd name="connsiteY282" fmla="*/ 838857 h 3165371"/>
                  <a:gd name="connsiteX283" fmla="*/ 3298326 w 4038542"/>
                  <a:gd name="connsiteY283" fmla="*/ 840474 h 3165371"/>
                  <a:gd name="connsiteX284" fmla="*/ 3286298 w 4038542"/>
                  <a:gd name="connsiteY284" fmla="*/ 842514 h 3165371"/>
                  <a:gd name="connsiteX285" fmla="*/ 3298467 w 4038542"/>
                  <a:gd name="connsiteY285" fmla="*/ 842233 h 3165371"/>
                  <a:gd name="connsiteX286" fmla="*/ 3312323 w 4038542"/>
                  <a:gd name="connsiteY286" fmla="*/ 842585 h 3165371"/>
                  <a:gd name="connsiteX287" fmla="*/ 3320834 w 4038542"/>
                  <a:gd name="connsiteY287" fmla="*/ 843077 h 3165371"/>
                  <a:gd name="connsiteX288" fmla="*/ 3330189 w 4038542"/>
                  <a:gd name="connsiteY288" fmla="*/ 844273 h 3165371"/>
                  <a:gd name="connsiteX289" fmla="*/ 3351010 w 4038542"/>
                  <a:gd name="connsiteY289" fmla="*/ 847860 h 3165371"/>
                  <a:gd name="connsiteX290" fmla="*/ 3373799 w 4038542"/>
                  <a:gd name="connsiteY290" fmla="*/ 853768 h 3165371"/>
                  <a:gd name="connsiteX291" fmla="*/ 3397503 w 4038542"/>
                  <a:gd name="connsiteY291" fmla="*/ 861928 h 3165371"/>
                  <a:gd name="connsiteX292" fmla="*/ 3421418 w 4038542"/>
                  <a:gd name="connsiteY292" fmla="*/ 871775 h 3165371"/>
                  <a:gd name="connsiteX293" fmla="*/ 3504910 w 4038542"/>
                  <a:gd name="connsiteY293" fmla="*/ 917987 h 3165371"/>
                  <a:gd name="connsiteX294" fmla="*/ 3531287 w 4038542"/>
                  <a:gd name="connsiteY294" fmla="*/ 935291 h 3165371"/>
                  <a:gd name="connsiteX295" fmla="*/ 3538884 w 4038542"/>
                  <a:gd name="connsiteY295" fmla="*/ 940425 h 3165371"/>
                  <a:gd name="connsiteX296" fmla="*/ 3556961 w 4038542"/>
                  <a:gd name="connsiteY296" fmla="*/ 960401 h 3165371"/>
                  <a:gd name="connsiteX297" fmla="*/ 3742092 w 4038542"/>
                  <a:gd name="connsiteY297" fmla="*/ 1173457 h 3165371"/>
                  <a:gd name="connsiteX298" fmla="*/ 3822137 w 4038542"/>
                  <a:gd name="connsiteY298" fmla="*/ 1297182 h 3165371"/>
                  <a:gd name="connsiteX299" fmla="*/ 3846263 w 4038542"/>
                  <a:gd name="connsiteY299" fmla="*/ 1364988 h 3165371"/>
                  <a:gd name="connsiteX300" fmla="*/ 3688142 w 4038542"/>
                  <a:gd name="connsiteY300" fmla="*/ 1349725 h 3165371"/>
                  <a:gd name="connsiteX301" fmla="*/ 3396308 w 4038542"/>
                  <a:gd name="connsiteY301" fmla="*/ 1372022 h 3165371"/>
                  <a:gd name="connsiteX302" fmla="*/ 3279686 w 4038542"/>
                  <a:gd name="connsiteY302" fmla="*/ 1388622 h 3165371"/>
                  <a:gd name="connsiteX303" fmla="*/ 3154765 w 4038542"/>
                  <a:gd name="connsiteY303" fmla="*/ 1356196 h 3165371"/>
                  <a:gd name="connsiteX304" fmla="*/ 3158986 w 4038542"/>
                  <a:gd name="connsiteY304" fmla="*/ 1346771 h 3165371"/>
                  <a:gd name="connsiteX305" fmla="*/ 3164613 w 4038542"/>
                  <a:gd name="connsiteY305" fmla="*/ 1336923 h 3165371"/>
                  <a:gd name="connsiteX306" fmla="*/ 3171295 w 4038542"/>
                  <a:gd name="connsiteY306" fmla="*/ 1326865 h 3165371"/>
                  <a:gd name="connsiteX307" fmla="*/ 3178891 w 4038542"/>
                  <a:gd name="connsiteY307" fmla="*/ 1316666 h 3165371"/>
                  <a:gd name="connsiteX308" fmla="*/ 3197461 w 4038542"/>
                  <a:gd name="connsiteY308" fmla="*/ 1297112 h 3165371"/>
                  <a:gd name="connsiteX309" fmla="*/ 3218984 w 4038542"/>
                  <a:gd name="connsiteY309" fmla="*/ 1278894 h 3165371"/>
                  <a:gd name="connsiteX310" fmla="*/ 3242759 w 4038542"/>
                  <a:gd name="connsiteY310" fmla="*/ 1263279 h 3165371"/>
                  <a:gd name="connsiteX311" fmla="*/ 3267166 w 4038542"/>
                  <a:gd name="connsiteY311" fmla="*/ 1250055 h 3165371"/>
                  <a:gd name="connsiteX312" fmla="*/ 3291081 w 4038542"/>
                  <a:gd name="connsiteY312" fmla="*/ 1239645 h 3165371"/>
                  <a:gd name="connsiteX313" fmla="*/ 3313238 w 4038542"/>
                  <a:gd name="connsiteY313" fmla="*/ 1231908 h 3165371"/>
                  <a:gd name="connsiteX314" fmla="*/ 3332370 w 4038542"/>
                  <a:gd name="connsiteY314" fmla="*/ 1226562 h 3165371"/>
                  <a:gd name="connsiteX315" fmla="*/ 3347422 w 4038542"/>
                  <a:gd name="connsiteY315" fmla="*/ 1223256 h 3165371"/>
                  <a:gd name="connsiteX316" fmla="*/ 3360646 w 4038542"/>
                  <a:gd name="connsiteY316" fmla="*/ 1220935 h 3165371"/>
                  <a:gd name="connsiteX317" fmla="*/ 3347211 w 4038542"/>
                  <a:gd name="connsiteY317" fmla="*/ 1221990 h 3165371"/>
                  <a:gd name="connsiteX318" fmla="*/ 3331877 w 4038542"/>
                  <a:gd name="connsiteY318" fmla="*/ 1223889 h 3165371"/>
                  <a:gd name="connsiteX319" fmla="*/ 3312042 w 4038542"/>
                  <a:gd name="connsiteY319" fmla="*/ 1227406 h 3165371"/>
                  <a:gd name="connsiteX320" fmla="*/ 3288830 w 4038542"/>
                  <a:gd name="connsiteY320" fmla="*/ 1233033 h 3165371"/>
                  <a:gd name="connsiteX321" fmla="*/ 3263438 w 4038542"/>
                  <a:gd name="connsiteY321" fmla="*/ 1241263 h 3165371"/>
                  <a:gd name="connsiteX322" fmla="*/ 3236991 w 4038542"/>
                  <a:gd name="connsiteY322" fmla="*/ 1252447 h 3165371"/>
                  <a:gd name="connsiteX323" fmla="*/ 3210614 w 4038542"/>
                  <a:gd name="connsiteY323" fmla="*/ 1266374 h 3165371"/>
                  <a:gd name="connsiteX324" fmla="*/ 3185855 w 4038542"/>
                  <a:gd name="connsiteY324" fmla="*/ 1283466 h 3165371"/>
                  <a:gd name="connsiteX325" fmla="*/ 3163628 w 4038542"/>
                  <a:gd name="connsiteY325" fmla="*/ 1302809 h 3165371"/>
                  <a:gd name="connsiteX326" fmla="*/ 3153992 w 4038542"/>
                  <a:gd name="connsiteY326" fmla="*/ 1313290 h 3165371"/>
                  <a:gd name="connsiteX327" fmla="*/ 3145340 w 4038542"/>
                  <a:gd name="connsiteY327" fmla="*/ 1323911 h 3165371"/>
                  <a:gd name="connsiteX328" fmla="*/ 3137743 w 4038542"/>
                  <a:gd name="connsiteY328" fmla="*/ 1334602 h 3165371"/>
                  <a:gd name="connsiteX329" fmla="*/ 3135493 w 4038542"/>
                  <a:gd name="connsiteY329" fmla="*/ 1338400 h 3165371"/>
                  <a:gd name="connsiteX330" fmla="*/ 3134227 w 4038542"/>
                  <a:gd name="connsiteY330" fmla="*/ 1319128 h 3165371"/>
                  <a:gd name="connsiteX331" fmla="*/ 3135071 w 4038542"/>
                  <a:gd name="connsiteY331" fmla="*/ 1295846 h 3165371"/>
                  <a:gd name="connsiteX332" fmla="*/ 3139010 w 4038542"/>
                  <a:gd name="connsiteY332" fmla="*/ 1272775 h 3165371"/>
                  <a:gd name="connsiteX333" fmla="*/ 3145551 w 4038542"/>
                  <a:gd name="connsiteY333" fmla="*/ 1250829 h 3165371"/>
                  <a:gd name="connsiteX334" fmla="*/ 3154695 w 4038542"/>
                  <a:gd name="connsiteY334" fmla="*/ 1231134 h 3165371"/>
                  <a:gd name="connsiteX335" fmla="*/ 3159619 w 4038542"/>
                  <a:gd name="connsiteY335" fmla="*/ 1222272 h 3165371"/>
                  <a:gd name="connsiteX336" fmla="*/ 3164964 w 4038542"/>
                  <a:gd name="connsiteY336" fmla="*/ 1214394 h 3165371"/>
                  <a:gd name="connsiteX337" fmla="*/ 3175093 w 4038542"/>
                  <a:gd name="connsiteY337" fmla="*/ 1201029 h 3165371"/>
                  <a:gd name="connsiteX338" fmla="*/ 3183745 w 4038542"/>
                  <a:gd name="connsiteY338" fmla="*/ 1191323 h 3165371"/>
                  <a:gd name="connsiteX339" fmla="*/ 3191763 w 4038542"/>
                  <a:gd name="connsiteY339" fmla="*/ 1183163 h 3165371"/>
                  <a:gd name="connsiteX340" fmla="*/ 3182338 w 4038542"/>
                  <a:gd name="connsiteY340" fmla="*/ 1189705 h 3165371"/>
                  <a:gd name="connsiteX341" fmla="*/ 3171787 w 4038542"/>
                  <a:gd name="connsiteY341" fmla="*/ 1197794 h 3165371"/>
                  <a:gd name="connsiteX342" fmla="*/ 3158915 w 4038542"/>
                  <a:gd name="connsiteY342" fmla="*/ 1209400 h 3165371"/>
                  <a:gd name="connsiteX343" fmla="*/ 3151881 w 4038542"/>
                  <a:gd name="connsiteY343" fmla="*/ 1216504 h 3165371"/>
                  <a:gd name="connsiteX344" fmla="*/ 3144988 w 4038542"/>
                  <a:gd name="connsiteY344" fmla="*/ 1224733 h 3165371"/>
                  <a:gd name="connsiteX345" fmla="*/ 3131343 w 4038542"/>
                  <a:gd name="connsiteY345" fmla="*/ 1243795 h 3165371"/>
                  <a:gd name="connsiteX346" fmla="*/ 3119666 w 4038542"/>
                  <a:gd name="connsiteY346" fmla="*/ 1266233 h 3165371"/>
                  <a:gd name="connsiteX347" fmla="*/ 3110452 w 4038542"/>
                  <a:gd name="connsiteY347" fmla="*/ 1290922 h 3165371"/>
                  <a:gd name="connsiteX348" fmla="*/ 3104544 w 4038542"/>
                  <a:gd name="connsiteY348" fmla="*/ 1316736 h 3165371"/>
                  <a:gd name="connsiteX349" fmla="*/ 3103700 w 4038542"/>
                  <a:gd name="connsiteY349" fmla="*/ 1322363 h 3165371"/>
                  <a:gd name="connsiteX350" fmla="*/ 3018871 w 4038542"/>
                  <a:gd name="connsiteY350" fmla="*/ 1139483 h 3165371"/>
                  <a:gd name="connsiteX351" fmla="*/ 3049750 w 4038542"/>
                  <a:gd name="connsiteY351" fmla="*/ 1033624 h 3165371"/>
                  <a:gd name="connsiteX352" fmla="*/ 3055166 w 4038542"/>
                  <a:gd name="connsiteY352" fmla="*/ 1000705 h 3165371"/>
                  <a:gd name="connsiteX353" fmla="*/ 3057135 w 4038542"/>
                  <a:gd name="connsiteY353" fmla="*/ 967365 h 3165371"/>
                  <a:gd name="connsiteX354" fmla="*/ 3053900 w 4038542"/>
                  <a:gd name="connsiteY354" fmla="*/ 901458 h 3165371"/>
                  <a:gd name="connsiteX355" fmla="*/ 3052704 w 4038542"/>
                  <a:gd name="connsiteY355" fmla="*/ 901458 h 3165371"/>
                  <a:gd name="connsiteX356" fmla="*/ 3049539 w 4038542"/>
                  <a:gd name="connsiteY356" fmla="*/ 966873 h 3165371"/>
                  <a:gd name="connsiteX357" fmla="*/ 3044545 w 4038542"/>
                  <a:gd name="connsiteY357" fmla="*/ 998806 h 3165371"/>
                  <a:gd name="connsiteX358" fmla="*/ 3036245 w 4038542"/>
                  <a:gd name="connsiteY358" fmla="*/ 1030107 h 3165371"/>
                  <a:gd name="connsiteX359" fmla="*/ 2987571 w 4038542"/>
                  <a:gd name="connsiteY359" fmla="*/ 1152003 h 3165371"/>
                  <a:gd name="connsiteX360" fmla="*/ 2977020 w 4038542"/>
                  <a:gd name="connsiteY360" fmla="*/ 1184289 h 3165371"/>
                  <a:gd name="connsiteX361" fmla="*/ 2972729 w 4038542"/>
                  <a:gd name="connsiteY361" fmla="*/ 1201381 h 3165371"/>
                  <a:gd name="connsiteX362" fmla="*/ 2969564 w 4038542"/>
                  <a:gd name="connsiteY362" fmla="*/ 1218192 h 3165371"/>
                  <a:gd name="connsiteX363" fmla="*/ 2967876 w 4038542"/>
                  <a:gd name="connsiteY363" fmla="*/ 1241052 h 3165371"/>
                  <a:gd name="connsiteX364" fmla="*/ 2962882 w 4038542"/>
                  <a:gd name="connsiteY364" fmla="*/ 1224171 h 3165371"/>
                  <a:gd name="connsiteX365" fmla="*/ 2940092 w 4038542"/>
                  <a:gd name="connsiteY365" fmla="*/ 1163539 h 3165371"/>
                  <a:gd name="connsiteX366" fmla="*/ 2923633 w 4038542"/>
                  <a:gd name="connsiteY366" fmla="*/ 1132942 h 3165371"/>
                  <a:gd name="connsiteX367" fmla="*/ 2913856 w 4038542"/>
                  <a:gd name="connsiteY367" fmla="*/ 1118100 h 3165371"/>
                  <a:gd name="connsiteX368" fmla="*/ 2903657 w 4038542"/>
                  <a:gd name="connsiteY368" fmla="*/ 1104033 h 3165371"/>
                  <a:gd name="connsiteX369" fmla="*/ 2862579 w 4038542"/>
                  <a:gd name="connsiteY369" fmla="*/ 1049098 h 3165371"/>
                  <a:gd name="connsiteX370" fmla="*/ 2785840 w 4038542"/>
                  <a:gd name="connsiteY370" fmla="*/ 938667 h 3165371"/>
                  <a:gd name="connsiteX371" fmla="*/ 2731257 w 4038542"/>
                  <a:gd name="connsiteY371" fmla="*/ 835410 h 3165371"/>
                  <a:gd name="connsiteX372" fmla="*/ 2708538 w 4038542"/>
                  <a:gd name="connsiteY372" fmla="*/ 755928 h 3165371"/>
                  <a:gd name="connsiteX373" fmla="*/ 2706006 w 4038542"/>
                  <a:gd name="connsiteY373" fmla="*/ 732786 h 3165371"/>
                  <a:gd name="connsiteX374" fmla="*/ 2705514 w 4038542"/>
                  <a:gd name="connsiteY374" fmla="*/ 724557 h 3165371"/>
                  <a:gd name="connsiteX375" fmla="*/ 2705373 w 4038542"/>
                  <a:gd name="connsiteY375" fmla="*/ 732857 h 3165371"/>
                  <a:gd name="connsiteX376" fmla="*/ 2706287 w 4038542"/>
                  <a:gd name="connsiteY376" fmla="*/ 756279 h 3165371"/>
                  <a:gd name="connsiteX377" fmla="*/ 2723661 w 4038542"/>
                  <a:gd name="connsiteY377" fmla="*/ 838294 h 3165371"/>
                  <a:gd name="connsiteX378" fmla="*/ 2771772 w 4038542"/>
                  <a:gd name="connsiteY378" fmla="*/ 946967 h 3165371"/>
                  <a:gd name="connsiteX379" fmla="*/ 2841408 w 4038542"/>
                  <a:gd name="connsiteY379" fmla="*/ 1063799 h 3165371"/>
                  <a:gd name="connsiteX380" fmla="*/ 2878687 w 4038542"/>
                  <a:gd name="connsiteY380" fmla="*/ 1121617 h 3165371"/>
                  <a:gd name="connsiteX381" fmla="*/ 2887409 w 4038542"/>
                  <a:gd name="connsiteY381" fmla="*/ 1135544 h 3165371"/>
                  <a:gd name="connsiteX382" fmla="*/ 2895146 w 4038542"/>
                  <a:gd name="connsiteY382" fmla="*/ 1149260 h 3165371"/>
                  <a:gd name="connsiteX383" fmla="*/ 2907948 w 4038542"/>
                  <a:gd name="connsiteY383" fmla="*/ 1177466 h 3165371"/>
                  <a:gd name="connsiteX384" fmla="*/ 2925110 w 4038542"/>
                  <a:gd name="connsiteY384" fmla="*/ 1234510 h 3165371"/>
                  <a:gd name="connsiteX385" fmla="*/ 2936013 w 4038542"/>
                  <a:gd name="connsiteY385" fmla="*/ 1288108 h 3165371"/>
                  <a:gd name="connsiteX386" fmla="*/ 2949799 w 4038542"/>
                  <a:gd name="connsiteY386" fmla="*/ 1360346 h 3165371"/>
                  <a:gd name="connsiteX387" fmla="*/ 2932636 w 4038542"/>
                  <a:gd name="connsiteY387" fmla="*/ 1354930 h 3165371"/>
                  <a:gd name="connsiteX388" fmla="*/ 2916248 w 4038542"/>
                  <a:gd name="connsiteY388" fmla="*/ 1308858 h 3165371"/>
                  <a:gd name="connsiteX389" fmla="*/ 2910691 w 4038542"/>
                  <a:gd name="connsiteY389" fmla="*/ 1296127 h 3165371"/>
                  <a:gd name="connsiteX390" fmla="*/ 2904994 w 4038542"/>
                  <a:gd name="connsiteY390" fmla="*/ 1283466 h 3165371"/>
                  <a:gd name="connsiteX391" fmla="*/ 2893669 w 4038542"/>
                  <a:gd name="connsiteY391" fmla="*/ 1258426 h 3165371"/>
                  <a:gd name="connsiteX392" fmla="*/ 2867995 w 4038542"/>
                  <a:gd name="connsiteY392" fmla="*/ 1211158 h 3165371"/>
                  <a:gd name="connsiteX393" fmla="*/ 2840493 w 4038542"/>
                  <a:gd name="connsiteY393" fmla="*/ 1165508 h 3165371"/>
                  <a:gd name="connsiteX394" fmla="*/ 2840493 w 4038542"/>
                  <a:gd name="connsiteY394" fmla="*/ 1165508 h 3165371"/>
                  <a:gd name="connsiteX395" fmla="*/ 2840493 w 4038542"/>
                  <a:gd name="connsiteY395" fmla="*/ 1165368 h 3165371"/>
                  <a:gd name="connsiteX396" fmla="*/ 2838383 w 4038542"/>
                  <a:gd name="connsiteY396" fmla="*/ 1166564 h 3165371"/>
                  <a:gd name="connsiteX397" fmla="*/ 2854842 w 4038542"/>
                  <a:gd name="connsiteY397" fmla="*/ 1216996 h 3165371"/>
                  <a:gd name="connsiteX398" fmla="*/ 2868980 w 4038542"/>
                  <a:gd name="connsiteY398" fmla="*/ 1267640 h 3165371"/>
                  <a:gd name="connsiteX399" fmla="*/ 2874044 w 4038542"/>
                  <a:gd name="connsiteY399" fmla="*/ 1292821 h 3165371"/>
                  <a:gd name="connsiteX400" fmla="*/ 2876506 w 4038542"/>
                  <a:gd name="connsiteY400" fmla="*/ 1305271 h 3165371"/>
                  <a:gd name="connsiteX401" fmla="*/ 2878898 w 4038542"/>
                  <a:gd name="connsiteY401" fmla="*/ 1317721 h 3165371"/>
                  <a:gd name="connsiteX402" fmla="*/ 2882556 w 4038542"/>
                  <a:gd name="connsiteY402" fmla="*/ 1349162 h 3165371"/>
                  <a:gd name="connsiteX403" fmla="*/ 2860118 w 4038542"/>
                  <a:gd name="connsiteY403" fmla="*/ 1351765 h 3165371"/>
                  <a:gd name="connsiteX404" fmla="*/ 2790975 w 4038542"/>
                  <a:gd name="connsiteY404" fmla="*/ 1147009 h 3165371"/>
                  <a:gd name="connsiteX405" fmla="*/ 2594519 w 4038542"/>
                  <a:gd name="connsiteY405" fmla="*/ 862350 h 3165371"/>
                  <a:gd name="connsiteX406" fmla="*/ 2436188 w 4038542"/>
                  <a:gd name="connsiteY406" fmla="*/ 718226 h 3165371"/>
                  <a:gd name="connsiteX407" fmla="*/ 2306624 w 4038542"/>
                  <a:gd name="connsiteY407" fmla="*/ 570867 h 3165371"/>
                  <a:gd name="connsiteX408" fmla="*/ 2297480 w 4038542"/>
                  <a:gd name="connsiteY408" fmla="*/ 482522 h 3165371"/>
                  <a:gd name="connsiteX409" fmla="*/ 2302615 w 4038542"/>
                  <a:gd name="connsiteY409" fmla="*/ 475910 h 3165371"/>
                  <a:gd name="connsiteX410" fmla="*/ 2303811 w 4038542"/>
                  <a:gd name="connsiteY410" fmla="*/ 475840 h 3165371"/>
                  <a:gd name="connsiteX411" fmla="*/ 2341301 w 4038542"/>
                  <a:gd name="connsiteY411" fmla="*/ 477247 h 3165371"/>
                  <a:gd name="connsiteX412" fmla="*/ 2357127 w 4038542"/>
                  <a:gd name="connsiteY412" fmla="*/ 482522 h 3165371"/>
                  <a:gd name="connsiteX413" fmla="*/ 2439282 w 4038542"/>
                  <a:gd name="connsiteY413" fmla="*/ 557925 h 3165371"/>
                  <a:gd name="connsiteX414" fmla="*/ 2581296 w 4038542"/>
                  <a:gd name="connsiteY414" fmla="*/ 647817 h 3165371"/>
                  <a:gd name="connsiteX415" fmla="*/ 2582703 w 4038542"/>
                  <a:gd name="connsiteY415" fmla="*/ 647888 h 3165371"/>
                  <a:gd name="connsiteX416" fmla="*/ 2586642 w 4038542"/>
                  <a:gd name="connsiteY416" fmla="*/ 648521 h 3165371"/>
                  <a:gd name="connsiteX417" fmla="*/ 2601483 w 4038542"/>
                  <a:gd name="connsiteY417" fmla="*/ 641839 h 3165371"/>
                  <a:gd name="connsiteX418" fmla="*/ 2606336 w 4038542"/>
                  <a:gd name="connsiteY418" fmla="*/ 632202 h 3165371"/>
                  <a:gd name="connsiteX419" fmla="*/ 2606758 w 4038542"/>
                  <a:gd name="connsiteY419" fmla="*/ 628404 h 3165371"/>
                  <a:gd name="connsiteX420" fmla="*/ 2606899 w 4038542"/>
                  <a:gd name="connsiteY420" fmla="*/ 607654 h 3165371"/>
                  <a:gd name="connsiteX421" fmla="*/ 2606899 w 4038542"/>
                  <a:gd name="connsiteY421" fmla="*/ 606177 h 3165371"/>
                  <a:gd name="connsiteX422" fmla="*/ 2607532 w 4038542"/>
                  <a:gd name="connsiteY422" fmla="*/ 586834 h 3165371"/>
                  <a:gd name="connsiteX423" fmla="*/ 2607532 w 4038542"/>
                  <a:gd name="connsiteY423" fmla="*/ 586130 h 3165371"/>
                  <a:gd name="connsiteX424" fmla="*/ 2608798 w 4038542"/>
                  <a:gd name="connsiteY424" fmla="*/ 566154 h 3165371"/>
                  <a:gd name="connsiteX425" fmla="*/ 2608798 w 4038542"/>
                  <a:gd name="connsiteY425" fmla="*/ 565732 h 3165371"/>
                  <a:gd name="connsiteX426" fmla="*/ 2610838 w 4038542"/>
                  <a:gd name="connsiteY426" fmla="*/ 545686 h 3165371"/>
                  <a:gd name="connsiteX427" fmla="*/ 2610908 w 4038542"/>
                  <a:gd name="connsiteY427" fmla="*/ 544912 h 3165371"/>
                  <a:gd name="connsiteX428" fmla="*/ 2613792 w 4038542"/>
                  <a:gd name="connsiteY428" fmla="*/ 525428 h 3165371"/>
                  <a:gd name="connsiteX429" fmla="*/ 2614144 w 4038542"/>
                  <a:gd name="connsiteY429" fmla="*/ 523670 h 3165371"/>
                  <a:gd name="connsiteX430" fmla="*/ 2617872 w 4038542"/>
                  <a:gd name="connsiteY430" fmla="*/ 505523 h 3165371"/>
                  <a:gd name="connsiteX431" fmla="*/ 2618716 w 4038542"/>
                  <a:gd name="connsiteY431" fmla="*/ 502287 h 3165371"/>
                  <a:gd name="connsiteX432" fmla="*/ 2623077 w 4038542"/>
                  <a:gd name="connsiteY432" fmla="*/ 485968 h 3165371"/>
                  <a:gd name="connsiteX433" fmla="*/ 2624835 w 4038542"/>
                  <a:gd name="connsiteY433" fmla="*/ 480693 h 3165371"/>
                  <a:gd name="connsiteX434" fmla="*/ 2629829 w 4038542"/>
                  <a:gd name="connsiteY434" fmla="*/ 466274 h 3165371"/>
                  <a:gd name="connsiteX435" fmla="*/ 2634401 w 4038542"/>
                  <a:gd name="connsiteY435" fmla="*/ 454738 h 3165371"/>
                  <a:gd name="connsiteX436" fmla="*/ 2635738 w 4038542"/>
                  <a:gd name="connsiteY436" fmla="*/ 451503 h 3165371"/>
                  <a:gd name="connsiteX437" fmla="*/ 2658598 w 4038542"/>
                  <a:gd name="connsiteY437" fmla="*/ 400789 h 3165371"/>
                  <a:gd name="connsiteX438" fmla="*/ 2739557 w 4038542"/>
                  <a:gd name="connsiteY438" fmla="*/ 445243 h 3165371"/>
                  <a:gd name="connsiteX439" fmla="*/ 2533184 w 4038542"/>
                  <a:gd name="connsiteY439" fmla="*/ 226842 h 3165371"/>
                  <a:gd name="connsiteX440" fmla="*/ 2533466 w 4038542"/>
                  <a:gd name="connsiteY440" fmla="*/ 223817 h 3165371"/>
                  <a:gd name="connsiteX441" fmla="*/ 2534028 w 4038542"/>
                  <a:gd name="connsiteY441" fmla="*/ 220792 h 3165371"/>
                  <a:gd name="connsiteX442" fmla="*/ 2533747 w 4038542"/>
                  <a:gd name="connsiteY442" fmla="*/ 192587 h 3165371"/>
                  <a:gd name="connsiteX443" fmla="*/ 2571026 w 4038542"/>
                  <a:gd name="connsiteY443" fmla="*/ 226490 h 3165371"/>
                  <a:gd name="connsiteX444" fmla="*/ 2621318 w 4038542"/>
                  <a:gd name="connsiteY444" fmla="*/ 293382 h 3165371"/>
                  <a:gd name="connsiteX445" fmla="*/ 2636582 w 4038542"/>
                  <a:gd name="connsiteY445" fmla="*/ 342197 h 3165371"/>
                  <a:gd name="connsiteX446" fmla="*/ 2595293 w 4038542"/>
                  <a:gd name="connsiteY446" fmla="*/ 444258 h 3165371"/>
                  <a:gd name="connsiteX447" fmla="*/ 2594097 w 4038542"/>
                  <a:gd name="connsiteY447" fmla="*/ 447212 h 3165371"/>
                  <a:gd name="connsiteX448" fmla="*/ 2591214 w 4038542"/>
                  <a:gd name="connsiteY448" fmla="*/ 454176 h 3165371"/>
                  <a:gd name="connsiteX449" fmla="*/ 2590651 w 4038542"/>
                  <a:gd name="connsiteY449" fmla="*/ 455793 h 3165371"/>
                  <a:gd name="connsiteX450" fmla="*/ 2589666 w 4038542"/>
                  <a:gd name="connsiteY450" fmla="*/ 458255 h 3165371"/>
                  <a:gd name="connsiteX451" fmla="*/ 2583898 w 4038542"/>
                  <a:gd name="connsiteY451" fmla="*/ 474925 h 3165371"/>
                  <a:gd name="connsiteX452" fmla="*/ 2583898 w 4038542"/>
                  <a:gd name="connsiteY452" fmla="*/ 475066 h 3165371"/>
                  <a:gd name="connsiteX453" fmla="*/ 2578201 w 4038542"/>
                  <a:gd name="connsiteY453" fmla="*/ 495957 h 3165371"/>
                  <a:gd name="connsiteX454" fmla="*/ 2577779 w 4038542"/>
                  <a:gd name="connsiteY454" fmla="*/ 497856 h 3165371"/>
                  <a:gd name="connsiteX455" fmla="*/ 2573981 w 4038542"/>
                  <a:gd name="connsiteY455" fmla="*/ 516566 h 3165371"/>
                  <a:gd name="connsiteX456" fmla="*/ 2573348 w 4038542"/>
                  <a:gd name="connsiteY456" fmla="*/ 520575 h 3165371"/>
                  <a:gd name="connsiteX457" fmla="*/ 2570886 w 4038542"/>
                  <a:gd name="connsiteY457" fmla="*/ 537386 h 3165371"/>
                  <a:gd name="connsiteX458" fmla="*/ 2570253 w 4038542"/>
                  <a:gd name="connsiteY458" fmla="*/ 542310 h 3165371"/>
                  <a:gd name="connsiteX459" fmla="*/ 2568705 w 4038542"/>
                  <a:gd name="connsiteY459" fmla="*/ 558417 h 3165371"/>
                  <a:gd name="connsiteX460" fmla="*/ 2568283 w 4038542"/>
                  <a:gd name="connsiteY460" fmla="*/ 563763 h 3165371"/>
                  <a:gd name="connsiteX461" fmla="*/ 2567299 w 4038542"/>
                  <a:gd name="connsiteY461" fmla="*/ 579589 h 3165371"/>
                  <a:gd name="connsiteX462" fmla="*/ 2567017 w 4038542"/>
                  <a:gd name="connsiteY462" fmla="*/ 585005 h 3165371"/>
                  <a:gd name="connsiteX463" fmla="*/ 2566454 w 4038542"/>
                  <a:gd name="connsiteY463" fmla="*/ 602871 h 3165371"/>
                  <a:gd name="connsiteX464" fmla="*/ 2487605 w 4038542"/>
                  <a:gd name="connsiteY464" fmla="*/ 550469 h 3165371"/>
                  <a:gd name="connsiteX465" fmla="*/ 2438087 w 4038542"/>
                  <a:gd name="connsiteY465" fmla="*/ 494972 h 3165371"/>
                  <a:gd name="connsiteX466" fmla="*/ 2435343 w 4038542"/>
                  <a:gd name="connsiteY466" fmla="*/ 492018 h 3165371"/>
                  <a:gd name="connsiteX467" fmla="*/ 2431475 w 4038542"/>
                  <a:gd name="connsiteY467" fmla="*/ 488008 h 3165371"/>
                  <a:gd name="connsiteX468" fmla="*/ 2426129 w 4038542"/>
                  <a:gd name="connsiteY468" fmla="*/ 482663 h 3165371"/>
                  <a:gd name="connsiteX469" fmla="*/ 2387373 w 4038542"/>
                  <a:gd name="connsiteY469" fmla="*/ 451925 h 3165371"/>
                  <a:gd name="connsiteX470" fmla="*/ 2373305 w 4038542"/>
                  <a:gd name="connsiteY470" fmla="*/ 444820 h 3165371"/>
                  <a:gd name="connsiteX471" fmla="*/ 2531426 w 4038542"/>
                  <a:gd name="connsiteY471" fmla="*/ 234368 h 3165371"/>
                  <a:gd name="connsiteX472" fmla="*/ 2533114 w 4038542"/>
                  <a:gd name="connsiteY472" fmla="*/ 226912 h 3165371"/>
                  <a:gd name="connsiteX473" fmla="*/ 1434075 w 4038542"/>
                  <a:gd name="connsiteY473" fmla="*/ 243934 h 3165371"/>
                  <a:gd name="connsiteX474" fmla="*/ 1485141 w 4038542"/>
                  <a:gd name="connsiteY474" fmla="*/ 178097 h 3165371"/>
                  <a:gd name="connsiteX475" fmla="*/ 1546195 w 4038542"/>
                  <a:gd name="connsiteY475" fmla="*/ 129352 h 3165371"/>
                  <a:gd name="connsiteX476" fmla="*/ 1561529 w 4038542"/>
                  <a:gd name="connsiteY476" fmla="*/ 242668 h 3165371"/>
                  <a:gd name="connsiteX477" fmla="*/ 1646849 w 4038542"/>
                  <a:gd name="connsiteY477" fmla="*/ 367800 h 3165371"/>
                  <a:gd name="connsiteX478" fmla="*/ 1681737 w 4038542"/>
                  <a:gd name="connsiteY478" fmla="*/ 404868 h 3165371"/>
                  <a:gd name="connsiteX479" fmla="*/ 1657611 w 4038542"/>
                  <a:gd name="connsiteY479" fmla="*/ 409722 h 3165371"/>
                  <a:gd name="connsiteX480" fmla="*/ 1569477 w 4038542"/>
                  <a:gd name="connsiteY480" fmla="*/ 464093 h 3165371"/>
                  <a:gd name="connsiteX481" fmla="*/ 1566593 w 4038542"/>
                  <a:gd name="connsiteY481" fmla="*/ 466836 h 3165371"/>
                  <a:gd name="connsiteX482" fmla="*/ 1565819 w 4038542"/>
                  <a:gd name="connsiteY482" fmla="*/ 467540 h 3165371"/>
                  <a:gd name="connsiteX483" fmla="*/ 1564483 w 4038542"/>
                  <a:gd name="connsiteY483" fmla="*/ 468876 h 3165371"/>
                  <a:gd name="connsiteX484" fmla="*/ 1560896 w 4038542"/>
                  <a:gd name="connsiteY484" fmla="*/ 472463 h 3165371"/>
                  <a:gd name="connsiteX485" fmla="*/ 1482820 w 4038542"/>
                  <a:gd name="connsiteY485" fmla="*/ 557010 h 3165371"/>
                  <a:gd name="connsiteX486" fmla="*/ 1481624 w 4038542"/>
                  <a:gd name="connsiteY486" fmla="*/ 558065 h 3165371"/>
                  <a:gd name="connsiteX487" fmla="*/ 1474098 w 4038542"/>
                  <a:gd name="connsiteY487" fmla="*/ 564396 h 3165371"/>
                  <a:gd name="connsiteX488" fmla="*/ 1472340 w 4038542"/>
                  <a:gd name="connsiteY488" fmla="*/ 565803 h 3165371"/>
                  <a:gd name="connsiteX489" fmla="*/ 1463477 w 4038542"/>
                  <a:gd name="connsiteY489" fmla="*/ 572414 h 3165371"/>
                  <a:gd name="connsiteX490" fmla="*/ 1460030 w 4038542"/>
                  <a:gd name="connsiteY490" fmla="*/ 574665 h 3165371"/>
                  <a:gd name="connsiteX491" fmla="*/ 1455318 w 4038542"/>
                  <a:gd name="connsiteY491" fmla="*/ 577619 h 3165371"/>
                  <a:gd name="connsiteX492" fmla="*/ 1456021 w 4038542"/>
                  <a:gd name="connsiteY492" fmla="*/ 574595 h 3165371"/>
                  <a:gd name="connsiteX493" fmla="*/ 1458061 w 4038542"/>
                  <a:gd name="connsiteY493" fmla="*/ 565310 h 3165371"/>
                  <a:gd name="connsiteX494" fmla="*/ 1465165 w 4038542"/>
                  <a:gd name="connsiteY494" fmla="*/ 435958 h 3165371"/>
                  <a:gd name="connsiteX495" fmla="*/ 1464321 w 4038542"/>
                  <a:gd name="connsiteY495" fmla="*/ 430964 h 3165371"/>
                  <a:gd name="connsiteX496" fmla="*/ 1461437 w 4038542"/>
                  <a:gd name="connsiteY496" fmla="*/ 414716 h 3165371"/>
                  <a:gd name="connsiteX497" fmla="*/ 1439562 w 4038542"/>
                  <a:gd name="connsiteY497" fmla="*/ 352958 h 3165371"/>
                  <a:gd name="connsiteX498" fmla="*/ 1436326 w 4038542"/>
                  <a:gd name="connsiteY498" fmla="*/ 346698 h 3165371"/>
                  <a:gd name="connsiteX499" fmla="*/ 1426971 w 4038542"/>
                  <a:gd name="connsiteY499" fmla="*/ 327988 h 3165371"/>
                  <a:gd name="connsiteX500" fmla="*/ 1421837 w 4038542"/>
                  <a:gd name="connsiteY500" fmla="*/ 322150 h 3165371"/>
                  <a:gd name="connsiteX501" fmla="*/ 1413044 w 4038542"/>
                  <a:gd name="connsiteY501" fmla="*/ 295000 h 3165371"/>
                  <a:gd name="connsiteX502" fmla="*/ 1434075 w 4038542"/>
                  <a:gd name="connsiteY502" fmla="*/ 243863 h 3165371"/>
                  <a:gd name="connsiteX503" fmla="*/ 181347 w 4038542"/>
                  <a:gd name="connsiteY503" fmla="*/ 1299433 h 3165371"/>
                  <a:gd name="connsiteX504" fmla="*/ 268497 w 4038542"/>
                  <a:gd name="connsiteY504" fmla="*/ 1164594 h 3165371"/>
                  <a:gd name="connsiteX505" fmla="*/ 480919 w 4038542"/>
                  <a:gd name="connsiteY505" fmla="*/ 958502 h 3165371"/>
                  <a:gd name="connsiteX506" fmla="*/ 481341 w 4038542"/>
                  <a:gd name="connsiteY506" fmla="*/ 958151 h 3165371"/>
                  <a:gd name="connsiteX507" fmla="*/ 485843 w 4038542"/>
                  <a:gd name="connsiteY507" fmla="*/ 955478 h 3165371"/>
                  <a:gd name="connsiteX508" fmla="*/ 497308 w 4038542"/>
                  <a:gd name="connsiteY508" fmla="*/ 949358 h 3165371"/>
                  <a:gd name="connsiteX509" fmla="*/ 513556 w 4038542"/>
                  <a:gd name="connsiteY509" fmla="*/ 941621 h 3165371"/>
                  <a:gd name="connsiteX510" fmla="*/ 556251 w 4038542"/>
                  <a:gd name="connsiteY510" fmla="*/ 924529 h 3165371"/>
                  <a:gd name="connsiteX511" fmla="*/ 580940 w 4038542"/>
                  <a:gd name="connsiteY511" fmla="*/ 916018 h 3165371"/>
                  <a:gd name="connsiteX512" fmla="*/ 606754 w 4038542"/>
                  <a:gd name="connsiteY512" fmla="*/ 908140 h 3165371"/>
                  <a:gd name="connsiteX513" fmla="*/ 658524 w 4038542"/>
                  <a:gd name="connsiteY513" fmla="*/ 895971 h 3165371"/>
                  <a:gd name="connsiteX514" fmla="*/ 682720 w 4038542"/>
                  <a:gd name="connsiteY514" fmla="*/ 892243 h 3165371"/>
                  <a:gd name="connsiteX515" fmla="*/ 704595 w 4038542"/>
                  <a:gd name="connsiteY515" fmla="*/ 890415 h 3165371"/>
                  <a:gd name="connsiteX516" fmla="*/ 723165 w 4038542"/>
                  <a:gd name="connsiteY516" fmla="*/ 890626 h 3165371"/>
                  <a:gd name="connsiteX517" fmla="*/ 737373 w 4038542"/>
                  <a:gd name="connsiteY517" fmla="*/ 892595 h 3165371"/>
                  <a:gd name="connsiteX518" fmla="*/ 749401 w 4038542"/>
                  <a:gd name="connsiteY518" fmla="*/ 896253 h 3165371"/>
                  <a:gd name="connsiteX519" fmla="*/ 737865 w 4038542"/>
                  <a:gd name="connsiteY519" fmla="*/ 890907 h 3165371"/>
                  <a:gd name="connsiteX520" fmla="*/ 723727 w 4038542"/>
                  <a:gd name="connsiteY520" fmla="*/ 886968 h 3165371"/>
                  <a:gd name="connsiteX521" fmla="*/ 704877 w 4038542"/>
                  <a:gd name="connsiteY521" fmla="*/ 884155 h 3165371"/>
                  <a:gd name="connsiteX522" fmla="*/ 682368 w 4038542"/>
                  <a:gd name="connsiteY522" fmla="*/ 882959 h 3165371"/>
                  <a:gd name="connsiteX523" fmla="*/ 657187 w 4038542"/>
                  <a:gd name="connsiteY523" fmla="*/ 883311 h 3165371"/>
                  <a:gd name="connsiteX524" fmla="*/ 602675 w 4038542"/>
                  <a:gd name="connsiteY524" fmla="*/ 888445 h 3165371"/>
                  <a:gd name="connsiteX525" fmla="*/ 575173 w 4038542"/>
                  <a:gd name="connsiteY525" fmla="*/ 892877 h 3165371"/>
                  <a:gd name="connsiteX526" fmla="*/ 548655 w 4038542"/>
                  <a:gd name="connsiteY526" fmla="*/ 898082 h 3165371"/>
                  <a:gd name="connsiteX527" fmla="*/ 506381 w 4038542"/>
                  <a:gd name="connsiteY527" fmla="*/ 908492 h 3165371"/>
                  <a:gd name="connsiteX528" fmla="*/ 563145 w 4038542"/>
                  <a:gd name="connsiteY528" fmla="*/ 794965 h 3165371"/>
                  <a:gd name="connsiteX529" fmla="*/ 777677 w 4038542"/>
                  <a:gd name="connsiteY529" fmla="*/ 541817 h 3165371"/>
                  <a:gd name="connsiteX530" fmla="*/ 1123320 w 4038542"/>
                  <a:gd name="connsiteY530" fmla="*/ 451503 h 3165371"/>
                  <a:gd name="connsiteX531" fmla="*/ 1258159 w 4038542"/>
                  <a:gd name="connsiteY531" fmla="*/ 437716 h 3165371"/>
                  <a:gd name="connsiteX532" fmla="*/ 1401438 w 4038542"/>
                  <a:gd name="connsiteY532" fmla="*/ 368152 h 3165371"/>
                  <a:gd name="connsiteX533" fmla="*/ 1403900 w 4038542"/>
                  <a:gd name="connsiteY533" fmla="*/ 372864 h 3165371"/>
                  <a:gd name="connsiteX534" fmla="*/ 1423595 w 4038542"/>
                  <a:gd name="connsiteY534" fmla="*/ 432089 h 3165371"/>
                  <a:gd name="connsiteX535" fmla="*/ 1409949 w 4038542"/>
                  <a:gd name="connsiteY535" fmla="*/ 592320 h 3165371"/>
                  <a:gd name="connsiteX536" fmla="*/ 1405659 w 4038542"/>
                  <a:gd name="connsiteY536" fmla="*/ 606951 h 3165371"/>
                  <a:gd name="connsiteX537" fmla="*/ 1430488 w 4038542"/>
                  <a:gd name="connsiteY537" fmla="*/ 631780 h 3165371"/>
                  <a:gd name="connsiteX538" fmla="*/ 1443853 w 4038542"/>
                  <a:gd name="connsiteY538" fmla="*/ 627841 h 3165371"/>
                  <a:gd name="connsiteX539" fmla="*/ 1447580 w 4038542"/>
                  <a:gd name="connsiteY539" fmla="*/ 626434 h 3165371"/>
                  <a:gd name="connsiteX540" fmla="*/ 1457076 w 4038542"/>
                  <a:gd name="connsiteY540" fmla="*/ 622566 h 3165371"/>
                  <a:gd name="connsiteX541" fmla="*/ 1460382 w 4038542"/>
                  <a:gd name="connsiteY541" fmla="*/ 621018 h 3165371"/>
                  <a:gd name="connsiteX542" fmla="*/ 1471425 w 4038542"/>
                  <a:gd name="connsiteY542" fmla="*/ 615251 h 3165371"/>
                  <a:gd name="connsiteX543" fmla="*/ 1472129 w 4038542"/>
                  <a:gd name="connsiteY543" fmla="*/ 614899 h 3165371"/>
                  <a:gd name="connsiteX544" fmla="*/ 1742299 w 4038542"/>
                  <a:gd name="connsiteY544" fmla="*/ 449463 h 3165371"/>
                  <a:gd name="connsiteX545" fmla="*/ 1743776 w 4038542"/>
                  <a:gd name="connsiteY545" fmla="*/ 451081 h 3165371"/>
                  <a:gd name="connsiteX546" fmla="*/ 1753693 w 4038542"/>
                  <a:gd name="connsiteY546" fmla="*/ 468947 h 3165371"/>
                  <a:gd name="connsiteX547" fmla="*/ 1720705 w 4038542"/>
                  <a:gd name="connsiteY547" fmla="*/ 560879 h 3165371"/>
                  <a:gd name="connsiteX548" fmla="*/ 1655079 w 4038542"/>
                  <a:gd name="connsiteY548" fmla="*/ 622073 h 3165371"/>
                  <a:gd name="connsiteX549" fmla="*/ 1588257 w 4038542"/>
                  <a:gd name="connsiteY549" fmla="*/ 683901 h 3165371"/>
                  <a:gd name="connsiteX550" fmla="*/ 1405799 w 4038542"/>
                  <a:gd name="connsiteY550" fmla="*/ 880778 h 3165371"/>
                  <a:gd name="connsiteX551" fmla="*/ 1200692 w 4038542"/>
                  <a:gd name="connsiteY551" fmla="*/ 1309632 h 3165371"/>
                  <a:gd name="connsiteX552" fmla="*/ 1192744 w 4038542"/>
                  <a:gd name="connsiteY552" fmla="*/ 1303583 h 3165371"/>
                  <a:gd name="connsiteX553" fmla="*/ 1061000 w 4038542"/>
                  <a:gd name="connsiteY553" fmla="*/ 1278050 h 3165371"/>
                  <a:gd name="connsiteX554" fmla="*/ 1090261 w 4038542"/>
                  <a:gd name="connsiteY554" fmla="*/ 1151863 h 3165371"/>
                  <a:gd name="connsiteX555" fmla="*/ 1100601 w 4038542"/>
                  <a:gd name="connsiteY555" fmla="*/ 1135755 h 3165371"/>
                  <a:gd name="connsiteX556" fmla="*/ 1135137 w 4038542"/>
                  <a:gd name="connsiteY556" fmla="*/ 1086378 h 3165371"/>
                  <a:gd name="connsiteX557" fmla="*/ 1171713 w 4038542"/>
                  <a:gd name="connsiteY557" fmla="*/ 1034046 h 3165371"/>
                  <a:gd name="connsiteX558" fmla="*/ 1188665 w 4038542"/>
                  <a:gd name="connsiteY558" fmla="*/ 1005840 h 3165371"/>
                  <a:gd name="connsiteX559" fmla="*/ 1203014 w 4038542"/>
                  <a:gd name="connsiteY559" fmla="*/ 976439 h 3165371"/>
                  <a:gd name="connsiteX560" fmla="*/ 1222990 w 4038542"/>
                  <a:gd name="connsiteY560" fmla="*/ 916440 h 3165371"/>
                  <a:gd name="connsiteX561" fmla="*/ 1231571 w 4038542"/>
                  <a:gd name="connsiteY561" fmla="*/ 858481 h 3165371"/>
                  <a:gd name="connsiteX562" fmla="*/ 1231641 w 4038542"/>
                  <a:gd name="connsiteY562" fmla="*/ 806571 h 3165371"/>
                  <a:gd name="connsiteX563" fmla="*/ 1227351 w 4038542"/>
                  <a:gd name="connsiteY563" fmla="*/ 763243 h 3165371"/>
                  <a:gd name="connsiteX564" fmla="*/ 1221864 w 4038542"/>
                  <a:gd name="connsiteY564" fmla="*/ 730254 h 3165371"/>
                  <a:gd name="connsiteX565" fmla="*/ 1217503 w 4038542"/>
                  <a:gd name="connsiteY565" fmla="*/ 709223 h 3165371"/>
                  <a:gd name="connsiteX566" fmla="*/ 1215886 w 4038542"/>
                  <a:gd name="connsiteY566" fmla="*/ 701837 h 3165371"/>
                  <a:gd name="connsiteX567" fmla="*/ 1216730 w 4038542"/>
                  <a:gd name="connsiteY567" fmla="*/ 709363 h 3165371"/>
                  <a:gd name="connsiteX568" fmla="*/ 1218840 w 4038542"/>
                  <a:gd name="connsiteY568" fmla="*/ 730676 h 3165371"/>
                  <a:gd name="connsiteX569" fmla="*/ 1220880 w 4038542"/>
                  <a:gd name="connsiteY569" fmla="*/ 763805 h 3165371"/>
                  <a:gd name="connsiteX570" fmla="*/ 1220669 w 4038542"/>
                  <a:gd name="connsiteY570" fmla="*/ 806642 h 3165371"/>
                  <a:gd name="connsiteX571" fmla="*/ 1215393 w 4038542"/>
                  <a:gd name="connsiteY571" fmla="*/ 856652 h 3165371"/>
                  <a:gd name="connsiteX572" fmla="*/ 1201677 w 4038542"/>
                  <a:gd name="connsiteY572" fmla="*/ 910391 h 3165371"/>
                  <a:gd name="connsiteX573" fmla="*/ 1177481 w 4038542"/>
                  <a:gd name="connsiteY573" fmla="*/ 963848 h 3165371"/>
                  <a:gd name="connsiteX574" fmla="*/ 1161655 w 4038542"/>
                  <a:gd name="connsiteY574" fmla="*/ 989311 h 3165371"/>
                  <a:gd name="connsiteX575" fmla="*/ 1143437 w 4038542"/>
                  <a:gd name="connsiteY575" fmla="*/ 1013507 h 3165371"/>
                  <a:gd name="connsiteX576" fmla="*/ 1102711 w 4038542"/>
                  <a:gd name="connsiteY576" fmla="*/ 1060423 h 3165371"/>
                  <a:gd name="connsiteX577" fmla="*/ 1062196 w 4038542"/>
                  <a:gd name="connsiteY577" fmla="*/ 1107127 h 3165371"/>
                  <a:gd name="connsiteX578" fmla="*/ 998891 w 4038542"/>
                  <a:gd name="connsiteY578" fmla="*/ 1202788 h 3165371"/>
                  <a:gd name="connsiteX579" fmla="*/ 991154 w 4038542"/>
                  <a:gd name="connsiteY579" fmla="*/ 1220654 h 3165371"/>
                  <a:gd name="connsiteX580" fmla="*/ 976102 w 4038542"/>
                  <a:gd name="connsiteY580" fmla="*/ 1234581 h 3165371"/>
                  <a:gd name="connsiteX581" fmla="*/ 975469 w 4038542"/>
                  <a:gd name="connsiteY581" fmla="*/ 1212284 h 3165371"/>
                  <a:gd name="connsiteX582" fmla="*/ 958376 w 4038542"/>
                  <a:gd name="connsiteY582" fmla="*/ 1134138 h 3165371"/>
                  <a:gd name="connsiteX583" fmla="*/ 938260 w 4038542"/>
                  <a:gd name="connsiteY583" fmla="*/ 1098476 h 3165371"/>
                  <a:gd name="connsiteX584" fmla="*/ 913571 w 4038542"/>
                  <a:gd name="connsiteY584" fmla="*/ 1069426 h 3165371"/>
                  <a:gd name="connsiteX585" fmla="*/ 872845 w 4038542"/>
                  <a:gd name="connsiteY585" fmla="*/ 1019626 h 3165371"/>
                  <a:gd name="connsiteX586" fmla="*/ 861731 w 4038542"/>
                  <a:gd name="connsiteY586" fmla="*/ 976298 h 3165371"/>
                  <a:gd name="connsiteX587" fmla="*/ 862575 w 4038542"/>
                  <a:gd name="connsiteY587" fmla="*/ 963356 h 3165371"/>
                  <a:gd name="connsiteX588" fmla="*/ 863208 w 4038542"/>
                  <a:gd name="connsiteY588" fmla="*/ 958784 h 3165371"/>
                  <a:gd name="connsiteX589" fmla="*/ 862013 w 4038542"/>
                  <a:gd name="connsiteY589" fmla="*/ 963215 h 3165371"/>
                  <a:gd name="connsiteX590" fmla="*/ 859551 w 4038542"/>
                  <a:gd name="connsiteY590" fmla="*/ 976087 h 3165371"/>
                  <a:gd name="connsiteX591" fmla="*/ 859129 w 4038542"/>
                  <a:gd name="connsiteY591" fmla="*/ 996696 h 3165371"/>
                  <a:gd name="connsiteX592" fmla="*/ 865530 w 4038542"/>
                  <a:gd name="connsiteY592" fmla="*/ 1023003 h 3165371"/>
                  <a:gd name="connsiteX593" fmla="*/ 880652 w 4038542"/>
                  <a:gd name="connsiteY593" fmla="*/ 1051208 h 3165371"/>
                  <a:gd name="connsiteX594" fmla="*/ 900840 w 4038542"/>
                  <a:gd name="connsiteY594" fmla="*/ 1079766 h 3165371"/>
                  <a:gd name="connsiteX595" fmla="*/ 920534 w 4038542"/>
                  <a:gd name="connsiteY595" fmla="*/ 1109941 h 3165371"/>
                  <a:gd name="connsiteX596" fmla="*/ 934110 w 4038542"/>
                  <a:gd name="connsiteY596" fmla="*/ 1142648 h 3165371"/>
                  <a:gd name="connsiteX597" fmla="*/ 940721 w 4038542"/>
                  <a:gd name="connsiteY597" fmla="*/ 1212424 h 3165371"/>
                  <a:gd name="connsiteX598" fmla="*/ 933688 w 4038542"/>
                  <a:gd name="connsiteY598" fmla="*/ 1264826 h 3165371"/>
                  <a:gd name="connsiteX599" fmla="*/ 874744 w 4038542"/>
                  <a:gd name="connsiteY599" fmla="*/ 1291907 h 3165371"/>
                  <a:gd name="connsiteX600" fmla="*/ 868343 w 4038542"/>
                  <a:gd name="connsiteY600" fmla="*/ 1282481 h 3165371"/>
                  <a:gd name="connsiteX601" fmla="*/ 862435 w 4038542"/>
                  <a:gd name="connsiteY601" fmla="*/ 1270313 h 3165371"/>
                  <a:gd name="connsiteX602" fmla="*/ 858214 w 4038542"/>
                  <a:gd name="connsiteY602" fmla="*/ 1256878 h 3165371"/>
                  <a:gd name="connsiteX603" fmla="*/ 855331 w 4038542"/>
                  <a:gd name="connsiteY603" fmla="*/ 1243232 h 3165371"/>
                  <a:gd name="connsiteX604" fmla="*/ 853572 w 4038542"/>
                  <a:gd name="connsiteY604" fmla="*/ 1218122 h 3165371"/>
                  <a:gd name="connsiteX605" fmla="*/ 854768 w 4038542"/>
                  <a:gd name="connsiteY605" fmla="*/ 1200045 h 3165371"/>
                  <a:gd name="connsiteX606" fmla="*/ 855753 w 4038542"/>
                  <a:gd name="connsiteY606" fmla="*/ 1193152 h 3165371"/>
                  <a:gd name="connsiteX607" fmla="*/ 853080 w 4038542"/>
                  <a:gd name="connsiteY607" fmla="*/ 1199623 h 3165371"/>
                  <a:gd name="connsiteX608" fmla="*/ 847312 w 4038542"/>
                  <a:gd name="connsiteY608" fmla="*/ 1217278 h 3165371"/>
                  <a:gd name="connsiteX609" fmla="*/ 842599 w 4038542"/>
                  <a:gd name="connsiteY609" fmla="*/ 1243584 h 3165371"/>
                  <a:gd name="connsiteX610" fmla="*/ 842881 w 4038542"/>
                  <a:gd name="connsiteY610" fmla="*/ 1275096 h 3165371"/>
                  <a:gd name="connsiteX611" fmla="*/ 844006 w 4038542"/>
                  <a:gd name="connsiteY611" fmla="*/ 1282130 h 3165371"/>
                  <a:gd name="connsiteX612" fmla="*/ 838660 w 4038542"/>
                  <a:gd name="connsiteY612" fmla="*/ 1276081 h 3165371"/>
                  <a:gd name="connsiteX613" fmla="*/ 830712 w 4038542"/>
                  <a:gd name="connsiteY613" fmla="*/ 1268554 h 3165371"/>
                  <a:gd name="connsiteX614" fmla="*/ 822271 w 4038542"/>
                  <a:gd name="connsiteY614" fmla="*/ 1260747 h 3165371"/>
                  <a:gd name="connsiteX615" fmla="*/ 812987 w 4038542"/>
                  <a:gd name="connsiteY615" fmla="*/ 1253010 h 3165371"/>
                  <a:gd name="connsiteX616" fmla="*/ 792026 w 4038542"/>
                  <a:gd name="connsiteY616" fmla="*/ 1238379 h 3165371"/>
                  <a:gd name="connsiteX617" fmla="*/ 781194 w 4038542"/>
                  <a:gd name="connsiteY617" fmla="*/ 1232330 h 3165371"/>
                  <a:gd name="connsiteX618" fmla="*/ 769236 w 4038542"/>
                  <a:gd name="connsiteY618" fmla="*/ 1226773 h 3165371"/>
                  <a:gd name="connsiteX619" fmla="*/ 744759 w 4038542"/>
                  <a:gd name="connsiteY619" fmla="*/ 1218051 h 3165371"/>
                  <a:gd name="connsiteX620" fmla="*/ 720492 w 4038542"/>
                  <a:gd name="connsiteY620" fmla="*/ 1213268 h 3165371"/>
                  <a:gd name="connsiteX621" fmla="*/ 697702 w 4038542"/>
                  <a:gd name="connsiteY621" fmla="*/ 1211088 h 3165371"/>
                  <a:gd name="connsiteX622" fmla="*/ 677374 w 4038542"/>
                  <a:gd name="connsiteY622" fmla="*/ 1210525 h 3165371"/>
                  <a:gd name="connsiteX623" fmla="*/ 647058 w 4038542"/>
                  <a:gd name="connsiteY623" fmla="*/ 1211228 h 3165371"/>
                  <a:gd name="connsiteX624" fmla="*/ 635593 w 4038542"/>
                  <a:gd name="connsiteY624" fmla="*/ 1211721 h 3165371"/>
                  <a:gd name="connsiteX625" fmla="*/ 647058 w 4038542"/>
                  <a:gd name="connsiteY625" fmla="*/ 1212495 h 3165371"/>
                  <a:gd name="connsiteX626" fmla="*/ 677093 w 4038542"/>
                  <a:gd name="connsiteY626" fmla="*/ 1215238 h 3165371"/>
                  <a:gd name="connsiteX627" fmla="*/ 696928 w 4038542"/>
                  <a:gd name="connsiteY627" fmla="*/ 1218122 h 3165371"/>
                  <a:gd name="connsiteX628" fmla="*/ 718663 w 4038542"/>
                  <a:gd name="connsiteY628" fmla="*/ 1222694 h 3165371"/>
                  <a:gd name="connsiteX629" fmla="*/ 741031 w 4038542"/>
                  <a:gd name="connsiteY629" fmla="*/ 1229798 h 3165371"/>
                  <a:gd name="connsiteX630" fmla="*/ 762343 w 4038542"/>
                  <a:gd name="connsiteY630" fmla="*/ 1240278 h 3165371"/>
                  <a:gd name="connsiteX631" fmla="*/ 772402 w 4038542"/>
                  <a:gd name="connsiteY631" fmla="*/ 1246327 h 3165371"/>
                  <a:gd name="connsiteX632" fmla="*/ 782460 w 4038542"/>
                  <a:gd name="connsiteY632" fmla="*/ 1253572 h 3165371"/>
                  <a:gd name="connsiteX633" fmla="*/ 799411 w 4038542"/>
                  <a:gd name="connsiteY633" fmla="*/ 1268625 h 3165371"/>
                  <a:gd name="connsiteX634" fmla="*/ 806938 w 4038542"/>
                  <a:gd name="connsiteY634" fmla="*/ 1276503 h 3165371"/>
                  <a:gd name="connsiteX635" fmla="*/ 813831 w 4038542"/>
                  <a:gd name="connsiteY635" fmla="*/ 1284521 h 3165371"/>
                  <a:gd name="connsiteX636" fmla="*/ 820232 w 4038542"/>
                  <a:gd name="connsiteY636" fmla="*/ 1292118 h 3165371"/>
                  <a:gd name="connsiteX637" fmla="*/ 825366 w 4038542"/>
                  <a:gd name="connsiteY637" fmla="*/ 1299574 h 3165371"/>
                  <a:gd name="connsiteX638" fmla="*/ 829024 w 4038542"/>
                  <a:gd name="connsiteY638" fmla="*/ 1304849 h 3165371"/>
                  <a:gd name="connsiteX639" fmla="*/ 758897 w 4038542"/>
                  <a:gd name="connsiteY639" fmla="*/ 1315470 h 3165371"/>
                  <a:gd name="connsiteX640" fmla="*/ 683353 w 4038542"/>
                  <a:gd name="connsiteY640" fmla="*/ 1309421 h 3165371"/>
                  <a:gd name="connsiteX641" fmla="*/ 364227 w 4038542"/>
                  <a:gd name="connsiteY641" fmla="*/ 1317299 h 3165371"/>
                  <a:gd name="connsiteX642" fmla="*/ 151102 w 4038542"/>
                  <a:gd name="connsiteY642" fmla="*/ 1374343 h 3165371"/>
                  <a:gd name="connsiteX643" fmla="*/ 181558 w 4038542"/>
                  <a:gd name="connsiteY643" fmla="*/ 1299574 h 3165371"/>
                  <a:gd name="connsiteX644" fmla="*/ 570108 w 4038542"/>
                  <a:gd name="connsiteY644" fmla="*/ 2010625 h 3165371"/>
                  <a:gd name="connsiteX645" fmla="*/ 555759 w 4038542"/>
                  <a:gd name="connsiteY645" fmla="*/ 1984318 h 3165371"/>
                  <a:gd name="connsiteX646" fmla="*/ 555056 w 4038542"/>
                  <a:gd name="connsiteY646" fmla="*/ 1983263 h 3165371"/>
                  <a:gd name="connsiteX647" fmla="*/ 555970 w 4038542"/>
                  <a:gd name="connsiteY647" fmla="*/ 1982771 h 3165371"/>
                  <a:gd name="connsiteX648" fmla="*/ 546896 w 4038542"/>
                  <a:gd name="connsiteY648" fmla="*/ 1966734 h 3165371"/>
                  <a:gd name="connsiteX649" fmla="*/ 538596 w 4038542"/>
                  <a:gd name="connsiteY649" fmla="*/ 1949501 h 3165371"/>
                  <a:gd name="connsiteX650" fmla="*/ 528960 w 4038542"/>
                  <a:gd name="connsiteY650" fmla="*/ 1925094 h 3165371"/>
                  <a:gd name="connsiteX651" fmla="*/ 519324 w 4038542"/>
                  <a:gd name="connsiteY651" fmla="*/ 1895270 h 3165371"/>
                  <a:gd name="connsiteX652" fmla="*/ 510391 w 4038542"/>
                  <a:gd name="connsiteY652" fmla="*/ 1861086 h 3165371"/>
                  <a:gd name="connsiteX653" fmla="*/ 503146 w 4038542"/>
                  <a:gd name="connsiteY653" fmla="*/ 1823806 h 3165371"/>
                  <a:gd name="connsiteX654" fmla="*/ 497659 w 4038542"/>
                  <a:gd name="connsiteY654" fmla="*/ 1784839 h 3165371"/>
                  <a:gd name="connsiteX655" fmla="*/ 494354 w 4038542"/>
                  <a:gd name="connsiteY655" fmla="*/ 1745519 h 3165371"/>
                  <a:gd name="connsiteX656" fmla="*/ 493298 w 4038542"/>
                  <a:gd name="connsiteY656" fmla="*/ 1707255 h 3165371"/>
                  <a:gd name="connsiteX657" fmla="*/ 494213 w 4038542"/>
                  <a:gd name="connsiteY657" fmla="*/ 1671383 h 3165371"/>
                  <a:gd name="connsiteX658" fmla="*/ 496745 w 4038542"/>
                  <a:gd name="connsiteY658" fmla="*/ 1639238 h 3165371"/>
                  <a:gd name="connsiteX659" fmla="*/ 500332 w 4038542"/>
                  <a:gd name="connsiteY659" fmla="*/ 1612228 h 3165371"/>
                  <a:gd name="connsiteX660" fmla="*/ 503990 w 4038542"/>
                  <a:gd name="connsiteY660" fmla="*/ 1591478 h 3165371"/>
                  <a:gd name="connsiteX661" fmla="*/ 507648 w 4038542"/>
                  <a:gd name="connsiteY661" fmla="*/ 1573472 h 3165371"/>
                  <a:gd name="connsiteX662" fmla="*/ 502302 w 4038542"/>
                  <a:gd name="connsiteY662" fmla="*/ 1591056 h 3165371"/>
                  <a:gd name="connsiteX663" fmla="*/ 496675 w 4038542"/>
                  <a:gd name="connsiteY663" fmla="*/ 1611454 h 3165371"/>
                  <a:gd name="connsiteX664" fmla="*/ 490555 w 4038542"/>
                  <a:gd name="connsiteY664" fmla="*/ 1638253 h 3165371"/>
                  <a:gd name="connsiteX665" fmla="*/ 484928 w 4038542"/>
                  <a:gd name="connsiteY665" fmla="*/ 1670398 h 3165371"/>
                  <a:gd name="connsiteX666" fmla="*/ 480567 w 4038542"/>
                  <a:gd name="connsiteY666" fmla="*/ 1706622 h 3165371"/>
                  <a:gd name="connsiteX667" fmla="*/ 477965 w 4038542"/>
                  <a:gd name="connsiteY667" fmla="*/ 1745660 h 3165371"/>
                  <a:gd name="connsiteX668" fmla="*/ 477543 w 4038542"/>
                  <a:gd name="connsiteY668" fmla="*/ 1786105 h 3165371"/>
                  <a:gd name="connsiteX669" fmla="*/ 479371 w 4038542"/>
                  <a:gd name="connsiteY669" fmla="*/ 1826620 h 3165371"/>
                  <a:gd name="connsiteX670" fmla="*/ 483240 w 4038542"/>
                  <a:gd name="connsiteY670" fmla="*/ 1865868 h 3165371"/>
                  <a:gd name="connsiteX671" fmla="*/ 489149 w 4038542"/>
                  <a:gd name="connsiteY671" fmla="*/ 1902445 h 3165371"/>
                  <a:gd name="connsiteX672" fmla="*/ 496393 w 4038542"/>
                  <a:gd name="connsiteY672" fmla="*/ 1935082 h 3165371"/>
                  <a:gd name="connsiteX673" fmla="*/ 504342 w 4038542"/>
                  <a:gd name="connsiteY673" fmla="*/ 1962514 h 3165371"/>
                  <a:gd name="connsiteX674" fmla="*/ 507437 w 4038542"/>
                  <a:gd name="connsiteY674" fmla="*/ 1970884 h 3165371"/>
                  <a:gd name="connsiteX675" fmla="*/ 405235 w 4038542"/>
                  <a:gd name="connsiteY675" fmla="*/ 1956957 h 3165371"/>
                  <a:gd name="connsiteX676" fmla="*/ 263573 w 4038542"/>
                  <a:gd name="connsiteY676" fmla="*/ 1924601 h 3165371"/>
                  <a:gd name="connsiteX677" fmla="*/ 261674 w 4038542"/>
                  <a:gd name="connsiteY677" fmla="*/ 1923546 h 3165371"/>
                  <a:gd name="connsiteX678" fmla="*/ 243105 w 4038542"/>
                  <a:gd name="connsiteY678" fmla="*/ 1912011 h 3165371"/>
                  <a:gd name="connsiteX679" fmla="*/ 223128 w 4038542"/>
                  <a:gd name="connsiteY679" fmla="*/ 1898084 h 3165371"/>
                  <a:gd name="connsiteX680" fmla="*/ 202941 w 4038542"/>
                  <a:gd name="connsiteY680" fmla="*/ 1881765 h 3165371"/>
                  <a:gd name="connsiteX681" fmla="*/ 193164 w 4038542"/>
                  <a:gd name="connsiteY681" fmla="*/ 1872621 h 3165371"/>
                  <a:gd name="connsiteX682" fmla="*/ 183950 w 4038542"/>
                  <a:gd name="connsiteY682" fmla="*/ 1862844 h 3165371"/>
                  <a:gd name="connsiteX683" fmla="*/ 175298 w 4038542"/>
                  <a:gd name="connsiteY683" fmla="*/ 1852575 h 3165371"/>
                  <a:gd name="connsiteX684" fmla="*/ 167350 w 4038542"/>
                  <a:gd name="connsiteY684" fmla="*/ 1841813 h 3165371"/>
                  <a:gd name="connsiteX685" fmla="*/ 153634 w 4038542"/>
                  <a:gd name="connsiteY685" fmla="*/ 1819656 h 3165371"/>
                  <a:gd name="connsiteX686" fmla="*/ 143365 w 4038542"/>
                  <a:gd name="connsiteY686" fmla="*/ 1797359 h 3165371"/>
                  <a:gd name="connsiteX687" fmla="*/ 135838 w 4038542"/>
                  <a:gd name="connsiteY687" fmla="*/ 1776609 h 3165371"/>
                  <a:gd name="connsiteX688" fmla="*/ 130633 w 4038542"/>
                  <a:gd name="connsiteY688" fmla="*/ 1758673 h 3165371"/>
                  <a:gd name="connsiteX689" fmla="*/ 127257 w 4038542"/>
                  <a:gd name="connsiteY689" fmla="*/ 1744605 h 3165371"/>
                  <a:gd name="connsiteX690" fmla="*/ 124584 w 4038542"/>
                  <a:gd name="connsiteY690" fmla="*/ 1732296 h 3165371"/>
                  <a:gd name="connsiteX691" fmla="*/ 126413 w 4038542"/>
                  <a:gd name="connsiteY691" fmla="*/ 1744816 h 3165371"/>
                  <a:gd name="connsiteX692" fmla="*/ 128805 w 4038542"/>
                  <a:gd name="connsiteY692" fmla="*/ 1759095 h 3165371"/>
                  <a:gd name="connsiteX693" fmla="*/ 132814 w 4038542"/>
                  <a:gd name="connsiteY693" fmla="*/ 1777523 h 3165371"/>
                  <a:gd name="connsiteX694" fmla="*/ 139004 w 4038542"/>
                  <a:gd name="connsiteY694" fmla="*/ 1799047 h 3165371"/>
                  <a:gd name="connsiteX695" fmla="*/ 147937 w 4038542"/>
                  <a:gd name="connsiteY695" fmla="*/ 1822470 h 3165371"/>
                  <a:gd name="connsiteX696" fmla="*/ 160527 w 4038542"/>
                  <a:gd name="connsiteY696" fmla="*/ 1846314 h 3165371"/>
                  <a:gd name="connsiteX697" fmla="*/ 168053 w 4038542"/>
                  <a:gd name="connsiteY697" fmla="*/ 1857991 h 3165371"/>
                  <a:gd name="connsiteX698" fmla="*/ 176353 w 4038542"/>
                  <a:gd name="connsiteY698" fmla="*/ 1869315 h 3165371"/>
                  <a:gd name="connsiteX699" fmla="*/ 185286 w 4038542"/>
                  <a:gd name="connsiteY699" fmla="*/ 1880147 h 3165371"/>
                  <a:gd name="connsiteX700" fmla="*/ 194782 w 4038542"/>
                  <a:gd name="connsiteY700" fmla="*/ 1890346 h 3165371"/>
                  <a:gd name="connsiteX701" fmla="*/ 209201 w 4038542"/>
                  <a:gd name="connsiteY701" fmla="*/ 1903992 h 3165371"/>
                  <a:gd name="connsiteX702" fmla="*/ 78583 w 4038542"/>
                  <a:gd name="connsiteY702" fmla="*/ 1800102 h 3165371"/>
                  <a:gd name="connsiteX703" fmla="*/ 98348 w 4038542"/>
                  <a:gd name="connsiteY703" fmla="*/ 1473169 h 3165371"/>
                  <a:gd name="connsiteX704" fmla="*/ 332856 w 4038542"/>
                  <a:gd name="connsiteY704" fmla="*/ 1361823 h 3165371"/>
                  <a:gd name="connsiteX705" fmla="*/ 652615 w 4038542"/>
                  <a:gd name="connsiteY705" fmla="*/ 1347755 h 3165371"/>
                  <a:gd name="connsiteX706" fmla="*/ 794769 w 4038542"/>
                  <a:gd name="connsiteY706" fmla="*/ 1359361 h 3165371"/>
                  <a:gd name="connsiteX707" fmla="*/ 835988 w 4038542"/>
                  <a:gd name="connsiteY707" fmla="*/ 1364566 h 3165371"/>
                  <a:gd name="connsiteX708" fmla="*/ 820935 w 4038542"/>
                  <a:gd name="connsiteY708" fmla="*/ 1380252 h 3165371"/>
                  <a:gd name="connsiteX709" fmla="*/ 805601 w 4038542"/>
                  <a:gd name="connsiteY709" fmla="*/ 1394390 h 3165371"/>
                  <a:gd name="connsiteX710" fmla="*/ 722813 w 4038542"/>
                  <a:gd name="connsiteY710" fmla="*/ 1743058 h 3165371"/>
                  <a:gd name="connsiteX711" fmla="*/ 722813 w 4038542"/>
                  <a:gd name="connsiteY711" fmla="*/ 1744042 h 3165371"/>
                  <a:gd name="connsiteX712" fmla="*/ 727104 w 4038542"/>
                  <a:gd name="connsiteY712" fmla="*/ 1800665 h 3165371"/>
                  <a:gd name="connsiteX713" fmla="*/ 735193 w 4038542"/>
                  <a:gd name="connsiteY713" fmla="*/ 1853770 h 3165371"/>
                  <a:gd name="connsiteX714" fmla="*/ 745251 w 4038542"/>
                  <a:gd name="connsiteY714" fmla="*/ 1888517 h 3165371"/>
                  <a:gd name="connsiteX715" fmla="*/ 750948 w 4038542"/>
                  <a:gd name="connsiteY715" fmla="*/ 1907157 h 3165371"/>
                  <a:gd name="connsiteX716" fmla="*/ 803773 w 4038542"/>
                  <a:gd name="connsiteY716" fmla="*/ 2010484 h 3165371"/>
                  <a:gd name="connsiteX717" fmla="*/ 570038 w 4038542"/>
                  <a:gd name="connsiteY717" fmla="*/ 2010484 h 3165371"/>
                  <a:gd name="connsiteX718" fmla="*/ 1085689 w 4038542"/>
                  <a:gd name="connsiteY718" fmla="*/ 1934378 h 3165371"/>
                  <a:gd name="connsiteX719" fmla="*/ 930382 w 4038542"/>
                  <a:gd name="connsiteY719" fmla="*/ 1916372 h 3165371"/>
                  <a:gd name="connsiteX720" fmla="*/ 864826 w 4038542"/>
                  <a:gd name="connsiteY720" fmla="*/ 1893863 h 3165371"/>
                  <a:gd name="connsiteX721" fmla="*/ 780350 w 4038542"/>
                  <a:gd name="connsiteY721" fmla="*/ 1863125 h 3165371"/>
                  <a:gd name="connsiteX722" fmla="*/ 763046 w 4038542"/>
                  <a:gd name="connsiteY722" fmla="*/ 1739259 h 3165371"/>
                  <a:gd name="connsiteX723" fmla="*/ 782108 w 4038542"/>
                  <a:gd name="connsiteY723" fmla="*/ 1555395 h 3165371"/>
                  <a:gd name="connsiteX724" fmla="*/ 830712 w 4038542"/>
                  <a:gd name="connsiteY724" fmla="*/ 1435679 h 3165371"/>
                  <a:gd name="connsiteX725" fmla="*/ 874603 w 4038542"/>
                  <a:gd name="connsiteY725" fmla="*/ 1384542 h 3165371"/>
                  <a:gd name="connsiteX726" fmla="*/ 953593 w 4038542"/>
                  <a:gd name="connsiteY726" fmla="*/ 1357743 h 3165371"/>
                  <a:gd name="connsiteX727" fmla="*/ 1079921 w 4038542"/>
                  <a:gd name="connsiteY727" fmla="*/ 1314134 h 3165371"/>
                  <a:gd name="connsiteX728" fmla="*/ 1183952 w 4038542"/>
                  <a:gd name="connsiteY728" fmla="*/ 1347615 h 3165371"/>
                  <a:gd name="connsiteX729" fmla="*/ 1195558 w 4038542"/>
                  <a:gd name="connsiteY729" fmla="*/ 1363160 h 3165371"/>
                  <a:gd name="connsiteX730" fmla="*/ 1145688 w 4038542"/>
                  <a:gd name="connsiteY730" fmla="*/ 1400439 h 3165371"/>
                  <a:gd name="connsiteX731" fmla="*/ 1248593 w 4038542"/>
                  <a:gd name="connsiteY731" fmla="*/ 1408598 h 3165371"/>
                  <a:gd name="connsiteX732" fmla="*/ 1292484 w 4038542"/>
                  <a:gd name="connsiteY732" fmla="*/ 1437929 h 3165371"/>
                  <a:gd name="connsiteX733" fmla="*/ 1287349 w 4038542"/>
                  <a:gd name="connsiteY733" fmla="*/ 1504329 h 3165371"/>
                  <a:gd name="connsiteX734" fmla="*/ 1197175 w 4038542"/>
                  <a:gd name="connsiteY734" fmla="*/ 1530846 h 3165371"/>
                  <a:gd name="connsiteX735" fmla="*/ 1298955 w 4038542"/>
                  <a:gd name="connsiteY735" fmla="*/ 1533168 h 3165371"/>
                  <a:gd name="connsiteX736" fmla="*/ 1321956 w 4038542"/>
                  <a:gd name="connsiteY736" fmla="*/ 1580646 h 3165371"/>
                  <a:gd name="connsiteX737" fmla="*/ 1301206 w 4038542"/>
                  <a:gd name="connsiteY737" fmla="*/ 1649718 h 3165371"/>
                  <a:gd name="connsiteX738" fmla="*/ 1191197 w 4038542"/>
                  <a:gd name="connsiteY738" fmla="*/ 1672086 h 3165371"/>
                  <a:gd name="connsiteX739" fmla="*/ 1291710 w 4038542"/>
                  <a:gd name="connsiteY739" fmla="*/ 1681863 h 3165371"/>
                  <a:gd name="connsiteX740" fmla="*/ 1313304 w 4038542"/>
                  <a:gd name="connsiteY740" fmla="*/ 1733562 h 3165371"/>
                  <a:gd name="connsiteX741" fmla="*/ 1273282 w 4038542"/>
                  <a:gd name="connsiteY741" fmla="*/ 1792928 h 3165371"/>
                  <a:gd name="connsiteX742" fmla="*/ 1192182 w 4038542"/>
                  <a:gd name="connsiteY742" fmla="*/ 1806222 h 3165371"/>
                  <a:gd name="connsiteX743" fmla="*/ 1270187 w 4038542"/>
                  <a:gd name="connsiteY743" fmla="*/ 1817335 h 3165371"/>
                  <a:gd name="connsiteX744" fmla="*/ 1281371 w 4038542"/>
                  <a:gd name="connsiteY744" fmla="*/ 1865868 h 3165371"/>
                  <a:gd name="connsiteX745" fmla="*/ 1233611 w 4038542"/>
                  <a:gd name="connsiteY745" fmla="*/ 1911307 h 3165371"/>
                  <a:gd name="connsiteX746" fmla="*/ 1085970 w 4038542"/>
                  <a:gd name="connsiteY746" fmla="*/ 1934519 h 3165371"/>
                  <a:gd name="connsiteX747" fmla="*/ 2761362 w 4038542"/>
                  <a:gd name="connsiteY747" fmla="*/ 2088560 h 3165371"/>
                  <a:gd name="connsiteX748" fmla="*/ 2566454 w 4038542"/>
                  <a:gd name="connsiteY748" fmla="*/ 2244360 h 3165371"/>
                  <a:gd name="connsiteX749" fmla="*/ 2124025 w 4038542"/>
                  <a:gd name="connsiteY749" fmla="*/ 2618912 h 3165371"/>
                  <a:gd name="connsiteX750" fmla="*/ 2095820 w 4038542"/>
                  <a:gd name="connsiteY750" fmla="*/ 2669908 h 3165371"/>
                  <a:gd name="connsiteX751" fmla="*/ 2082385 w 4038542"/>
                  <a:gd name="connsiteY751" fmla="*/ 2700153 h 3165371"/>
                  <a:gd name="connsiteX752" fmla="*/ 2050240 w 4038542"/>
                  <a:gd name="connsiteY752" fmla="*/ 2609487 h 3165371"/>
                  <a:gd name="connsiteX753" fmla="*/ 1995728 w 4038542"/>
                  <a:gd name="connsiteY753" fmla="*/ 2545127 h 3165371"/>
                  <a:gd name="connsiteX754" fmla="*/ 1725699 w 4038542"/>
                  <a:gd name="connsiteY754" fmla="*/ 2403747 h 3165371"/>
                  <a:gd name="connsiteX755" fmla="*/ 1360783 w 4038542"/>
                  <a:gd name="connsiteY755" fmla="*/ 2163260 h 3165371"/>
                  <a:gd name="connsiteX756" fmla="*/ 1219543 w 4038542"/>
                  <a:gd name="connsiteY756" fmla="*/ 1955831 h 3165371"/>
                  <a:gd name="connsiteX757" fmla="*/ 1224608 w 4038542"/>
                  <a:gd name="connsiteY757" fmla="*/ 1954776 h 3165371"/>
                  <a:gd name="connsiteX758" fmla="*/ 1314359 w 4038542"/>
                  <a:gd name="connsiteY758" fmla="*/ 1889784 h 3165371"/>
                  <a:gd name="connsiteX759" fmla="*/ 1311687 w 4038542"/>
                  <a:gd name="connsiteY759" fmla="*/ 1811778 h 3165371"/>
                  <a:gd name="connsiteX760" fmla="*/ 1315837 w 4038542"/>
                  <a:gd name="connsiteY760" fmla="*/ 1807558 h 3165371"/>
                  <a:gd name="connsiteX761" fmla="*/ 1340244 w 4038542"/>
                  <a:gd name="connsiteY761" fmla="*/ 1776468 h 3165371"/>
                  <a:gd name="connsiteX762" fmla="*/ 1353327 w 4038542"/>
                  <a:gd name="connsiteY762" fmla="*/ 1738064 h 3165371"/>
                  <a:gd name="connsiteX763" fmla="*/ 1332788 w 4038542"/>
                  <a:gd name="connsiteY763" fmla="*/ 1670468 h 3165371"/>
                  <a:gd name="connsiteX764" fmla="*/ 1362541 w 4038542"/>
                  <a:gd name="connsiteY764" fmla="*/ 1580294 h 3165371"/>
                  <a:gd name="connsiteX765" fmla="*/ 1327935 w 4038542"/>
                  <a:gd name="connsiteY765" fmla="*/ 1511222 h 3165371"/>
                  <a:gd name="connsiteX766" fmla="*/ 1297056 w 4038542"/>
                  <a:gd name="connsiteY766" fmla="*/ 1386864 h 3165371"/>
                  <a:gd name="connsiteX767" fmla="*/ 1244654 w 4038542"/>
                  <a:gd name="connsiteY767" fmla="*/ 1359361 h 3165371"/>
                  <a:gd name="connsiteX768" fmla="*/ 1242544 w 4038542"/>
                  <a:gd name="connsiteY768" fmla="*/ 1346489 h 3165371"/>
                  <a:gd name="connsiteX769" fmla="*/ 1251547 w 4038542"/>
                  <a:gd name="connsiteY769" fmla="*/ 1227969 h 3165371"/>
                  <a:gd name="connsiteX770" fmla="*/ 1382658 w 4038542"/>
                  <a:gd name="connsiteY770" fmla="*/ 976509 h 3165371"/>
                  <a:gd name="connsiteX771" fmla="*/ 1569758 w 4038542"/>
                  <a:gd name="connsiteY771" fmla="*/ 759022 h 3165371"/>
                  <a:gd name="connsiteX772" fmla="*/ 1703261 w 4038542"/>
                  <a:gd name="connsiteY772" fmla="*/ 633539 h 3165371"/>
                  <a:gd name="connsiteX773" fmla="*/ 1769238 w 4038542"/>
                  <a:gd name="connsiteY773" fmla="*/ 419428 h 3165371"/>
                  <a:gd name="connsiteX774" fmla="*/ 1763400 w 4038542"/>
                  <a:gd name="connsiteY774" fmla="*/ 414223 h 3165371"/>
                  <a:gd name="connsiteX775" fmla="*/ 1760516 w 4038542"/>
                  <a:gd name="connsiteY775" fmla="*/ 412605 h 3165371"/>
                  <a:gd name="connsiteX776" fmla="*/ 1760094 w 4038542"/>
                  <a:gd name="connsiteY776" fmla="*/ 412394 h 3165371"/>
                  <a:gd name="connsiteX777" fmla="*/ 1756929 w 4038542"/>
                  <a:gd name="connsiteY777" fmla="*/ 410706 h 3165371"/>
                  <a:gd name="connsiteX778" fmla="*/ 1685957 w 4038542"/>
                  <a:gd name="connsiteY778" fmla="*/ 350778 h 3165371"/>
                  <a:gd name="connsiteX779" fmla="*/ 1616182 w 4038542"/>
                  <a:gd name="connsiteY779" fmla="*/ 257861 h 3165371"/>
                  <a:gd name="connsiteX780" fmla="*/ 1629476 w 4038542"/>
                  <a:gd name="connsiteY780" fmla="*/ 244074 h 3165371"/>
                  <a:gd name="connsiteX781" fmla="*/ 1637283 w 4038542"/>
                  <a:gd name="connsiteY781" fmla="*/ 77724 h 3165371"/>
                  <a:gd name="connsiteX782" fmla="*/ 1683777 w 4038542"/>
                  <a:gd name="connsiteY782" fmla="*/ 120279 h 3165371"/>
                  <a:gd name="connsiteX783" fmla="*/ 1754819 w 4038542"/>
                  <a:gd name="connsiteY783" fmla="*/ 188999 h 3165371"/>
                  <a:gd name="connsiteX784" fmla="*/ 1767480 w 4038542"/>
                  <a:gd name="connsiteY784" fmla="*/ 211859 h 3165371"/>
                  <a:gd name="connsiteX785" fmla="*/ 1778875 w 4038542"/>
                  <a:gd name="connsiteY785" fmla="*/ 233735 h 3165371"/>
                  <a:gd name="connsiteX786" fmla="*/ 1790832 w 4038542"/>
                  <a:gd name="connsiteY786" fmla="*/ 258564 h 3165371"/>
                  <a:gd name="connsiteX787" fmla="*/ 1802860 w 4038542"/>
                  <a:gd name="connsiteY787" fmla="*/ 285504 h 3165371"/>
                  <a:gd name="connsiteX788" fmla="*/ 1814325 w 4038542"/>
                  <a:gd name="connsiteY788" fmla="*/ 313710 h 3165371"/>
                  <a:gd name="connsiteX789" fmla="*/ 1824243 w 4038542"/>
                  <a:gd name="connsiteY789" fmla="*/ 342478 h 3165371"/>
                  <a:gd name="connsiteX790" fmla="*/ 1833176 w 4038542"/>
                  <a:gd name="connsiteY790" fmla="*/ 370613 h 3165371"/>
                  <a:gd name="connsiteX791" fmla="*/ 1839928 w 4038542"/>
                  <a:gd name="connsiteY791" fmla="*/ 397412 h 3165371"/>
                  <a:gd name="connsiteX792" fmla="*/ 1845555 w 4038542"/>
                  <a:gd name="connsiteY792" fmla="*/ 421538 h 3165371"/>
                  <a:gd name="connsiteX793" fmla="*/ 1853715 w 4038542"/>
                  <a:gd name="connsiteY793" fmla="*/ 472252 h 3165371"/>
                  <a:gd name="connsiteX794" fmla="*/ 1848650 w 4038542"/>
                  <a:gd name="connsiteY794" fmla="*/ 421046 h 3165371"/>
                  <a:gd name="connsiteX795" fmla="*/ 1844500 w 4038542"/>
                  <a:gd name="connsiteY795" fmla="*/ 396428 h 3165371"/>
                  <a:gd name="connsiteX796" fmla="*/ 1839366 w 4038542"/>
                  <a:gd name="connsiteY796" fmla="*/ 368996 h 3165371"/>
                  <a:gd name="connsiteX797" fmla="*/ 1832121 w 4038542"/>
                  <a:gd name="connsiteY797" fmla="*/ 340016 h 3165371"/>
                  <a:gd name="connsiteX798" fmla="*/ 1823891 w 4038542"/>
                  <a:gd name="connsiteY798" fmla="*/ 310263 h 3165371"/>
                  <a:gd name="connsiteX799" fmla="*/ 1814044 w 4038542"/>
                  <a:gd name="connsiteY799" fmla="*/ 281002 h 3165371"/>
                  <a:gd name="connsiteX800" fmla="*/ 1803493 w 4038542"/>
                  <a:gd name="connsiteY800" fmla="*/ 253007 h 3165371"/>
                  <a:gd name="connsiteX801" fmla="*/ 1794982 w 4038542"/>
                  <a:gd name="connsiteY801" fmla="*/ 231976 h 3165371"/>
                  <a:gd name="connsiteX802" fmla="*/ 1822273 w 4038542"/>
                  <a:gd name="connsiteY802" fmla="*/ 265457 h 3165371"/>
                  <a:gd name="connsiteX803" fmla="*/ 2030194 w 4038542"/>
                  <a:gd name="connsiteY803" fmla="*/ 337976 h 3165371"/>
                  <a:gd name="connsiteX804" fmla="*/ 2135561 w 4038542"/>
                  <a:gd name="connsiteY804" fmla="*/ 344729 h 3165371"/>
                  <a:gd name="connsiteX805" fmla="*/ 2222710 w 4038542"/>
                  <a:gd name="connsiteY805" fmla="*/ 260815 h 3165371"/>
                  <a:gd name="connsiteX806" fmla="*/ 2252252 w 4038542"/>
                  <a:gd name="connsiteY806" fmla="*/ 222340 h 3165371"/>
                  <a:gd name="connsiteX807" fmla="*/ 2242616 w 4038542"/>
                  <a:gd name="connsiteY807" fmla="*/ 244567 h 3165371"/>
                  <a:gd name="connsiteX808" fmla="*/ 2230940 w 4038542"/>
                  <a:gd name="connsiteY808" fmla="*/ 275023 h 3165371"/>
                  <a:gd name="connsiteX809" fmla="*/ 2220038 w 4038542"/>
                  <a:gd name="connsiteY809" fmla="*/ 306816 h 3165371"/>
                  <a:gd name="connsiteX810" fmla="*/ 2210260 w 4038542"/>
                  <a:gd name="connsiteY810" fmla="*/ 338961 h 3165371"/>
                  <a:gd name="connsiteX811" fmla="*/ 2202031 w 4038542"/>
                  <a:gd name="connsiteY811" fmla="*/ 370402 h 3165371"/>
                  <a:gd name="connsiteX812" fmla="*/ 2195278 w 4038542"/>
                  <a:gd name="connsiteY812" fmla="*/ 400015 h 3165371"/>
                  <a:gd name="connsiteX813" fmla="*/ 2190144 w 4038542"/>
                  <a:gd name="connsiteY813" fmla="*/ 426673 h 3165371"/>
                  <a:gd name="connsiteX814" fmla="*/ 2186697 w 4038542"/>
                  <a:gd name="connsiteY814" fmla="*/ 449392 h 3165371"/>
                  <a:gd name="connsiteX815" fmla="*/ 2184798 w 4038542"/>
                  <a:gd name="connsiteY815" fmla="*/ 466977 h 3165371"/>
                  <a:gd name="connsiteX816" fmla="*/ 2183883 w 4038542"/>
                  <a:gd name="connsiteY816" fmla="*/ 482381 h 3165371"/>
                  <a:gd name="connsiteX817" fmla="*/ 2185642 w 4038542"/>
                  <a:gd name="connsiteY817" fmla="*/ 467118 h 3165371"/>
                  <a:gd name="connsiteX818" fmla="*/ 2188526 w 4038542"/>
                  <a:gd name="connsiteY818" fmla="*/ 449744 h 3165371"/>
                  <a:gd name="connsiteX819" fmla="*/ 2193239 w 4038542"/>
                  <a:gd name="connsiteY819" fmla="*/ 427377 h 3165371"/>
                  <a:gd name="connsiteX820" fmla="*/ 2199850 w 4038542"/>
                  <a:gd name="connsiteY820" fmla="*/ 401140 h 3165371"/>
                  <a:gd name="connsiteX821" fmla="*/ 2208221 w 4038542"/>
                  <a:gd name="connsiteY821" fmla="*/ 372161 h 3165371"/>
                  <a:gd name="connsiteX822" fmla="*/ 2218138 w 4038542"/>
                  <a:gd name="connsiteY822" fmla="*/ 341493 h 3165371"/>
                  <a:gd name="connsiteX823" fmla="*/ 2229603 w 4038542"/>
                  <a:gd name="connsiteY823" fmla="*/ 310263 h 3165371"/>
                  <a:gd name="connsiteX824" fmla="*/ 2242124 w 4038542"/>
                  <a:gd name="connsiteY824" fmla="*/ 279525 h 3165371"/>
                  <a:gd name="connsiteX825" fmla="*/ 2255277 w 4038542"/>
                  <a:gd name="connsiteY825" fmla="*/ 250264 h 3165371"/>
                  <a:gd name="connsiteX826" fmla="*/ 2268782 w 4038542"/>
                  <a:gd name="connsiteY826" fmla="*/ 223606 h 3165371"/>
                  <a:gd name="connsiteX827" fmla="*/ 2282006 w 4038542"/>
                  <a:gd name="connsiteY827" fmla="*/ 200394 h 3165371"/>
                  <a:gd name="connsiteX828" fmla="*/ 2294034 w 4038542"/>
                  <a:gd name="connsiteY828" fmla="*/ 181684 h 3165371"/>
                  <a:gd name="connsiteX829" fmla="*/ 2297339 w 4038542"/>
                  <a:gd name="connsiteY829" fmla="*/ 176901 h 3165371"/>
                  <a:gd name="connsiteX830" fmla="*/ 2363950 w 4038542"/>
                  <a:gd name="connsiteY830" fmla="*/ 116129 h 3165371"/>
                  <a:gd name="connsiteX831" fmla="*/ 2404676 w 4038542"/>
                  <a:gd name="connsiteY831" fmla="*/ 75544 h 3165371"/>
                  <a:gd name="connsiteX832" fmla="*/ 2411217 w 4038542"/>
                  <a:gd name="connsiteY832" fmla="*/ 220581 h 3165371"/>
                  <a:gd name="connsiteX833" fmla="*/ 2420080 w 4038542"/>
                  <a:gd name="connsiteY833" fmla="*/ 250757 h 3165371"/>
                  <a:gd name="connsiteX834" fmla="*/ 2425074 w 4038542"/>
                  <a:gd name="connsiteY834" fmla="*/ 262574 h 3165371"/>
                  <a:gd name="connsiteX835" fmla="*/ 2460243 w 4038542"/>
                  <a:gd name="connsiteY835" fmla="*/ 299290 h 3165371"/>
                  <a:gd name="connsiteX836" fmla="*/ 2464182 w 4038542"/>
                  <a:gd name="connsiteY836" fmla="*/ 298939 h 3165371"/>
                  <a:gd name="connsiteX837" fmla="*/ 2293119 w 4038542"/>
                  <a:gd name="connsiteY837" fmla="*/ 436661 h 3165371"/>
                  <a:gd name="connsiteX838" fmla="*/ 2291783 w 4038542"/>
                  <a:gd name="connsiteY838" fmla="*/ 437154 h 3165371"/>
                  <a:gd name="connsiteX839" fmla="*/ 2272229 w 4038542"/>
                  <a:gd name="connsiteY839" fmla="*/ 447493 h 3165371"/>
                  <a:gd name="connsiteX840" fmla="*/ 2260974 w 4038542"/>
                  <a:gd name="connsiteY840" fmla="*/ 553282 h 3165371"/>
                  <a:gd name="connsiteX841" fmla="*/ 2313447 w 4038542"/>
                  <a:gd name="connsiteY841" fmla="*/ 661674 h 3165371"/>
                  <a:gd name="connsiteX842" fmla="*/ 2435766 w 4038542"/>
                  <a:gd name="connsiteY842" fmla="*/ 765212 h 3165371"/>
                  <a:gd name="connsiteX843" fmla="*/ 2607321 w 4038542"/>
                  <a:gd name="connsiteY843" fmla="*/ 938948 h 3165371"/>
                  <a:gd name="connsiteX844" fmla="*/ 2791467 w 4038542"/>
                  <a:gd name="connsiteY844" fmla="*/ 1249844 h 3165371"/>
                  <a:gd name="connsiteX845" fmla="*/ 2819603 w 4038542"/>
                  <a:gd name="connsiteY845" fmla="*/ 1364918 h 3165371"/>
                  <a:gd name="connsiteX846" fmla="*/ 2794984 w 4038542"/>
                  <a:gd name="connsiteY846" fmla="*/ 1378915 h 3165371"/>
                  <a:gd name="connsiteX847" fmla="*/ 2764176 w 4038542"/>
                  <a:gd name="connsiteY847" fmla="*/ 1406769 h 3165371"/>
                  <a:gd name="connsiteX848" fmla="*/ 2741316 w 4038542"/>
                  <a:gd name="connsiteY848" fmla="*/ 1436101 h 3165371"/>
                  <a:gd name="connsiteX849" fmla="*/ 2686663 w 4038542"/>
                  <a:gd name="connsiteY849" fmla="*/ 1465080 h 3165371"/>
                  <a:gd name="connsiteX850" fmla="*/ 2660356 w 4038542"/>
                  <a:gd name="connsiteY850" fmla="*/ 1586414 h 3165371"/>
                  <a:gd name="connsiteX851" fmla="*/ 2625750 w 4038542"/>
                  <a:gd name="connsiteY851" fmla="*/ 1655557 h 3165371"/>
                  <a:gd name="connsiteX852" fmla="*/ 2655573 w 4038542"/>
                  <a:gd name="connsiteY852" fmla="*/ 1745801 h 3165371"/>
                  <a:gd name="connsiteX853" fmla="*/ 2635808 w 4038542"/>
                  <a:gd name="connsiteY853" fmla="*/ 1798836 h 3165371"/>
                  <a:gd name="connsiteX854" fmla="*/ 2640169 w 4038542"/>
                  <a:gd name="connsiteY854" fmla="*/ 1838085 h 3165371"/>
                  <a:gd name="connsiteX855" fmla="*/ 2676464 w 4038542"/>
                  <a:gd name="connsiteY855" fmla="*/ 1887181 h 3165371"/>
                  <a:gd name="connsiteX856" fmla="*/ 2668304 w 4038542"/>
                  <a:gd name="connsiteY856" fmla="*/ 1951752 h 3165371"/>
                  <a:gd name="connsiteX857" fmla="*/ 2734001 w 4038542"/>
                  <a:gd name="connsiteY857" fmla="*/ 2021809 h 3165371"/>
                  <a:gd name="connsiteX858" fmla="*/ 2785488 w 4038542"/>
                  <a:gd name="connsiteY858" fmla="*/ 2034611 h 3165371"/>
                  <a:gd name="connsiteX859" fmla="*/ 2797587 w 4038542"/>
                  <a:gd name="connsiteY859" fmla="*/ 2036791 h 3165371"/>
                  <a:gd name="connsiteX860" fmla="*/ 2761433 w 4038542"/>
                  <a:gd name="connsiteY860" fmla="*/ 2088701 h 3165371"/>
                  <a:gd name="connsiteX861" fmla="*/ 3103418 w 4038542"/>
                  <a:gd name="connsiteY861" fmla="*/ 1975737 h 3165371"/>
                  <a:gd name="connsiteX862" fmla="*/ 2931652 w 4038542"/>
                  <a:gd name="connsiteY862" fmla="*/ 2010625 h 3165371"/>
                  <a:gd name="connsiteX863" fmla="*/ 2760448 w 4038542"/>
                  <a:gd name="connsiteY863" fmla="*/ 1987695 h 3165371"/>
                  <a:gd name="connsiteX864" fmla="*/ 2708608 w 4038542"/>
                  <a:gd name="connsiteY864" fmla="*/ 1944648 h 3165371"/>
                  <a:gd name="connsiteX865" fmla="*/ 2715291 w 4038542"/>
                  <a:gd name="connsiteY865" fmla="*/ 1897099 h 3165371"/>
                  <a:gd name="connsiteX866" fmla="*/ 2852380 w 4038542"/>
                  <a:gd name="connsiteY866" fmla="*/ 1873606 h 3165371"/>
                  <a:gd name="connsiteX867" fmla="*/ 2715009 w 4038542"/>
                  <a:gd name="connsiteY867" fmla="*/ 1868049 h 3165371"/>
                  <a:gd name="connsiteX868" fmla="*/ 2675057 w 4038542"/>
                  <a:gd name="connsiteY868" fmla="*/ 1811005 h 3165371"/>
                  <a:gd name="connsiteX869" fmla="*/ 2696792 w 4038542"/>
                  <a:gd name="connsiteY869" fmla="*/ 1754101 h 3165371"/>
                  <a:gd name="connsiteX870" fmla="*/ 2842322 w 4038542"/>
                  <a:gd name="connsiteY870" fmla="*/ 1744324 h 3165371"/>
                  <a:gd name="connsiteX871" fmla="*/ 2693626 w 4038542"/>
                  <a:gd name="connsiteY871" fmla="*/ 1729693 h 3165371"/>
                  <a:gd name="connsiteX872" fmla="*/ 2666335 w 4038542"/>
                  <a:gd name="connsiteY872" fmla="*/ 1655838 h 3165371"/>
                  <a:gd name="connsiteX873" fmla="*/ 2697706 w 4038542"/>
                  <a:gd name="connsiteY873" fmla="*/ 1603998 h 3165371"/>
                  <a:gd name="connsiteX874" fmla="*/ 2826285 w 4038542"/>
                  <a:gd name="connsiteY874" fmla="*/ 1606601 h 3165371"/>
                  <a:gd name="connsiteX875" fmla="*/ 2700871 w 4038542"/>
                  <a:gd name="connsiteY875" fmla="*/ 1579591 h 3165371"/>
                  <a:gd name="connsiteX876" fmla="*/ 2695737 w 4038542"/>
                  <a:gd name="connsiteY876" fmla="*/ 1513192 h 3165371"/>
                  <a:gd name="connsiteX877" fmla="*/ 2741527 w 4038542"/>
                  <a:gd name="connsiteY877" fmla="*/ 1478163 h 3165371"/>
                  <a:gd name="connsiteX878" fmla="*/ 2844854 w 4038542"/>
                  <a:gd name="connsiteY878" fmla="*/ 1468456 h 3165371"/>
                  <a:gd name="connsiteX879" fmla="*/ 2797235 w 4038542"/>
                  <a:gd name="connsiteY879" fmla="*/ 1429840 h 3165371"/>
                  <a:gd name="connsiteX880" fmla="*/ 2827410 w 4038542"/>
                  <a:gd name="connsiteY880" fmla="*/ 1406066 h 3165371"/>
                  <a:gd name="connsiteX881" fmla="*/ 2955567 w 4038542"/>
                  <a:gd name="connsiteY881" fmla="*/ 1405503 h 3165371"/>
                  <a:gd name="connsiteX882" fmla="*/ 3109397 w 4038542"/>
                  <a:gd name="connsiteY882" fmla="*/ 1456147 h 3165371"/>
                  <a:gd name="connsiteX883" fmla="*/ 3113195 w 4038542"/>
                  <a:gd name="connsiteY883" fmla="*/ 1459312 h 3165371"/>
                  <a:gd name="connsiteX884" fmla="*/ 3145762 w 4038542"/>
                  <a:gd name="connsiteY884" fmla="*/ 1473521 h 3165371"/>
                  <a:gd name="connsiteX885" fmla="*/ 3172561 w 4038542"/>
                  <a:gd name="connsiteY885" fmla="*/ 1490472 h 3165371"/>
                  <a:gd name="connsiteX886" fmla="*/ 3203580 w 4038542"/>
                  <a:gd name="connsiteY886" fmla="*/ 1526908 h 3165371"/>
                  <a:gd name="connsiteX887" fmla="*/ 3203580 w 4038542"/>
                  <a:gd name="connsiteY887" fmla="*/ 1527541 h 3165371"/>
                  <a:gd name="connsiteX888" fmla="*/ 3228339 w 4038542"/>
                  <a:gd name="connsiteY888" fmla="*/ 1577762 h 3165371"/>
                  <a:gd name="connsiteX889" fmla="*/ 3228832 w 4038542"/>
                  <a:gd name="connsiteY889" fmla="*/ 1579028 h 3165371"/>
                  <a:gd name="connsiteX890" fmla="*/ 3234810 w 4038542"/>
                  <a:gd name="connsiteY890" fmla="*/ 1595769 h 3165371"/>
                  <a:gd name="connsiteX891" fmla="*/ 3237061 w 4038542"/>
                  <a:gd name="connsiteY891" fmla="*/ 1602451 h 3165371"/>
                  <a:gd name="connsiteX892" fmla="*/ 3240930 w 4038542"/>
                  <a:gd name="connsiteY892" fmla="*/ 1615393 h 3165371"/>
                  <a:gd name="connsiteX893" fmla="*/ 3243040 w 4038542"/>
                  <a:gd name="connsiteY893" fmla="*/ 1622638 h 3165371"/>
                  <a:gd name="connsiteX894" fmla="*/ 3262524 w 4038542"/>
                  <a:gd name="connsiteY894" fmla="*/ 1754030 h 3165371"/>
                  <a:gd name="connsiteX895" fmla="*/ 3263086 w 4038542"/>
                  <a:gd name="connsiteY895" fmla="*/ 1773655 h 3165371"/>
                  <a:gd name="connsiteX896" fmla="*/ 3255701 w 4038542"/>
                  <a:gd name="connsiteY896" fmla="*/ 1873465 h 3165371"/>
                  <a:gd name="connsiteX897" fmla="*/ 3255701 w 4038542"/>
                  <a:gd name="connsiteY897" fmla="*/ 1873676 h 3165371"/>
                  <a:gd name="connsiteX898" fmla="*/ 3252325 w 4038542"/>
                  <a:gd name="connsiteY898" fmla="*/ 1890909 h 3165371"/>
                  <a:gd name="connsiteX899" fmla="*/ 3251410 w 4038542"/>
                  <a:gd name="connsiteY899" fmla="*/ 1895200 h 3165371"/>
                  <a:gd name="connsiteX900" fmla="*/ 3247542 w 4038542"/>
                  <a:gd name="connsiteY900" fmla="*/ 1910815 h 3165371"/>
                  <a:gd name="connsiteX901" fmla="*/ 3246627 w 4038542"/>
                  <a:gd name="connsiteY901" fmla="*/ 1914121 h 3165371"/>
                  <a:gd name="connsiteX902" fmla="*/ 3243954 w 4038542"/>
                  <a:gd name="connsiteY902" fmla="*/ 1922772 h 3165371"/>
                  <a:gd name="connsiteX903" fmla="*/ 3103418 w 4038542"/>
                  <a:gd name="connsiteY903" fmla="*/ 1975948 h 3165371"/>
                  <a:gd name="connsiteX904" fmla="*/ 3912732 w 4038542"/>
                  <a:gd name="connsiteY904" fmla="*/ 1867838 h 3165371"/>
                  <a:gd name="connsiteX905" fmla="*/ 3801949 w 4038542"/>
                  <a:gd name="connsiteY905" fmla="*/ 1927133 h 3165371"/>
                  <a:gd name="connsiteX906" fmla="*/ 3813977 w 4038542"/>
                  <a:gd name="connsiteY906" fmla="*/ 1915809 h 3165371"/>
                  <a:gd name="connsiteX907" fmla="*/ 3832969 w 4038542"/>
                  <a:gd name="connsiteY907" fmla="*/ 1895551 h 3165371"/>
                  <a:gd name="connsiteX908" fmla="*/ 3849709 w 4038542"/>
                  <a:gd name="connsiteY908" fmla="*/ 1873465 h 3165371"/>
                  <a:gd name="connsiteX909" fmla="*/ 3863777 w 4038542"/>
                  <a:gd name="connsiteY909" fmla="*/ 1850746 h 3165371"/>
                  <a:gd name="connsiteX910" fmla="*/ 3874187 w 4038542"/>
                  <a:gd name="connsiteY910" fmla="*/ 1828097 h 3165371"/>
                  <a:gd name="connsiteX911" fmla="*/ 3878196 w 4038542"/>
                  <a:gd name="connsiteY911" fmla="*/ 1817265 h 3165371"/>
                  <a:gd name="connsiteX912" fmla="*/ 3881080 w 4038542"/>
                  <a:gd name="connsiteY912" fmla="*/ 1806925 h 3165371"/>
                  <a:gd name="connsiteX913" fmla="*/ 3883472 w 4038542"/>
                  <a:gd name="connsiteY913" fmla="*/ 1797359 h 3165371"/>
                  <a:gd name="connsiteX914" fmla="*/ 3884879 w 4038542"/>
                  <a:gd name="connsiteY914" fmla="*/ 1788567 h 3165371"/>
                  <a:gd name="connsiteX915" fmla="*/ 3886426 w 4038542"/>
                  <a:gd name="connsiteY915" fmla="*/ 1774288 h 3165371"/>
                  <a:gd name="connsiteX916" fmla="*/ 3886989 w 4038542"/>
                  <a:gd name="connsiteY916" fmla="*/ 1761838 h 3165371"/>
                  <a:gd name="connsiteX917" fmla="*/ 3885160 w 4038542"/>
                  <a:gd name="connsiteY917" fmla="*/ 1774147 h 3165371"/>
                  <a:gd name="connsiteX918" fmla="*/ 3882135 w 4038542"/>
                  <a:gd name="connsiteY918" fmla="*/ 1788004 h 3165371"/>
                  <a:gd name="connsiteX919" fmla="*/ 3879884 w 4038542"/>
                  <a:gd name="connsiteY919" fmla="*/ 1796444 h 3165371"/>
                  <a:gd name="connsiteX920" fmla="*/ 3876579 w 4038542"/>
                  <a:gd name="connsiteY920" fmla="*/ 1805518 h 3165371"/>
                  <a:gd name="connsiteX921" fmla="*/ 3872780 w 4038542"/>
                  <a:gd name="connsiteY921" fmla="*/ 1815225 h 3165371"/>
                  <a:gd name="connsiteX922" fmla="*/ 3867786 w 4038542"/>
                  <a:gd name="connsiteY922" fmla="*/ 1825213 h 3165371"/>
                  <a:gd name="connsiteX923" fmla="*/ 3855548 w 4038542"/>
                  <a:gd name="connsiteY923" fmla="*/ 1845822 h 3165371"/>
                  <a:gd name="connsiteX924" fmla="*/ 3839862 w 4038542"/>
                  <a:gd name="connsiteY924" fmla="*/ 1866080 h 3165371"/>
                  <a:gd name="connsiteX925" fmla="*/ 3821855 w 4038542"/>
                  <a:gd name="connsiteY925" fmla="*/ 1885282 h 3165371"/>
                  <a:gd name="connsiteX926" fmla="*/ 3801949 w 4038542"/>
                  <a:gd name="connsiteY926" fmla="*/ 1902515 h 3165371"/>
                  <a:gd name="connsiteX927" fmla="*/ 3781481 w 4038542"/>
                  <a:gd name="connsiteY927" fmla="*/ 1917567 h 3165371"/>
                  <a:gd name="connsiteX928" fmla="*/ 3742654 w 4038542"/>
                  <a:gd name="connsiteY928" fmla="*/ 1940146 h 3165371"/>
                  <a:gd name="connsiteX929" fmla="*/ 3726617 w 4038542"/>
                  <a:gd name="connsiteY929" fmla="*/ 1947602 h 3165371"/>
                  <a:gd name="connsiteX930" fmla="*/ 3713956 w 4038542"/>
                  <a:gd name="connsiteY930" fmla="*/ 1952807 h 3165371"/>
                  <a:gd name="connsiteX931" fmla="*/ 3713182 w 4038542"/>
                  <a:gd name="connsiteY931" fmla="*/ 1953088 h 3165371"/>
                  <a:gd name="connsiteX932" fmla="*/ 3586081 w 4038542"/>
                  <a:gd name="connsiteY932" fmla="*/ 1970954 h 3165371"/>
                  <a:gd name="connsiteX933" fmla="*/ 3492038 w 4038542"/>
                  <a:gd name="connsiteY933" fmla="*/ 1973697 h 3165371"/>
                  <a:gd name="connsiteX934" fmla="*/ 3492530 w 4038542"/>
                  <a:gd name="connsiteY934" fmla="*/ 1971728 h 3165371"/>
                  <a:gd name="connsiteX935" fmla="*/ 3495766 w 4038542"/>
                  <a:gd name="connsiteY935" fmla="*/ 1959278 h 3165371"/>
                  <a:gd name="connsiteX936" fmla="*/ 3498650 w 4038542"/>
                  <a:gd name="connsiteY936" fmla="*/ 1945492 h 3165371"/>
                  <a:gd name="connsiteX937" fmla="*/ 3504277 w 4038542"/>
                  <a:gd name="connsiteY937" fmla="*/ 1914472 h 3165371"/>
                  <a:gd name="connsiteX938" fmla="*/ 3508708 w 4038542"/>
                  <a:gd name="connsiteY938" fmla="*/ 1879725 h 3165371"/>
                  <a:gd name="connsiteX939" fmla="*/ 3511170 w 4038542"/>
                  <a:gd name="connsiteY939" fmla="*/ 1842446 h 3165371"/>
                  <a:gd name="connsiteX940" fmla="*/ 3511522 w 4038542"/>
                  <a:gd name="connsiteY940" fmla="*/ 1803971 h 3165371"/>
                  <a:gd name="connsiteX941" fmla="*/ 3509201 w 4038542"/>
                  <a:gd name="connsiteY941" fmla="*/ 1765636 h 3165371"/>
                  <a:gd name="connsiteX942" fmla="*/ 3504699 w 4038542"/>
                  <a:gd name="connsiteY942" fmla="*/ 1728849 h 3165371"/>
                  <a:gd name="connsiteX943" fmla="*/ 3498157 w 4038542"/>
                  <a:gd name="connsiteY943" fmla="*/ 1694876 h 3165371"/>
                  <a:gd name="connsiteX944" fmla="*/ 3490139 w 4038542"/>
                  <a:gd name="connsiteY944" fmla="*/ 1664982 h 3165371"/>
                  <a:gd name="connsiteX945" fmla="*/ 3481839 w 4038542"/>
                  <a:gd name="connsiteY945" fmla="*/ 1640293 h 3165371"/>
                  <a:gd name="connsiteX946" fmla="*/ 3474453 w 4038542"/>
                  <a:gd name="connsiteY946" fmla="*/ 1621653 h 3165371"/>
                  <a:gd name="connsiteX947" fmla="*/ 3467279 w 4038542"/>
                  <a:gd name="connsiteY947" fmla="*/ 1605757 h 3165371"/>
                  <a:gd name="connsiteX948" fmla="*/ 3472765 w 4038542"/>
                  <a:gd name="connsiteY948" fmla="*/ 1622286 h 3165371"/>
                  <a:gd name="connsiteX949" fmla="*/ 3478252 w 4038542"/>
                  <a:gd name="connsiteY949" fmla="*/ 1641419 h 3165371"/>
                  <a:gd name="connsiteX950" fmla="*/ 3484020 w 4038542"/>
                  <a:gd name="connsiteY950" fmla="*/ 1666529 h 3165371"/>
                  <a:gd name="connsiteX951" fmla="*/ 3488943 w 4038542"/>
                  <a:gd name="connsiteY951" fmla="*/ 1696494 h 3165371"/>
                  <a:gd name="connsiteX952" fmla="*/ 3492038 w 4038542"/>
                  <a:gd name="connsiteY952" fmla="*/ 1730186 h 3165371"/>
                  <a:gd name="connsiteX953" fmla="*/ 3492812 w 4038542"/>
                  <a:gd name="connsiteY953" fmla="*/ 1766269 h 3165371"/>
                  <a:gd name="connsiteX954" fmla="*/ 3491335 w 4038542"/>
                  <a:gd name="connsiteY954" fmla="*/ 1803408 h 3165371"/>
                  <a:gd name="connsiteX955" fmla="*/ 3487326 w 4038542"/>
                  <a:gd name="connsiteY955" fmla="*/ 1840265 h 3165371"/>
                  <a:gd name="connsiteX956" fmla="*/ 3481417 w 4038542"/>
                  <a:gd name="connsiteY956" fmla="*/ 1875646 h 3165371"/>
                  <a:gd name="connsiteX957" fmla="*/ 3473891 w 4038542"/>
                  <a:gd name="connsiteY957" fmla="*/ 1908212 h 3165371"/>
                  <a:gd name="connsiteX958" fmla="*/ 3465661 w 4038542"/>
                  <a:gd name="connsiteY958" fmla="*/ 1936910 h 3165371"/>
                  <a:gd name="connsiteX959" fmla="*/ 3461652 w 4038542"/>
                  <a:gd name="connsiteY959" fmla="*/ 1949501 h 3165371"/>
                  <a:gd name="connsiteX960" fmla="*/ 3457643 w 4038542"/>
                  <a:gd name="connsiteY960" fmla="*/ 1960474 h 3165371"/>
                  <a:gd name="connsiteX961" fmla="*/ 3450679 w 4038542"/>
                  <a:gd name="connsiteY961" fmla="*/ 1978480 h 3165371"/>
                  <a:gd name="connsiteX962" fmla="*/ 3447936 w 4038542"/>
                  <a:gd name="connsiteY962" fmla="*/ 1985022 h 3165371"/>
                  <a:gd name="connsiteX963" fmla="*/ 3435908 w 4038542"/>
                  <a:gd name="connsiteY963" fmla="*/ 2003873 h 3165371"/>
                  <a:gd name="connsiteX964" fmla="*/ 3326180 w 4038542"/>
                  <a:gd name="connsiteY964" fmla="*/ 2010484 h 3165371"/>
                  <a:gd name="connsiteX965" fmla="*/ 3242618 w 4038542"/>
                  <a:gd name="connsiteY965" fmla="*/ 2015197 h 3165371"/>
                  <a:gd name="connsiteX966" fmla="*/ 3282289 w 4038542"/>
                  <a:gd name="connsiteY966" fmla="*/ 1937543 h 3165371"/>
                  <a:gd name="connsiteX967" fmla="*/ 3289956 w 4038542"/>
                  <a:gd name="connsiteY967" fmla="*/ 1908212 h 3165371"/>
                  <a:gd name="connsiteX968" fmla="*/ 3296708 w 4038542"/>
                  <a:gd name="connsiteY968" fmla="*/ 1871003 h 3165371"/>
                  <a:gd name="connsiteX969" fmla="*/ 3303109 w 4038542"/>
                  <a:gd name="connsiteY969" fmla="*/ 1785401 h 3165371"/>
                  <a:gd name="connsiteX970" fmla="*/ 3303109 w 4038542"/>
                  <a:gd name="connsiteY970" fmla="*/ 1783432 h 3165371"/>
                  <a:gd name="connsiteX971" fmla="*/ 3303250 w 4038542"/>
                  <a:gd name="connsiteY971" fmla="*/ 1773373 h 3165371"/>
                  <a:gd name="connsiteX972" fmla="*/ 3303109 w 4038542"/>
                  <a:gd name="connsiteY972" fmla="*/ 1769364 h 3165371"/>
                  <a:gd name="connsiteX973" fmla="*/ 3302828 w 4038542"/>
                  <a:gd name="connsiteY973" fmla="*/ 1756422 h 3165371"/>
                  <a:gd name="connsiteX974" fmla="*/ 3182197 w 4038542"/>
                  <a:gd name="connsiteY974" fmla="*/ 1446581 h 3165371"/>
                  <a:gd name="connsiteX975" fmla="*/ 3195773 w 4038542"/>
                  <a:gd name="connsiteY975" fmla="*/ 1444049 h 3165371"/>
                  <a:gd name="connsiteX976" fmla="*/ 3311901 w 4038542"/>
                  <a:gd name="connsiteY976" fmla="*/ 1424002 h 3165371"/>
                  <a:gd name="connsiteX977" fmla="*/ 3604088 w 4038542"/>
                  <a:gd name="connsiteY977" fmla="*/ 1392772 h 3165371"/>
                  <a:gd name="connsiteX978" fmla="*/ 3836767 w 4038542"/>
                  <a:gd name="connsiteY978" fmla="*/ 1403886 h 3165371"/>
                  <a:gd name="connsiteX979" fmla="*/ 3937492 w 4038542"/>
                  <a:gd name="connsiteY979" fmla="*/ 1487096 h 3165371"/>
                  <a:gd name="connsiteX980" fmla="*/ 3993692 w 4038542"/>
                  <a:gd name="connsiteY980" fmla="*/ 1626014 h 3165371"/>
                  <a:gd name="connsiteX981" fmla="*/ 3912522 w 4038542"/>
                  <a:gd name="connsiteY981" fmla="*/ 1867768 h 3165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</a:cxnLst>
                <a:rect l="l" t="t" r="r" b="b"/>
                <a:pathLst>
                  <a:path w="4038542" h="3165371">
                    <a:moveTo>
                      <a:pt x="3897469" y="1390803"/>
                    </a:moveTo>
                    <a:cubicBezTo>
                      <a:pt x="3893530" y="1387848"/>
                      <a:pt x="3889450" y="1385175"/>
                      <a:pt x="3885230" y="1382643"/>
                    </a:cubicBezTo>
                    <a:cubicBezTo>
                      <a:pt x="3894163" y="1338400"/>
                      <a:pt x="3860471" y="1281497"/>
                      <a:pt x="3841269" y="1247945"/>
                    </a:cubicBezTo>
                    <a:cubicBezTo>
                      <a:pt x="3790836" y="1160163"/>
                      <a:pt x="3722327" y="1082298"/>
                      <a:pt x="3654801" y="1007458"/>
                    </a:cubicBezTo>
                    <a:cubicBezTo>
                      <a:pt x="3628636" y="978408"/>
                      <a:pt x="3601766" y="949921"/>
                      <a:pt x="3575530" y="920942"/>
                    </a:cubicBezTo>
                    <a:cubicBezTo>
                      <a:pt x="3571380" y="916370"/>
                      <a:pt x="3567230" y="911727"/>
                      <a:pt x="3563221" y="907085"/>
                    </a:cubicBezTo>
                    <a:cubicBezTo>
                      <a:pt x="3561814" y="905467"/>
                      <a:pt x="3560478" y="903849"/>
                      <a:pt x="3559071" y="902232"/>
                    </a:cubicBezTo>
                    <a:cubicBezTo>
                      <a:pt x="3556468" y="886194"/>
                      <a:pt x="3552037" y="870439"/>
                      <a:pt x="3547254" y="854964"/>
                    </a:cubicBezTo>
                    <a:cubicBezTo>
                      <a:pt x="3519329" y="765705"/>
                      <a:pt x="3469178" y="682494"/>
                      <a:pt x="3407562" y="612578"/>
                    </a:cubicBezTo>
                    <a:cubicBezTo>
                      <a:pt x="3363319" y="562356"/>
                      <a:pt x="3309721" y="519942"/>
                      <a:pt x="3250074" y="489556"/>
                    </a:cubicBezTo>
                    <a:cubicBezTo>
                      <a:pt x="3179876" y="453824"/>
                      <a:pt x="3100464" y="437576"/>
                      <a:pt x="3023021" y="427166"/>
                    </a:cubicBezTo>
                    <a:cubicBezTo>
                      <a:pt x="2951417" y="417459"/>
                      <a:pt x="2879320" y="414575"/>
                      <a:pt x="2807293" y="410425"/>
                    </a:cubicBezTo>
                    <a:cubicBezTo>
                      <a:pt x="2783026" y="409018"/>
                      <a:pt x="2758549" y="407822"/>
                      <a:pt x="2734634" y="403250"/>
                    </a:cubicBezTo>
                    <a:cubicBezTo>
                      <a:pt x="2707624" y="398045"/>
                      <a:pt x="2690531" y="378210"/>
                      <a:pt x="2674354" y="357390"/>
                    </a:cubicBezTo>
                    <a:cubicBezTo>
                      <a:pt x="2674776" y="355842"/>
                      <a:pt x="2675338" y="354365"/>
                      <a:pt x="2675760" y="352818"/>
                    </a:cubicBezTo>
                    <a:cubicBezTo>
                      <a:pt x="2676253" y="351059"/>
                      <a:pt x="2676464" y="349301"/>
                      <a:pt x="2676534" y="347683"/>
                    </a:cubicBezTo>
                    <a:cubicBezTo>
                      <a:pt x="2684693" y="292960"/>
                      <a:pt x="2633979" y="233805"/>
                      <a:pt x="2599795" y="197862"/>
                    </a:cubicBezTo>
                    <a:cubicBezTo>
                      <a:pt x="2559632" y="155589"/>
                      <a:pt x="2503783" y="115425"/>
                      <a:pt x="2443714" y="114792"/>
                    </a:cubicBezTo>
                    <a:cubicBezTo>
                      <a:pt x="2444628" y="80467"/>
                      <a:pt x="2448145" y="45861"/>
                      <a:pt x="2454476" y="12169"/>
                    </a:cubicBezTo>
                    <a:cubicBezTo>
                      <a:pt x="2455038" y="9355"/>
                      <a:pt x="2455038" y="6330"/>
                      <a:pt x="2454546" y="3306"/>
                    </a:cubicBezTo>
                    <a:cubicBezTo>
                      <a:pt x="2454968" y="2251"/>
                      <a:pt x="2455320" y="1125"/>
                      <a:pt x="2455742" y="70"/>
                    </a:cubicBezTo>
                    <a:lnTo>
                      <a:pt x="2412624" y="70"/>
                    </a:lnTo>
                    <a:cubicBezTo>
                      <a:pt x="2410092" y="4642"/>
                      <a:pt x="2407490" y="9144"/>
                      <a:pt x="2404606" y="13364"/>
                    </a:cubicBezTo>
                    <a:cubicBezTo>
                      <a:pt x="2378932" y="51066"/>
                      <a:pt x="2341020" y="82296"/>
                      <a:pt x="2307890" y="113245"/>
                    </a:cubicBezTo>
                    <a:cubicBezTo>
                      <a:pt x="2274550" y="144335"/>
                      <a:pt x="2239521" y="174439"/>
                      <a:pt x="2209768" y="209116"/>
                    </a:cubicBezTo>
                    <a:cubicBezTo>
                      <a:pt x="2177694" y="246466"/>
                      <a:pt x="2159546" y="296195"/>
                      <a:pt x="2108059" y="311881"/>
                    </a:cubicBezTo>
                    <a:cubicBezTo>
                      <a:pt x="2093991" y="316171"/>
                      <a:pt x="2079642" y="314061"/>
                      <a:pt x="2065855" y="310052"/>
                    </a:cubicBezTo>
                    <a:cubicBezTo>
                      <a:pt x="2052843" y="306324"/>
                      <a:pt x="2039901" y="291975"/>
                      <a:pt x="2025551" y="295914"/>
                    </a:cubicBezTo>
                    <a:cubicBezTo>
                      <a:pt x="2010077" y="300205"/>
                      <a:pt x="1996783" y="309208"/>
                      <a:pt x="1980605" y="312584"/>
                    </a:cubicBezTo>
                    <a:cubicBezTo>
                      <a:pt x="1964357" y="315960"/>
                      <a:pt x="1947406" y="312303"/>
                      <a:pt x="1932001" y="307098"/>
                    </a:cubicBezTo>
                    <a:cubicBezTo>
                      <a:pt x="1885508" y="291342"/>
                      <a:pt x="1860186" y="245341"/>
                      <a:pt x="1830362" y="210101"/>
                    </a:cubicBezTo>
                    <a:cubicBezTo>
                      <a:pt x="1800891" y="175283"/>
                      <a:pt x="1766917" y="144053"/>
                      <a:pt x="1734069" y="112471"/>
                    </a:cubicBezTo>
                    <a:cubicBezTo>
                      <a:pt x="1709662" y="89049"/>
                      <a:pt x="1685113" y="65837"/>
                      <a:pt x="1661128" y="42062"/>
                    </a:cubicBezTo>
                    <a:cubicBezTo>
                      <a:pt x="1648326" y="29331"/>
                      <a:pt x="1631867" y="16248"/>
                      <a:pt x="1625185" y="0"/>
                    </a:cubicBezTo>
                    <a:lnTo>
                      <a:pt x="1582490" y="0"/>
                    </a:lnTo>
                    <a:cubicBezTo>
                      <a:pt x="1582771" y="914"/>
                      <a:pt x="1583052" y="1829"/>
                      <a:pt x="1583334" y="2673"/>
                    </a:cubicBezTo>
                    <a:cubicBezTo>
                      <a:pt x="1585233" y="8441"/>
                      <a:pt x="1587695" y="13997"/>
                      <a:pt x="1590438" y="19413"/>
                    </a:cubicBezTo>
                    <a:cubicBezTo>
                      <a:pt x="1590438" y="19765"/>
                      <a:pt x="1590438" y="20187"/>
                      <a:pt x="1590438" y="20539"/>
                    </a:cubicBezTo>
                    <a:cubicBezTo>
                      <a:pt x="1593040" y="38194"/>
                      <a:pt x="1595221" y="56411"/>
                      <a:pt x="1596909" y="74770"/>
                    </a:cubicBezTo>
                    <a:cubicBezTo>
                      <a:pt x="1558293" y="72660"/>
                      <a:pt x="1518271" y="96926"/>
                      <a:pt x="1489924" y="119153"/>
                    </a:cubicBezTo>
                    <a:cubicBezTo>
                      <a:pt x="1444908" y="154393"/>
                      <a:pt x="1403830" y="204474"/>
                      <a:pt x="1382095" y="257650"/>
                    </a:cubicBezTo>
                    <a:cubicBezTo>
                      <a:pt x="1374921" y="275164"/>
                      <a:pt x="1369505" y="295000"/>
                      <a:pt x="1374991" y="313780"/>
                    </a:cubicBezTo>
                    <a:cubicBezTo>
                      <a:pt x="1376820" y="320040"/>
                      <a:pt x="1379352" y="326230"/>
                      <a:pt x="1382236" y="332279"/>
                    </a:cubicBezTo>
                    <a:cubicBezTo>
                      <a:pt x="1337430" y="362243"/>
                      <a:pt x="1292062" y="390941"/>
                      <a:pt x="1237972" y="400296"/>
                    </a:cubicBezTo>
                    <a:cubicBezTo>
                      <a:pt x="1189438" y="408667"/>
                      <a:pt x="1139428" y="409440"/>
                      <a:pt x="1090472" y="413520"/>
                    </a:cubicBezTo>
                    <a:cubicBezTo>
                      <a:pt x="965621" y="423789"/>
                      <a:pt x="841685" y="448970"/>
                      <a:pt x="736459" y="520505"/>
                    </a:cubicBezTo>
                    <a:cubicBezTo>
                      <a:pt x="646988" y="581347"/>
                      <a:pt x="583683" y="676234"/>
                      <a:pt x="531352" y="769081"/>
                    </a:cubicBezTo>
                    <a:cubicBezTo>
                      <a:pt x="502724" y="819865"/>
                      <a:pt x="476628" y="872830"/>
                      <a:pt x="454894" y="927061"/>
                    </a:cubicBezTo>
                    <a:cubicBezTo>
                      <a:pt x="366900" y="979744"/>
                      <a:pt x="295296" y="1063940"/>
                      <a:pt x="233750" y="1144126"/>
                    </a:cubicBezTo>
                    <a:cubicBezTo>
                      <a:pt x="198791" y="1189635"/>
                      <a:pt x="166928" y="1237957"/>
                      <a:pt x="141325" y="1289374"/>
                    </a:cubicBezTo>
                    <a:cubicBezTo>
                      <a:pt x="123459" y="1325388"/>
                      <a:pt x="107844" y="1364707"/>
                      <a:pt x="105101" y="1405222"/>
                    </a:cubicBezTo>
                    <a:cubicBezTo>
                      <a:pt x="23438" y="1474998"/>
                      <a:pt x="-10817" y="1607586"/>
                      <a:pt x="2969" y="1709999"/>
                    </a:cubicBezTo>
                    <a:cubicBezTo>
                      <a:pt x="20483" y="1839773"/>
                      <a:pt x="124795" y="1919255"/>
                      <a:pt x="242050" y="1958856"/>
                    </a:cubicBezTo>
                    <a:cubicBezTo>
                      <a:pt x="332364" y="1989453"/>
                      <a:pt x="430135" y="2005772"/>
                      <a:pt x="525514" y="2012946"/>
                    </a:cubicBezTo>
                    <a:cubicBezTo>
                      <a:pt x="530578" y="2022231"/>
                      <a:pt x="535713" y="2031516"/>
                      <a:pt x="540777" y="2040871"/>
                    </a:cubicBezTo>
                    <a:cubicBezTo>
                      <a:pt x="544153" y="2047060"/>
                      <a:pt x="551257" y="2050859"/>
                      <a:pt x="558221" y="2050859"/>
                    </a:cubicBezTo>
                    <a:lnTo>
                      <a:pt x="869047" y="2050859"/>
                    </a:lnTo>
                    <a:cubicBezTo>
                      <a:pt x="879738" y="2052969"/>
                      <a:pt x="890007" y="2052547"/>
                      <a:pt x="899714" y="2050296"/>
                    </a:cubicBezTo>
                    <a:cubicBezTo>
                      <a:pt x="900277" y="2050226"/>
                      <a:pt x="900769" y="2050226"/>
                      <a:pt x="901332" y="2050085"/>
                    </a:cubicBezTo>
                    <a:cubicBezTo>
                      <a:pt x="903020" y="2049874"/>
                      <a:pt x="904568" y="2049241"/>
                      <a:pt x="906045" y="2048467"/>
                    </a:cubicBezTo>
                    <a:cubicBezTo>
                      <a:pt x="931085" y="2040378"/>
                      <a:pt x="952327" y="2019910"/>
                      <a:pt x="968575" y="1996698"/>
                    </a:cubicBezTo>
                    <a:lnTo>
                      <a:pt x="1007051" y="1974964"/>
                    </a:lnTo>
                    <a:cubicBezTo>
                      <a:pt x="1014225" y="1975737"/>
                      <a:pt x="1021470" y="1976370"/>
                      <a:pt x="1028785" y="1976722"/>
                    </a:cubicBezTo>
                    <a:cubicBezTo>
                      <a:pt x="1028785" y="1976722"/>
                      <a:pt x="1028785" y="1976722"/>
                      <a:pt x="1028785" y="1976792"/>
                    </a:cubicBezTo>
                    <a:cubicBezTo>
                      <a:pt x="1031458" y="1988891"/>
                      <a:pt x="1034623" y="2005983"/>
                      <a:pt x="1039547" y="2026944"/>
                    </a:cubicBezTo>
                    <a:cubicBezTo>
                      <a:pt x="1041939" y="2037354"/>
                      <a:pt x="1044541" y="2048678"/>
                      <a:pt x="1047284" y="2060636"/>
                    </a:cubicBezTo>
                    <a:cubicBezTo>
                      <a:pt x="1049887" y="2072593"/>
                      <a:pt x="1053544" y="2085043"/>
                      <a:pt x="1056780" y="2097986"/>
                    </a:cubicBezTo>
                    <a:cubicBezTo>
                      <a:pt x="1060227" y="2110928"/>
                      <a:pt x="1063392" y="2124292"/>
                      <a:pt x="1067753" y="2137727"/>
                    </a:cubicBezTo>
                    <a:cubicBezTo>
                      <a:pt x="1071832" y="2151161"/>
                      <a:pt x="1075982" y="2164737"/>
                      <a:pt x="1080132" y="2178383"/>
                    </a:cubicBezTo>
                    <a:cubicBezTo>
                      <a:pt x="1084986" y="2191817"/>
                      <a:pt x="1089839" y="2205252"/>
                      <a:pt x="1094552" y="2218405"/>
                    </a:cubicBezTo>
                    <a:cubicBezTo>
                      <a:pt x="1098983" y="2231699"/>
                      <a:pt x="1104821" y="2244290"/>
                      <a:pt x="1110026" y="2256528"/>
                    </a:cubicBezTo>
                    <a:cubicBezTo>
                      <a:pt x="1115583" y="2268697"/>
                      <a:pt x="1119874" y="2280795"/>
                      <a:pt x="1125782" y="2291557"/>
                    </a:cubicBezTo>
                    <a:cubicBezTo>
                      <a:pt x="1131409" y="2302389"/>
                      <a:pt x="1136684" y="2312588"/>
                      <a:pt x="1141608" y="2322084"/>
                    </a:cubicBezTo>
                    <a:cubicBezTo>
                      <a:pt x="1144070" y="2326797"/>
                      <a:pt x="1146251" y="2331369"/>
                      <a:pt x="1148712" y="2335519"/>
                    </a:cubicBezTo>
                    <a:cubicBezTo>
                      <a:pt x="1151315" y="2339598"/>
                      <a:pt x="1153706" y="2343537"/>
                      <a:pt x="1156028" y="2347195"/>
                    </a:cubicBezTo>
                    <a:cubicBezTo>
                      <a:pt x="1160600" y="2354510"/>
                      <a:pt x="1164609" y="2360840"/>
                      <a:pt x="1167844" y="2366116"/>
                    </a:cubicBezTo>
                    <a:cubicBezTo>
                      <a:pt x="1174386" y="2376596"/>
                      <a:pt x="1178114" y="2382505"/>
                      <a:pt x="1178114" y="2382505"/>
                    </a:cubicBezTo>
                    <a:cubicBezTo>
                      <a:pt x="1178114" y="2382505"/>
                      <a:pt x="1175089" y="2376174"/>
                      <a:pt x="1169744" y="2364990"/>
                    </a:cubicBezTo>
                    <a:cubicBezTo>
                      <a:pt x="1167071" y="2359434"/>
                      <a:pt x="1163835" y="2352681"/>
                      <a:pt x="1160178" y="2345014"/>
                    </a:cubicBezTo>
                    <a:cubicBezTo>
                      <a:pt x="1158349" y="2341146"/>
                      <a:pt x="1156379" y="2337066"/>
                      <a:pt x="1154269" y="2332775"/>
                    </a:cubicBezTo>
                    <a:cubicBezTo>
                      <a:pt x="1152300" y="2328414"/>
                      <a:pt x="1150682" y="2323631"/>
                      <a:pt x="1148712" y="2318708"/>
                    </a:cubicBezTo>
                    <a:cubicBezTo>
                      <a:pt x="1144914" y="2308931"/>
                      <a:pt x="1140834" y="2298310"/>
                      <a:pt x="1136544" y="2287055"/>
                    </a:cubicBezTo>
                    <a:cubicBezTo>
                      <a:pt x="1131901" y="2276012"/>
                      <a:pt x="1129018" y="2263492"/>
                      <a:pt x="1124938" y="2251112"/>
                    </a:cubicBezTo>
                    <a:cubicBezTo>
                      <a:pt x="1121210" y="2238592"/>
                      <a:pt x="1116849" y="2225791"/>
                      <a:pt x="1114035" y="2212286"/>
                    </a:cubicBezTo>
                    <a:cubicBezTo>
                      <a:pt x="1110870" y="2198921"/>
                      <a:pt x="1107635" y="2185416"/>
                      <a:pt x="1104399" y="2171841"/>
                    </a:cubicBezTo>
                    <a:cubicBezTo>
                      <a:pt x="1101867" y="2158125"/>
                      <a:pt x="1099264" y="2144409"/>
                      <a:pt x="1096803" y="2130904"/>
                    </a:cubicBezTo>
                    <a:cubicBezTo>
                      <a:pt x="1094059" y="2117540"/>
                      <a:pt x="1092371" y="2104035"/>
                      <a:pt x="1090472" y="2091092"/>
                    </a:cubicBezTo>
                    <a:cubicBezTo>
                      <a:pt x="1088714" y="2078150"/>
                      <a:pt x="1086533" y="2065700"/>
                      <a:pt x="1085337" y="2053743"/>
                    </a:cubicBezTo>
                    <a:cubicBezTo>
                      <a:pt x="1084001" y="2041855"/>
                      <a:pt x="1082664" y="2030601"/>
                      <a:pt x="1081469" y="2020262"/>
                    </a:cubicBezTo>
                    <a:cubicBezTo>
                      <a:pt x="1079429" y="2003240"/>
                      <a:pt x="1078163" y="1988258"/>
                      <a:pt x="1077037" y="1976652"/>
                    </a:cubicBezTo>
                    <a:cubicBezTo>
                      <a:pt x="1083509" y="1976370"/>
                      <a:pt x="1089980" y="1975948"/>
                      <a:pt x="1096451" y="1975386"/>
                    </a:cubicBezTo>
                    <a:cubicBezTo>
                      <a:pt x="1097295" y="1984741"/>
                      <a:pt x="1098561" y="1994166"/>
                      <a:pt x="1100179" y="2002747"/>
                    </a:cubicBezTo>
                    <a:cubicBezTo>
                      <a:pt x="1103836" y="2022161"/>
                      <a:pt x="1109323" y="2040941"/>
                      <a:pt x="1115724" y="2059229"/>
                    </a:cubicBezTo>
                    <a:cubicBezTo>
                      <a:pt x="1128877" y="2095664"/>
                      <a:pt x="1146743" y="2129357"/>
                      <a:pt x="1166297" y="2161361"/>
                    </a:cubicBezTo>
                    <a:cubicBezTo>
                      <a:pt x="1176074" y="2177398"/>
                      <a:pt x="1186484" y="2192872"/>
                      <a:pt x="1197035" y="2208136"/>
                    </a:cubicBezTo>
                    <a:lnTo>
                      <a:pt x="1205053" y="2219530"/>
                    </a:lnTo>
                    <a:lnTo>
                      <a:pt x="1214127" y="2230996"/>
                    </a:lnTo>
                    <a:lnTo>
                      <a:pt x="1231219" y="2252449"/>
                    </a:lnTo>
                    <a:cubicBezTo>
                      <a:pt x="1236495" y="2259694"/>
                      <a:pt x="1243740" y="2266517"/>
                      <a:pt x="1250140" y="2273550"/>
                    </a:cubicBezTo>
                    <a:lnTo>
                      <a:pt x="1269835" y="2294371"/>
                    </a:lnTo>
                    <a:cubicBezTo>
                      <a:pt x="1283481" y="2307172"/>
                      <a:pt x="1297056" y="2319903"/>
                      <a:pt x="1310913" y="2332213"/>
                    </a:cubicBezTo>
                    <a:cubicBezTo>
                      <a:pt x="1325051" y="2344100"/>
                      <a:pt x="1338978" y="2356339"/>
                      <a:pt x="1353186" y="2367804"/>
                    </a:cubicBezTo>
                    <a:lnTo>
                      <a:pt x="1395741" y="2402410"/>
                    </a:lnTo>
                    <a:cubicBezTo>
                      <a:pt x="1409949" y="2413805"/>
                      <a:pt x="1423947" y="2425411"/>
                      <a:pt x="1437522" y="2437369"/>
                    </a:cubicBezTo>
                    <a:cubicBezTo>
                      <a:pt x="1444275" y="2443347"/>
                      <a:pt x="1451379" y="2449045"/>
                      <a:pt x="1457920" y="2455305"/>
                    </a:cubicBezTo>
                    <a:lnTo>
                      <a:pt x="1477474" y="2474015"/>
                    </a:lnTo>
                    <a:lnTo>
                      <a:pt x="1487251" y="2483370"/>
                    </a:lnTo>
                    <a:lnTo>
                      <a:pt x="1489713" y="2485691"/>
                    </a:lnTo>
                    <a:lnTo>
                      <a:pt x="1491823" y="2488012"/>
                    </a:lnTo>
                    <a:lnTo>
                      <a:pt x="1496466" y="2493077"/>
                    </a:lnTo>
                    <a:lnTo>
                      <a:pt x="1515035" y="2513264"/>
                    </a:lnTo>
                    <a:lnTo>
                      <a:pt x="1524249" y="2523393"/>
                    </a:lnTo>
                    <a:lnTo>
                      <a:pt x="1532760" y="2533873"/>
                    </a:lnTo>
                    <a:lnTo>
                      <a:pt x="1549853" y="2554975"/>
                    </a:lnTo>
                    <a:cubicBezTo>
                      <a:pt x="1561177" y="2569113"/>
                      <a:pt x="1571587" y="2584165"/>
                      <a:pt x="1582560" y="2598725"/>
                    </a:cubicBezTo>
                    <a:cubicBezTo>
                      <a:pt x="1593040" y="2613637"/>
                      <a:pt x="1603099" y="2628900"/>
                      <a:pt x="1613438" y="2644023"/>
                    </a:cubicBezTo>
                    <a:lnTo>
                      <a:pt x="1613720" y="2644445"/>
                    </a:lnTo>
                    <a:lnTo>
                      <a:pt x="1613720" y="2643953"/>
                    </a:lnTo>
                    <a:cubicBezTo>
                      <a:pt x="1613720" y="2643953"/>
                      <a:pt x="1614212" y="2642054"/>
                      <a:pt x="1614212" y="2642054"/>
                    </a:cubicBezTo>
                    <a:cubicBezTo>
                      <a:pt x="1614353" y="2641772"/>
                      <a:pt x="1614142" y="2641421"/>
                      <a:pt x="1614001" y="2641139"/>
                    </a:cubicBezTo>
                    <a:cubicBezTo>
                      <a:pt x="1613860" y="2640858"/>
                      <a:pt x="1613790" y="2640506"/>
                      <a:pt x="1613579" y="2640225"/>
                    </a:cubicBezTo>
                    <a:cubicBezTo>
                      <a:pt x="1612665" y="2639310"/>
                      <a:pt x="1612102" y="2638185"/>
                      <a:pt x="1611539" y="2637060"/>
                    </a:cubicBezTo>
                    <a:cubicBezTo>
                      <a:pt x="1612032" y="2638185"/>
                      <a:pt x="1612594" y="2639381"/>
                      <a:pt x="1613438" y="2640366"/>
                    </a:cubicBezTo>
                    <a:cubicBezTo>
                      <a:pt x="1613579" y="2640647"/>
                      <a:pt x="1613649" y="2640928"/>
                      <a:pt x="1613790" y="2641210"/>
                    </a:cubicBezTo>
                    <a:cubicBezTo>
                      <a:pt x="1613860" y="2641491"/>
                      <a:pt x="1614071" y="2641772"/>
                      <a:pt x="1613931" y="2642054"/>
                    </a:cubicBezTo>
                    <a:lnTo>
                      <a:pt x="1613579" y="2643320"/>
                    </a:lnTo>
                    <a:cubicBezTo>
                      <a:pt x="1604787" y="2627493"/>
                      <a:pt x="1596276" y="2611456"/>
                      <a:pt x="1587202" y="2595701"/>
                    </a:cubicBezTo>
                    <a:cubicBezTo>
                      <a:pt x="1577496" y="2580156"/>
                      <a:pt x="1568633" y="2564048"/>
                      <a:pt x="1558153" y="2548855"/>
                    </a:cubicBezTo>
                    <a:lnTo>
                      <a:pt x="1542397" y="2526066"/>
                    </a:lnTo>
                    <a:lnTo>
                      <a:pt x="1534519" y="2514671"/>
                    </a:lnTo>
                    <a:lnTo>
                      <a:pt x="1526078" y="2503839"/>
                    </a:lnTo>
                    <a:lnTo>
                      <a:pt x="1509127" y="2482315"/>
                    </a:lnTo>
                    <a:lnTo>
                      <a:pt x="1504906" y="2476899"/>
                    </a:lnTo>
                    <a:lnTo>
                      <a:pt x="1502585" y="2474015"/>
                    </a:lnTo>
                    <a:lnTo>
                      <a:pt x="1500264" y="2471412"/>
                    </a:lnTo>
                    <a:lnTo>
                      <a:pt x="1490909" y="2461213"/>
                    </a:lnTo>
                    <a:lnTo>
                      <a:pt x="1472129" y="2440745"/>
                    </a:lnTo>
                    <a:cubicBezTo>
                      <a:pt x="1465798" y="2433992"/>
                      <a:pt x="1459046" y="2427732"/>
                      <a:pt x="1452504" y="2421191"/>
                    </a:cubicBezTo>
                    <a:cubicBezTo>
                      <a:pt x="1439421" y="2408108"/>
                      <a:pt x="1426057" y="2395517"/>
                      <a:pt x="1412552" y="2383138"/>
                    </a:cubicBezTo>
                    <a:lnTo>
                      <a:pt x="1372178" y="2345999"/>
                    </a:lnTo>
                    <a:cubicBezTo>
                      <a:pt x="1358602" y="2333760"/>
                      <a:pt x="1345730" y="2321170"/>
                      <a:pt x="1332436" y="2308860"/>
                    </a:cubicBezTo>
                    <a:cubicBezTo>
                      <a:pt x="1319635" y="2296199"/>
                      <a:pt x="1307185" y="2283257"/>
                      <a:pt x="1294805" y="2270385"/>
                    </a:cubicBezTo>
                    <a:lnTo>
                      <a:pt x="1277854" y="2250479"/>
                    </a:lnTo>
                    <a:cubicBezTo>
                      <a:pt x="1272227" y="2243657"/>
                      <a:pt x="1266318" y="2237748"/>
                      <a:pt x="1261184" y="2229941"/>
                    </a:cubicBezTo>
                    <a:lnTo>
                      <a:pt x="1245217" y="2207643"/>
                    </a:lnTo>
                    <a:lnTo>
                      <a:pt x="1237761" y="2197303"/>
                    </a:lnTo>
                    <a:lnTo>
                      <a:pt x="1230446" y="2185909"/>
                    </a:lnTo>
                    <a:cubicBezTo>
                      <a:pt x="1220880" y="2170715"/>
                      <a:pt x="1211525" y="2155382"/>
                      <a:pt x="1202943" y="2139837"/>
                    </a:cubicBezTo>
                    <a:cubicBezTo>
                      <a:pt x="1185640" y="2108747"/>
                      <a:pt x="1170799" y="2076743"/>
                      <a:pt x="1160107" y="2043966"/>
                    </a:cubicBezTo>
                    <a:cubicBezTo>
                      <a:pt x="1154972" y="2027577"/>
                      <a:pt x="1150682" y="2011047"/>
                      <a:pt x="1148079" y="1994447"/>
                    </a:cubicBezTo>
                    <a:cubicBezTo>
                      <a:pt x="1146813" y="1985585"/>
                      <a:pt x="1145969" y="1977707"/>
                      <a:pt x="1145547" y="1969618"/>
                    </a:cubicBezTo>
                    <a:cubicBezTo>
                      <a:pt x="1156942" y="1967930"/>
                      <a:pt x="1168196" y="1966031"/>
                      <a:pt x="1179310" y="1963920"/>
                    </a:cubicBezTo>
                    <a:cubicBezTo>
                      <a:pt x="1186343" y="1995151"/>
                      <a:pt x="1200481" y="2024974"/>
                      <a:pt x="1216519" y="2052195"/>
                    </a:cubicBezTo>
                    <a:cubicBezTo>
                      <a:pt x="1281863" y="2163189"/>
                      <a:pt x="1389692" y="2249213"/>
                      <a:pt x="1494426" y="2320748"/>
                    </a:cubicBezTo>
                    <a:cubicBezTo>
                      <a:pt x="1602747" y="2394744"/>
                      <a:pt x="1721478" y="2443910"/>
                      <a:pt x="1840210" y="2497860"/>
                    </a:cubicBezTo>
                    <a:cubicBezTo>
                      <a:pt x="1918989" y="2533592"/>
                      <a:pt x="2001566" y="2581422"/>
                      <a:pt x="2035962" y="2665195"/>
                    </a:cubicBezTo>
                    <a:cubicBezTo>
                      <a:pt x="2049115" y="2697199"/>
                      <a:pt x="2058118" y="2731032"/>
                      <a:pt x="2064519" y="2765568"/>
                    </a:cubicBezTo>
                    <a:cubicBezTo>
                      <a:pt x="2064660" y="2791030"/>
                      <a:pt x="2072116" y="2816915"/>
                      <a:pt x="2074788" y="2842589"/>
                    </a:cubicBezTo>
                    <a:cubicBezTo>
                      <a:pt x="2075633" y="2850959"/>
                      <a:pt x="2076266" y="2859399"/>
                      <a:pt x="2076969" y="2867770"/>
                    </a:cubicBezTo>
                    <a:cubicBezTo>
                      <a:pt x="2078587" y="2889645"/>
                      <a:pt x="2079712" y="2911450"/>
                      <a:pt x="2080627" y="2932833"/>
                    </a:cubicBezTo>
                    <a:cubicBezTo>
                      <a:pt x="2081330" y="2949222"/>
                      <a:pt x="2081822" y="2965681"/>
                      <a:pt x="2082174" y="2982070"/>
                    </a:cubicBezTo>
                    <a:cubicBezTo>
                      <a:pt x="2082877" y="3042068"/>
                      <a:pt x="2080838" y="3102138"/>
                      <a:pt x="2078094" y="3161925"/>
                    </a:cubicBezTo>
                    <a:lnTo>
                      <a:pt x="2077954" y="3165372"/>
                    </a:lnTo>
                    <a:lnTo>
                      <a:pt x="2118680" y="3165372"/>
                    </a:lnTo>
                    <a:lnTo>
                      <a:pt x="2118891" y="3161081"/>
                    </a:lnTo>
                    <a:cubicBezTo>
                      <a:pt x="2125925" y="3059231"/>
                      <a:pt x="2126276" y="2955271"/>
                      <a:pt x="2115866" y="2853210"/>
                    </a:cubicBezTo>
                    <a:cubicBezTo>
                      <a:pt x="2114037" y="2833585"/>
                      <a:pt x="2111927" y="2814031"/>
                      <a:pt x="2109114" y="2794477"/>
                    </a:cubicBezTo>
                    <a:cubicBezTo>
                      <a:pt x="2107496" y="2783082"/>
                      <a:pt x="2105527" y="2771828"/>
                      <a:pt x="2103416" y="2760504"/>
                    </a:cubicBezTo>
                    <a:cubicBezTo>
                      <a:pt x="2102221" y="2754103"/>
                      <a:pt x="2108481" y="2743060"/>
                      <a:pt x="2110732" y="2736729"/>
                    </a:cubicBezTo>
                    <a:cubicBezTo>
                      <a:pt x="2119594" y="2711829"/>
                      <a:pt x="2130989" y="2687914"/>
                      <a:pt x="2143720" y="2664703"/>
                    </a:cubicBezTo>
                    <a:cubicBezTo>
                      <a:pt x="2167495" y="2621304"/>
                      <a:pt x="2197740" y="2581914"/>
                      <a:pt x="2231292" y="2545690"/>
                    </a:cubicBezTo>
                    <a:cubicBezTo>
                      <a:pt x="2362332" y="2403958"/>
                      <a:pt x="2539726" y="2321451"/>
                      <a:pt x="2691657" y="2206166"/>
                    </a:cubicBezTo>
                    <a:cubicBezTo>
                      <a:pt x="2749756" y="2162064"/>
                      <a:pt x="2807223" y="2110506"/>
                      <a:pt x="2838313" y="2043122"/>
                    </a:cubicBezTo>
                    <a:cubicBezTo>
                      <a:pt x="2841900" y="2043614"/>
                      <a:pt x="2845417" y="2044177"/>
                      <a:pt x="2849004" y="2044669"/>
                    </a:cubicBezTo>
                    <a:cubicBezTo>
                      <a:pt x="2852451" y="2045161"/>
                      <a:pt x="2855897" y="2045513"/>
                      <a:pt x="2859344" y="2045935"/>
                    </a:cubicBezTo>
                    <a:cubicBezTo>
                      <a:pt x="2856882" y="2053602"/>
                      <a:pt x="2854209" y="2062043"/>
                      <a:pt x="2850903" y="2070624"/>
                    </a:cubicBezTo>
                    <a:cubicBezTo>
                      <a:pt x="2849848" y="2073859"/>
                      <a:pt x="2848441" y="2076814"/>
                      <a:pt x="2847105" y="2079979"/>
                    </a:cubicBezTo>
                    <a:cubicBezTo>
                      <a:pt x="2845768" y="2083144"/>
                      <a:pt x="2844432" y="2086380"/>
                      <a:pt x="2842744" y="2089334"/>
                    </a:cubicBezTo>
                    <a:cubicBezTo>
                      <a:pt x="2841056" y="2092288"/>
                      <a:pt x="2839649" y="2095805"/>
                      <a:pt x="2837609" y="2098619"/>
                    </a:cubicBezTo>
                    <a:cubicBezTo>
                      <a:pt x="2836625" y="2100096"/>
                      <a:pt x="2835640" y="2101573"/>
                      <a:pt x="2834655" y="2103120"/>
                    </a:cubicBezTo>
                    <a:lnTo>
                      <a:pt x="2833178" y="2105441"/>
                    </a:lnTo>
                    <a:lnTo>
                      <a:pt x="2832404" y="2106637"/>
                    </a:lnTo>
                    <a:lnTo>
                      <a:pt x="2832052" y="2107200"/>
                    </a:lnTo>
                    <a:cubicBezTo>
                      <a:pt x="2831490" y="2107903"/>
                      <a:pt x="2832756" y="2106356"/>
                      <a:pt x="2832615" y="2106567"/>
                    </a:cubicBezTo>
                    <a:lnTo>
                      <a:pt x="2832474" y="2106708"/>
                    </a:lnTo>
                    <a:lnTo>
                      <a:pt x="2832193" y="2107059"/>
                    </a:lnTo>
                    <a:cubicBezTo>
                      <a:pt x="2820798" y="2120283"/>
                      <a:pt x="2808841" y="2136320"/>
                      <a:pt x="2795336" y="2149403"/>
                    </a:cubicBezTo>
                    <a:cubicBezTo>
                      <a:pt x="2782393" y="2163330"/>
                      <a:pt x="2766919" y="2178101"/>
                      <a:pt x="2751163" y="2193294"/>
                    </a:cubicBezTo>
                    <a:cubicBezTo>
                      <a:pt x="2743145" y="2201032"/>
                      <a:pt x="2735056" y="2208839"/>
                      <a:pt x="2726826" y="2216787"/>
                    </a:cubicBezTo>
                    <a:cubicBezTo>
                      <a:pt x="2719300" y="2224243"/>
                      <a:pt x="2710297" y="2232262"/>
                      <a:pt x="2701926" y="2240069"/>
                    </a:cubicBezTo>
                    <a:cubicBezTo>
                      <a:pt x="2693486" y="2248158"/>
                      <a:pt x="2684764" y="2255333"/>
                      <a:pt x="2676042" y="2262859"/>
                    </a:cubicBezTo>
                    <a:cubicBezTo>
                      <a:pt x="2667390" y="2270315"/>
                      <a:pt x="2658457" y="2277771"/>
                      <a:pt x="2649243" y="2285226"/>
                    </a:cubicBezTo>
                    <a:cubicBezTo>
                      <a:pt x="2631166" y="2300138"/>
                      <a:pt x="2612667" y="2314980"/>
                      <a:pt x="2595012" y="2330313"/>
                    </a:cubicBezTo>
                    <a:cubicBezTo>
                      <a:pt x="2586290" y="2338121"/>
                      <a:pt x="2577286" y="2345436"/>
                      <a:pt x="2568987" y="2353455"/>
                    </a:cubicBezTo>
                    <a:cubicBezTo>
                      <a:pt x="2560687" y="2361474"/>
                      <a:pt x="2552598" y="2369422"/>
                      <a:pt x="2544579" y="2377229"/>
                    </a:cubicBezTo>
                    <a:cubicBezTo>
                      <a:pt x="2537123" y="2385600"/>
                      <a:pt x="2529808" y="2393899"/>
                      <a:pt x="2522704" y="2401988"/>
                    </a:cubicBezTo>
                    <a:cubicBezTo>
                      <a:pt x="2518976" y="2405857"/>
                      <a:pt x="2515881" y="2410288"/>
                      <a:pt x="2512857" y="2414579"/>
                    </a:cubicBezTo>
                    <a:cubicBezTo>
                      <a:pt x="2509762" y="2418870"/>
                      <a:pt x="2506737" y="2423090"/>
                      <a:pt x="2503712" y="2427310"/>
                    </a:cubicBezTo>
                    <a:cubicBezTo>
                      <a:pt x="2500688" y="2431531"/>
                      <a:pt x="2497734" y="2435681"/>
                      <a:pt x="2494780" y="2439760"/>
                    </a:cubicBezTo>
                    <a:cubicBezTo>
                      <a:pt x="2492247" y="2443980"/>
                      <a:pt x="2489785" y="2448130"/>
                      <a:pt x="2487324" y="2452210"/>
                    </a:cubicBezTo>
                    <a:cubicBezTo>
                      <a:pt x="2482470" y="2460440"/>
                      <a:pt x="2477617" y="2468177"/>
                      <a:pt x="2473326" y="2475985"/>
                    </a:cubicBezTo>
                    <a:cubicBezTo>
                      <a:pt x="2469247" y="2483862"/>
                      <a:pt x="2465308" y="2491459"/>
                      <a:pt x="2461509" y="2498704"/>
                    </a:cubicBezTo>
                    <a:cubicBezTo>
                      <a:pt x="2457641" y="2505808"/>
                      <a:pt x="2454265" y="2512701"/>
                      <a:pt x="2451521" y="2519383"/>
                    </a:cubicBezTo>
                    <a:cubicBezTo>
                      <a:pt x="2445894" y="2532677"/>
                      <a:pt x="2440126" y="2543861"/>
                      <a:pt x="2436891" y="2553638"/>
                    </a:cubicBezTo>
                    <a:cubicBezTo>
                      <a:pt x="2429716" y="2572981"/>
                      <a:pt x="2425637" y="2584024"/>
                      <a:pt x="2425637" y="2584024"/>
                    </a:cubicBezTo>
                    <a:cubicBezTo>
                      <a:pt x="2425637" y="2584024"/>
                      <a:pt x="2430420" y="2573263"/>
                      <a:pt x="2438860" y="2554482"/>
                    </a:cubicBezTo>
                    <a:cubicBezTo>
                      <a:pt x="2442799" y="2544987"/>
                      <a:pt x="2449200" y="2534225"/>
                      <a:pt x="2455671" y="2521423"/>
                    </a:cubicBezTo>
                    <a:cubicBezTo>
                      <a:pt x="2458837" y="2515022"/>
                      <a:pt x="2462635" y="2508410"/>
                      <a:pt x="2466925" y="2501658"/>
                    </a:cubicBezTo>
                    <a:cubicBezTo>
                      <a:pt x="2471076" y="2494835"/>
                      <a:pt x="2475436" y="2487661"/>
                      <a:pt x="2479938" y="2480205"/>
                    </a:cubicBezTo>
                    <a:cubicBezTo>
                      <a:pt x="2484651" y="2472819"/>
                      <a:pt x="2490137" y="2465363"/>
                      <a:pt x="2495483" y="2457486"/>
                    </a:cubicBezTo>
                    <a:cubicBezTo>
                      <a:pt x="2498156" y="2453547"/>
                      <a:pt x="2500969" y="2449608"/>
                      <a:pt x="2503712" y="2445528"/>
                    </a:cubicBezTo>
                    <a:cubicBezTo>
                      <a:pt x="2506807" y="2441800"/>
                      <a:pt x="2509902" y="2438072"/>
                      <a:pt x="2512997" y="2434274"/>
                    </a:cubicBezTo>
                    <a:cubicBezTo>
                      <a:pt x="2516162" y="2430405"/>
                      <a:pt x="2519398" y="2426537"/>
                      <a:pt x="2522634" y="2422598"/>
                    </a:cubicBezTo>
                    <a:cubicBezTo>
                      <a:pt x="2525869" y="2418659"/>
                      <a:pt x="2529034" y="2414649"/>
                      <a:pt x="2532973" y="2411062"/>
                    </a:cubicBezTo>
                    <a:cubicBezTo>
                      <a:pt x="2540429" y="2403677"/>
                      <a:pt x="2547955" y="2396221"/>
                      <a:pt x="2555693" y="2388554"/>
                    </a:cubicBezTo>
                    <a:cubicBezTo>
                      <a:pt x="2563993" y="2381520"/>
                      <a:pt x="2572433" y="2374345"/>
                      <a:pt x="2580944" y="2367101"/>
                    </a:cubicBezTo>
                    <a:cubicBezTo>
                      <a:pt x="2589455" y="2359856"/>
                      <a:pt x="2598810" y="2353244"/>
                      <a:pt x="2607884" y="2346210"/>
                    </a:cubicBezTo>
                    <a:cubicBezTo>
                      <a:pt x="2626242" y="2332353"/>
                      <a:pt x="2645374" y="2318919"/>
                      <a:pt x="2664577" y="2305132"/>
                    </a:cubicBezTo>
                    <a:cubicBezTo>
                      <a:pt x="2674213" y="2298380"/>
                      <a:pt x="2683779" y="2291416"/>
                      <a:pt x="2693415" y="2284171"/>
                    </a:cubicBezTo>
                    <a:cubicBezTo>
                      <a:pt x="2702981" y="2276997"/>
                      <a:pt x="2712758" y="2269963"/>
                      <a:pt x="2721551" y="2262578"/>
                    </a:cubicBezTo>
                    <a:cubicBezTo>
                      <a:pt x="2730624" y="2255122"/>
                      <a:pt x="2739276" y="2248369"/>
                      <a:pt x="2748490" y="2240491"/>
                    </a:cubicBezTo>
                    <a:cubicBezTo>
                      <a:pt x="2757142" y="2233176"/>
                      <a:pt x="2765653" y="2226002"/>
                      <a:pt x="2774094" y="2218968"/>
                    </a:cubicBezTo>
                    <a:cubicBezTo>
                      <a:pt x="2791045" y="2204619"/>
                      <a:pt x="2807504" y="2190973"/>
                      <a:pt x="2823190" y="2176202"/>
                    </a:cubicBezTo>
                    <a:cubicBezTo>
                      <a:pt x="2839579" y="2161994"/>
                      <a:pt x="2851466" y="2147926"/>
                      <a:pt x="2864056" y="2135195"/>
                    </a:cubicBezTo>
                    <a:lnTo>
                      <a:pt x="2864338" y="2134913"/>
                    </a:lnTo>
                    <a:lnTo>
                      <a:pt x="2865252" y="2133858"/>
                    </a:lnTo>
                    <a:lnTo>
                      <a:pt x="2865815" y="2133085"/>
                    </a:lnTo>
                    <a:lnTo>
                      <a:pt x="2866940" y="2131537"/>
                    </a:lnTo>
                    <a:lnTo>
                      <a:pt x="2869261" y="2128512"/>
                    </a:lnTo>
                    <a:cubicBezTo>
                      <a:pt x="2870739" y="2126543"/>
                      <a:pt x="2872286" y="2124503"/>
                      <a:pt x="2873763" y="2122604"/>
                    </a:cubicBezTo>
                    <a:cubicBezTo>
                      <a:pt x="2876788" y="2118735"/>
                      <a:pt x="2878898" y="2114585"/>
                      <a:pt x="2881360" y="2110717"/>
                    </a:cubicBezTo>
                    <a:cubicBezTo>
                      <a:pt x="2883892" y="2106848"/>
                      <a:pt x="2885791" y="2102980"/>
                      <a:pt x="2887690" y="2099181"/>
                    </a:cubicBezTo>
                    <a:cubicBezTo>
                      <a:pt x="2889589" y="2095453"/>
                      <a:pt x="2891559" y="2091725"/>
                      <a:pt x="2893036" y="2088279"/>
                    </a:cubicBezTo>
                    <a:cubicBezTo>
                      <a:pt x="2899507" y="2074070"/>
                      <a:pt x="2903798" y="2062254"/>
                      <a:pt x="2907666" y="2052828"/>
                    </a:cubicBezTo>
                    <a:cubicBezTo>
                      <a:pt x="2908088" y="2051843"/>
                      <a:pt x="2908440" y="2050999"/>
                      <a:pt x="2908792" y="2050085"/>
                    </a:cubicBezTo>
                    <a:cubicBezTo>
                      <a:pt x="2918709" y="2050577"/>
                      <a:pt x="2928698" y="2050788"/>
                      <a:pt x="2938686" y="2050788"/>
                    </a:cubicBezTo>
                    <a:cubicBezTo>
                      <a:pt x="2938404" y="2054657"/>
                      <a:pt x="2938123" y="2058807"/>
                      <a:pt x="2937349" y="2063590"/>
                    </a:cubicBezTo>
                    <a:cubicBezTo>
                      <a:pt x="2936575" y="2069780"/>
                      <a:pt x="2935520" y="2076392"/>
                      <a:pt x="2933973" y="2083426"/>
                    </a:cubicBezTo>
                    <a:cubicBezTo>
                      <a:pt x="2932707" y="2090530"/>
                      <a:pt x="2930456" y="2097774"/>
                      <a:pt x="2928557" y="2105441"/>
                    </a:cubicBezTo>
                    <a:cubicBezTo>
                      <a:pt x="2926095" y="2112968"/>
                      <a:pt x="2923774" y="2120916"/>
                      <a:pt x="2920679" y="2128794"/>
                    </a:cubicBezTo>
                    <a:cubicBezTo>
                      <a:pt x="2917865" y="2136742"/>
                      <a:pt x="2914348" y="2144690"/>
                      <a:pt x="2910972" y="2152709"/>
                    </a:cubicBezTo>
                    <a:cubicBezTo>
                      <a:pt x="2896764" y="2184502"/>
                      <a:pt x="2879320" y="2215732"/>
                      <a:pt x="2866800" y="2239436"/>
                    </a:cubicBezTo>
                    <a:cubicBezTo>
                      <a:pt x="2854209" y="2263070"/>
                      <a:pt x="2846401" y="2279177"/>
                      <a:pt x="2846401" y="2279177"/>
                    </a:cubicBezTo>
                    <a:cubicBezTo>
                      <a:pt x="2846401" y="2279177"/>
                      <a:pt x="2856882" y="2264758"/>
                      <a:pt x="2873411" y="2243727"/>
                    </a:cubicBezTo>
                    <a:cubicBezTo>
                      <a:pt x="2889800" y="2222625"/>
                      <a:pt x="2912449" y="2195123"/>
                      <a:pt x="2932988" y="2164948"/>
                    </a:cubicBezTo>
                    <a:cubicBezTo>
                      <a:pt x="2937982" y="2157281"/>
                      <a:pt x="2943046" y="2149684"/>
                      <a:pt x="2947619" y="2141736"/>
                    </a:cubicBezTo>
                    <a:cubicBezTo>
                      <a:pt x="2952402" y="2133999"/>
                      <a:pt x="2956411" y="2125910"/>
                      <a:pt x="2960561" y="2118173"/>
                    </a:cubicBezTo>
                    <a:cubicBezTo>
                      <a:pt x="2964218" y="2110225"/>
                      <a:pt x="2968157" y="2102558"/>
                      <a:pt x="2970971" y="2094891"/>
                    </a:cubicBezTo>
                    <a:cubicBezTo>
                      <a:pt x="2974136" y="2087364"/>
                      <a:pt x="2976668" y="2080049"/>
                      <a:pt x="2978849" y="2073226"/>
                    </a:cubicBezTo>
                    <a:cubicBezTo>
                      <a:pt x="2981240" y="2066544"/>
                      <a:pt x="2982788" y="2059792"/>
                      <a:pt x="2984335" y="2053883"/>
                    </a:cubicBezTo>
                    <a:cubicBezTo>
                      <a:pt x="2984828" y="2051984"/>
                      <a:pt x="2985250" y="2050226"/>
                      <a:pt x="2985672" y="2048467"/>
                    </a:cubicBezTo>
                    <a:cubicBezTo>
                      <a:pt x="2986867" y="2048326"/>
                      <a:pt x="2988133" y="2048256"/>
                      <a:pt x="2989329" y="2048115"/>
                    </a:cubicBezTo>
                    <a:cubicBezTo>
                      <a:pt x="3000935" y="2046920"/>
                      <a:pt x="3012260" y="2044880"/>
                      <a:pt x="3023514" y="2042348"/>
                    </a:cubicBezTo>
                    <a:lnTo>
                      <a:pt x="3065084" y="2030742"/>
                    </a:lnTo>
                    <a:cubicBezTo>
                      <a:pt x="3072188" y="2028491"/>
                      <a:pt x="3079292" y="2026100"/>
                      <a:pt x="3086326" y="2023708"/>
                    </a:cubicBezTo>
                    <a:cubicBezTo>
                      <a:pt x="3102363" y="2035455"/>
                      <a:pt x="3120370" y="2044458"/>
                      <a:pt x="3139150" y="2048749"/>
                    </a:cubicBezTo>
                    <a:cubicBezTo>
                      <a:pt x="3140416" y="2049311"/>
                      <a:pt x="3141823" y="2049733"/>
                      <a:pt x="3143370" y="2050015"/>
                    </a:cubicBezTo>
                    <a:cubicBezTo>
                      <a:pt x="3145129" y="2050296"/>
                      <a:pt x="3146958" y="2050437"/>
                      <a:pt x="3148716" y="2050718"/>
                    </a:cubicBezTo>
                    <a:lnTo>
                      <a:pt x="3148716" y="2050718"/>
                    </a:lnTo>
                    <a:cubicBezTo>
                      <a:pt x="3148716" y="2050718"/>
                      <a:pt x="3149138" y="2050718"/>
                      <a:pt x="3149349" y="2050788"/>
                    </a:cubicBezTo>
                    <a:cubicBezTo>
                      <a:pt x="3217577" y="2060706"/>
                      <a:pt x="3290448" y="2052687"/>
                      <a:pt x="3358747" y="2048889"/>
                    </a:cubicBezTo>
                    <a:cubicBezTo>
                      <a:pt x="3386320" y="2047342"/>
                      <a:pt x="3413963" y="2045583"/>
                      <a:pt x="3441535" y="2043614"/>
                    </a:cubicBezTo>
                    <a:cubicBezTo>
                      <a:pt x="3460808" y="2042207"/>
                      <a:pt x="3469741" y="2028350"/>
                      <a:pt x="3478885" y="2013368"/>
                    </a:cubicBezTo>
                    <a:cubicBezTo>
                      <a:pt x="3531498" y="2015830"/>
                      <a:pt x="3584815" y="2012173"/>
                      <a:pt x="3636865" y="2005842"/>
                    </a:cubicBezTo>
                    <a:cubicBezTo>
                      <a:pt x="3741599" y="1993111"/>
                      <a:pt x="3849639" y="1965046"/>
                      <a:pt x="3935241" y="1900757"/>
                    </a:cubicBezTo>
                    <a:cubicBezTo>
                      <a:pt x="3935944" y="1900194"/>
                      <a:pt x="3936577" y="1899561"/>
                      <a:pt x="3937210" y="1898998"/>
                    </a:cubicBezTo>
                    <a:cubicBezTo>
                      <a:pt x="3937914" y="1898576"/>
                      <a:pt x="3938617" y="1898154"/>
                      <a:pt x="3939321" y="1897662"/>
                    </a:cubicBezTo>
                    <a:cubicBezTo>
                      <a:pt x="4101380" y="1770068"/>
                      <a:pt x="4048838" y="1502289"/>
                      <a:pt x="3897399" y="1390592"/>
                    </a:cubicBezTo>
                    <a:close/>
                    <a:moveTo>
                      <a:pt x="3559000" y="902302"/>
                    </a:moveTo>
                    <a:cubicBezTo>
                      <a:pt x="3559000" y="902302"/>
                      <a:pt x="3558508" y="901739"/>
                      <a:pt x="3558227" y="901458"/>
                    </a:cubicBezTo>
                    <a:cubicBezTo>
                      <a:pt x="3554006" y="896393"/>
                      <a:pt x="3558227" y="897800"/>
                      <a:pt x="3559000" y="902302"/>
                    </a:cubicBezTo>
                    <a:close/>
                    <a:moveTo>
                      <a:pt x="2739557" y="444820"/>
                    </a:moveTo>
                    <a:cubicBezTo>
                      <a:pt x="2788161" y="451784"/>
                      <a:pt x="2837609" y="452276"/>
                      <a:pt x="2886565" y="455090"/>
                    </a:cubicBezTo>
                    <a:cubicBezTo>
                      <a:pt x="3015636" y="462546"/>
                      <a:pt x="3153148" y="476121"/>
                      <a:pt x="3265900" y="544701"/>
                    </a:cubicBezTo>
                    <a:cubicBezTo>
                      <a:pt x="3357410" y="600339"/>
                      <a:pt x="3426483" y="688825"/>
                      <a:pt x="3474383" y="783360"/>
                    </a:cubicBezTo>
                    <a:cubicBezTo>
                      <a:pt x="3490702" y="815715"/>
                      <a:pt x="3504136" y="849618"/>
                      <a:pt x="3513632" y="884647"/>
                    </a:cubicBezTo>
                    <a:cubicBezTo>
                      <a:pt x="3489998" y="874096"/>
                      <a:pt x="3459683" y="861928"/>
                      <a:pt x="3428311" y="852784"/>
                    </a:cubicBezTo>
                    <a:cubicBezTo>
                      <a:pt x="3419519" y="850462"/>
                      <a:pt x="3410868" y="847930"/>
                      <a:pt x="3402146" y="846172"/>
                    </a:cubicBezTo>
                    <a:cubicBezTo>
                      <a:pt x="3393494" y="844062"/>
                      <a:pt x="3384842" y="842655"/>
                      <a:pt x="3376542" y="841318"/>
                    </a:cubicBezTo>
                    <a:cubicBezTo>
                      <a:pt x="3368172" y="840193"/>
                      <a:pt x="3360083" y="839138"/>
                      <a:pt x="3352346" y="838646"/>
                    </a:cubicBezTo>
                    <a:cubicBezTo>
                      <a:pt x="3344609" y="838224"/>
                      <a:pt x="3337364" y="837731"/>
                      <a:pt x="3330611" y="838013"/>
                    </a:cubicBezTo>
                    <a:cubicBezTo>
                      <a:pt x="3327235" y="838013"/>
                      <a:pt x="3324070" y="838083"/>
                      <a:pt x="3320975" y="838153"/>
                    </a:cubicBezTo>
                    <a:cubicBezTo>
                      <a:pt x="3317951" y="838435"/>
                      <a:pt x="3315067" y="838646"/>
                      <a:pt x="3312323" y="838857"/>
                    </a:cubicBezTo>
                    <a:cubicBezTo>
                      <a:pt x="3306907" y="839279"/>
                      <a:pt x="3302195" y="839701"/>
                      <a:pt x="3298326" y="840474"/>
                    </a:cubicBezTo>
                    <a:cubicBezTo>
                      <a:pt x="3290659" y="841740"/>
                      <a:pt x="3286298" y="842514"/>
                      <a:pt x="3286298" y="842514"/>
                    </a:cubicBezTo>
                    <a:cubicBezTo>
                      <a:pt x="3286298" y="842514"/>
                      <a:pt x="3290730" y="842374"/>
                      <a:pt x="3298467" y="842233"/>
                    </a:cubicBezTo>
                    <a:cubicBezTo>
                      <a:pt x="3302335" y="842022"/>
                      <a:pt x="3306978" y="842233"/>
                      <a:pt x="3312323" y="842585"/>
                    </a:cubicBezTo>
                    <a:cubicBezTo>
                      <a:pt x="3314996" y="842725"/>
                      <a:pt x="3317810" y="842866"/>
                      <a:pt x="3320834" y="843077"/>
                    </a:cubicBezTo>
                    <a:cubicBezTo>
                      <a:pt x="3323789" y="843429"/>
                      <a:pt x="3326954" y="843851"/>
                      <a:pt x="3330189" y="844273"/>
                    </a:cubicBezTo>
                    <a:cubicBezTo>
                      <a:pt x="3336731" y="844906"/>
                      <a:pt x="3343694" y="846453"/>
                      <a:pt x="3351010" y="847860"/>
                    </a:cubicBezTo>
                    <a:cubicBezTo>
                      <a:pt x="3358325" y="849407"/>
                      <a:pt x="3365921" y="851518"/>
                      <a:pt x="3373799" y="853768"/>
                    </a:cubicBezTo>
                    <a:cubicBezTo>
                      <a:pt x="3381607" y="856230"/>
                      <a:pt x="3389555" y="858762"/>
                      <a:pt x="3397503" y="861928"/>
                    </a:cubicBezTo>
                    <a:cubicBezTo>
                      <a:pt x="3405522" y="864741"/>
                      <a:pt x="3413470" y="868399"/>
                      <a:pt x="3421418" y="871775"/>
                    </a:cubicBezTo>
                    <a:cubicBezTo>
                      <a:pt x="3453000" y="886124"/>
                      <a:pt x="3482965" y="903849"/>
                      <a:pt x="3504910" y="917987"/>
                    </a:cubicBezTo>
                    <a:cubicBezTo>
                      <a:pt x="3516024" y="925021"/>
                      <a:pt x="3524816" y="931000"/>
                      <a:pt x="3531287" y="935291"/>
                    </a:cubicBezTo>
                    <a:cubicBezTo>
                      <a:pt x="3534593" y="937541"/>
                      <a:pt x="3537196" y="939300"/>
                      <a:pt x="3538884" y="940425"/>
                    </a:cubicBezTo>
                    <a:cubicBezTo>
                      <a:pt x="3544862" y="947178"/>
                      <a:pt x="3550841" y="953790"/>
                      <a:pt x="3556961" y="960401"/>
                    </a:cubicBezTo>
                    <a:cubicBezTo>
                      <a:pt x="3620547" y="1029755"/>
                      <a:pt x="3684906" y="1098546"/>
                      <a:pt x="3742092" y="1173457"/>
                    </a:cubicBezTo>
                    <a:cubicBezTo>
                      <a:pt x="3771915" y="1212495"/>
                      <a:pt x="3799839" y="1253361"/>
                      <a:pt x="3822137" y="1297182"/>
                    </a:cubicBezTo>
                    <a:cubicBezTo>
                      <a:pt x="3831140" y="1314907"/>
                      <a:pt x="3844574" y="1343957"/>
                      <a:pt x="3846263" y="1364988"/>
                    </a:cubicBezTo>
                    <a:cubicBezTo>
                      <a:pt x="3796252" y="1348529"/>
                      <a:pt x="3738997" y="1349444"/>
                      <a:pt x="3688142" y="1349725"/>
                    </a:cubicBezTo>
                    <a:cubicBezTo>
                      <a:pt x="3590582" y="1350217"/>
                      <a:pt x="3492952" y="1359924"/>
                      <a:pt x="3396308" y="1372022"/>
                    </a:cubicBezTo>
                    <a:cubicBezTo>
                      <a:pt x="3357340" y="1376946"/>
                      <a:pt x="3318443" y="1382432"/>
                      <a:pt x="3279686" y="1388622"/>
                    </a:cubicBezTo>
                    <a:cubicBezTo>
                      <a:pt x="3229887" y="1384753"/>
                      <a:pt x="3188528" y="1373148"/>
                      <a:pt x="3154765" y="1356196"/>
                    </a:cubicBezTo>
                    <a:cubicBezTo>
                      <a:pt x="3156102" y="1353172"/>
                      <a:pt x="3157157" y="1349866"/>
                      <a:pt x="3158986" y="1346771"/>
                    </a:cubicBezTo>
                    <a:cubicBezTo>
                      <a:pt x="3160814" y="1343605"/>
                      <a:pt x="3162714" y="1340300"/>
                      <a:pt x="3164613" y="1336923"/>
                    </a:cubicBezTo>
                    <a:cubicBezTo>
                      <a:pt x="3166371" y="1333406"/>
                      <a:pt x="3168903" y="1330171"/>
                      <a:pt x="3171295" y="1326865"/>
                    </a:cubicBezTo>
                    <a:cubicBezTo>
                      <a:pt x="3173827" y="1323559"/>
                      <a:pt x="3176078" y="1319901"/>
                      <a:pt x="3178891" y="1316666"/>
                    </a:cubicBezTo>
                    <a:cubicBezTo>
                      <a:pt x="3184659" y="1310124"/>
                      <a:pt x="3190497" y="1303231"/>
                      <a:pt x="3197461" y="1297112"/>
                    </a:cubicBezTo>
                    <a:cubicBezTo>
                      <a:pt x="3203932" y="1290500"/>
                      <a:pt x="3211669" y="1284943"/>
                      <a:pt x="3218984" y="1278894"/>
                    </a:cubicBezTo>
                    <a:cubicBezTo>
                      <a:pt x="3226862" y="1273619"/>
                      <a:pt x="3234529" y="1267781"/>
                      <a:pt x="3242759" y="1263279"/>
                    </a:cubicBezTo>
                    <a:cubicBezTo>
                      <a:pt x="3250777" y="1258215"/>
                      <a:pt x="3259148" y="1254135"/>
                      <a:pt x="3267166" y="1250055"/>
                    </a:cubicBezTo>
                    <a:cubicBezTo>
                      <a:pt x="3275325" y="1246187"/>
                      <a:pt x="3283344" y="1242670"/>
                      <a:pt x="3291081" y="1239645"/>
                    </a:cubicBezTo>
                    <a:cubicBezTo>
                      <a:pt x="3298889" y="1236832"/>
                      <a:pt x="3306204" y="1233807"/>
                      <a:pt x="3313238" y="1231908"/>
                    </a:cubicBezTo>
                    <a:cubicBezTo>
                      <a:pt x="3320201" y="1229727"/>
                      <a:pt x="3326602" y="1227828"/>
                      <a:pt x="3332370" y="1226562"/>
                    </a:cubicBezTo>
                    <a:cubicBezTo>
                      <a:pt x="3338138" y="1225226"/>
                      <a:pt x="3343132" y="1223819"/>
                      <a:pt x="3347422" y="1223256"/>
                    </a:cubicBezTo>
                    <a:cubicBezTo>
                      <a:pt x="3355793" y="1221779"/>
                      <a:pt x="3360646" y="1220935"/>
                      <a:pt x="3360646" y="1220935"/>
                    </a:cubicBezTo>
                    <a:cubicBezTo>
                      <a:pt x="3360646" y="1220935"/>
                      <a:pt x="3355793" y="1221287"/>
                      <a:pt x="3347211" y="1221990"/>
                    </a:cubicBezTo>
                    <a:cubicBezTo>
                      <a:pt x="3342921" y="1222201"/>
                      <a:pt x="3337786" y="1223045"/>
                      <a:pt x="3331877" y="1223889"/>
                    </a:cubicBezTo>
                    <a:cubicBezTo>
                      <a:pt x="3325899" y="1224593"/>
                      <a:pt x="3319287" y="1225859"/>
                      <a:pt x="3312042" y="1227406"/>
                    </a:cubicBezTo>
                    <a:cubicBezTo>
                      <a:pt x="3304727" y="1228672"/>
                      <a:pt x="3297060" y="1230923"/>
                      <a:pt x="3288830" y="1233033"/>
                    </a:cubicBezTo>
                    <a:cubicBezTo>
                      <a:pt x="3280671" y="1235355"/>
                      <a:pt x="3272160" y="1238168"/>
                      <a:pt x="3263438" y="1241263"/>
                    </a:cubicBezTo>
                    <a:cubicBezTo>
                      <a:pt x="3254787" y="1244639"/>
                      <a:pt x="3245783" y="1248086"/>
                      <a:pt x="3236991" y="1252447"/>
                    </a:cubicBezTo>
                    <a:cubicBezTo>
                      <a:pt x="3227988" y="1256386"/>
                      <a:pt x="3219406" y="1261591"/>
                      <a:pt x="3210614" y="1266374"/>
                    </a:cubicBezTo>
                    <a:cubicBezTo>
                      <a:pt x="3202244" y="1271931"/>
                      <a:pt x="3193522" y="1277065"/>
                      <a:pt x="3185855" y="1283466"/>
                    </a:cubicBezTo>
                    <a:cubicBezTo>
                      <a:pt x="3177766" y="1289304"/>
                      <a:pt x="3170662" y="1296197"/>
                      <a:pt x="3163628" y="1302809"/>
                    </a:cubicBezTo>
                    <a:cubicBezTo>
                      <a:pt x="3160111" y="1306115"/>
                      <a:pt x="3157157" y="1309913"/>
                      <a:pt x="3153992" y="1313290"/>
                    </a:cubicBezTo>
                    <a:cubicBezTo>
                      <a:pt x="3150897" y="1316806"/>
                      <a:pt x="3147802" y="1320183"/>
                      <a:pt x="3145340" y="1323911"/>
                    </a:cubicBezTo>
                    <a:cubicBezTo>
                      <a:pt x="3142737" y="1327568"/>
                      <a:pt x="3140205" y="1331156"/>
                      <a:pt x="3137743" y="1334602"/>
                    </a:cubicBezTo>
                    <a:cubicBezTo>
                      <a:pt x="3136899" y="1335798"/>
                      <a:pt x="3136196" y="1337064"/>
                      <a:pt x="3135493" y="1338400"/>
                    </a:cubicBezTo>
                    <a:cubicBezTo>
                      <a:pt x="3134860" y="1332140"/>
                      <a:pt x="3134086" y="1325669"/>
                      <a:pt x="3134227" y="1319128"/>
                    </a:cubicBezTo>
                    <a:cubicBezTo>
                      <a:pt x="3133945" y="1311461"/>
                      <a:pt x="3134438" y="1303724"/>
                      <a:pt x="3135071" y="1295846"/>
                    </a:cubicBezTo>
                    <a:cubicBezTo>
                      <a:pt x="3136126" y="1288179"/>
                      <a:pt x="3136970" y="1280230"/>
                      <a:pt x="3139010" y="1272775"/>
                    </a:cubicBezTo>
                    <a:cubicBezTo>
                      <a:pt x="3140557" y="1265108"/>
                      <a:pt x="3143230" y="1257933"/>
                      <a:pt x="3145551" y="1250829"/>
                    </a:cubicBezTo>
                    <a:cubicBezTo>
                      <a:pt x="3148646" y="1244076"/>
                      <a:pt x="3151037" y="1237043"/>
                      <a:pt x="3154695" y="1231134"/>
                    </a:cubicBezTo>
                    <a:cubicBezTo>
                      <a:pt x="3156383" y="1228110"/>
                      <a:pt x="3158001" y="1225085"/>
                      <a:pt x="3159619" y="1222272"/>
                    </a:cubicBezTo>
                    <a:cubicBezTo>
                      <a:pt x="3161448" y="1219528"/>
                      <a:pt x="3163206" y="1216926"/>
                      <a:pt x="3164964" y="1214394"/>
                    </a:cubicBezTo>
                    <a:cubicBezTo>
                      <a:pt x="3168270" y="1209189"/>
                      <a:pt x="3171928" y="1204898"/>
                      <a:pt x="3175093" y="1201029"/>
                    </a:cubicBezTo>
                    <a:cubicBezTo>
                      <a:pt x="3178188" y="1197020"/>
                      <a:pt x="3181142" y="1193785"/>
                      <a:pt x="3183745" y="1191323"/>
                    </a:cubicBezTo>
                    <a:cubicBezTo>
                      <a:pt x="3188879" y="1186118"/>
                      <a:pt x="3191763" y="1183163"/>
                      <a:pt x="3191763" y="1183163"/>
                    </a:cubicBezTo>
                    <a:cubicBezTo>
                      <a:pt x="3191763" y="1183163"/>
                      <a:pt x="3188317" y="1185555"/>
                      <a:pt x="3182338" y="1189705"/>
                    </a:cubicBezTo>
                    <a:cubicBezTo>
                      <a:pt x="3179243" y="1191745"/>
                      <a:pt x="3175656" y="1194347"/>
                      <a:pt x="3171787" y="1197794"/>
                    </a:cubicBezTo>
                    <a:cubicBezTo>
                      <a:pt x="3167848" y="1201100"/>
                      <a:pt x="3163206" y="1204757"/>
                      <a:pt x="3158915" y="1209400"/>
                    </a:cubicBezTo>
                    <a:cubicBezTo>
                      <a:pt x="3156665" y="1211650"/>
                      <a:pt x="3154273" y="1214042"/>
                      <a:pt x="3151881" y="1216504"/>
                    </a:cubicBezTo>
                    <a:cubicBezTo>
                      <a:pt x="3149631" y="1219177"/>
                      <a:pt x="3147380" y="1221920"/>
                      <a:pt x="3144988" y="1224733"/>
                    </a:cubicBezTo>
                    <a:cubicBezTo>
                      <a:pt x="3139994" y="1230290"/>
                      <a:pt x="3136055" y="1237043"/>
                      <a:pt x="3131343" y="1243795"/>
                    </a:cubicBezTo>
                    <a:cubicBezTo>
                      <a:pt x="3127404" y="1250899"/>
                      <a:pt x="3122902" y="1258215"/>
                      <a:pt x="3119666" y="1266233"/>
                    </a:cubicBezTo>
                    <a:cubicBezTo>
                      <a:pt x="3115868" y="1274041"/>
                      <a:pt x="3113266" y="1282481"/>
                      <a:pt x="3110452" y="1290922"/>
                    </a:cubicBezTo>
                    <a:cubicBezTo>
                      <a:pt x="3108131" y="1299433"/>
                      <a:pt x="3105810" y="1308085"/>
                      <a:pt x="3104544" y="1316736"/>
                    </a:cubicBezTo>
                    <a:cubicBezTo>
                      <a:pt x="3104192" y="1318635"/>
                      <a:pt x="3103981" y="1320464"/>
                      <a:pt x="3103700" y="1322363"/>
                    </a:cubicBezTo>
                    <a:cubicBezTo>
                      <a:pt x="3043982" y="1270875"/>
                      <a:pt x="3020630" y="1199130"/>
                      <a:pt x="3018871" y="1139483"/>
                    </a:cubicBezTo>
                    <a:cubicBezTo>
                      <a:pt x="3029211" y="1104947"/>
                      <a:pt x="3041942" y="1070059"/>
                      <a:pt x="3049750" y="1033624"/>
                    </a:cubicBezTo>
                    <a:cubicBezTo>
                      <a:pt x="3052141" y="1022792"/>
                      <a:pt x="3053830" y="1011538"/>
                      <a:pt x="3055166" y="1000705"/>
                    </a:cubicBezTo>
                    <a:cubicBezTo>
                      <a:pt x="3056291" y="989451"/>
                      <a:pt x="3056995" y="978408"/>
                      <a:pt x="3057135" y="967365"/>
                    </a:cubicBezTo>
                    <a:cubicBezTo>
                      <a:pt x="3057417" y="945279"/>
                      <a:pt x="3056010" y="923263"/>
                      <a:pt x="3053900" y="901458"/>
                    </a:cubicBezTo>
                    <a:lnTo>
                      <a:pt x="3052704" y="901458"/>
                    </a:lnTo>
                    <a:cubicBezTo>
                      <a:pt x="3052704" y="923403"/>
                      <a:pt x="3052001" y="945279"/>
                      <a:pt x="3049539" y="966873"/>
                    </a:cubicBezTo>
                    <a:cubicBezTo>
                      <a:pt x="3048414" y="977705"/>
                      <a:pt x="3046585" y="988396"/>
                      <a:pt x="3044545" y="998806"/>
                    </a:cubicBezTo>
                    <a:cubicBezTo>
                      <a:pt x="3042154" y="1009568"/>
                      <a:pt x="3039621" y="1019767"/>
                      <a:pt x="3036245" y="1030107"/>
                    </a:cubicBezTo>
                    <a:cubicBezTo>
                      <a:pt x="3023232" y="1071185"/>
                      <a:pt x="3003186" y="1109871"/>
                      <a:pt x="2987571" y="1152003"/>
                    </a:cubicBezTo>
                    <a:cubicBezTo>
                      <a:pt x="2983702" y="1162554"/>
                      <a:pt x="2979974" y="1173246"/>
                      <a:pt x="2977020" y="1184289"/>
                    </a:cubicBezTo>
                    <a:cubicBezTo>
                      <a:pt x="2975332" y="1189705"/>
                      <a:pt x="2974136" y="1195613"/>
                      <a:pt x="2972729" y="1201381"/>
                    </a:cubicBezTo>
                    <a:cubicBezTo>
                      <a:pt x="2971463" y="1207290"/>
                      <a:pt x="2970549" y="1211650"/>
                      <a:pt x="2969564" y="1218192"/>
                    </a:cubicBezTo>
                    <a:cubicBezTo>
                      <a:pt x="2968509" y="1225859"/>
                      <a:pt x="2968087" y="1233526"/>
                      <a:pt x="2967876" y="1241052"/>
                    </a:cubicBezTo>
                    <a:cubicBezTo>
                      <a:pt x="2966328" y="1235495"/>
                      <a:pt x="2964640" y="1229868"/>
                      <a:pt x="2962882" y="1224171"/>
                    </a:cubicBezTo>
                    <a:cubicBezTo>
                      <a:pt x="2956903" y="1204687"/>
                      <a:pt x="2949799" y="1184148"/>
                      <a:pt x="2940092" y="1163539"/>
                    </a:cubicBezTo>
                    <a:cubicBezTo>
                      <a:pt x="2935169" y="1153270"/>
                      <a:pt x="2929893" y="1143000"/>
                      <a:pt x="2923633" y="1132942"/>
                    </a:cubicBezTo>
                    <a:cubicBezTo>
                      <a:pt x="2920749" y="1127807"/>
                      <a:pt x="2917303" y="1122954"/>
                      <a:pt x="2913856" y="1118100"/>
                    </a:cubicBezTo>
                    <a:cubicBezTo>
                      <a:pt x="2910410" y="1113036"/>
                      <a:pt x="2907033" y="1108464"/>
                      <a:pt x="2903657" y="1104033"/>
                    </a:cubicBezTo>
                    <a:cubicBezTo>
                      <a:pt x="2890082" y="1085885"/>
                      <a:pt x="2876366" y="1067527"/>
                      <a:pt x="2862579" y="1049098"/>
                    </a:cubicBezTo>
                    <a:cubicBezTo>
                      <a:pt x="2835288" y="1012171"/>
                      <a:pt x="2808700" y="974891"/>
                      <a:pt x="2785840" y="938667"/>
                    </a:cubicBezTo>
                    <a:cubicBezTo>
                      <a:pt x="2762980" y="902443"/>
                      <a:pt x="2744129" y="867133"/>
                      <a:pt x="2731257" y="835410"/>
                    </a:cubicBezTo>
                    <a:cubicBezTo>
                      <a:pt x="2718245" y="803687"/>
                      <a:pt x="2711422" y="775763"/>
                      <a:pt x="2708538" y="755928"/>
                    </a:cubicBezTo>
                    <a:cubicBezTo>
                      <a:pt x="2706991" y="746010"/>
                      <a:pt x="2706358" y="738132"/>
                      <a:pt x="2706006" y="732786"/>
                    </a:cubicBezTo>
                    <a:cubicBezTo>
                      <a:pt x="2705725" y="727370"/>
                      <a:pt x="2705514" y="724557"/>
                      <a:pt x="2705514" y="724557"/>
                    </a:cubicBezTo>
                    <a:cubicBezTo>
                      <a:pt x="2705514" y="724557"/>
                      <a:pt x="2705514" y="727440"/>
                      <a:pt x="2705373" y="732857"/>
                    </a:cubicBezTo>
                    <a:cubicBezTo>
                      <a:pt x="2705373" y="738273"/>
                      <a:pt x="2705514" y="746221"/>
                      <a:pt x="2706287" y="756279"/>
                    </a:cubicBezTo>
                    <a:cubicBezTo>
                      <a:pt x="2707835" y="776396"/>
                      <a:pt x="2712758" y="805164"/>
                      <a:pt x="2723661" y="838294"/>
                    </a:cubicBezTo>
                    <a:cubicBezTo>
                      <a:pt x="2734423" y="871423"/>
                      <a:pt x="2751093" y="908703"/>
                      <a:pt x="2771772" y="946967"/>
                    </a:cubicBezTo>
                    <a:cubicBezTo>
                      <a:pt x="2792311" y="985301"/>
                      <a:pt x="2816578" y="1024831"/>
                      <a:pt x="2841408" y="1063799"/>
                    </a:cubicBezTo>
                    <a:cubicBezTo>
                      <a:pt x="2853928" y="1083212"/>
                      <a:pt x="2866378" y="1102556"/>
                      <a:pt x="2878687" y="1121617"/>
                    </a:cubicBezTo>
                    <a:cubicBezTo>
                      <a:pt x="2881852" y="1126400"/>
                      <a:pt x="2884877" y="1131113"/>
                      <a:pt x="2887409" y="1135544"/>
                    </a:cubicBezTo>
                    <a:cubicBezTo>
                      <a:pt x="2890082" y="1140046"/>
                      <a:pt x="2892895" y="1144477"/>
                      <a:pt x="2895146" y="1149260"/>
                    </a:cubicBezTo>
                    <a:cubicBezTo>
                      <a:pt x="2900070" y="1158475"/>
                      <a:pt x="2904149" y="1167970"/>
                      <a:pt x="2907948" y="1177466"/>
                    </a:cubicBezTo>
                    <a:cubicBezTo>
                      <a:pt x="2915403" y="1196457"/>
                      <a:pt x="2920749" y="1215871"/>
                      <a:pt x="2925110" y="1234510"/>
                    </a:cubicBezTo>
                    <a:cubicBezTo>
                      <a:pt x="2929471" y="1253221"/>
                      <a:pt x="2932988" y="1271227"/>
                      <a:pt x="2936013" y="1288108"/>
                    </a:cubicBezTo>
                    <a:cubicBezTo>
                      <a:pt x="2941077" y="1316314"/>
                      <a:pt x="2945579" y="1341003"/>
                      <a:pt x="2949799" y="1360346"/>
                    </a:cubicBezTo>
                    <a:cubicBezTo>
                      <a:pt x="2944031" y="1358236"/>
                      <a:pt x="2938334" y="1356407"/>
                      <a:pt x="2932636" y="1354930"/>
                    </a:cubicBezTo>
                    <a:lnTo>
                      <a:pt x="2916248" y="1308858"/>
                    </a:lnTo>
                    <a:cubicBezTo>
                      <a:pt x="2914630" y="1304638"/>
                      <a:pt x="2912520" y="1300347"/>
                      <a:pt x="2910691" y="1296127"/>
                    </a:cubicBezTo>
                    <a:lnTo>
                      <a:pt x="2904994" y="1283466"/>
                    </a:lnTo>
                    <a:lnTo>
                      <a:pt x="2893669" y="1258426"/>
                    </a:lnTo>
                    <a:cubicBezTo>
                      <a:pt x="2885088" y="1242529"/>
                      <a:pt x="2876577" y="1226773"/>
                      <a:pt x="2867995" y="1211158"/>
                    </a:cubicBezTo>
                    <a:lnTo>
                      <a:pt x="2840493" y="1165508"/>
                    </a:lnTo>
                    <a:lnTo>
                      <a:pt x="2840493" y="1165508"/>
                    </a:lnTo>
                    <a:cubicBezTo>
                      <a:pt x="2840493" y="1165508"/>
                      <a:pt x="2840493" y="1165368"/>
                      <a:pt x="2840493" y="1165368"/>
                    </a:cubicBezTo>
                    <a:lnTo>
                      <a:pt x="2838383" y="1166564"/>
                    </a:lnTo>
                    <a:lnTo>
                      <a:pt x="2854842" y="1216996"/>
                    </a:lnTo>
                    <a:lnTo>
                      <a:pt x="2868980" y="1267640"/>
                    </a:lnTo>
                    <a:lnTo>
                      <a:pt x="2874044" y="1292821"/>
                    </a:lnTo>
                    <a:lnTo>
                      <a:pt x="2876506" y="1305271"/>
                    </a:lnTo>
                    <a:cubicBezTo>
                      <a:pt x="2877280" y="1309421"/>
                      <a:pt x="2878265" y="1313430"/>
                      <a:pt x="2878898" y="1317721"/>
                    </a:cubicBezTo>
                    <a:lnTo>
                      <a:pt x="2882556" y="1349162"/>
                    </a:lnTo>
                    <a:cubicBezTo>
                      <a:pt x="2875029" y="1349444"/>
                      <a:pt x="2867503" y="1350358"/>
                      <a:pt x="2860118" y="1351765"/>
                    </a:cubicBezTo>
                    <a:cubicBezTo>
                      <a:pt x="2850059" y="1280512"/>
                      <a:pt x="2821994" y="1210666"/>
                      <a:pt x="2790975" y="1147009"/>
                    </a:cubicBezTo>
                    <a:cubicBezTo>
                      <a:pt x="2740401" y="1043260"/>
                      <a:pt x="2670977" y="948444"/>
                      <a:pt x="2594519" y="862350"/>
                    </a:cubicBezTo>
                    <a:cubicBezTo>
                      <a:pt x="2548096" y="810088"/>
                      <a:pt x="2497101" y="753958"/>
                      <a:pt x="2436188" y="718226"/>
                    </a:cubicBezTo>
                    <a:cubicBezTo>
                      <a:pt x="2383715" y="687418"/>
                      <a:pt x="2324349" y="631288"/>
                      <a:pt x="2306624" y="570867"/>
                    </a:cubicBezTo>
                    <a:cubicBezTo>
                      <a:pt x="2298606" y="543716"/>
                      <a:pt x="2290306" y="510517"/>
                      <a:pt x="2297480" y="482522"/>
                    </a:cubicBezTo>
                    <a:cubicBezTo>
                      <a:pt x="2298254" y="479497"/>
                      <a:pt x="2300083" y="477387"/>
                      <a:pt x="2302615" y="475910"/>
                    </a:cubicBezTo>
                    <a:cubicBezTo>
                      <a:pt x="2303037" y="475910"/>
                      <a:pt x="2303388" y="475910"/>
                      <a:pt x="2303811" y="475840"/>
                    </a:cubicBezTo>
                    <a:cubicBezTo>
                      <a:pt x="2317527" y="473730"/>
                      <a:pt x="2329836" y="474503"/>
                      <a:pt x="2341301" y="477247"/>
                    </a:cubicBezTo>
                    <a:cubicBezTo>
                      <a:pt x="2347069" y="478864"/>
                      <a:pt x="2352485" y="480693"/>
                      <a:pt x="2357127" y="482522"/>
                    </a:cubicBezTo>
                    <a:cubicBezTo>
                      <a:pt x="2390046" y="497012"/>
                      <a:pt x="2414594" y="528945"/>
                      <a:pt x="2439282" y="557925"/>
                    </a:cubicBezTo>
                    <a:cubicBezTo>
                      <a:pt x="2477476" y="602730"/>
                      <a:pt x="2521297" y="639377"/>
                      <a:pt x="2581296" y="647817"/>
                    </a:cubicBezTo>
                    <a:cubicBezTo>
                      <a:pt x="2581788" y="647817"/>
                      <a:pt x="2582210" y="647817"/>
                      <a:pt x="2582703" y="647888"/>
                    </a:cubicBezTo>
                    <a:cubicBezTo>
                      <a:pt x="2584039" y="648099"/>
                      <a:pt x="2585305" y="648380"/>
                      <a:pt x="2586642" y="648521"/>
                    </a:cubicBezTo>
                    <a:cubicBezTo>
                      <a:pt x="2592480" y="649294"/>
                      <a:pt x="2597755" y="646270"/>
                      <a:pt x="2601483" y="641839"/>
                    </a:cubicBezTo>
                    <a:cubicBezTo>
                      <a:pt x="2603945" y="639377"/>
                      <a:pt x="2605633" y="636141"/>
                      <a:pt x="2606336" y="632202"/>
                    </a:cubicBezTo>
                    <a:cubicBezTo>
                      <a:pt x="2606618" y="630936"/>
                      <a:pt x="2606758" y="629600"/>
                      <a:pt x="2606758" y="628404"/>
                    </a:cubicBezTo>
                    <a:cubicBezTo>
                      <a:pt x="2606758" y="621511"/>
                      <a:pt x="2606758" y="614618"/>
                      <a:pt x="2606899" y="607654"/>
                    </a:cubicBezTo>
                    <a:cubicBezTo>
                      <a:pt x="2606899" y="607162"/>
                      <a:pt x="2606899" y="606669"/>
                      <a:pt x="2606899" y="606177"/>
                    </a:cubicBezTo>
                    <a:cubicBezTo>
                      <a:pt x="2607040" y="599706"/>
                      <a:pt x="2607251" y="593305"/>
                      <a:pt x="2607532" y="586834"/>
                    </a:cubicBezTo>
                    <a:cubicBezTo>
                      <a:pt x="2607532" y="586623"/>
                      <a:pt x="2607532" y="586342"/>
                      <a:pt x="2607532" y="586130"/>
                    </a:cubicBezTo>
                    <a:cubicBezTo>
                      <a:pt x="2607814" y="579448"/>
                      <a:pt x="2608236" y="572837"/>
                      <a:pt x="2608798" y="566154"/>
                    </a:cubicBezTo>
                    <a:cubicBezTo>
                      <a:pt x="2608798" y="566014"/>
                      <a:pt x="2608798" y="565873"/>
                      <a:pt x="2608798" y="565732"/>
                    </a:cubicBezTo>
                    <a:cubicBezTo>
                      <a:pt x="2609361" y="559050"/>
                      <a:pt x="2609994" y="552298"/>
                      <a:pt x="2610838" y="545686"/>
                    </a:cubicBezTo>
                    <a:cubicBezTo>
                      <a:pt x="2610838" y="545405"/>
                      <a:pt x="2610838" y="545194"/>
                      <a:pt x="2610908" y="544912"/>
                    </a:cubicBezTo>
                    <a:cubicBezTo>
                      <a:pt x="2611752" y="538371"/>
                      <a:pt x="2612667" y="531899"/>
                      <a:pt x="2613792" y="525428"/>
                    </a:cubicBezTo>
                    <a:cubicBezTo>
                      <a:pt x="2613863" y="524866"/>
                      <a:pt x="2614003" y="524233"/>
                      <a:pt x="2614144" y="523670"/>
                    </a:cubicBezTo>
                    <a:cubicBezTo>
                      <a:pt x="2615269" y="517621"/>
                      <a:pt x="2616465" y="511572"/>
                      <a:pt x="2617872" y="505523"/>
                    </a:cubicBezTo>
                    <a:cubicBezTo>
                      <a:pt x="2618153" y="504397"/>
                      <a:pt x="2618434" y="503342"/>
                      <a:pt x="2618716" y="502287"/>
                    </a:cubicBezTo>
                    <a:cubicBezTo>
                      <a:pt x="2620052" y="496801"/>
                      <a:pt x="2621459" y="491385"/>
                      <a:pt x="2623077" y="485968"/>
                    </a:cubicBezTo>
                    <a:cubicBezTo>
                      <a:pt x="2623640" y="484210"/>
                      <a:pt x="2624202" y="482452"/>
                      <a:pt x="2624835" y="480693"/>
                    </a:cubicBezTo>
                    <a:cubicBezTo>
                      <a:pt x="2626383" y="475840"/>
                      <a:pt x="2628001" y="471057"/>
                      <a:pt x="2629829" y="466274"/>
                    </a:cubicBezTo>
                    <a:cubicBezTo>
                      <a:pt x="2631307" y="462405"/>
                      <a:pt x="2632854" y="458537"/>
                      <a:pt x="2634401" y="454738"/>
                    </a:cubicBezTo>
                    <a:cubicBezTo>
                      <a:pt x="2634823" y="453683"/>
                      <a:pt x="2635245" y="452558"/>
                      <a:pt x="2635738" y="451503"/>
                    </a:cubicBezTo>
                    <a:cubicBezTo>
                      <a:pt x="2642983" y="434410"/>
                      <a:pt x="2651212" y="417811"/>
                      <a:pt x="2658598" y="400789"/>
                    </a:cubicBezTo>
                    <a:cubicBezTo>
                      <a:pt x="2680262" y="424000"/>
                      <a:pt x="2704177" y="440178"/>
                      <a:pt x="2739557" y="445243"/>
                    </a:cubicBezTo>
                    <a:close/>
                    <a:moveTo>
                      <a:pt x="2533184" y="226842"/>
                    </a:moveTo>
                    <a:cubicBezTo>
                      <a:pt x="2533395" y="225786"/>
                      <a:pt x="2533395" y="224802"/>
                      <a:pt x="2533466" y="223817"/>
                    </a:cubicBezTo>
                    <a:cubicBezTo>
                      <a:pt x="2533606" y="222762"/>
                      <a:pt x="2533888" y="221777"/>
                      <a:pt x="2534028" y="220792"/>
                    </a:cubicBezTo>
                    <a:cubicBezTo>
                      <a:pt x="2535505" y="210664"/>
                      <a:pt x="2535224" y="201309"/>
                      <a:pt x="2533747" y="192587"/>
                    </a:cubicBezTo>
                    <a:cubicBezTo>
                      <a:pt x="2547533" y="203489"/>
                      <a:pt x="2560124" y="215376"/>
                      <a:pt x="2571026" y="226490"/>
                    </a:cubicBezTo>
                    <a:cubicBezTo>
                      <a:pt x="2590651" y="246536"/>
                      <a:pt x="2607532" y="268974"/>
                      <a:pt x="2621318" y="293382"/>
                    </a:cubicBezTo>
                    <a:cubicBezTo>
                      <a:pt x="2628704" y="306394"/>
                      <a:pt x="2640028" y="326652"/>
                      <a:pt x="2636582" y="342197"/>
                    </a:cubicBezTo>
                    <a:cubicBezTo>
                      <a:pt x="2626664" y="377999"/>
                      <a:pt x="2609642" y="410355"/>
                      <a:pt x="2595293" y="444258"/>
                    </a:cubicBezTo>
                    <a:cubicBezTo>
                      <a:pt x="2594871" y="445243"/>
                      <a:pt x="2594449" y="446227"/>
                      <a:pt x="2594097" y="447212"/>
                    </a:cubicBezTo>
                    <a:cubicBezTo>
                      <a:pt x="2593113" y="449533"/>
                      <a:pt x="2592128" y="451854"/>
                      <a:pt x="2591214" y="454176"/>
                    </a:cubicBezTo>
                    <a:cubicBezTo>
                      <a:pt x="2591003" y="454668"/>
                      <a:pt x="2590862" y="455231"/>
                      <a:pt x="2590651" y="455793"/>
                    </a:cubicBezTo>
                    <a:cubicBezTo>
                      <a:pt x="2590370" y="456637"/>
                      <a:pt x="2590018" y="457411"/>
                      <a:pt x="2589666" y="458255"/>
                    </a:cubicBezTo>
                    <a:cubicBezTo>
                      <a:pt x="2587556" y="463742"/>
                      <a:pt x="2585657" y="469298"/>
                      <a:pt x="2583898" y="474925"/>
                    </a:cubicBezTo>
                    <a:cubicBezTo>
                      <a:pt x="2583898" y="474925"/>
                      <a:pt x="2583898" y="474925"/>
                      <a:pt x="2583898" y="475066"/>
                    </a:cubicBezTo>
                    <a:cubicBezTo>
                      <a:pt x="2581788" y="481959"/>
                      <a:pt x="2579889" y="488923"/>
                      <a:pt x="2578201" y="495957"/>
                    </a:cubicBezTo>
                    <a:cubicBezTo>
                      <a:pt x="2578060" y="496590"/>
                      <a:pt x="2577920" y="497223"/>
                      <a:pt x="2577779" y="497856"/>
                    </a:cubicBezTo>
                    <a:cubicBezTo>
                      <a:pt x="2576372" y="504045"/>
                      <a:pt x="2575106" y="510306"/>
                      <a:pt x="2573981" y="516566"/>
                    </a:cubicBezTo>
                    <a:cubicBezTo>
                      <a:pt x="2573770" y="517902"/>
                      <a:pt x="2573559" y="519239"/>
                      <a:pt x="2573348" y="520575"/>
                    </a:cubicBezTo>
                    <a:cubicBezTo>
                      <a:pt x="2572433" y="526132"/>
                      <a:pt x="2571589" y="531759"/>
                      <a:pt x="2570886" y="537386"/>
                    </a:cubicBezTo>
                    <a:cubicBezTo>
                      <a:pt x="2570675" y="539004"/>
                      <a:pt x="2570464" y="540692"/>
                      <a:pt x="2570253" y="542310"/>
                    </a:cubicBezTo>
                    <a:cubicBezTo>
                      <a:pt x="2569620" y="547655"/>
                      <a:pt x="2569127" y="553001"/>
                      <a:pt x="2568705" y="558417"/>
                    </a:cubicBezTo>
                    <a:cubicBezTo>
                      <a:pt x="2568565" y="560176"/>
                      <a:pt x="2568354" y="562004"/>
                      <a:pt x="2568283" y="563763"/>
                    </a:cubicBezTo>
                    <a:cubicBezTo>
                      <a:pt x="2567861" y="569038"/>
                      <a:pt x="2567580" y="574314"/>
                      <a:pt x="2567299" y="579589"/>
                    </a:cubicBezTo>
                    <a:cubicBezTo>
                      <a:pt x="2567228" y="581418"/>
                      <a:pt x="2567088" y="583176"/>
                      <a:pt x="2567017" y="585005"/>
                    </a:cubicBezTo>
                    <a:cubicBezTo>
                      <a:pt x="2566736" y="590984"/>
                      <a:pt x="2566595" y="596892"/>
                      <a:pt x="2566454" y="602871"/>
                    </a:cubicBezTo>
                    <a:cubicBezTo>
                      <a:pt x="2534872" y="592813"/>
                      <a:pt x="2510184" y="573540"/>
                      <a:pt x="2487605" y="550469"/>
                    </a:cubicBezTo>
                    <a:cubicBezTo>
                      <a:pt x="2470724" y="532673"/>
                      <a:pt x="2454968" y="513119"/>
                      <a:pt x="2438087" y="494972"/>
                    </a:cubicBezTo>
                    <a:cubicBezTo>
                      <a:pt x="2437172" y="493987"/>
                      <a:pt x="2436258" y="493002"/>
                      <a:pt x="2435343" y="492018"/>
                    </a:cubicBezTo>
                    <a:cubicBezTo>
                      <a:pt x="2434077" y="490681"/>
                      <a:pt x="2432741" y="489345"/>
                      <a:pt x="2431475" y="488008"/>
                    </a:cubicBezTo>
                    <a:cubicBezTo>
                      <a:pt x="2429716" y="486179"/>
                      <a:pt x="2427888" y="484421"/>
                      <a:pt x="2426129" y="482663"/>
                    </a:cubicBezTo>
                    <a:cubicBezTo>
                      <a:pt x="2414242" y="471057"/>
                      <a:pt x="2401651" y="460436"/>
                      <a:pt x="2387373" y="451925"/>
                    </a:cubicBezTo>
                    <a:cubicBezTo>
                      <a:pt x="2383082" y="449322"/>
                      <a:pt x="2378369" y="447001"/>
                      <a:pt x="2373305" y="444820"/>
                    </a:cubicBezTo>
                    <a:cubicBezTo>
                      <a:pt x="2450748" y="399312"/>
                      <a:pt x="2513771" y="320884"/>
                      <a:pt x="2531426" y="234368"/>
                    </a:cubicBezTo>
                    <a:cubicBezTo>
                      <a:pt x="2531988" y="231906"/>
                      <a:pt x="2532622" y="229444"/>
                      <a:pt x="2533114" y="226912"/>
                    </a:cubicBezTo>
                    <a:close/>
                    <a:moveTo>
                      <a:pt x="1434075" y="243934"/>
                    </a:moveTo>
                    <a:cubicBezTo>
                      <a:pt x="1448213" y="219878"/>
                      <a:pt x="1465939" y="198214"/>
                      <a:pt x="1485141" y="178097"/>
                    </a:cubicBezTo>
                    <a:cubicBezTo>
                      <a:pt x="1503218" y="159176"/>
                      <a:pt x="1523405" y="142365"/>
                      <a:pt x="1546195" y="129352"/>
                    </a:cubicBezTo>
                    <a:cubicBezTo>
                      <a:pt x="1525164" y="164451"/>
                      <a:pt x="1545843" y="208976"/>
                      <a:pt x="1561529" y="242668"/>
                    </a:cubicBezTo>
                    <a:cubicBezTo>
                      <a:pt x="1582771" y="288388"/>
                      <a:pt x="1613931" y="329887"/>
                      <a:pt x="1646849" y="367800"/>
                    </a:cubicBezTo>
                    <a:cubicBezTo>
                      <a:pt x="1657611" y="380179"/>
                      <a:pt x="1669287" y="392911"/>
                      <a:pt x="1681737" y="404868"/>
                    </a:cubicBezTo>
                    <a:cubicBezTo>
                      <a:pt x="1673578" y="405994"/>
                      <a:pt x="1665419" y="407611"/>
                      <a:pt x="1657611" y="409722"/>
                    </a:cubicBezTo>
                    <a:cubicBezTo>
                      <a:pt x="1623778" y="418936"/>
                      <a:pt x="1594728" y="440671"/>
                      <a:pt x="1569477" y="464093"/>
                    </a:cubicBezTo>
                    <a:cubicBezTo>
                      <a:pt x="1568492" y="465008"/>
                      <a:pt x="1567578" y="465922"/>
                      <a:pt x="1566593" y="466836"/>
                    </a:cubicBezTo>
                    <a:cubicBezTo>
                      <a:pt x="1566312" y="467118"/>
                      <a:pt x="1566030" y="467329"/>
                      <a:pt x="1565819" y="467540"/>
                    </a:cubicBezTo>
                    <a:cubicBezTo>
                      <a:pt x="1565397" y="467962"/>
                      <a:pt x="1564905" y="468454"/>
                      <a:pt x="1564483" y="468876"/>
                    </a:cubicBezTo>
                    <a:cubicBezTo>
                      <a:pt x="1563287" y="470072"/>
                      <a:pt x="1562091" y="471268"/>
                      <a:pt x="1560896" y="472463"/>
                    </a:cubicBezTo>
                    <a:cubicBezTo>
                      <a:pt x="1535293" y="498137"/>
                      <a:pt x="1511307" y="531407"/>
                      <a:pt x="1482820" y="557010"/>
                    </a:cubicBezTo>
                    <a:cubicBezTo>
                      <a:pt x="1482398" y="557362"/>
                      <a:pt x="1482046" y="557714"/>
                      <a:pt x="1481624" y="558065"/>
                    </a:cubicBezTo>
                    <a:cubicBezTo>
                      <a:pt x="1479162" y="560246"/>
                      <a:pt x="1476630" y="562356"/>
                      <a:pt x="1474098" y="564396"/>
                    </a:cubicBezTo>
                    <a:cubicBezTo>
                      <a:pt x="1473535" y="564888"/>
                      <a:pt x="1472973" y="565381"/>
                      <a:pt x="1472340" y="565803"/>
                    </a:cubicBezTo>
                    <a:cubicBezTo>
                      <a:pt x="1469456" y="568124"/>
                      <a:pt x="1466502" y="570304"/>
                      <a:pt x="1463477" y="572414"/>
                    </a:cubicBezTo>
                    <a:cubicBezTo>
                      <a:pt x="1462351" y="573188"/>
                      <a:pt x="1461156" y="573892"/>
                      <a:pt x="1460030" y="574665"/>
                    </a:cubicBezTo>
                    <a:cubicBezTo>
                      <a:pt x="1458483" y="575720"/>
                      <a:pt x="1456935" y="576705"/>
                      <a:pt x="1455318" y="577619"/>
                    </a:cubicBezTo>
                    <a:cubicBezTo>
                      <a:pt x="1455599" y="576635"/>
                      <a:pt x="1455740" y="575580"/>
                      <a:pt x="1456021" y="574595"/>
                    </a:cubicBezTo>
                    <a:cubicBezTo>
                      <a:pt x="1456724" y="571500"/>
                      <a:pt x="1457428" y="568405"/>
                      <a:pt x="1458061" y="565310"/>
                    </a:cubicBezTo>
                    <a:cubicBezTo>
                      <a:pt x="1467275" y="522826"/>
                      <a:pt x="1471425" y="479286"/>
                      <a:pt x="1465165" y="435958"/>
                    </a:cubicBezTo>
                    <a:cubicBezTo>
                      <a:pt x="1464954" y="434270"/>
                      <a:pt x="1464602" y="432652"/>
                      <a:pt x="1464321" y="430964"/>
                    </a:cubicBezTo>
                    <a:cubicBezTo>
                      <a:pt x="1463477" y="425548"/>
                      <a:pt x="1462563" y="420132"/>
                      <a:pt x="1461437" y="414716"/>
                    </a:cubicBezTo>
                    <a:cubicBezTo>
                      <a:pt x="1456935" y="393262"/>
                      <a:pt x="1448776" y="372794"/>
                      <a:pt x="1439562" y="352958"/>
                    </a:cubicBezTo>
                    <a:cubicBezTo>
                      <a:pt x="1438647" y="350919"/>
                      <a:pt x="1437522" y="348808"/>
                      <a:pt x="1436326" y="346698"/>
                    </a:cubicBezTo>
                    <a:cubicBezTo>
                      <a:pt x="1433302" y="340438"/>
                      <a:pt x="1430207" y="334178"/>
                      <a:pt x="1426971" y="327988"/>
                    </a:cubicBezTo>
                    <a:cubicBezTo>
                      <a:pt x="1425775" y="325667"/>
                      <a:pt x="1423947" y="323698"/>
                      <a:pt x="1421837" y="322150"/>
                    </a:cubicBezTo>
                    <a:cubicBezTo>
                      <a:pt x="1416772" y="312936"/>
                      <a:pt x="1412833" y="303651"/>
                      <a:pt x="1413044" y="295000"/>
                    </a:cubicBezTo>
                    <a:cubicBezTo>
                      <a:pt x="1413537" y="277345"/>
                      <a:pt x="1425424" y="258564"/>
                      <a:pt x="1434075" y="243863"/>
                    </a:cubicBezTo>
                    <a:close/>
                    <a:moveTo>
                      <a:pt x="181347" y="1299433"/>
                    </a:moveTo>
                    <a:cubicBezTo>
                      <a:pt x="205685" y="1251743"/>
                      <a:pt x="236211" y="1207149"/>
                      <a:pt x="268497" y="1164594"/>
                    </a:cubicBezTo>
                    <a:cubicBezTo>
                      <a:pt x="326526" y="1088136"/>
                      <a:pt x="396864" y="1007106"/>
                      <a:pt x="480919" y="958502"/>
                    </a:cubicBezTo>
                    <a:cubicBezTo>
                      <a:pt x="481060" y="958432"/>
                      <a:pt x="481200" y="958221"/>
                      <a:pt x="481341" y="958151"/>
                    </a:cubicBezTo>
                    <a:cubicBezTo>
                      <a:pt x="482677" y="957377"/>
                      <a:pt x="484155" y="956462"/>
                      <a:pt x="485843" y="955478"/>
                    </a:cubicBezTo>
                    <a:cubicBezTo>
                      <a:pt x="489008" y="953790"/>
                      <a:pt x="492876" y="951750"/>
                      <a:pt x="497308" y="949358"/>
                    </a:cubicBezTo>
                    <a:cubicBezTo>
                      <a:pt x="502161" y="947037"/>
                      <a:pt x="507648" y="944435"/>
                      <a:pt x="513556" y="941621"/>
                    </a:cubicBezTo>
                    <a:cubicBezTo>
                      <a:pt x="525795" y="936275"/>
                      <a:pt x="540285" y="930156"/>
                      <a:pt x="556251" y="924529"/>
                    </a:cubicBezTo>
                    <a:cubicBezTo>
                      <a:pt x="564200" y="921575"/>
                      <a:pt x="572500" y="918761"/>
                      <a:pt x="580940" y="916018"/>
                    </a:cubicBezTo>
                    <a:cubicBezTo>
                      <a:pt x="589381" y="913134"/>
                      <a:pt x="598103" y="910742"/>
                      <a:pt x="606754" y="908140"/>
                    </a:cubicBezTo>
                    <a:cubicBezTo>
                      <a:pt x="624198" y="903357"/>
                      <a:pt x="641853" y="898926"/>
                      <a:pt x="658524" y="895971"/>
                    </a:cubicBezTo>
                    <a:cubicBezTo>
                      <a:pt x="666894" y="894283"/>
                      <a:pt x="674983" y="893158"/>
                      <a:pt x="682720" y="892243"/>
                    </a:cubicBezTo>
                    <a:cubicBezTo>
                      <a:pt x="690457" y="890977"/>
                      <a:pt x="697772" y="891048"/>
                      <a:pt x="704595" y="890415"/>
                    </a:cubicBezTo>
                    <a:cubicBezTo>
                      <a:pt x="711348" y="890204"/>
                      <a:pt x="717608" y="890555"/>
                      <a:pt x="723165" y="890626"/>
                    </a:cubicBezTo>
                    <a:cubicBezTo>
                      <a:pt x="728651" y="891399"/>
                      <a:pt x="733434" y="892032"/>
                      <a:pt x="737373" y="892595"/>
                    </a:cubicBezTo>
                    <a:cubicBezTo>
                      <a:pt x="745040" y="894916"/>
                      <a:pt x="749401" y="896253"/>
                      <a:pt x="749401" y="896253"/>
                    </a:cubicBezTo>
                    <a:cubicBezTo>
                      <a:pt x="749401" y="896253"/>
                      <a:pt x="745181" y="894283"/>
                      <a:pt x="737865" y="890907"/>
                    </a:cubicBezTo>
                    <a:cubicBezTo>
                      <a:pt x="733926" y="889782"/>
                      <a:pt x="729214" y="888516"/>
                      <a:pt x="723727" y="886968"/>
                    </a:cubicBezTo>
                    <a:cubicBezTo>
                      <a:pt x="718171" y="886054"/>
                      <a:pt x="711840" y="884928"/>
                      <a:pt x="704877" y="884155"/>
                    </a:cubicBezTo>
                    <a:cubicBezTo>
                      <a:pt x="697913" y="883803"/>
                      <a:pt x="690317" y="882748"/>
                      <a:pt x="682368" y="882959"/>
                    </a:cubicBezTo>
                    <a:cubicBezTo>
                      <a:pt x="674350" y="882818"/>
                      <a:pt x="665909" y="882818"/>
                      <a:pt x="657187" y="883311"/>
                    </a:cubicBezTo>
                    <a:cubicBezTo>
                      <a:pt x="639673" y="883944"/>
                      <a:pt x="621174" y="885983"/>
                      <a:pt x="602675" y="888445"/>
                    </a:cubicBezTo>
                    <a:cubicBezTo>
                      <a:pt x="593460" y="889922"/>
                      <a:pt x="584176" y="891118"/>
                      <a:pt x="575173" y="892877"/>
                    </a:cubicBezTo>
                    <a:cubicBezTo>
                      <a:pt x="566099" y="894494"/>
                      <a:pt x="557236" y="896182"/>
                      <a:pt x="548655" y="898082"/>
                    </a:cubicBezTo>
                    <a:cubicBezTo>
                      <a:pt x="533321" y="901317"/>
                      <a:pt x="519042" y="904975"/>
                      <a:pt x="506381" y="908492"/>
                    </a:cubicBezTo>
                    <a:cubicBezTo>
                      <a:pt x="523685" y="869876"/>
                      <a:pt x="542676" y="832034"/>
                      <a:pt x="563145" y="794965"/>
                    </a:cubicBezTo>
                    <a:cubicBezTo>
                      <a:pt x="616813" y="697758"/>
                      <a:pt x="682298" y="601957"/>
                      <a:pt x="777677" y="541817"/>
                    </a:cubicBezTo>
                    <a:cubicBezTo>
                      <a:pt x="881004" y="476613"/>
                      <a:pt x="1003956" y="460295"/>
                      <a:pt x="1123320" y="451503"/>
                    </a:cubicBezTo>
                    <a:cubicBezTo>
                      <a:pt x="1168337" y="448197"/>
                      <a:pt x="1213705" y="445946"/>
                      <a:pt x="1258159" y="437716"/>
                    </a:cubicBezTo>
                    <a:cubicBezTo>
                      <a:pt x="1310913" y="427939"/>
                      <a:pt x="1357195" y="397834"/>
                      <a:pt x="1401438" y="368152"/>
                    </a:cubicBezTo>
                    <a:cubicBezTo>
                      <a:pt x="1402282" y="369699"/>
                      <a:pt x="1403056" y="371246"/>
                      <a:pt x="1403900" y="372864"/>
                    </a:cubicBezTo>
                    <a:cubicBezTo>
                      <a:pt x="1412482" y="391926"/>
                      <a:pt x="1419234" y="411410"/>
                      <a:pt x="1423595" y="432089"/>
                    </a:cubicBezTo>
                    <a:cubicBezTo>
                      <a:pt x="1433231" y="485195"/>
                      <a:pt x="1424650" y="539988"/>
                      <a:pt x="1409949" y="592320"/>
                    </a:cubicBezTo>
                    <a:cubicBezTo>
                      <a:pt x="1408543" y="597244"/>
                      <a:pt x="1407136" y="602168"/>
                      <a:pt x="1405659" y="606951"/>
                    </a:cubicBezTo>
                    <a:cubicBezTo>
                      <a:pt x="1401016" y="622214"/>
                      <a:pt x="1415998" y="635156"/>
                      <a:pt x="1430488" y="631780"/>
                    </a:cubicBezTo>
                    <a:cubicBezTo>
                      <a:pt x="1435060" y="630725"/>
                      <a:pt x="1439491" y="629318"/>
                      <a:pt x="1443853" y="627841"/>
                    </a:cubicBezTo>
                    <a:cubicBezTo>
                      <a:pt x="1445119" y="627419"/>
                      <a:pt x="1446314" y="626927"/>
                      <a:pt x="1447580" y="626434"/>
                    </a:cubicBezTo>
                    <a:cubicBezTo>
                      <a:pt x="1450816" y="625239"/>
                      <a:pt x="1453981" y="623973"/>
                      <a:pt x="1457076" y="622566"/>
                    </a:cubicBezTo>
                    <a:cubicBezTo>
                      <a:pt x="1458202" y="622073"/>
                      <a:pt x="1459327" y="621581"/>
                      <a:pt x="1460382" y="621018"/>
                    </a:cubicBezTo>
                    <a:cubicBezTo>
                      <a:pt x="1464110" y="619260"/>
                      <a:pt x="1467838" y="617290"/>
                      <a:pt x="1471425" y="615251"/>
                    </a:cubicBezTo>
                    <a:cubicBezTo>
                      <a:pt x="1471636" y="615110"/>
                      <a:pt x="1471918" y="614969"/>
                      <a:pt x="1472129" y="614899"/>
                    </a:cubicBezTo>
                    <a:cubicBezTo>
                      <a:pt x="1566734" y="559965"/>
                      <a:pt x="1611539" y="417248"/>
                      <a:pt x="1742299" y="449463"/>
                    </a:cubicBezTo>
                    <a:cubicBezTo>
                      <a:pt x="1742721" y="449955"/>
                      <a:pt x="1743143" y="450377"/>
                      <a:pt x="1743776" y="451081"/>
                    </a:cubicBezTo>
                    <a:cubicBezTo>
                      <a:pt x="1748629" y="456004"/>
                      <a:pt x="1751583" y="462405"/>
                      <a:pt x="1753693" y="468947"/>
                    </a:cubicBezTo>
                    <a:cubicBezTo>
                      <a:pt x="1763682" y="499544"/>
                      <a:pt x="1738711" y="537878"/>
                      <a:pt x="1720705" y="560879"/>
                    </a:cubicBezTo>
                    <a:cubicBezTo>
                      <a:pt x="1702346" y="584372"/>
                      <a:pt x="1677376" y="602379"/>
                      <a:pt x="1655079" y="622073"/>
                    </a:cubicBezTo>
                    <a:cubicBezTo>
                      <a:pt x="1632360" y="642190"/>
                      <a:pt x="1610133" y="662870"/>
                      <a:pt x="1588257" y="683901"/>
                    </a:cubicBezTo>
                    <a:cubicBezTo>
                      <a:pt x="1523757" y="745939"/>
                      <a:pt x="1462422" y="811425"/>
                      <a:pt x="1405799" y="880778"/>
                    </a:cubicBezTo>
                    <a:cubicBezTo>
                      <a:pt x="1309225" y="998877"/>
                      <a:pt x="1200763" y="1150245"/>
                      <a:pt x="1200692" y="1309632"/>
                    </a:cubicBezTo>
                    <a:cubicBezTo>
                      <a:pt x="1198090" y="1307592"/>
                      <a:pt x="1195487" y="1305552"/>
                      <a:pt x="1192744" y="1303583"/>
                    </a:cubicBezTo>
                    <a:cubicBezTo>
                      <a:pt x="1153847" y="1275166"/>
                      <a:pt x="1106509" y="1266796"/>
                      <a:pt x="1061000" y="1278050"/>
                    </a:cubicBezTo>
                    <a:cubicBezTo>
                      <a:pt x="1060156" y="1256948"/>
                      <a:pt x="1064236" y="1217207"/>
                      <a:pt x="1090261" y="1151863"/>
                    </a:cubicBezTo>
                    <a:cubicBezTo>
                      <a:pt x="1093567" y="1146517"/>
                      <a:pt x="1097014" y="1141171"/>
                      <a:pt x="1100601" y="1135755"/>
                    </a:cubicBezTo>
                    <a:cubicBezTo>
                      <a:pt x="1111222" y="1119718"/>
                      <a:pt x="1122968" y="1103259"/>
                      <a:pt x="1135137" y="1086378"/>
                    </a:cubicBezTo>
                    <a:cubicBezTo>
                      <a:pt x="1147235" y="1069285"/>
                      <a:pt x="1159755" y="1052615"/>
                      <a:pt x="1171713" y="1034046"/>
                    </a:cubicBezTo>
                    <a:cubicBezTo>
                      <a:pt x="1177551" y="1025605"/>
                      <a:pt x="1183108" y="1015476"/>
                      <a:pt x="1188665" y="1005840"/>
                    </a:cubicBezTo>
                    <a:cubicBezTo>
                      <a:pt x="1193729" y="995993"/>
                      <a:pt x="1198864" y="986427"/>
                      <a:pt x="1203014" y="976439"/>
                    </a:cubicBezTo>
                    <a:cubicBezTo>
                      <a:pt x="1212017" y="956744"/>
                      <a:pt x="1217996" y="936275"/>
                      <a:pt x="1222990" y="916440"/>
                    </a:cubicBezTo>
                    <a:cubicBezTo>
                      <a:pt x="1227632" y="896534"/>
                      <a:pt x="1230164" y="876980"/>
                      <a:pt x="1231571" y="858481"/>
                    </a:cubicBezTo>
                    <a:cubicBezTo>
                      <a:pt x="1232626" y="839982"/>
                      <a:pt x="1232696" y="822538"/>
                      <a:pt x="1231641" y="806571"/>
                    </a:cubicBezTo>
                    <a:cubicBezTo>
                      <a:pt x="1230797" y="790604"/>
                      <a:pt x="1229109" y="776044"/>
                      <a:pt x="1227351" y="763243"/>
                    </a:cubicBezTo>
                    <a:cubicBezTo>
                      <a:pt x="1225592" y="750441"/>
                      <a:pt x="1223623" y="739328"/>
                      <a:pt x="1221864" y="730254"/>
                    </a:cubicBezTo>
                    <a:cubicBezTo>
                      <a:pt x="1220247" y="721180"/>
                      <a:pt x="1218488" y="714076"/>
                      <a:pt x="1217503" y="709223"/>
                    </a:cubicBezTo>
                    <a:cubicBezTo>
                      <a:pt x="1216448" y="704369"/>
                      <a:pt x="1215886" y="701837"/>
                      <a:pt x="1215886" y="701837"/>
                    </a:cubicBezTo>
                    <a:cubicBezTo>
                      <a:pt x="1215886" y="701837"/>
                      <a:pt x="1216167" y="704440"/>
                      <a:pt x="1216730" y="709363"/>
                    </a:cubicBezTo>
                    <a:cubicBezTo>
                      <a:pt x="1217222" y="714287"/>
                      <a:pt x="1218207" y="721462"/>
                      <a:pt x="1218840" y="730676"/>
                    </a:cubicBezTo>
                    <a:cubicBezTo>
                      <a:pt x="1219613" y="739890"/>
                      <a:pt x="1220458" y="751004"/>
                      <a:pt x="1220880" y="763805"/>
                    </a:cubicBezTo>
                    <a:cubicBezTo>
                      <a:pt x="1221302" y="776607"/>
                      <a:pt x="1221442" y="791026"/>
                      <a:pt x="1220669" y="806642"/>
                    </a:cubicBezTo>
                    <a:cubicBezTo>
                      <a:pt x="1220035" y="822257"/>
                      <a:pt x="1218277" y="839068"/>
                      <a:pt x="1215393" y="856652"/>
                    </a:cubicBezTo>
                    <a:cubicBezTo>
                      <a:pt x="1212228" y="874096"/>
                      <a:pt x="1207937" y="892243"/>
                      <a:pt x="1201677" y="910391"/>
                    </a:cubicBezTo>
                    <a:cubicBezTo>
                      <a:pt x="1195136" y="928327"/>
                      <a:pt x="1187609" y="946615"/>
                      <a:pt x="1177481" y="963848"/>
                    </a:cubicBezTo>
                    <a:cubicBezTo>
                      <a:pt x="1172768" y="972570"/>
                      <a:pt x="1167071" y="981011"/>
                      <a:pt x="1161655" y="989311"/>
                    </a:cubicBezTo>
                    <a:cubicBezTo>
                      <a:pt x="1155817" y="997329"/>
                      <a:pt x="1150471" y="1005207"/>
                      <a:pt x="1143437" y="1013507"/>
                    </a:cubicBezTo>
                    <a:cubicBezTo>
                      <a:pt x="1130917" y="1029263"/>
                      <a:pt x="1116357" y="1044948"/>
                      <a:pt x="1102711" y="1060423"/>
                    </a:cubicBezTo>
                    <a:cubicBezTo>
                      <a:pt x="1088854" y="1075968"/>
                      <a:pt x="1075138" y="1091442"/>
                      <a:pt x="1062196" y="1107127"/>
                    </a:cubicBezTo>
                    <a:cubicBezTo>
                      <a:pt x="1036171" y="1138287"/>
                      <a:pt x="1013592" y="1171065"/>
                      <a:pt x="998891" y="1202788"/>
                    </a:cubicBezTo>
                    <a:cubicBezTo>
                      <a:pt x="996008" y="1208837"/>
                      <a:pt x="993475" y="1214816"/>
                      <a:pt x="991154" y="1220654"/>
                    </a:cubicBezTo>
                    <a:cubicBezTo>
                      <a:pt x="986230" y="1225507"/>
                      <a:pt x="981166" y="1230220"/>
                      <a:pt x="976102" y="1234581"/>
                    </a:cubicBezTo>
                    <a:cubicBezTo>
                      <a:pt x="976102" y="1227336"/>
                      <a:pt x="975961" y="1219950"/>
                      <a:pt x="975469" y="1212284"/>
                    </a:cubicBezTo>
                    <a:cubicBezTo>
                      <a:pt x="973851" y="1186962"/>
                      <a:pt x="969068" y="1159600"/>
                      <a:pt x="958376" y="1134138"/>
                    </a:cubicBezTo>
                    <a:cubicBezTo>
                      <a:pt x="952960" y="1121477"/>
                      <a:pt x="946348" y="1109238"/>
                      <a:pt x="938260" y="1098476"/>
                    </a:cubicBezTo>
                    <a:cubicBezTo>
                      <a:pt x="930382" y="1087855"/>
                      <a:pt x="921800" y="1078289"/>
                      <a:pt x="913571" y="1069426"/>
                    </a:cubicBezTo>
                    <a:cubicBezTo>
                      <a:pt x="897041" y="1051771"/>
                      <a:pt x="881708" y="1036015"/>
                      <a:pt x="872845" y="1019626"/>
                    </a:cubicBezTo>
                    <a:cubicBezTo>
                      <a:pt x="863701" y="1003378"/>
                      <a:pt x="861661" y="987341"/>
                      <a:pt x="861731" y="976298"/>
                    </a:cubicBezTo>
                    <a:cubicBezTo>
                      <a:pt x="861731" y="970741"/>
                      <a:pt x="862153" y="966380"/>
                      <a:pt x="862575" y="963356"/>
                    </a:cubicBezTo>
                    <a:cubicBezTo>
                      <a:pt x="862997" y="960401"/>
                      <a:pt x="863208" y="958784"/>
                      <a:pt x="863208" y="958784"/>
                    </a:cubicBezTo>
                    <a:cubicBezTo>
                      <a:pt x="863208" y="958784"/>
                      <a:pt x="862786" y="960331"/>
                      <a:pt x="862013" y="963215"/>
                    </a:cubicBezTo>
                    <a:cubicBezTo>
                      <a:pt x="861239" y="966169"/>
                      <a:pt x="860325" y="970460"/>
                      <a:pt x="859551" y="976087"/>
                    </a:cubicBezTo>
                    <a:cubicBezTo>
                      <a:pt x="858848" y="981714"/>
                      <a:pt x="858425" y="988678"/>
                      <a:pt x="859129" y="996696"/>
                    </a:cubicBezTo>
                    <a:cubicBezTo>
                      <a:pt x="859832" y="1004715"/>
                      <a:pt x="861872" y="1013718"/>
                      <a:pt x="865530" y="1023003"/>
                    </a:cubicBezTo>
                    <a:cubicBezTo>
                      <a:pt x="869187" y="1032287"/>
                      <a:pt x="874463" y="1041783"/>
                      <a:pt x="880652" y="1051208"/>
                    </a:cubicBezTo>
                    <a:cubicBezTo>
                      <a:pt x="886842" y="1060634"/>
                      <a:pt x="893876" y="1070059"/>
                      <a:pt x="900840" y="1079766"/>
                    </a:cubicBezTo>
                    <a:cubicBezTo>
                      <a:pt x="907803" y="1089473"/>
                      <a:pt x="914626" y="1099390"/>
                      <a:pt x="920534" y="1109941"/>
                    </a:cubicBezTo>
                    <a:cubicBezTo>
                      <a:pt x="926372" y="1120140"/>
                      <a:pt x="930804" y="1131254"/>
                      <a:pt x="934110" y="1142648"/>
                    </a:cubicBezTo>
                    <a:cubicBezTo>
                      <a:pt x="940651" y="1165508"/>
                      <a:pt x="941988" y="1189775"/>
                      <a:pt x="940721" y="1212424"/>
                    </a:cubicBezTo>
                    <a:cubicBezTo>
                      <a:pt x="939666" y="1231275"/>
                      <a:pt x="936853" y="1248930"/>
                      <a:pt x="933688" y="1264826"/>
                    </a:cubicBezTo>
                    <a:cubicBezTo>
                      <a:pt x="914767" y="1275940"/>
                      <a:pt x="895072" y="1284873"/>
                      <a:pt x="874744" y="1291907"/>
                    </a:cubicBezTo>
                    <a:cubicBezTo>
                      <a:pt x="872493" y="1289023"/>
                      <a:pt x="870172" y="1286069"/>
                      <a:pt x="868343" y="1282481"/>
                    </a:cubicBezTo>
                    <a:cubicBezTo>
                      <a:pt x="865952" y="1278824"/>
                      <a:pt x="864334" y="1274463"/>
                      <a:pt x="862435" y="1270313"/>
                    </a:cubicBezTo>
                    <a:cubicBezTo>
                      <a:pt x="860887" y="1265952"/>
                      <a:pt x="859199" y="1261521"/>
                      <a:pt x="858214" y="1256878"/>
                    </a:cubicBezTo>
                    <a:cubicBezTo>
                      <a:pt x="856878" y="1252376"/>
                      <a:pt x="856245" y="1247734"/>
                      <a:pt x="855331" y="1243232"/>
                    </a:cubicBezTo>
                    <a:cubicBezTo>
                      <a:pt x="854064" y="1234229"/>
                      <a:pt x="853361" y="1225578"/>
                      <a:pt x="853572" y="1218122"/>
                    </a:cubicBezTo>
                    <a:cubicBezTo>
                      <a:pt x="853572" y="1210666"/>
                      <a:pt x="854205" y="1204406"/>
                      <a:pt x="854768" y="1200045"/>
                    </a:cubicBezTo>
                    <a:cubicBezTo>
                      <a:pt x="855401" y="1195684"/>
                      <a:pt x="855753" y="1193152"/>
                      <a:pt x="855753" y="1193152"/>
                    </a:cubicBezTo>
                    <a:cubicBezTo>
                      <a:pt x="855753" y="1193152"/>
                      <a:pt x="854768" y="1195473"/>
                      <a:pt x="853080" y="1199623"/>
                    </a:cubicBezTo>
                    <a:cubicBezTo>
                      <a:pt x="851462" y="1203773"/>
                      <a:pt x="849211" y="1209822"/>
                      <a:pt x="847312" y="1217278"/>
                    </a:cubicBezTo>
                    <a:cubicBezTo>
                      <a:pt x="845272" y="1224733"/>
                      <a:pt x="843654" y="1233737"/>
                      <a:pt x="842599" y="1243584"/>
                    </a:cubicBezTo>
                    <a:cubicBezTo>
                      <a:pt x="841755" y="1253432"/>
                      <a:pt x="841615" y="1264123"/>
                      <a:pt x="842881" y="1275096"/>
                    </a:cubicBezTo>
                    <a:cubicBezTo>
                      <a:pt x="843303" y="1277417"/>
                      <a:pt x="843654" y="1279738"/>
                      <a:pt x="844006" y="1282130"/>
                    </a:cubicBezTo>
                    <a:cubicBezTo>
                      <a:pt x="842248" y="1280160"/>
                      <a:pt x="840559" y="1278191"/>
                      <a:pt x="838660" y="1276081"/>
                    </a:cubicBezTo>
                    <a:cubicBezTo>
                      <a:pt x="836199" y="1273548"/>
                      <a:pt x="833455" y="1271157"/>
                      <a:pt x="830712" y="1268554"/>
                    </a:cubicBezTo>
                    <a:cubicBezTo>
                      <a:pt x="827969" y="1266022"/>
                      <a:pt x="825155" y="1263420"/>
                      <a:pt x="822271" y="1260747"/>
                    </a:cubicBezTo>
                    <a:cubicBezTo>
                      <a:pt x="819458" y="1258004"/>
                      <a:pt x="816433" y="1255401"/>
                      <a:pt x="812987" y="1253010"/>
                    </a:cubicBezTo>
                    <a:cubicBezTo>
                      <a:pt x="806094" y="1248226"/>
                      <a:pt x="799974" y="1242740"/>
                      <a:pt x="792026" y="1238379"/>
                    </a:cubicBezTo>
                    <a:cubicBezTo>
                      <a:pt x="788439" y="1236339"/>
                      <a:pt x="784851" y="1234370"/>
                      <a:pt x="781194" y="1232330"/>
                    </a:cubicBezTo>
                    <a:cubicBezTo>
                      <a:pt x="777536" y="1230290"/>
                      <a:pt x="773175" y="1228602"/>
                      <a:pt x="769236" y="1226773"/>
                    </a:cubicBezTo>
                    <a:cubicBezTo>
                      <a:pt x="761218" y="1222764"/>
                      <a:pt x="752777" y="1220794"/>
                      <a:pt x="744759" y="1218051"/>
                    </a:cubicBezTo>
                    <a:cubicBezTo>
                      <a:pt x="736459" y="1216363"/>
                      <a:pt x="728440" y="1214042"/>
                      <a:pt x="720492" y="1213268"/>
                    </a:cubicBezTo>
                    <a:cubicBezTo>
                      <a:pt x="712544" y="1212284"/>
                      <a:pt x="704947" y="1211228"/>
                      <a:pt x="697702" y="1211088"/>
                    </a:cubicBezTo>
                    <a:cubicBezTo>
                      <a:pt x="690457" y="1210736"/>
                      <a:pt x="683634" y="1210314"/>
                      <a:pt x="677374" y="1210525"/>
                    </a:cubicBezTo>
                    <a:cubicBezTo>
                      <a:pt x="664784" y="1210455"/>
                      <a:pt x="654374" y="1210806"/>
                      <a:pt x="647058" y="1211228"/>
                    </a:cubicBezTo>
                    <a:cubicBezTo>
                      <a:pt x="639743" y="1211510"/>
                      <a:pt x="635593" y="1211721"/>
                      <a:pt x="635593" y="1211721"/>
                    </a:cubicBezTo>
                    <a:cubicBezTo>
                      <a:pt x="635593" y="1211721"/>
                      <a:pt x="639743" y="1212002"/>
                      <a:pt x="647058" y="1212495"/>
                    </a:cubicBezTo>
                    <a:cubicBezTo>
                      <a:pt x="654374" y="1212917"/>
                      <a:pt x="664713" y="1213690"/>
                      <a:pt x="677093" y="1215238"/>
                    </a:cubicBezTo>
                    <a:cubicBezTo>
                      <a:pt x="683283" y="1215730"/>
                      <a:pt x="689965" y="1216926"/>
                      <a:pt x="696928" y="1218122"/>
                    </a:cubicBezTo>
                    <a:cubicBezTo>
                      <a:pt x="703962" y="1219036"/>
                      <a:pt x="711207" y="1220935"/>
                      <a:pt x="718663" y="1222694"/>
                    </a:cubicBezTo>
                    <a:cubicBezTo>
                      <a:pt x="726189" y="1224311"/>
                      <a:pt x="733434" y="1227336"/>
                      <a:pt x="741031" y="1229798"/>
                    </a:cubicBezTo>
                    <a:cubicBezTo>
                      <a:pt x="748205" y="1233244"/>
                      <a:pt x="755872" y="1235988"/>
                      <a:pt x="762343" y="1240278"/>
                    </a:cubicBezTo>
                    <a:cubicBezTo>
                      <a:pt x="765719" y="1242388"/>
                      <a:pt x="769096" y="1243936"/>
                      <a:pt x="772402" y="1246327"/>
                    </a:cubicBezTo>
                    <a:cubicBezTo>
                      <a:pt x="775778" y="1248719"/>
                      <a:pt x="779154" y="1251181"/>
                      <a:pt x="782460" y="1253572"/>
                    </a:cubicBezTo>
                    <a:cubicBezTo>
                      <a:pt x="788509" y="1257863"/>
                      <a:pt x="793925" y="1263842"/>
                      <a:pt x="799411" y="1268625"/>
                    </a:cubicBezTo>
                    <a:cubicBezTo>
                      <a:pt x="802225" y="1270946"/>
                      <a:pt x="804687" y="1273689"/>
                      <a:pt x="806938" y="1276503"/>
                    </a:cubicBezTo>
                    <a:cubicBezTo>
                      <a:pt x="809259" y="1279246"/>
                      <a:pt x="811580" y="1281919"/>
                      <a:pt x="813831" y="1284521"/>
                    </a:cubicBezTo>
                    <a:cubicBezTo>
                      <a:pt x="816011" y="1287124"/>
                      <a:pt x="818262" y="1289585"/>
                      <a:pt x="820232" y="1292118"/>
                    </a:cubicBezTo>
                    <a:cubicBezTo>
                      <a:pt x="821990" y="1294720"/>
                      <a:pt x="823749" y="1297182"/>
                      <a:pt x="825366" y="1299574"/>
                    </a:cubicBezTo>
                    <a:cubicBezTo>
                      <a:pt x="826633" y="1301402"/>
                      <a:pt x="827828" y="1303161"/>
                      <a:pt x="829024" y="1304849"/>
                    </a:cubicBezTo>
                    <a:cubicBezTo>
                      <a:pt x="806023" y="1309913"/>
                      <a:pt x="782530" y="1313290"/>
                      <a:pt x="758897" y="1315470"/>
                    </a:cubicBezTo>
                    <a:cubicBezTo>
                      <a:pt x="733786" y="1312938"/>
                      <a:pt x="708605" y="1310968"/>
                      <a:pt x="683353" y="1309421"/>
                    </a:cubicBezTo>
                    <a:cubicBezTo>
                      <a:pt x="577212" y="1302950"/>
                      <a:pt x="469876" y="1304146"/>
                      <a:pt x="364227" y="1317299"/>
                    </a:cubicBezTo>
                    <a:cubicBezTo>
                      <a:pt x="293537" y="1326161"/>
                      <a:pt x="215532" y="1339385"/>
                      <a:pt x="151102" y="1374343"/>
                    </a:cubicBezTo>
                    <a:cubicBezTo>
                      <a:pt x="157925" y="1348248"/>
                      <a:pt x="169531" y="1323067"/>
                      <a:pt x="181558" y="1299574"/>
                    </a:cubicBezTo>
                    <a:close/>
                    <a:moveTo>
                      <a:pt x="570108" y="2010625"/>
                    </a:moveTo>
                    <a:lnTo>
                      <a:pt x="555759" y="1984318"/>
                    </a:lnTo>
                    <a:cubicBezTo>
                      <a:pt x="555548" y="1983896"/>
                      <a:pt x="555267" y="1983615"/>
                      <a:pt x="555056" y="1983263"/>
                    </a:cubicBezTo>
                    <a:lnTo>
                      <a:pt x="555970" y="1982771"/>
                    </a:lnTo>
                    <a:cubicBezTo>
                      <a:pt x="555970" y="1982771"/>
                      <a:pt x="552664" y="1976933"/>
                      <a:pt x="546896" y="1966734"/>
                    </a:cubicBezTo>
                    <a:cubicBezTo>
                      <a:pt x="544575" y="1961951"/>
                      <a:pt x="541832" y="1956183"/>
                      <a:pt x="538596" y="1949501"/>
                    </a:cubicBezTo>
                    <a:cubicBezTo>
                      <a:pt x="535783" y="1942256"/>
                      <a:pt x="532125" y="1934237"/>
                      <a:pt x="528960" y="1925094"/>
                    </a:cubicBezTo>
                    <a:cubicBezTo>
                      <a:pt x="525725" y="1915949"/>
                      <a:pt x="522278" y="1906032"/>
                      <a:pt x="519324" y="1895270"/>
                    </a:cubicBezTo>
                    <a:cubicBezTo>
                      <a:pt x="515947" y="1884579"/>
                      <a:pt x="513415" y="1872973"/>
                      <a:pt x="510391" y="1861086"/>
                    </a:cubicBezTo>
                    <a:cubicBezTo>
                      <a:pt x="507999" y="1849058"/>
                      <a:pt x="505045" y="1836608"/>
                      <a:pt x="503146" y="1823806"/>
                    </a:cubicBezTo>
                    <a:cubicBezTo>
                      <a:pt x="500895" y="1811005"/>
                      <a:pt x="499207" y="1797992"/>
                      <a:pt x="497659" y="1784839"/>
                    </a:cubicBezTo>
                    <a:cubicBezTo>
                      <a:pt x="496112" y="1771756"/>
                      <a:pt x="495198" y="1758532"/>
                      <a:pt x="494354" y="1745519"/>
                    </a:cubicBezTo>
                    <a:cubicBezTo>
                      <a:pt x="493861" y="1732507"/>
                      <a:pt x="493087" y="1719705"/>
                      <a:pt x="493298" y="1707255"/>
                    </a:cubicBezTo>
                    <a:cubicBezTo>
                      <a:pt x="493087" y="1694805"/>
                      <a:pt x="493580" y="1682778"/>
                      <a:pt x="494213" y="1671383"/>
                    </a:cubicBezTo>
                    <a:cubicBezTo>
                      <a:pt x="494494" y="1659918"/>
                      <a:pt x="495901" y="1649226"/>
                      <a:pt x="496745" y="1639238"/>
                    </a:cubicBezTo>
                    <a:cubicBezTo>
                      <a:pt x="497448" y="1629250"/>
                      <a:pt x="499277" y="1620247"/>
                      <a:pt x="500332" y="1612228"/>
                    </a:cubicBezTo>
                    <a:cubicBezTo>
                      <a:pt x="501387" y="1604139"/>
                      <a:pt x="502724" y="1597176"/>
                      <a:pt x="503990" y="1591478"/>
                    </a:cubicBezTo>
                    <a:cubicBezTo>
                      <a:pt x="506311" y="1580013"/>
                      <a:pt x="507648" y="1573472"/>
                      <a:pt x="507648" y="1573472"/>
                    </a:cubicBezTo>
                    <a:cubicBezTo>
                      <a:pt x="507648" y="1573472"/>
                      <a:pt x="505678" y="1579872"/>
                      <a:pt x="502302" y="1591056"/>
                    </a:cubicBezTo>
                    <a:cubicBezTo>
                      <a:pt x="500543" y="1596683"/>
                      <a:pt x="498433" y="1603506"/>
                      <a:pt x="496675" y="1611454"/>
                    </a:cubicBezTo>
                    <a:cubicBezTo>
                      <a:pt x="494846" y="1619403"/>
                      <a:pt x="492173" y="1628336"/>
                      <a:pt x="490555" y="1638253"/>
                    </a:cubicBezTo>
                    <a:cubicBezTo>
                      <a:pt x="488797" y="1648171"/>
                      <a:pt x="486335" y="1658862"/>
                      <a:pt x="484928" y="1670398"/>
                    </a:cubicBezTo>
                    <a:cubicBezTo>
                      <a:pt x="483170" y="1681863"/>
                      <a:pt x="481552" y="1693961"/>
                      <a:pt x="480567" y="1706622"/>
                    </a:cubicBezTo>
                    <a:cubicBezTo>
                      <a:pt x="479090" y="1719213"/>
                      <a:pt x="478668" y="1732296"/>
                      <a:pt x="477965" y="1745660"/>
                    </a:cubicBezTo>
                    <a:cubicBezTo>
                      <a:pt x="477613" y="1758954"/>
                      <a:pt x="477261" y="1772529"/>
                      <a:pt x="477543" y="1786105"/>
                    </a:cubicBezTo>
                    <a:cubicBezTo>
                      <a:pt x="477824" y="1799680"/>
                      <a:pt x="478246" y="1813255"/>
                      <a:pt x="479371" y="1826620"/>
                    </a:cubicBezTo>
                    <a:cubicBezTo>
                      <a:pt x="480075" y="1839984"/>
                      <a:pt x="481904" y="1853067"/>
                      <a:pt x="483240" y="1865868"/>
                    </a:cubicBezTo>
                    <a:cubicBezTo>
                      <a:pt x="485210" y="1878530"/>
                      <a:pt x="486687" y="1890839"/>
                      <a:pt x="489149" y="1902445"/>
                    </a:cubicBezTo>
                    <a:cubicBezTo>
                      <a:pt x="491188" y="1914050"/>
                      <a:pt x="493861" y="1925023"/>
                      <a:pt x="496393" y="1935082"/>
                    </a:cubicBezTo>
                    <a:cubicBezTo>
                      <a:pt x="498855" y="1945210"/>
                      <a:pt x="501950" y="1954354"/>
                      <a:pt x="504342" y="1962514"/>
                    </a:cubicBezTo>
                    <a:cubicBezTo>
                      <a:pt x="505467" y="1965468"/>
                      <a:pt x="506452" y="1968211"/>
                      <a:pt x="507437" y="1970884"/>
                    </a:cubicBezTo>
                    <a:cubicBezTo>
                      <a:pt x="473252" y="1967437"/>
                      <a:pt x="439138" y="1962725"/>
                      <a:pt x="405235" y="1956957"/>
                    </a:cubicBezTo>
                    <a:cubicBezTo>
                      <a:pt x="359374" y="1949149"/>
                      <a:pt x="310489" y="1939513"/>
                      <a:pt x="263573" y="1924601"/>
                    </a:cubicBezTo>
                    <a:cubicBezTo>
                      <a:pt x="262940" y="1924250"/>
                      <a:pt x="262307" y="1923898"/>
                      <a:pt x="261674" y="1923546"/>
                    </a:cubicBezTo>
                    <a:cubicBezTo>
                      <a:pt x="255977" y="1919959"/>
                      <a:pt x="249435" y="1916372"/>
                      <a:pt x="243105" y="1912011"/>
                    </a:cubicBezTo>
                    <a:cubicBezTo>
                      <a:pt x="236633" y="1907790"/>
                      <a:pt x="229811" y="1903218"/>
                      <a:pt x="223128" y="1898084"/>
                    </a:cubicBezTo>
                    <a:cubicBezTo>
                      <a:pt x="216235" y="1893230"/>
                      <a:pt x="209694" y="1887462"/>
                      <a:pt x="202941" y="1881765"/>
                    </a:cubicBezTo>
                    <a:cubicBezTo>
                      <a:pt x="199706" y="1878741"/>
                      <a:pt x="196470" y="1875716"/>
                      <a:pt x="193164" y="1872621"/>
                    </a:cubicBezTo>
                    <a:lnTo>
                      <a:pt x="183950" y="1862844"/>
                    </a:lnTo>
                    <a:cubicBezTo>
                      <a:pt x="180785" y="1859679"/>
                      <a:pt x="178182" y="1855951"/>
                      <a:pt x="175298" y="1852575"/>
                    </a:cubicBezTo>
                    <a:cubicBezTo>
                      <a:pt x="172414" y="1849128"/>
                      <a:pt x="169742" y="1845541"/>
                      <a:pt x="167350" y="1841813"/>
                    </a:cubicBezTo>
                    <a:cubicBezTo>
                      <a:pt x="162075" y="1834638"/>
                      <a:pt x="157925" y="1826971"/>
                      <a:pt x="153634" y="1819656"/>
                    </a:cubicBezTo>
                    <a:cubicBezTo>
                      <a:pt x="149976" y="1811989"/>
                      <a:pt x="146108" y="1804744"/>
                      <a:pt x="143365" y="1797359"/>
                    </a:cubicBezTo>
                    <a:cubicBezTo>
                      <a:pt x="140270" y="1790184"/>
                      <a:pt x="137949" y="1783151"/>
                      <a:pt x="135838" y="1776609"/>
                    </a:cubicBezTo>
                    <a:cubicBezTo>
                      <a:pt x="133517" y="1770138"/>
                      <a:pt x="132181" y="1764018"/>
                      <a:pt x="130633" y="1758673"/>
                    </a:cubicBezTo>
                    <a:cubicBezTo>
                      <a:pt x="129086" y="1753327"/>
                      <a:pt x="128101" y="1748544"/>
                      <a:pt x="127257" y="1744605"/>
                    </a:cubicBezTo>
                    <a:cubicBezTo>
                      <a:pt x="125569" y="1736727"/>
                      <a:pt x="124584" y="1732296"/>
                      <a:pt x="124584" y="1732296"/>
                    </a:cubicBezTo>
                    <a:cubicBezTo>
                      <a:pt x="124584" y="1732296"/>
                      <a:pt x="125217" y="1736868"/>
                      <a:pt x="126413" y="1744816"/>
                    </a:cubicBezTo>
                    <a:cubicBezTo>
                      <a:pt x="126976" y="1748825"/>
                      <a:pt x="127609" y="1753608"/>
                      <a:pt x="128805" y="1759095"/>
                    </a:cubicBezTo>
                    <a:cubicBezTo>
                      <a:pt x="130000" y="1764581"/>
                      <a:pt x="130915" y="1770841"/>
                      <a:pt x="132814" y="1777523"/>
                    </a:cubicBezTo>
                    <a:cubicBezTo>
                      <a:pt x="134502" y="1784206"/>
                      <a:pt x="136331" y="1791521"/>
                      <a:pt x="139004" y="1799047"/>
                    </a:cubicBezTo>
                    <a:cubicBezTo>
                      <a:pt x="141254" y="1806714"/>
                      <a:pt x="144701" y="1814381"/>
                      <a:pt x="147937" y="1822470"/>
                    </a:cubicBezTo>
                    <a:cubicBezTo>
                      <a:pt x="151805" y="1830277"/>
                      <a:pt x="155604" y="1838507"/>
                      <a:pt x="160527" y="1846314"/>
                    </a:cubicBezTo>
                    <a:cubicBezTo>
                      <a:pt x="162778" y="1850324"/>
                      <a:pt x="165240" y="1854263"/>
                      <a:pt x="168053" y="1857991"/>
                    </a:cubicBezTo>
                    <a:cubicBezTo>
                      <a:pt x="170797" y="1861789"/>
                      <a:pt x="173258" y="1865798"/>
                      <a:pt x="176353" y="1869315"/>
                    </a:cubicBezTo>
                    <a:cubicBezTo>
                      <a:pt x="179308" y="1872902"/>
                      <a:pt x="182191" y="1876630"/>
                      <a:pt x="185286" y="1880147"/>
                    </a:cubicBezTo>
                    <a:cubicBezTo>
                      <a:pt x="188452" y="1883594"/>
                      <a:pt x="191617" y="1886970"/>
                      <a:pt x="194782" y="1890346"/>
                    </a:cubicBezTo>
                    <a:cubicBezTo>
                      <a:pt x="199565" y="1895059"/>
                      <a:pt x="204348" y="1899631"/>
                      <a:pt x="209201" y="1903992"/>
                    </a:cubicBezTo>
                    <a:cubicBezTo>
                      <a:pt x="157221" y="1880780"/>
                      <a:pt x="110868" y="1848214"/>
                      <a:pt x="78583" y="1800102"/>
                    </a:cubicBezTo>
                    <a:cubicBezTo>
                      <a:pt x="13872" y="1703527"/>
                      <a:pt x="37435" y="1565594"/>
                      <a:pt x="98348" y="1473169"/>
                    </a:cubicBezTo>
                    <a:cubicBezTo>
                      <a:pt x="148499" y="1397063"/>
                      <a:pt x="248872" y="1375750"/>
                      <a:pt x="332856" y="1361823"/>
                    </a:cubicBezTo>
                    <a:cubicBezTo>
                      <a:pt x="438012" y="1344379"/>
                      <a:pt x="546404" y="1343183"/>
                      <a:pt x="652615" y="1347755"/>
                    </a:cubicBezTo>
                    <a:cubicBezTo>
                      <a:pt x="700164" y="1349795"/>
                      <a:pt x="747572" y="1353594"/>
                      <a:pt x="794769" y="1359361"/>
                    </a:cubicBezTo>
                    <a:cubicBezTo>
                      <a:pt x="807993" y="1360979"/>
                      <a:pt x="821920" y="1362597"/>
                      <a:pt x="835988" y="1364566"/>
                    </a:cubicBezTo>
                    <a:cubicBezTo>
                      <a:pt x="830712" y="1369490"/>
                      <a:pt x="825648" y="1374765"/>
                      <a:pt x="820935" y="1380252"/>
                    </a:cubicBezTo>
                    <a:cubicBezTo>
                      <a:pt x="815660" y="1384542"/>
                      <a:pt x="810525" y="1389185"/>
                      <a:pt x="805601" y="1394390"/>
                    </a:cubicBezTo>
                    <a:cubicBezTo>
                      <a:pt x="725275" y="1486041"/>
                      <a:pt x="717608" y="1627421"/>
                      <a:pt x="722813" y="1743058"/>
                    </a:cubicBezTo>
                    <a:cubicBezTo>
                      <a:pt x="722813" y="1743409"/>
                      <a:pt x="722813" y="1743691"/>
                      <a:pt x="722813" y="1744042"/>
                    </a:cubicBezTo>
                    <a:cubicBezTo>
                      <a:pt x="723587" y="1762963"/>
                      <a:pt x="724993" y="1781884"/>
                      <a:pt x="727104" y="1800665"/>
                    </a:cubicBezTo>
                    <a:cubicBezTo>
                      <a:pt x="729073" y="1818460"/>
                      <a:pt x="731957" y="1836186"/>
                      <a:pt x="735193" y="1853770"/>
                    </a:cubicBezTo>
                    <a:cubicBezTo>
                      <a:pt x="737373" y="1865587"/>
                      <a:pt x="738147" y="1879374"/>
                      <a:pt x="745251" y="1888517"/>
                    </a:cubicBezTo>
                    <a:cubicBezTo>
                      <a:pt x="747009" y="1894778"/>
                      <a:pt x="748979" y="1900968"/>
                      <a:pt x="750948" y="1907157"/>
                    </a:cubicBezTo>
                    <a:cubicBezTo>
                      <a:pt x="762343" y="1943733"/>
                      <a:pt x="778451" y="1981997"/>
                      <a:pt x="803773" y="2010484"/>
                    </a:cubicBezTo>
                    <a:lnTo>
                      <a:pt x="570038" y="2010484"/>
                    </a:lnTo>
                    <a:close/>
                    <a:moveTo>
                      <a:pt x="1085689" y="1934378"/>
                    </a:moveTo>
                    <a:cubicBezTo>
                      <a:pt x="1032795" y="1937825"/>
                      <a:pt x="981025" y="1929947"/>
                      <a:pt x="930382" y="1916372"/>
                    </a:cubicBezTo>
                    <a:cubicBezTo>
                      <a:pt x="908366" y="1909267"/>
                      <a:pt x="886490" y="1901179"/>
                      <a:pt x="864826" y="1893863"/>
                    </a:cubicBezTo>
                    <a:cubicBezTo>
                      <a:pt x="836410" y="1884227"/>
                      <a:pt x="808204" y="1874169"/>
                      <a:pt x="780350" y="1863125"/>
                    </a:cubicBezTo>
                    <a:cubicBezTo>
                      <a:pt x="770432" y="1822610"/>
                      <a:pt x="765438" y="1780689"/>
                      <a:pt x="763046" y="1739259"/>
                    </a:cubicBezTo>
                    <a:cubicBezTo>
                      <a:pt x="761077" y="1677502"/>
                      <a:pt x="767337" y="1615464"/>
                      <a:pt x="782108" y="1555395"/>
                    </a:cubicBezTo>
                    <a:cubicBezTo>
                      <a:pt x="792448" y="1513332"/>
                      <a:pt x="808133" y="1472677"/>
                      <a:pt x="830712" y="1435679"/>
                    </a:cubicBezTo>
                    <a:cubicBezTo>
                      <a:pt x="842529" y="1416265"/>
                      <a:pt x="857300" y="1399243"/>
                      <a:pt x="874603" y="1384542"/>
                    </a:cubicBezTo>
                    <a:cubicBezTo>
                      <a:pt x="894298" y="1367802"/>
                      <a:pt x="929186" y="1363582"/>
                      <a:pt x="953593" y="1357743"/>
                    </a:cubicBezTo>
                    <a:cubicBezTo>
                      <a:pt x="997063" y="1347263"/>
                      <a:pt x="1036733" y="1325317"/>
                      <a:pt x="1079921" y="1314134"/>
                    </a:cubicBezTo>
                    <a:cubicBezTo>
                      <a:pt x="1115794" y="1304849"/>
                      <a:pt x="1157575" y="1324122"/>
                      <a:pt x="1183952" y="1347615"/>
                    </a:cubicBezTo>
                    <a:cubicBezTo>
                      <a:pt x="1188594" y="1351765"/>
                      <a:pt x="1191830" y="1357532"/>
                      <a:pt x="1195558" y="1363160"/>
                    </a:cubicBezTo>
                    <a:cubicBezTo>
                      <a:pt x="1220387" y="1400439"/>
                      <a:pt x="1143718" y="1397274"/>
                      <a:pt x="1145688" y="1400439"/>
                    </a:cubicBezTo>
                    <a:cubicBezTo>
                      <a:pt x="1149486" y="1406769"/>
                      <a:pt x="1236776" y="1402760"/>
                      <a:pt x="1248593" y="1408598"/>
                    </a:cubicBezTo>
                    <a:cubicBezTo>
                      <a:pt x="1265474" y="1416968"/>
                      <a:pt x="1281793" y="1421259"/>
                      <a:pt x="1292484" y="1437929"/>
                    </a:cubicBezTo>
                    <a:cubicBezTo>
                      <a:pt x="1305426" y="1458257"/>
                      <a:pt x="1303387" y="1489558"/>
                      <a:pt x="1287349" y="1504329"/>
                    </a:cubicBezTo>
                    <a:cubicBezTo>
                      <a:pt x="1270257" y="1520155"/>
                      <a:pt x="1196894" y="1527189"/>
                      <a:pt x="1197175" y="1530846"/>
                    </a:cubicBezTo>
                    <a:cubicBezTo>
                      <a:pt x="1197457" y="1535418"/>
                      <a:pt x="1286646" y="1520155"/>
                      <a:pt x="1298955" y="1533168"/>
                    </a:cubicBezTo>
                    <a:cubicBezTo>
                      <a:pt x="1310491" y="1545406"/>
                      <a:pt x="1316329" y="1560670"/>
                      <a:pt x="1321956" y="1580646"/>
                    </a:cubicBezTo>
                    <a:cubicBezTo>
                      <a:pt x="1329553" y="1607586"/>
                      <a:pt x="1316610" y="1635018"/>
                      <a:pt x="1301206" y="1649718"/>
                    </a:cubicBezTo>
                    <a:cubicBezTo>
                      <a:pt x="1286998" y="1663223"/>
                      <a:pt x="1228687" y="1668569"/>
                      <a:pt x="1191197" y="1672086"/>
                    </a:cubicBezTo>
                    <a:cubicBezTo>
                      <a:pt x="1190775" y="1675884"/>
                      <a:pt x="1282426" y="1676095"/>
                      <a:pt x="1291710" y="1681863"/>
                    </a:cubicBezTo>
                    <a:cubicBezTo>
                      <a:pt x="1313937" y="1695720"/>
                      <a:pt x="1312320" y="1713867"/>
                      <a:pt x="1313304" y="1733562"/>
                    </a:cubicBezTo>
                    <a:cubicBezTo>
                      <a:pt x="1314500" y="1757829"/>
                      <a:pt x="1289249" y="1778438"/>
                      <a:pt x="1273282" y="1792928"/>
                    </a:cubicBezTo>
                    <a:cubicBezTo>
                      <a:pt x="1265685" y="1799750"/>
                      <a:pt x="1220106" y="1805307"/>
                      <a:pt x="1192182" y="1806222"/>
                    </a:cubicBezTo>
                    <a:cubicBezTo>
                      <a:pt x="1202592" y="1811989"/>
                      <a:pt x="1257737" y="1811497"/>
                      <a:pt x="1270187" y="1817335"/>
                    </a:cubicBezTo>
                    <a:cubicBezTo>
                      <a:pt x="1283762" y="1823736"/>
                      <a:pt x="1285872" y="1848847"/>
                      <a:pt x="1281371" y="1865868"/>
                    </a:cubicBezTo>
                    <a:cubicBezTo>
                      <a:pt x="1276939" y="1882609"/>
                      <a:pt x="1249437" y="1907087"/>
                      <a:pt x="1233611" y="1911307"/>
                    </a:cubicBezTo>
                    <a:cubicBezTo>
                      <a:pt x="1185499" y="1924109"/>
                      <a:pt x="1135629" y="1931283"/>
                      <a:pt x="1085970" y="1934519"/>
                    </a:cubicBezTo>
                    <a:close/>
                    <a:moveTo>
                      <a:pt x="2761362" y="2088560"/>
                    </a:moveTo>
                    <a:cubicBezTo>
                      <a:pt x="2707624" y="2152217"/>
                      <a:pt x="2635456" y="2199132"/>
                      <a:pt x="2566454" y="2244360"/>
                    </a:cubicBezTo>
                    <a:cubicBezTo>
                      <a:pt x="2404746" y="2350219"/>
                      <a:pt x="2230096" y="2451507"/>
                      <a:pt x="2124025" y="2618912"/>
                    </a:cubicBezTo>
                    <a:cubicBezTo>
                      <a:pt x="2113615" y="2635372"/>
                      <a:pt x="2104331" y="2652464"/>
                      <a:pt x="2095820" y="2669908"/>
                    </a:cubicBezTo>
                    <a:lnTo>
                      <a:pt x="2082385" y="2700153"/>
                    </a:lnTo>
                    <a:cubicBezTo>
                      <a:pt x="2078165" y="2669908"/>
                      <a:pt x="2050240" y="2609487"/>
                      <a:pt x="2050240" y="2609487"/>
                    </a:cubicBezTo>
                    <a:cubicBezTo>
                      <a:pt x="2035751" y="2586275"/>
                      <a:pt x="2017955" y="2564752"/>
                      <a:pt x="1995728" y="2545127"/>
                    </a:cubicBezTo>
                    <a:cubicBezTo>
                      <a:pt x="1919200" y="2477462"/>
                      <a:pt x="1817068" y="2445387"/>
                      <a:pt x="1725699" y="2403747"/>
                    </a:cubicBezTo>
                    <a:cubicBezTo>
                      <a:pt x="1592689" y="2343115"/>
                      <a:pt x="1467275" y="2263773"/>
                      <a:pt x="1360783" y="2163260"/>
                    </a:cubicBezTo>
                    <a:cubicBezTo>
                      <a:pt x="1303035" y="2108747"/>
                      <a:pt x="1236987" y="2037283"/>
                      <a:pt x="1219543" y="1955831"/>
                    </a:cubicBezTo>
                    <a:cubicBezTo>
                      <a:pt x="1221231" y="1955480"/>
                      <a:pt x="1222919" y="1955128"/>
                      <a:pt x="1224608" y="1954776"/>
                    </a:cubicBezTo>
                    <a:cubicBezTo>
                      <a:pt x="1261254" y="1946688"/>
                      <a:pt x="1295438" y="1923124"/>
                      <a:pt x="1314359" y="1889784"/>
                    </a:cubicBezTo>
                    <a:cubicBezTo>
                      <a:pt x="1328708" y="1864462"/>
                      <a:pt x="1322378" y="1836819"/>
                      <a:pt x="1311687" y="1811778"/>
                    </a:cubicBezTo>
                    <a:cubicBezTo>
                      <a:pt x="1313093" y="1810372"/>
                      <a:pt x="1314500" y="1808965"/>
                      <a:pt x="1315837" y="1807558"/>
                    </a:cubicBezTo>
                    <a:lnTo>
                      <a:pt x="1340244" y="1776468"/>
                    </a:lnTo>
                    <a:cubicBezTo>
                      <a:pt x="1346856" y="1765003"/>
                      <a:pt x="1351639" y="1752413"/>
                      <a:pt x="1353327" y="1738064"/>
                    </a:cubicBezTo>
                    <a:cubicBezTo>
                      <a:pt x="1356070" y="1714852"/>
                      <a:pt x="1344113" y="1691218"/>
                      <a:pt x="1332788" y="1670468"/>
                    </a:cubicBezTo>
                    <a:cubicBezTo>
                      <a:pt x="1352272" y="1644091"/>
                      <a:pt x="1367184" y="1614268"/>
                      <a:pt x="1362541" y="1580294"/>
                    </a:cubicBezTo>
                    <a:cubicBezTo>
                      <a:pt x="1358884" y="1553706"/>
                      <a:pt x="1344253" y="1531761"/>
                      <a:pt x="1327935" y="1511222"/>
                    </a:cubicBezTo>
                    <a:cubicBezTo>
                      <a:pt x="1345660" y="1465643"/>
                      <a:pt x="1341580" y="1416757"/>
                      <a:pt x="1297056" y="1386864"/>
                    </a:cubicBezTo>
                    <a:cubicBezTo>
                      <a:pt x="1281019" y="1376102"/>
                      <a:pt x="1261465" y="1369420"/>
                      <a:pt x="1244654" y="1359361"/>
                    </a:cubicBezTo>
                    <a:cubicBezTo>
                      <a:pt x="1243951" y="1355071"/>
                      <a:pt x="1243318" y="1350780"/>
                      <a:pt x="1242544" y="1346489"/>
                    </a:cubicBezTo>
                    <a:cubicBezTo>
                      <a:pt x="1235651" y="1307241"/>
                      <a:pt x="1241700" y="1266092"/>
                      <a:pt x="1251547" y="1227969"/>
                    </a:cubicBezTo>
                    <a:cubicBezTo>
                      <a:pt x="1275251" y="1136177"/>
                      <a:pt x="1327724" y="1052615"/>
                      <a:pt x="1382658" y="976509"/>
                    </a:cubicBezTo>
                    <a:cubicBezTo>
                      <a:pt x="1438647" y="898926"/>
                      <a:pt x="1502796" y="827251"/>
                      <a:pt x="1569758" y="759022"/>
                    </a:cubicBezTo>
                    <a:cubicBezTo>
                      <a:pt x="1612524" y="715483"/>
                      <a:pt x="1656837" y="673209"/>
                      <a:pt x="1703261" y="633539"/>
                    </a:cubicBezTo>
                    <a:cubicBezTo>
                      <a:pt x="1756929" y="587678"/>
                      <a:pt x="1840702" y="483436"/>
                      <a:pt x="1769238" y="419428"/>
                    </a:cubicBezTo>
                    <a:cubicBezTo>
                      <a:pt x="1767831" y="417459"/>
                      <a:pt x="1765862" y="415700"/>
                      <a:pt x="1763400" y="414223"/>
                    </a:cubicBezTo>
                    <a:cubicBezTo>
                      <a:pt x="1762486" y="413590"/>
                      <a:pt x="1761571" y="413027"/>
                      <a:pt x="1760516" y="412605"/>
                    </a:cubicBezTo>
                    <a:cubicBezTo>
                      <a:pt x="1760376" y="412605"/>
                      <a:pt x="1760235" y="412465"/>
                      <a:pt x="1760094" y="412394"/>
                    </a:cubicBezTo>
                    <a:cubicBezTo>
                      <a:pt x="1759110" y="411761"/>
                      <a:pt x="1758054" y="411199"/>
                      <a:pt x="1756929" y="410706"/>
                    </a:cubicBezTo>
                    <a:cubicBezTo>
                      <a:pt x="1729497" y="396217"/>
                      <a:pt x="1706918" y="373146"/>
                      <a:pt x="1685957" y="350778"/>
                    </a:cubicBezTo>
                    <a:cubicBezTo>
                      <a:pt x="1659369" y="322502"/>
                      <a:pt x="1636228" y="291061"/>
                      <a:pt x="1616182" y="257861"/>
                    </a:cubicBezTo>
                    <a:cubicBezTo>
                      <a:pt x="1622512" y="255821"/>
                      <a:pt x="1627928" y="250546"/>
                      <a:pt x="1629476" y="244074"/>
                    </a:cubicBezTo>
                    <a:cubicBezTo>
                      <a:pt x="1641855" y="190406"/>
                      <a:pt x="1642066" y="133502"/>
                      <a:pt x="1637283" y="77724"/>
                    </a:cubicBezTo>
                    <a:cubicBezTo>
                      <a:pt x="1652898" y="92565"/>
                      <a:pt x="1669358" y="106492"/>
                      <a:pt x="1683777" y="120279"/>
                    </a:cubicBezTo>
                    <a:cubicBezTo>
                      <a:pt x="1707551" y="143068"/>
                      <a:pt x="1731677" y="165577"/>
                      <a:pt x="1754819" y="188999"/>
                    </a:cubicBezTo>
                    <a:cubicBezTo>
                      <a:pt x="1758406" y="195541"/>
                      <a:pt x="1762626" y="203208"/>
                      <a:pt x="1767480" y="211859"/>
                    </a:cubicBezTo>
                    <a:cubicBezTo>
                      <a:pt x="1770997" y="218612"/>
                      <a:pt x="1774865" y="225997"/>
                      <a:pt x="1778875" y="233735"/>
                    </a:cubicBezTo>
                    <a:cubicBezTo>
                      <a:pt x="1783095" y="241472"/>
                      <a:pt x="1786682" y="249913"/>
                      <a:pt x="1790832" y="258564"/>
                    </a:cubicBezTo>
                    <a:cubicBezTo>
                      <a:pt x="1794841" y="267216"/>
                      <a:pt x="1799343" y="276079"/>
                      <a:pt x="1802860" y="285504"/>
                    </a:cubicBezTo>
                    <a:cubicBezTo>
                      <a:pt x="1806658" y="294789"/>
                      <a:pt x="1810457" y="304284"/>
                      <a:pt x="1814325" y="313710"/>
                    </a:cubicBezTo>
                    <a:cubicBezTo>
                      <a:pt x="1818123" y="323205"/>
                      <a:pt x="1820937" y="332982"/>
                      <a:pt x="1824243" y="342478"/>
                    </a:cubicBezTo>
                    <a:cubicBezTo>
                      <a:pt x="1827268" y="352044"/>
                      <a:pt x="1830995" y="361329"/>
                      <a:pt x="1833176" y="370613"/>
                    </a:cubicBezTo>
                    <a:cubicBezTo>
                      <a:pt x="1835497" y="379898"/>
                      <a:pt x="1837748" y="388901"/>
                      <a:pt x="1839928" y="397412"/>
                    </a:cubicBezTo>
                    <a:cubicBezTo>
                      <a:pt x="1841898" y="405994"/>
                      <a:pt x="1844571" y="413942"/>
                      <a:pt x="1845555" y="421538"/>
                    </a:cubicBezTo>
                    <a:cubicBezTo>
                      <a:pt x="1850409" y="451925"/>
                      <a:pt x="1853715" y="472252"/>
                      <a:pt x="1853715" y="472252"/>
                    </a:cubicBezTo>
                    <a:cubicBezTo>
                      <a:pt x="1853715" y="472252"/>
                      <a:pt x="1851675" y="451784"/>
                      <a:pt x="1848650" y="421046"/>
                    </a:cubicBezTo>
                    <a:cubicBezTo>
                      <a:pt x="1848088" y="413309"/>
                      <a:pt x="1845977" y="405220"/>
                      <a:pt x="1844500" y="396428"/>
                    </a:cubicBezTo>
                    <a:cubicBezTo>
                      <a:pt x="1842883" y="387706"/>
                      <a:pt x="1841124" y="378491"/>
                      <a:pt x="1839366" y="368996"/>
                    </a:cubicBezTo>
                    <a:cubicBezTo>
                      <a:pt x="1837748" y="359430"/>
                      <a:pt x="1834512" y="349934"/>
                      <a:pt x="1832121" y="340016"/>
                    </a:cubicBezTo>
                    <a:cubicBezTo>
                      <a:pt x="1829378" y="330239"/>
                      <a:pt x="1827127" y="320110"/>
                      <a:pt x="1823891" y="310263"/>
                    </a:cubicBezTo>
                    <a:cubicBezTo>
                      <a:pt x="1820585" y="300486"/>
                      <a:pt x="1817279" y="290639"/>
                      <a:pt x="1814044" y="281002"/>
                    </a:cubicBezTo>
                    <a:cubicBezTo>
                      <a:pt x="1811019" y="271225"/>
                      <a:pt x="1807080" y="262011"/>
                      <a:pt x="1803493" y="253007"/>
                    </a:cubicBezTo>
                    <a:cubicBezTo>
                      <a:pt x="1800539" y="245763"/>
                      <a:pt x="1797866" y="238729"/>
                      <a:pt x="1794982" y="231976"/>
                    </a:cubicBezTo>
                    <a:cubicBezTo>
                      <a:pt x="1804408" y="242808"/>
                      <a:pt x="1813551" y="253922"/>
                      <a:pt x="1822273" y="265457"/>
                    </a:cubicBezTo>
                    <a:cubicBezTo>
                      <a:pt x="1874113" y="334459"/>
                      <a:pt x="1948531" y="374552"/>
                      <a:pt x="2030194" y="337976"/>
                    </a:cubicBezTo>
                    <a:cubicBezTo>
                      <a:pt x="2063323" y="354998"/>
                      <a:pt x="2100181" y="360625"/>
                      <a:pt x="2135561" y="344729"/>
                    </a:cubicBezTo>
                    <a:cubicBezTo>
                      <a:pt x="2173474" y="327637"/>
                      <a:pt x="2200483" y="294929"/>
                      <a:pt x="2222710" y="260815"/>
                    </a:cubicBezTo>
                    <a:cubicBezTo>
                      <a:pt x="2231573" y="247240"/>
                      <a:pt x="2241561" y="234508"/>
                      <a:pt x="2252252" y="222340"/>
                    </a:cubicBezTo>
                    <a:cubicBezTo>
                      <a:pt x="2249017" y="229514"/>
                      <a:pt x="2245852" y="236900"/>
                      <a:pt x="2242616" y="244567"/>
                    </a:cubicBezTo>
                    <a:cubicBezTo>
                      <a:pt x="2238818" y="254414"/>
                      <a:pt x="2234527" y="264543"/>
                      <a:pt x="2230940" y="275023"/>
                    </a:cubicBezTo>
                    <a:cubicBezTo>
                      <a:pt x="2227071" y="285434"/>
                      <a:pt x="2223484" y="296125"/>
                      <a:pt x="2220038" y="306816"/>
                    </a:cubicBezTo>
                    <a:cubicBezTo>
                      <a:pt x="2216450" y="317508"/>
                      <a:pt x="2213496" y="328340"/>
                      <a:pt x="2210260" y="338961"/>
                    </a:cubicBezTo>
                    <a:cubicBezTo>
                      <a:pt x="2207447" y="349653"/>
                      <a:pt x="2204352" y="360133"/>
                      <a:pt x="2202031" y="370402"/>
                    </a:cubicBezTo>
                    <a:cubicBezTo>
                      <a:pt x="2199428" y="380601"/>
                      <a:pt x="2197178" y="390519"/>
                      <a:pt x="2195278" y="400015"/>
                    </a:cubicBezTo>
                    <a:cubicBezTo>
                      <a:pt x="2193098" y="409440"/>
                      <a:pt x="2191691" y="418444"/>
                      <a:pt x="2190144" y="426673"/>
                    </a:cubicBezTo>
                    <a:cubicBezTo>
                      <a:pt x="2188877" y="434973"/>
                      <a:pt x="2187752" y="442640"/>
                      <a:pt x="2186697" y="449392"/>
                    </a:cubicBezTo>
                    <a:cubicBezTo>
                      <a:pt x="2185994" y="456215"/>
                      <a:pt x="2185290" y="462124"/>
                      <a:pt x="2184798" y="466977"/>
                    </a:cubicBezTo>
                    <a:cubicBezTo>
                      <a:pt x="2184235" y="476754"/>
                      <a:pt x="2183883" y="482381"/>
                      <a:pt x="2183883" y="482381"/>
                    </a:cubicBezTo>
                    <a:cubicBezTo>
                      <a:pt x="2183883" y="482381"/>
                      <a:pt x="2184517" y="476824"/>
                      <a:pt x="2185642" y="467118"/>
                    </a:cubicBezTo>
                    <a:cubicBezTo>
                      <a:pt x="2186416" y="462264"/>
                      <a:pt x="2187400" y="456426"/>
                      <a:pt x="2188526" y="449744"/>
                    </a:cubicBezTo>
                    <a:cubicBezTo>
                      <a:pt x="2189933" y="443062"/>
                      <a:pt x="2191480" y="435606"/>
                      <a:pt x="2193239" y="427377"/>
                    </a:cubicBezTo>
                    <a:cubicBezTo>
                      <a:pt x="2195278" y="419217"/>
                      <a:pt x="2197178" y="410355"/>
                      <a:pt x="2199850" y="401140"/>
                    </a:cubicBezTo>
                    <a:cubicBezTo>
                      <a:pt x="2202312" y="391856"/>
                      <a:pt x="2205126" y="382149"/>
                      <a:pt x="2208221" y="372161"/>
                    </a:cubicBezTo>
                    <a:cubicBezTo>
                      <a:pt x="2211104" y="362102"/>
                      <a:pt x="2214762" y="351903"/>
                      <a:pt x="2218138" y="341493"/>
                    </a:cubicBezTo>
                    <a:cubicBezTo>
                      <a:pt x="2221937" y="331154"/>
                      <a:pt x="2225454" y="320603"/>
                      <a:pt x="2229603" y="310263"/>
                    </a:cubicBezTo>
                    <a:cubicBezTo>
                      <a:pt x="2233613" y="299853"/>
                      <a:pt x="2237763" y="289513"/>
                      <a:pt x="2242124" y="279525"/>
                    </a:cubicBezTo>
                    <a:cubicBezTo>
                      <a:pt x="2246274" y="269396"/>
                      <a:pt x="2250986" y="259760"/>
                      <a:pt x="2255277" y="250264"/>
                    </a:cubicBezTo>
                    <a:cubicBezTo>
                      <a:pt x="2259849" y="240909"/>
                      <a:pt x="2264280" y="231906"/>
                      <a:pt x="2268782" y="223606"/>
                    </a:cubicBezTo>
                    <a:cubicBezTo>
                      <a:pt x="2273495" y="215376"/>
                      <a:pt x="2277504" y="207358"/>
                      <a:pt x="2282006" y="200394"/>
                    </a:cubicBezTo>
                    <a:cubicBezTo>
                      <a:pt x="2286296" y="193360"/>
                      <a:pt x="2290235" y="186889"/>
                      <a:pt x="2294034" y="181684"/>
                    </a:cubicBezTo>
                    <a:cubicBezTo>
                      <a:pt x="2295229" y="179996"/>
                      <a:pt x="2296284" y="178449"/>
                      <a:pt x="2297339" y="176901"/>
                    </a:cubicBezTo>
                    <a:cubicBezTo>
                      <a:pt x="2319496" y="156362"/>
                      <a:pt x="2342426" y="136527"/>
                      <a:pt x="2363950" y="116129"/>
                    </a:cubicBezTo>
                    <a:cubicBezTo>
                      <a:pt x="2377807" y="102976"/>
                      <a:pt x="2391523" y="89541"/>
                      <a:pt x="2404676" y="75544"/>
                    </a:cubicBezTo>
                    <a:cubicBezTo>
                      <a:pt x="2399752" y="124147"/>
                      <a:pt x="2399963" y="174299"/>
                      <a:pt x="2411217" y="220581"/>
                    </a:cubicBezTo>
                    <a:cubicBezTo>
                      <a:pt x="2413539" y="230781"/>
                      <a:pt x="2416352" y="240909"/>
                      <a:pt x="2420080" y="250757"/>
                    </a:cubicBezTo>
                    <a:cubicBezTo>
                      <a:pt x="2421557" y="254696"/>
                      <a:pt x="2423245" y="258635"/>
                      <a:pt x="2425074" y="262574"/>
                    </a:cubicBezTo>
                    <a:cubicBezTo>
                      <a:pt x="2430279" y="274601"/>
                      <a:pt x="2444347" y="301189"/>
                      <a:pt x="2460243" y="299290"/>
                    </a:cubicBezTo>
                    <a:cubicBezTo>
                      <a:pt x="2461580" y="299150"/>
                      <a:pt x="2462846" y="299079"/>
                      <a:pt x="2464182" y="298939"/>
                    </a:cubicBezTo>
                    <a:cubicBezTo>
                      <a:pt x="2427044" y="363861"/>
                      <a:pt x="2362332" y="416333"/>
                      <a:pt x="2293119" y="436661"/>
                    </a:cubicBezTo>
                    <a:cubicBezTo>
                      <a:pt x="2292627" y="436802"/>
                      <a:pt x="2292275" y="437013"/>
                      <a:pt x="2291783" y="437154"/>
                    </a:cubicBezTo>
                    <a:cubicBezTo>
                      <a:pt x="2284608" y="439475"/>
                      <a:pt x="2277996" y="442851"/>
                      <a:pt x="2272229" y="447493"/>
                    </a:cubicBezTo>
                    <a:cubicBezTo>
                      <a:pt x="2244375" y="470002"/>
                      <a:pt x="2255277" y="523881"/>
                      <a:pt x="2260974" y="553282"/>
                    </a:cubicBezTo>
                    <a:cubicBezTo>
                      <a:pt x="2268782" y="593586"/>
                      <a:pt x="2288055" y="629389"/>
                      <a:pt x="2313447" y="661674"/>
                    </a:cubicBezTo>
                    <a:cubicBezTo>
                      <a:pt x="2348264" y="705917"/>
                      <a:pt x="2390749" y="733208"/>
                      <a:pt x="2435766" y="765212"/>
                    </a:cubicBezTo>
                    <a:cubicBezTo>
                      <a:pt x="2501180" y="811776"/>
                      <a:pt x="2556818" y="877332"/>
                      <a:pt x="2607321" y="938948"/>
                    </a:cubicBezTo>
                    <a:cubicBezTo>
                      <a:pt x="2683638" y="1031936"/>
                      <a:pt x="2750179" y="1136459"/>
                      <a:pt x="2791467" y="1249844"/>
                    </a:cubicBezTo>
                    <a:cubicBezTo>
                      <a:pt x="2805535" y="1288460"/>
                      <a:pt x="2814468" y="1326232"/>
                      <a:pt x="2819603" y="1364918"/>
                    </a:cubicBezTo>
                    <a:cubicBezTo>
                      <a:pt x="2811373" y="1368857"/>
                      <a:pt x="2803143" y="1373499"/>
                      <a:pt x="2794984" y="1378915"/>
                    </a:cubicBezTo>
                    <a:cubicBezTo>
                      <a:pt x="2783378" y="1386653"/>
                      <a:pt x="2773179" y="1396219"/>
                      <a:pt x="2764176" y="1406769"/>
                    </a:cubicBezTo>
                    <a:cubicBezTo>
                      <a:pt x="2756017" y="1416265"/>
                      <a:pt x="2751937" y="1429559"/>
                      <a:pt x="2741316" y="1436101"/>
                    </a:cubicBezTo>
                    <a:cubicBezTo>
                      <a:pt x="2723731" y="1446933"/>
                      <a:pt x="2703755" y="1453685"/>
                      <a:pt x="2686663" y="1465080"/>
                    </a:cubicBezTo>
                    <a:cubicBezTo>
                      <a:pt x="2644530" y="1493356"/>
                      <a:pt x="2643897" y="1543789"/>
                      <a:pt x="2660356" y="1586414"/>
                    </a:cubicBezTo>
                    <a:cubicBezTo>
                      <a:pt x="2644038" y="1606953"/>
                      <a:pt x="2629337" y="1628898"/>
                      <a:pt x="2625750" y="1655557"/>
                    </a:cubicBezTo>
                    <a:cubicBezTo>
                      <a:pt x="2621107" y="1689600"/>
                      <a:pt x="2636019" y="1719424"/>
                      <a:pt x="2655573" y="1745801"/>
                    </a:cubicBezTo>
                    <a:cubicBezTo>
                      <a:pt x="2646640" y="1762682"/>
                      <a:pt x="2638551" y="1779985"/>
                      <a:pt x="2635808" y="1798836"/>
                    </a:cubicBezTo>
                    <a:lnTo>
                      <a:pt x="2640169" y="1838085"/>
                    </a:lnTo>
                    <a:cubicBezTo>
                      <a:pt x="2647695" y="1856725"/>
                      <a:pt x="2661974" y="1873184"/>
                      <a:pt x="2676464" y="1887181"/>
                    </a:cubicBezTo>
                    <a:cubicBezTo>
                      <a:pt x="2667601" y="1907720"/>
                      <a:pt x="2662255" y="1929033"/>
                      <a:pt x="2668304" y="1951752"/>
                    </a:cubicBezTo>
                    <a:cubicBezTo>
                      <a:pt x="2676675" y="1983263"/>
                      <a:pt x="2708749" y="2004787"/>
                      <a:pt x="2734001" y="2021809"/>
                    </a:cubicBezTo>
                    <a:cubicBezTo>
                      <a:pt x="2746873" y="2030461"/>
                      <a:pt x="2770647" y="2031586"/>
                      <a:pt x="2785488" y="2034611"/>
                    </a:cubicBezTo>
                    <a:cubicBezTo>
                      <a:pt x="2789498" y="2035455"/>
                      <a:pt x="2793577" y="2036017"/>
                      <a:pt x="2797587" y="2036791"/>
                    </a:cubicBezTo>
                    <a:cubicBezTo>
                      <a:pt x="2787739" y="2055571"/>
                      <a:pt x="2774656" y="2073086"/>
                      <a:pt x="2761433" y="2088701"/>
                    </a:cubicBezTo>
                    <a:close/>
                    <a:moveTo>
                      <a:pt x="3103418" y="1975737"/>
                    </a:moveTo>
                    <a:cubicBezTo>
                      <a:pt x="3045600" y="1995080"/>
                      <a:pt x="2993268" y="2010977"/>
                      <a:pt x="2931652" y="2010625"/>
                    </a:cubicBezTo>
                    <a:cubicBezTo>
                      <a:pt x="2874115" y="2010273"/>
                      <a:pt x="2816297" y="2001270"/>
                      <a:pt x="2760448" y="1987695"/>
                    </a:cubicBezTo>
                    <a:cubicBezTo>
                      <a:pt x="2740190" y="1982771"/>
                      <a:pt x="2718808" y="1962584"/>
                      <a:pt x="2708608" y="1944648"/>
                    </a:cubicBezTo>
                    <a:cubicBezTo>
                      <a:pt x="2699465" y="1928540"/>
                      <a:pt x="2706076" y="1910252"/>
                      <a:pt x="2715291" y="1897099"/>
                    </a:cubicBezTo>
                    <a:cubicBezTo>
                      <a:pt x="2725560" y="1882468"/>
                      <a:pt x="2781831" y="1890346"/>
                      <a:pt x="2852380" y="1873606"/>
                    </a:cubicBezTo>
                    <a:cubicBezTo>
                      <a:pt x="2805113" y="1876630"/>
                      <a:pt x="2728866" y="1876982"/>
                      <a:pt x="2715009" y="1868049"/>
                    </a:cubicBezTo>
                    <a:cubicBezTo>
                      <a:pt x="2696299" y="1856021"/>
                      <a:pt x="2676886" y="1834849"/>
                      <a:pt x="2675057" y="1811005"/>
                    </a:cubicBezTo>
                    <a:cubicBezTo>
                      <a:pt x="2673580" y="1791169"/>
                      <a:pt x="2685608" y="1769224"/>
                      <a:pt x="2696792" y="1754101"/>
                    </a:cubicBezTo>
                    <a:cubicBezTo>
                      <a:pt x="2702278" y="1746715"/>
                      <a:pt x="2842603" y="1748052"/>
                      <a:pt x="2842322" y="1744324"/>
                    </a:cubicBezTo>
                    <a:cubicBezTo>
                      <a:pt x="2818688" y="1743058"/>
                      <a:pt x="2703192" y="1740455"/>
                      <a:pt x="2693626" y="1729693"/>
                    </a:cubicBezTo>
                    <a:cubicBezTo>
                      <a:pt x="2675760" y="1709577"/>
                      <a:pt x="2660427" y="1683833"/>
                      <a:pt x="2666335" y="1655838"/>
                    </a:cubicBezTo>
                    <a:cubicBezTo>
                      <a:pt x="2670485" y="1636073"/>
                      <a:pt x="2680965" y="1614127"/>
                      <a:pt x="2697706" y="1603998"/>
                    </a:cubicBezTo>
                    <a:cubicBezTo>
                      <a:pt x="2709101" y="1597105"/>
                      <a:pt x="2807997" y="1609415"/>
                      <a:pt x="2826285" y="1606601"/>
                    </a:cubicBezTo>
                    <a:cubicBezTo>
                      <a:pt x="2799204" y="1601255"/>
                      <a:pt x="2706287" y="1590845"/>
                      <a:pt x="2700871" y="1579591"/>
                    </a:cubicBezTo>
                    <a:cubicBezTo>
                      <a:pt x="2690672" y="1558419"/>
                      <a:pt x="2684342" y="1535067"/>
                      <a:pt x="2695737" y="1513192"/>
                    </a:cubicBezTo>
                    <a:cubicBezTo>
                      <a:pt x="2704529" y="1496381"/>
                      <a:pt x="2724575" y="1485619"/>
                      <a:pt x="2741527" y="1478163"/>
                    </a:cubicBezTo>
                    <a:cubicBezTo>
                      <a:pt x="2780072" y="1461141"/>
                      <a:pt x="2825722" y="1466838"/>
                      <a:pt x="2844854" y="1468456"/>
                    </a:cubicBezTo>
                    <a:cubicBezTo>
                      <a:pt x="2832123" y="1457343"/>
                      <a:pt x="2762910" y="1460508"/>
                      <a:pt x="2797235" y="1429840"/>
                    </a:cubicBezTo>
                    <a:cubicBezTo>
                      <a:pt x="2806871" y="1421189"/>
                      <a:pt x="2816437" y="1412678"/>
                      <a:pt x="2827410" y="1406066"/>
                    </a:cubicBezTo>
                    <a:cubicBezTo>
                      <a:pt x="2872005" y="1379337"/>
                      <a:pt x="2910410" y="1388059"/>
                      <a:pt x="2955567" y="1405503"/>
                    </a:cubicBezTo>
                    <a:cubicBezTo>
                      <a:pt x="3005999" y="1424987"/>
                      <a:pt x="3059527" y="1435608"/>
                      <a:pt x="3109397" y="1456147"/>
                    </a:cubicBezTo>
                    <a:cubicBezTo>
                      <a:pt x="3110522" y="1457343"/>
                      <a:pt x="3111789" y="1458398"/>
                      <a:pt x="3113195" y="1459312"/>
                    </a:cubicBezTo>
                    <a:cubicBezTo>
                      <a:pt x="3123113" y="1465854"/>
                      <a:pt x="3135352" y="1467894"/>
                      <a:pt x="3145762" y="1473521"/>
                    </a:cubicBezTo>
                    <a:cubicBezTo>
                      <a:pt x="3153851" y="1477882"/>
                      <a:pt x="3163065" y="1486252"/>
                      <a:pt x="3172561" y="1490472"/>
                    </a:cubicBezTo>
                    <a:cubicBezTo>
                      <a:pt x="3184659" y="1500882"/>
                      <a:pt x="3194928" y="1513192"/>
                      <a:pt x="3203580" y="1526908"/>
                    </a:cubicBezTo>
                    <a:cubicBezTo>
                      <a:pt x="3203580" y="1527119"/>
                      <a:pt x="3203580" y="1527330"/>
                      <a:pt x="3203580" y="1527541"/>
                    </a:cubicBezTo>
                    <a:cubicBezTo>
                      <a:pt x="3213709" y="1543507"/>
                      <a:pt x="3221798" y="1560951"/>
                      <a:pt x="3228339" y="1577762"/>
                    </a:cubicBezTo>
                    <a:cubicBezTo>
                      <a:pt x="3228480" y="1578184"/>
                      <a:pt x="3228621" y="1578606"/>
                      <a:pt x="3228832" y="1579028"/>
                    </a:cubicBezTo>
                    <a:cubicBezTo>
                      <a:pt x="3230942" y="1584585"/>
                      <a:pt x="3232911" y="1590142"/>
                      <a:pt x="3234810" y="1595769"/>
                    </a:cubicBezTo>
                    <a:cubicBezTo>
                      <a:pt x="3235584" y="1598020"/>
                      <a:pt x="3236358" y="1600270"/>
                      <a:pt x="3237061" y="1602451"/>
                    </a:cubicBezTo>
                    <a:cubicBezTo>
                      <a:pt x="3238468" y="1606742"/>
                      <a:pt x="3239734" y="1611103"/>
                      <a:pt x="3240930" y="1615393"/>
                    </a:cubicBezTo>
                    <a:cubicBezTo>
                      <a:pt x="3241633" y="1617785"/>
                      <a:pt x="3242407" y="1620247"/>
                      <a:pt x="3243040" y="1622638"/>
                    </a:cubicBezTo>
                    <a:cubicBezTo>
                      <a:pt x="3254716" y="1665404"/>
                      <a:pt x="3260484" y="1709717"/>
                      <a:pt x="3262524" y="1754030"/>
                    </a:cubicBezTo>
                    <a:cubicBezTo>
                      <a:pt x="3262805" y="1760572"/>
                      <a:pt x="3262946" y="1767113"/>
                      <a:pt x="3263086" y="1773655"/>
                    </a:cubicBezTo>
                    <a:cubicBezTo>
                      <a:pt x="3263297" y="1807206"/>
                      <a:pt x="3261328" y="1840617"/>
                      <a:pt x="3255701" y="1873465"/>
                    </a:cubicBezTo>
                    <a:cubicBezTo>
                      <a:pt x="3255701" y="1873535"/>
                      <a:pt x="3255701" y="1873606"/>
                      <a:pt x="3255701" y="1873676"/>
                    </a:cubicBezTo>
                    <a:cubicBezTo>
                      <a:pt x="3254716" y="1879444"/>
                      <a:pt x="3253521" y="1885141"/>
                      <a:pt x="3252325" y="1890909"/>
                    </a:cubicBezTo>
                    <a:cubicBezTo>
                      <a:pt x="3252043" y="1892316"/>
                      <a:pt x="3251692" y="1893793"/>
                      <a:pt x="3251410" y="1895200"/>
                    </a:cubicBezTo>
                    <a:cubicBezTo>
                      <a:pt x="3250215" y="1900405"/>
                      <a:pt x="3248949" y="1905680"/>
                      <a:pt x="3247542" y="1910815"/>
                    </a:cubicBezTo>
                    <a:cubicBezTo>
                      <a:pt x="3247260" y="1911940"/>
                      <a:pt x="3246909" y="1912995"/>
                      <a:pt x="3246627" y="1914121"/>
                    </a:cubicBezTo>
                    <a:cubicBezTo>
                      <a:pt x="3245783" y="1917005"/>
                      <a:pt x="3244869" y="1919889"/>
                      <a:pt x="3243954" y="1922772"/>
                    </a:cubicBezTo>
                    <a:cubicBezTo>
                      <a:pt x="3198375" y="1943663"/>
                      <a:pt x="3150967" y="1960052"/>
                      <a:pt x="3103418" y="1975948"/>
                    </a:cubicBezTo>
                    <a:close/>
                    <a:moveTo>
                      <a:pt x="3912732" y="1867838"/>
                    </a:moveTo>
                    <a:cubicBezTo>
                      <a:pt x="3878759" y="1893019"/>
                      <a:pt x="3841269" y="1912292"/>
                      <a:pt x="3801949" y="1927133"/>
                    </a:cubicBezTo>
                    <a:cubicBezTo>
                      <a:pt x="3806029" y="1923546"/>
                      <a:pt x="3810109" y="1919818"/>
                      <a:pt x="3813977" y="1915809"/>
                    </a:cubicBezTo>
                    <a:cubicBezTo>
                      <a:pt x="3820660" y="1909619"/>
                      <a:pt x="3826709" y="1902445"/>
                      <a:pt x="3832969" y="1895551"/>
                    </a:cubicBezTo>
                    <a:cubicBezTo>
                      <a:pt x="3838737" y="1888236"/>
                      <a:pt x="3844786" y="1881202"/>
                      <a:pt x="3849709" y="1873465"/>
                    </a:cubicBezTo>
                    <a:cubicBezTo>
                      <a:pt x="3855125" y="1866150"/>
                      <a:pt x="3859346" y="1858131"/>
                      <a:pt x="3863777" y="1850746"/>
                    </a:cubicBezTo>
                    <a:cubicBezTo>
                      <a:pt x="3867505" y="1842868"/>
                      <a:pt x="3871585" y="1835553"/>
                      <a:pt x="3874187" y="1828097"/>
                    </a:cubicBezTo>
                    <a:cubicBezTo>
                      <a:pt x="3875594" y="1824369"/>
                      <a:pt x="3876930" y="1820782"/>
                      <a:pt x="3878196" y="1817265"/>
                    </a:cubicBezTo>
                    <a:cubicBezTo>
                      <a:pt x="3879392" y="1813748"/>
                      <a:pt x="3880166" y="1810231"/>
                      <a:pt x="3881080" y="1806925"/>
                    </a:cubicBezTo>
                    <a:cubicBezTo>
                      <a:pt x="3881925" y="1803619"/>
                      <a:pt x="3882909" y="1800454"/>
                      <a:pt x="3883472" y="1797359"/>
                    </a:cubicBezTo>
                    <a:cubicBezTo>
                      <a:pt x="3883964" y="1794264"/>
                      <a:pt x="3884386" y="1791310"/>
                      <a:pt x="3884879" y="1788567"/>
                    </a:cubicBezTo>
                    <a:cubicBezTo>
                      <a:pt x="3885863" y="1783080"/>
                      <a:pt x="3886426" y="1778297"/>
                      <a:pt x="3886426" y="1774288"/>
                    </a:cubicBezTo>
                    <a:cubicBezTo>
                      <a:pt x="3886777" y="1766340"/>
                      <a:pt x="3886989" y="1761838"/>
                      <a:pt x="3886989" y="1761838"/>
                    </a:cubicBezTo>
                    <a:cubicBezTo>
                      <a:pt x="3886989" y="1761838"/>
                      <a:pt x="3886355" y="1766340"/>
                      <a:pt x="3885160" y="1774147"/>
                    </a:cubicBezTo>
                    <a:cubicBezTo>
                      <a:pt x="3884738" y="1778086"/>
                      <a:pt x="3883683" y="1782728"/>
                      <a:pt x="3882135" y="1788004"/>
                    </a:cubicBezTo>
                    <a:cubicBezTo>
                      <a:pt x="3881432" y="1790677"/>
                      <a:pt x="3880658" y="1793490"/>
                      <a:pt x="3879884" y="1796444"/>
                    </a:cubicBezTo>
                    <a:cubicBezTo>
                      <a:pt x="3878970" y="1799399"/>
                      <a:pt x="3877704" y="1802353"/>
                      <a:pt x="3876579" y="1805518"/>
                    </a:cubicBezTo>
                    <a:cubicBezTo>
                      <a:pt x="3875313" y="1808613"/>
                      <a:pt x="3874257" y="1811919"/>
                      <a:pt x="3872780" y="1815225"/>
                    </a:cubicBezTo>
                    <a:cubicBezTo>
                      <a:pt x="3871163" y="1818460"/>
                      <a:pt x="3869545" y="1821766"/>
                      <a:pt x="3867786" y="1825213"/>
                    </a:cubicBezTo>
                    <a:cubicBezTo>
                      <a:pt x="3864621" y="1832177"/>
                      <a:pt x="3859838" y="1838788"/>
                      <a:pt x="3855548" y="1845822"/>
                    </a:cubicBezTo>
                    <a:cubicBezTo>
                      <a:pt x="3850553" y="1852504"/>
                      <a:pt x="3845770" y="1859608"/>
                      <a:pt x="3839862" y="1866080"/>
                    </a:cubicBezTo>
                    <a:cubicBezTo>
                      <a:pt x="3834376" y="1872832"/>
                      <a:pt x="3827975" y="1878952"/>
                      <a:pt x="3821855" y="1885282"/>
                    </a:cubicBezTo>
                    <a:cubicBezTo>
                      <a:pt x="3815243" y="1891190"/>
                      <a:pt x="3808913" y="1897310"/>
                      <a:pt x="3801949" y="1902515"/>
                    </a:cubicBezTo>
                    <a:cubicBezTo>
                      <a:pt x="3795267" y="1908001"/>
                      <a:pt x="3788234" y="1912925"/>
                      <a:pt x="3781481" y="1917567"/>
                    </a:cubicBezTo>
                    <a:cubicBezTo>
                      <a:pt x="3767765" y="1926711"/>
                      <a:pt x="3754471" y="1934378"/>
                      <a:pt x="3742654" y="1940146"/>
                    </a:cubicBezTo>
                    <a:cubicBezTo>
                      <a:pt x="3736816" y="1943100"/>
                      <a:pt x="3731400" y="1945703"/>
                      <a:pt x="3726617" y="1947602"/>
                    </a:cubicBezTo>
                    <a:cubicBezTo>
                      <a:pt x="3721834" y="1949642"/>
                      <a:pt x="3717825" y="1951471"/>
                      <a:pt x="3713956" y="1952807"/>
                    </a:cubicBezTo>
                    <a:cubicBezTo>
                      <a:pt x="3713675" y="1952948"/>
                      <a:pt x="3713464" y="1953018"/>
                      <a:pt x="3713182" y="1953088"/>
                    </a:cubicBezTo>
                    <a:cubicBezTo>
                      <a:pt x="3671120" y="1962232"/>
                      <a:pt x="3628214" y="1967719"/>
                      <a:pt x="3586081" y="1970954"/>
                    </a:cubicBezTo>
                    <a:cubicBezTo>
                      <a:pt x="3554780" y="1973346"/>
                      <a:pt x="3523409" y="1974260"/>
                      <a:pt x="3492038" y="1973697"/>
                    </a:cubicBezTo>
                    <a:cubicBezTo>
                      <a:pt x="3492179" y="1973064"/>
                      <a:pt x="3492390" y="1972431"/>
                      <a:pt x="3492530" y="1971728"/>
                    </a:cubicBezTo>
                    <a:cubicBezTo>
                      <a:pt x="3493515" y="1967789"/>
                      <a:pt x="3494641" y="1963639"/>
                      <a:pt x="3495766" y="1959278"/>
                    </a:cubicBezTo>
                    <a:cubicBezTo>
                      <a:pt x="3496681" y="1954917"/>
                      <a:pt x="3497665" y="1950345"/>
                      <a:pt x="3498650" y="1945492"/>
                    </a:cubicBezTo>
                    <a:cubicBezTo>
                      <a:pt x="3500830" y="1935996"/>
                      <a:pt x="3502519" y="1925516"/>
                      <a:pt x="3504277" y="1914472"/>
                    </a:cubicBezTo>
                    <a:cubicBezTo>
                      <a:pt x="3506176" y="1903500"/>
                      <a:pt x="3507302" y="1891753"/>
                      <a:pt x="3508708" y="1879725"/>
                    </a:cubicBezTo>
                    <a:cubicBezTo>
                      <a:pt x="3509623" y="1867627"/>
                      <a:pt x="3510889" y="1855177"/>
                      <a:pt x="3511170" y="1842446"/>
                    </a:cubicBezTo>
                    <a:cubicBezTo>
                      <a:pt x="3511874" y="1829785"/>
                      <a:pt x="3511592" y="1816843"/>
                      <a:pt x="3511522" y="1803971"/>
                    </a:cubicBezTo>
                    <a:cubicBezTo>
                      <a:pt x="3510889" y="1791099"/>
                      <a:pt x="3510678" y="1778227"/>
                      <a:pt x="3509201" y="1765636"/>
                    </a:cubicBezTo>
                    <a:cubicBezTo>
                      <a:pt x="3508216" y="1753046"/>
                      <a:pt x="3506458" y="1740666"/>
                      <a:pt x="3504699" y="1728849"/>
                    </a:cubicBezTo>
                    <a:cubicBezTo>
                      <a:pt x="3502800" y="1716962"/>
                      <a:pt x="3500549" y="1705567"/>
                      <a:pt x="3498157" y="1694876"/>
                    </a:cubicBezTo>
                    <a:cubicBezTo>
                      <a:pt x="3495485" y="1684184"/>
                      <a:pt x="3493234" y="1674126"/>
                      <a:pt x="3490139" y="1664982"/>
                    </a:cubicBezTo>
                    <a:cubicBezTo>
                      <a:pt x="3487396" y="1655838"/>
                      <a:pt x="3484723" y="1647468"/>
                      <a:pt x="3481839" y="1640293"/>
                    </a:cubicBezTo>
                    <a:cubicBezTo>
                      <a:pt x="3479096" y="1633048"/>
                      <a:pt x="3476845" y="1626718"/>
                      <a:pt x="3474453" y="1621653"/>
                    </a:cubicBezTo>
                    <a:cubicBezTo>
                      <a:pt x="3469882" y="1611525"/>
                      <a:pt x="3467279" y="1605757"/>
                      <a:pt x="3467279" y="1605757"/>
                    </a:cubicBezTo>
                    <a:cubicBezTo>
                      <a:pt x="3467279" y="1605757"/>
                      <a:pt x="3469319" y="1611736"/>
                      <a:pt x="3472765" y="1622286"/>
                    </a:cubicBezTo>
                    <a:cubicBezTo>
                      <a:pt x="3474665" y="1627492"/>
                      <a:pt x="3476282" y="1634033"/>
                      <a:pt x="3478252" y="1641419"/>
                    </a:cubicBezTo>
                    <a:cubicBezTo>
                      <a:pt x="3480362" y="1648804"/>
                      <a:pt x="3482191" y="1657245"/>
                      <a:pt x="3484020" y="1666529"/>
                    </a:cubicBezTo>
                    <a:cubicBezTo>
                      <a:pt x="3486130" y="1675744"/>
                      <a:pt x="3487326" y="1685872"/>
                      <a:pt x="3488943" y="1696494"/>
                    </a:cubicBezTo>
                    <a:cubicBezTo>
                      <a:pt x="3490280" y="1707185"/>
                      <a:pt x="3491335" y="1718509"/>
                      <a:pt x="3492038" y="1730186"/>
                    </a:cubicBezTo>
                    <a:cubicBezTo>
                      <a:pt x="3492601" y="1741932"/>
                      <a:pt x="3493093" y="1753960"/>
                      <a:pt x="3492812" y="1766269"/>
                    </a:cubicBezTo>
                    <a:cubicBezTo>
                      <a:pt x="3493023" y="1778579"/>
                      <a:pt x="3491968" y="1791028"/>
                      <a:pt x="3491335" y="1803408"/>
                    </a:cubicBezTo>
                    <a:cubicBezTo>
                      <a:pt x="3490139" y="1815788"/>
                      <a:pt x="3489154" y="1828238"/>
                      <a:pt x="3487326" y="1840265"/>
                    </a:cubicBezTo>
                    <a:cubicBezTo>
                      <a:pt x="3485919" y="1852434"/>
                      <a:pt x="3483457" y="1864180"/>
                      <a:pt x="3481417" y="1875646"/>
                    </a:cubicBezTo>
                    <a:cubicBezTo>
                      <a:pt x="3478885" y="1886970"/>
                      <a:pt x="3476704" y="1897943"/>
                      <a:pt x="3473891" y="1908212"/>
                    </a:cubicBezTo>
                    <a:cubicBezTo>
                      <a:pt x="3471148" y="1918482"/>
                      <a:pt x="3468616" y="1928118"/>
                      <a:pt x="3465661" y="1936910"/>
                    </a:cubicBezTo>
                    <a:cubicBezTo>
                      <a:pt x="3464255" y="1941271"/>
                      <a:pt x="3462918" y="1945492"/>
                      <a:pt x="3461652" y="1949501"/>
                    </a:cubicBezTo>
                    <a:cubicBezTo>
                      <a:pt x="3460245" y="1953370"/>
                      <a:pt x="3458909" y="1957027"/>
                      <a:pt x="3457643" y="1960474"/>
                    </a:cubicBezTo>
                    <a:cubicBezTo>
                      <a:pt x="3455181" y="1967367"/>
                      <a:pt x="3453000" y="1973275"/>
                      <a:pt x="3450679" y="1978480"/>
                    </a:cubicBezTo>
                    <a:cubicBezTo>
                      <a:pt x="3449624" y="1980942"/>
                      <a:pt x="3448710" y="1983123"/>
                      <a:pt x="3447936" y="1985022"/>
                    </a:cubicBezTo>
                    <a:cubicBezTo>
                      <a:pt x="3443364" y="1990790"/>
                      <a:pt x="3439425" y="1997753"/>
                      <a:pt x="3435908" y="2003873"/>
                    </a:cubicBezTo>
                    <a:cubicBezTo>
                      <a:pt x="3399402" y="2006475"/>
                      <a:pt x="3362756" y="2008726"/>
                      <a:pt x="3326180" y="2010484"/>
                    </a:cubicBezTo>
                    <a:cubicBezTo>
                      <a:pt x="3299100" y="2011821"/>
                      <a:pt x="3270894" y="2014142"/>
                      <a:pt x="3242618" y="2015197"/>
                    </a:cubicBezTo>
                    <a:cubicBezTo>
                      <a:pt x="3260414" y="1994799"/>
                      <a:pt x="3273215" y="1967437"/>
                      <a:pt x="3282289" y="1937543"/>
                    </a:cubicBezTo>
                    <a:cubicBezTo>
                      <a:pt x="3285806" y="1928399"/>
                      <a:pt x="3288057" y="1918060"/>
                      <a:pt x="3289956" y="1908212"/>
                    </a:cubicBezTo>
                    <a:cubicBezTo>
                      <a:pt x="3292699" y="1895903"/>
                      <a:pt x="3294880" y="1883453"/>
                      <a:pt x="3296708" y="1871003"/>
                    </a:cubicBezTo>
                    <a:cubicBezTo>
                      <a:pt x="3301069" y="1842727"/>
                      <a:pt x="3302898" y="1814029"/>
                      <a:pt x="3303109" y="1785401"/>
                    </a:cubicBezTo>
                    <a:cubicBezTo>
                      <a:pt x="3303109" y="1784768"/>
                      <a:pt x="3303109" y="1784065"/>
                      <a:pt x="3303109" y="1783432"/>
                    </a:cubicBezTo>
                    <a:cubicBezTo>
                      <a:pt x="3303109" y="1780056"/>
                      <a:pt x="3303250" y="1776750"/>
                      <a:pt x="3303250" y="1773373"/>
                    </a:cubicBezTo>
                    <a:cubicBezTo>
                      <a:pt x="3303250" y="1772037"/>
                      <a:pt x="3303179" y="1770701"/>
                      <a:pt x="3303109" y="1769364"/>
                    </a:cubicBezTo>
                    <a:cubicBezTo>
                      <a:pt x="3303109" y="1764863"/>
                      <a:pt x="3302968" y="1760502"/>
                      <a:pt x="3302828" y="1756422"/>
                    </a:cubicBezTo>
                    <a:cubicBezTo>
                      <a:pt x="3299944" y="1660973"/>
                      <a:pt x="3273848" y="1503766"/>
                      <a:pt x="3182197" y="1446581"/>
                    </a:cubicBezTo>
                    <a:cubicBezTo>
                      <a:pt x="3186840" y="1445737"/>
                      <a:pt x="3191341" y="1444893"/>
                      <a:pt x="3195773" y="1444049"/>
                    </a:cubicBezTo>
                    <a:cubicBezTo>
                      <a:pt x="3234248" y="1436312"/>
                      <a:pt x="3273075" y="1429911"/>
                      <a:pt x="3311901" y="1424002"/>
                    </a:cubicBezTo>
                    <a:cubicBezTo>
                      <a:pt x="3408687" y="1409231"/>
                      <a:pt x="3506317" y="1398329"/>
                      <a:pt x="3604088" y="1392772"/>
                    </a:cubicBezTo>
                    <a:cubicBezTo>
                      <a:pt x="3679420" y="1388481"/>
                      <a:pt x="3763404" y="1382081"/>
                      <a:pt x="3836767" y="1403886"/>
                    </a:cubicBezTo>
                    <a:cubicBezTo>
                      <a:pt x="3877774" y="1416054"/>
                      <a:pt x="3913084" y="1453474"/>
                      <a:pt x="3937492" y="1487096"/>
                    </a:cubicBezTo>
                    <a:cubicBezTo>
                      <a:pt x="3967245" y="1528174"/>
                      <a:pt x="3985181" y="1576285"/>
                      <a:pt x="3993692" y="1626014"/>
                    </a:cubicBezTo>
                    <a:cubicBezTo>
                      <a:pt x="4008745" y="1714219"/>
                      <a:pt x="3983563" y="1810512"/>
                      <a:pt x="3912522" y="186776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73522">
                  <a:defRPr/>
                </a:pPr>
                <a:endParaRPr lang="en-VI" sz="1864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148" name="TextBox 1147">
              <a:extLst>
                <a:ext uri="{FF2B5EF4-FFF2-40B4-BE49-F238E27FC236}">
                  <a16:creationId xmlns:a16="http://schemas.microsoft.com/office/drawing/2014/main" id="{67ED9AAD-1121-0075-2B12-75335F96CD91}"/>
                </a:ext>
              </a:extLst>
            </p:cNvPr>
            <p:cNvSpPr txBox="1"/>
            <p:nvPr/>
          </p:nvSpPr>
          <p:spPr>
            <a:xfrm>
              <a:off x="305751" y="4689362"/>
              <a:ext cx="931639" cy="546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73522">
                <a:lnSpc>
                  <a:spcPct val="80000"/>
                </a:lnSpc>
                <a:defRPr/>
              </a:pPr>
              <a:r>
                <a:rPr lang="en-US" dirty="0">
                  <a:ln w="12700">
                    <a:solidFill>
                      <a:srgbClr val="294095"/>
                    </a:solidFill>
                  </a:ln>
                  <a:solidFill>
                    <a:prstClr val="white"/>
                  </a:solidFill>
                  <a:latin typeface="Bangers" panose="020B0603050302020204" pitchFamily="34" charset="0"/>
                </a:rPr>
                <a:t>Safety</a:t>
              </a:r>
            </a:p>
            <a:p>
              <a:pPr algn="ctr" defTabSz="473522">
                <a:lnSpc>
                  <a:spcPct val="80000"/>
                </a:lnSpc>
                <a:defRPr/>
              </a:pPr>
              <a:r>
                <a:rPr lang="en-US" dirty="0">
                  <a:ln w="12700">
                    <a:solidFill>
                      <a:srgbClr val="294095"/>
                    </a:solidFill>
                  </a:ln>
                  <a:solidFill>
                    <a:prstClr val="white"/>
                  </a:solidFill>
                  <a:latin typeface="Bangers" panose="020B0603050302020204" pitchFamily="34" charset="0"/>
                </a:rPr>
                <a:t>hero! </a:t>
              </a:r>
              <a:endParaRPr lang="en-VI" dirty="0">
                <a:ln w="12700">
                  <a:solidFill>
                    <a:srgbClr val="294095"/>
                  </a:solidFill>
                </a:ln>
                <a:solidFill>
                  <a:prstClr val="white"/>
                </a:solidFill>
                <a:latin typeface="Bangers" panose="020B0603050302020204" pitchFamily="34" charset="0"/>
              </a:endParaRPr>
            </a:p>
          </p:txBody>
        </p:sp>
      </p:grpSp>
      <p:sp>
        <p:nvSpPr>
          <p:cNvPr id="1283" name="TextBox 1282">
            <a:extLst>
              <a:ext uri="{FF2B5EF4-FFF2-40B4-BE49-F238E27FC236}">
                <a16:creationId xmlns:a16="http://schemas.microsoft.com/office/drawing/2014/main" id="{362A3266-B8A3-0C4A-1B38-D59E94297036}"/>
              </a:ext>
            </a:extLst>
          </p:cNvPr>
          <p:cNvSpPr txBox="1"/>
          <p:nvPr/>
        </p:nvSpPr>
        <p:spPr>
          <a:xfrm>
            <a:off x="3223026" y="5529906"/>
            <a:ext cx="1421600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3522">
              <a:lnSpc>
                <a:spcPct val="80000"/>
              </a:lnSpc>
              <a:defRPr/>
            </a:pPr>
            <a:r>
              <a:rPr lang="en-US" sz="1600" dirty="0">
                <a:solidFill>
                  <a:srgbClr val="FFB464"/>
                </a:solidFill>
                <a:latin typeface="Bangers" panose="020B06030503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Everyone </a:t>
            </a:r>
            <a:r>
              <a:rPr lang="en-US" sz="1600" dirty="0">
                <a:solidFill>
                  <a:srgbClr val="FFB464"/>
                </a:solidFill>
                <a:latin typeface="Bangers" panose="020B0603050302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deserves to go home at the end of the day</a:t>
            </a:r>
            <a:endParaRPr lang="en-VI" sz="1600" dirty="0">
              <a:solidFill>
                <a:srgbClr val="FFB464"/>
              </a:solidFill>
              <a:latin typeface="Bangers" panose="020B0603050302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84" name="TextBox 1283">
            <a:extLst>
              <a:ext uri="{FF2B5EF4-FFF2-40B4-BE49-F238E27FC236}">
                <a16:creationId xmlns:a16="http://schemas.microsoft.com/office/drawing/2014/main" id="{CA32051D-70B3-7DE4-A8C0-D53FDFA5CE2F}"/>
              </a:ext>
            </a:extLst>
          </p:cNvPr>
          <p:cNvSpPr txBox="1"/>
          <p:nvPr/>
        </p:nvSpPr>
        <p:spPr>
          <a:xfrm>
            <a:off x="1702899" y="1963625"/>
            <a:ext cx="2855774" cy="1385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473522">
              <a:lnSpc>
                <a:spcPct val="114000"/>
              </a:lnSpc>
              <a:defRPr/>
            </a:pPr>
            <a:r>
              <a:rPr lang="en-US" sz="1600" b="1" dirty="0">
                <a:solidFill>
                  <a:prstClr val="white"/>
                </a:solidFill>
                <a:latin typeface="Montserrat ExtraBold" panose="00000900000000000000" pitchFamily="2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Sample Text</a:t>
            </a:r>
          </a:p>
          <a:p>
            <a:pPr defTabSz="473522">
              <a:lnSpc>
                <a:spcPct val="114000"/>
              </a:lnSpc>
              <a:defRPr/>
            </a:pPr>
            <a:r>
              <a:rPr lang="en-US" sz="1600" b="1" dirty="0">
                <a:solidFill>
                  <a:srgbClr val="FFB464"/>
                </a:solidFill>
                <a:latin typeface="Montserrat ExtraBold" panose="00000900000000000000" pitchFamily="2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DATE:</a:t>
            </a:r>
            <a:r>
              <a:rPr lang="en-US" sz="1600" dirty="0">
                <a:solidFill>
                  <a:prstClr val="whit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March 31, 2023</a:t>
            </a:r>
          </a:p>
          <a:p>
            <a:pPr defTabSz="473522">
              <a:lnSpc>
                <a:spcPct val="114000"/>
              </a:lnSpc>
              <a:defRPr/>
            </a:pPr>
            <a:r>
              <a:rPr lang="en-US" sz="1600" dirty="0">
                <a:solidFill>
                  <a:srgbClr val="FFB464"/>
                </a:solidFill>
                <a:latin typeface="Montserrat ExtraBold" panose="00000900000000000000" pitchFamily="2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TIME:</a:t>
            </a:r>
            <a:r>
              <a:rPr lang="en-US" sz="1600" dirty="0">
                <a:solidFill>
                  <a:prstClr val="whit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11 AM – 3 PM</a:t>
            </a:r>
          </a:p>
          <a:p>
            <a:pPr defTabSz="473522">
              <a:lnSpc>
                <a:spcPct val="114000"/>
              </a:lnSpc>
              <a:defRPr/>
            </a:pPr>
            <a:r>
              <a:rPr lang="en-US" sz="1600" dirty="0">
                <a:solidFill>
                  <a:srgbClr val="FFB464"/>
                </a:solidFill>
                <a:latin typeface="Montserrat ExtraBold" panose="00000900000000000000" pitchFamily="2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PLACE:</a:t>
            </a:r>
            <a:r>
              <a:rPr lang="en-US" sz="1600" dirty="0">
                <a:solidFill>
                  <a:prstClr val="whit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Break Room</a:t>
            </a:r>
          </a:p>
          <a:p>
            <a:pPr defTabSz="473522">
              <a:lnSpc>
                <a:spcPct val="114000"/>
              </a:lnSpc>
              <a:defRPr/>
            </a:pPr>
            <a:r>
              <a:rPr lang="en-US" sz="1600" dirty="0">
                <a:solidFill>
                  <a:srgbClr val="FFB464"/>
                </a:solidFill>
                <a:latin typeface="Montserrat ExtraBold" panose="00000900000000000000" pitchFamily="2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DETAILS: </a:t>
            </a:r>
            <a:r>
              <a:rPr lang="en-US" sz="1600" dirty="0">
                <a:solidFill>
                  <a:prstClr val="whit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Lunch Provided</a:t>
            </a:r>
            <a:endParaRPr lang="en-VI" sz="1600" dirty="0">
              <a:solidFill>
                <a:prstClr val="white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87" name="Rectangle 1286">
            <a:extLst>
              <a:ext uri="{FF2B5EF4-FFF2-40B4-BE49-F238E27FC236}">
                <a16:creationId xmlns:a16="http://schemas.microsoft.com/office/drawing/2014/main" id="{6C7C9572-233B-353A-5AF1-75A555075FD4}"/>
              </a:ext>
            </a:extLst>
          </p:cNvPr>
          <p:cNvSpPr/>
          <p:nvPr/>
        </p:nvSpPr>
        <p:spPr>
          <a:xfrm>
            <a:off x="114300" y="114300"/>
            <a:ext cx="4572000" cy="6400800"/>
          </a:xfrm>
          <a:prstGeom prst="rect">
            <a:avLst/>
          </a:prstGeom>
          <a:noFill/>
          <a:ln>
            <a:solidFill>
              <a:srgbClr val="FF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1300" name="Freeform: Shape 1299">
            <a:extLst>
              <a:ext uri="{FF2B5EF4-FFF2-40B4-BE49-F238E27FC236}">
                <a16:creationId xmlns:a16="http://schemas.microsoft.com/office/drawing/2014/main" id="{5EC0EE15-5B01-DCFB-F656-127CD4CEF09F}"/>
              </a:ext>
            </a:extLst>
          </p:cNvPr>
          <p:cNvSpPr/>
          <p:nvPr/>
        </p:nvSpPr>
        <p:spPr>
          <a:xfrm>
            <a:off x="1" y="1"/>
            <a:ext cx="4800599" cy="6629399"/>
          </a:xfrm>
          <a:custGeom>
            <a:avLst/>
            <a:gdLst>
              <a:gd name="connsiteX0" fmla="*/ 3071686 w 4800599"/>
              <a:gd name="connsiteY0" fmla="*/ 4448513 h 6629399"/>
              <a:gd name="connsiteX1" fmla="*/ 1627545 w 4800599"/>
              <a:gd name="connsiteY1" fmla="*/ 4588159 h 6629399"/>
              <a:gd name="connsiteX2" fmla="*/ 1605360 w 4800599"/>
              <a:gd name="connsiteY2" fmla="*/ 6405604 h 6629399"/>
              <a:gd name="connsiteX3" fmla="*/ 3219373 w 4800599"/>
              <a:gd name="connsiteY3" fmla="*/ 6396007 h 6629399"/>
              <a:gd name="connsiteX4" fmla="*/ 4569393 w 4800599"/>
              <a:gd name="connsiteY4" fmla="*/ 4271853 h 6629399"/>
              <a:gd name="connsiteX5" fmla="*/ 3164917 w 4800599"/>
              <a:gd name="connsiteY5" fmla="*/ 4424421 h 6629399"/>
              <a:gd name="connsiteX6" fmla="*/ 3308473 w 4800599"/>
              <a:gd name="connsiteY6" fmla="*/ 6396305 h 6629399"/>
              <a:gd name="connsiteX7" fmla="*/ 4571999 w 4800599"/>
              <a:gd name="connsiteY7" fmla="*/ 6405596 h 6629399"/>
              <a:gd name="connsiteX8" fmla="*/ 1543302 w 4800599"/>
              <a:gd name="connsiteY8" fmla="*/ 3473006 h 6629399"/>
              <a:gd name="connsiteX9" fmla="*/ 232888 w 4800599"/>
              <a:gd name="connsiteY9" fmla="*/ 3754203 h 6629399"/>
              <a:gd name="connsiteX10" fmla="*/ 228646 w 4800599"/>
              <a:gd name="connsiteY10" fmla="*/ 4760742 h 6629399"/>
              <a:gd name="connsiteX11" fmla="*/ 228598 w 4800599"/>
              <a:gd name="connsiteY11" fmla="*/ 4760736 h 6629399"/>
              <a:gd name="connsiteX12" fmla="*/ 228598 w 4800599"/>
              <a:gd name="connsiteY12" fmla="*/ 4766247 h 6629399"/>
              <a:gd name="connsiteX13" fmla="*/ 228597 w 4800599"/>
              <a:gd name="connsiteY13" fmla="*/ 4766321 h 6629399"/>
              <a:gd name="connsiteX14" fmla="*/ 228598 w 4800599"/>
              <a:gd name="connsiteY14" fmla="*/ 4766321 h 6629399"/>
              <a:gd name="connsiteX15" fmla="*/ 228598 w 4800599"/>
              <a:gd name="connsiteY15" fmla="*/ 6405997 h 6629399"/>
              <a:gd name="connsiteX16" fmla="*/ 1512962 w 4800599"/>
              <a:gd name="connsiteY16" fmla="*/ 6395313 h 6629399"/>
              <a:gd name="connsiteX17" fmla="*/ 1518817 w 4800599"/>
              <a:gd name="connsiteY17" fmla="*/ 5239301 h 6629399"/>
              <a:gd name="connsiteX18" fmla="*/ 1674658 w 4800599"/>
              <a:gd name="connsiteY18" fmla="*/ 1878621 h 6629399"/>
              <a:gd name="connsiteX19" fmla="*/ 1624492 w 4800599"/>
              <a:gd name="connsiteY19" fmla="*/ 4505029 h 6629399"/>
              <a:gd name="connsiteX20" fmla="*/ 4570736 w 4800599"/>
              <a:gd name="connsiteY20" fmla="*/ 4136659 h 6629399"/>
              <a:gd name="connsiteX21" fmla="*/ 4571999 w 4800599"/>
              <a:gd name="connsiteY21" fmla="*/ 2130734 h 6629399"/>
              <a:gd name="connsiteX22" fmla="*/ 230425 w 4800599"/>
              <a:gd name="connsiteY22" fmla="*/ 1739963 h 6629399"/>
              <a:gd name="connsiteX23" fmla="*/ 228598 w 4800599"/>
              <a:gd name="connsiteY23" fmla="*/ 3644918 h 6629399"/>
              <a:gd name="connsiteX24" fmla="*/ 1535141 w 4800599"/>
              <a:gd name="connsiteY24" fmla="*/ 3378719 h 6629399"/>
              <a:gd name="connsiteX25" fmla="*/ 1559815 w 4800599"/>
              <a:gd name="connsiteY25" fmla="*/ 1865609 h 6629399"/>
              <a:gd name="connsiteX26" fmla="*/ 4568750 w 4800599"/>
              <a:gd name="connsiteY26" fmla="*/ 229578 h 6629399"/>
              <a:gd name="connsiteX27" fmla="*/ 2589203 w 4800599"/>
              <a:gd name="connsiteY27" fmla="*/ 229656 h 6629399"/>
              <a:gd name="connsiteX28" fmla="*/ 2701431 w 4800599"/>
              <a:gd name="connsiteY28" fmla="*/ 1866740 h 6629399"/>
              <a:gd name="connsiteX29" fmla="*/ 4571999 w 4800599"/>
              <a:gd name="connsiteY29" fmla="*/ 2015744 h 6629399"/>
              <a:gd name="connsiteX30" fmla="*/ 228597 w 4800599"/>
              <a:gd name="connsiteY30" fmla="*/ 228806 h 6629399"/>
              <a:gd name="connsiteX31" fmla="*/ 229405 w 4800599"/>
              <a:gd name="connsiteY31" fmla="*/ 1642566 h 6629399"/>
              <a:gd name="connsiteX32" fmla="*/ 2588181 w 4800599"/>
              <a:gd name="connsiteY32" fmla="*/ 1843483 h 6629399"/>
              <a:gd name="connsiteX33" fmla="*/ 2463754 w 4800599"/>
              <a:gd name="connsiteY33" fmla="*/ 233623 h 6629399"/>
              <a:gd name="connsiteX34" fmla="*/ 228597 w 4800599"/>
              <a:gd name="connsiteY34" fmla="*/ 228806 h 6629399"/>
              <a:gd name="connsiteX35" fmla="*/ 0 w 4800599"/>
              <a:gd name="connsiteY35" fmla="*/ 0 h 6629399"/>
              <a:gd name="connsiteX36" fmla="*/ 4800599 w 4800599"/>
              <a:gd name="connsiteY36" fmla="*/ 0 h 6629399"/>
              <a:gd name="connsiteX37" fmla="*/ 4800599 w 4800599"/>
              <a:gd name="connsiteY37" fmla="*/ 6629399 h 6629399"/>
              <a:gd name="connsiteX38" fmla="*/ 0 w 4800599"/>
              <a:gd name="connsiteY38" fmla="*/ 6629399 h 662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00599" h="6629399">
                <a:moveTo>
                  <a:pt x="3071686" y="4448513"/>
                </a:moveTo>
                <a:lnTo>
                  <a:pt x="1627545" y="4588159"/>
                </a:lnTo>
                <a:lnTo>
                  <a:pt x="1605360" y="6405604"/>
                </a:lnTo>
                <a:cubicBezTo>
                  <a:pt x="2165745" y="6408642"/>
                  <a:pt x="2658988" y="6392970"/>
                  <a:pt x="3219373" y="6396007"/>
                </a:cubicBezTo>
                <a:close/>
                <a:moveTo>
                  <a:pt x="4569393" y="4271853"/>
                </a:moveTo>
                <a:lnTo>
                  <a:pt x="3164917" y="4424421"/>
                </a:lnTo>
                <a:lnTo>
                  <a:pt x="3308473" y="6396305"/>
                </a:lnTo>
                <a:cubicBezTo>
                  <a:pt x="3710452" y="6393258"/>
                  <a:pt x="4170020" y="6408643"/>
                  <a:pt x="4571999" y="6405596"/>
                </a:cubicBezTo>
                <a:close/>
                <a:moveTo>
                  <a:pt x="1543302" y="3473006"/>
                </a:moveTo>
                <a:lnTo>
                  <a:pt x="232888" y="3754203"/>
                </a:lnTo>
                <a:lnTo>
                  <a:pt x="228646" y="4760742"/>
                </a:lnTo>
                <a:cubicBezTo>
                  <a:pt x="228630" y="4760740"/>
                  <a:pt x="228614" y="4760738"/>
                  <a:pt x="228598" y="4760736"/>
                </a:cubicBezTo>
                <a:lnTo>
                  <a:pt x="228598" y="4766247"/>
                </a:lnTo>
                <a:cubicBezTo>
                  <a:pt x="228598" y="4766272"/>
                  <a:pt x="228597" y="4766296"/>
                  <a:pt x="228597" y="4766321"/>
                </a:cubicBezTo>
                <a:lnTo>
                  <a:pt x="228598" y="4766321"/>
                </a:lnTo>
                <a:lnTo>
                  <a:pt x="228598" y="6405997"/>
                </a:lnTo>
                <a:cubicBezTo>
                  <a:pt x="637033" y="6403863"/>
                  <a:pt x="1104527" y="6397446"/>
                  <a:pt x="1512962" y="6395313"/>
                </a:cubicBezTo>
                <a:lnTo>
                  <a:pt x="1518817" y="5239301"/>
                </a:lnTo>
                <a:close/>
                <a:moveTo>
                  <a:pt x="1674658" y="1878621"/>
                </a:moveTo>
                <a:lnTo>
                  <a:pt x="1624492" y="4505029"/>
                </a:lnTo>
                <a:lnTo>
                  <a:pt x="4570736" y="4136659"/>
                </a:lnTo>
                <a:lnTo>
                  <a:pt x="4571999" y="2130734"/>
                </a:lnTo>
                <a:close/>
                <a:moveTo>
                  <a:pt x="230425" y="1739963"/>
                </a:moveTo>
                <a:lnTo>
                  <a:pt x="228598" y="3644918"/>
                </a:lnTo>
                <a:lnTo>
                  <a:pt x="1535141" y="3378719"/>
                </a:lnTo>
                <a:lnTo>
                  <a:pt x="1559815" y="1865609"/>
                </a:lnTo>
                <a:close/>
                <a:moveTo>
                  <a:pt x="4568750" y="229578"/>
                </a:moveTo>
                <a:cubicBezTo>
                  <a:pt x="3911830" y="233209"/>
                  <a:pt x="3246123" y="226025"/>
                  <a:pt x="2589203" y="229656"/>
                </a:cubicBezTo>
                <a:lnTo>
                  <a:pt x="2701431" y="1866740"/>
                </a:lnTo>
                <a:lnTo>
                  <a:pt x="4571999" y="2015744"/>
                </a:lnTo>
                <a:close/>
                <a:moveTo>
                  <a:pt x="228597" y="228806"/>
                </a:moveTo>
                <a:lnTo>
                  <a:pt x="229405" y="1642566"/>
                </a:lnTo>
                <a:lnTo>
                  <a:pt x="2588181" y="1843483"/>
                </a:lnTo>
                <a:lnTo>
                  <a:pt x="2463754" y="233623"/>
                </a:lnTo>
                <a:cubicBezTo>
                  <a:pt x="1701801" y="235193"/>
                  <a:pt x="990551" y="227235"/>
                  <a:pt x="228597" y="228806"/>
                </a:cubicBezTo>
                <a:close/>
                <a:moveTo>
                  <a:pt x="0" y="0"/>
                </a:moveTo>
                <a:lnTo>
                  <a:pt x="4800599" y="0"/>
                </a:lnTo>
                <a:lnTo>
                  <a:pt x="4800599" y="6629399"/>
                </a:lnTo>
                <a:lnTo>
                  <a:pt x="0" y="6629399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VI"/>
          </a:p>
        </p:txBody>
      </p:sp>
      <p:grpSp>
        <p:nvGrpSpPr>
          <p:cNvPr id="1319" name="Group 1318">
            <a:extLst>
              <a:ext uri="{FF2B5EF4-FFF2-40B4-BE49-F238E27FC236}">
                <a16:creationId xmlns:a16="http://schemas.microsoft.com/office/drawing/2014/main" id="{9B41BC6A-13B3-F954-6DF6-042719677988}"/>
              </a:ext>
            </a:extLst>
          </p:cNvPr>
          <p:cNvGrpSpPr/>
          <p:nvPr/>
        </p:nvGrpSpPr>
        <p:grpSpPr>
          <a:xfrm>
            <a:off x="1477742" y="4618084"/>
            <a:ext cx="1845115" cy="1725037"/>
            <a:chOff x="1477742" y="4618084"/>
            <a:chExt cx="1845115" cy="172503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CA07830-DAFA-E03B-9D94-6110532D2EA1}"/>
                </a:ext>
              </a:extLst>
            </p:cNvPr>
            <p:cNvGrpSpPr>
              <a:grpSpLocks noChangeAspect="1"/>
            </p:cNvGrpSpPr>
            <p:nvPr/>
          </p:nvGrpSpPr>
          <p:grpSpPr>
            <a:xfrm rot="21141777">
              <a:off x="1477742" y="4618084"/>
              <a:ext cx="1845115" cy="1725037"/>
              <a:chOff x="-49584" y="1833856"/>
              <a:chExt cx="4877441" cy="3811031"/>
            </a:xfrm>
          </p:grpSpPr>
          <p:grpSp>
            <p:nvGrpSpPr>
              <p:cNvPr id="26" name="Google Shape;6304;p19">
                <a:extLst>
                  <a:ext uri="{FF2B5EF4-FFF2-40B4-BE49-F238E27FC236}">
                    <a16:creationId xmlns:a16="http://schemas.microsoft.com/office/drawing/2014/main" id="{50B1388E-459D-90A3-09D2-4F908560866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0800000" flipH="1">
                <a:off x="466488" y="1880995"/>
                <a:ext cx="3611460" cy="3647096"/>
                <a:chOff x="1217525" y="238125"/>
                <a:chExt cx="5186150" cy="5237325"/>
              </a:xfrm>
              <a:solidFill>
                <a:srgbClr val="D5992A"/>
              </a:solidFill>
            </p:grpSpPr>
            <p:sp>
              <p:nvSpPr>
                <p:cNvPr id="36" name="Google Shape;6305;p19">
                  <a:extLst>
                    <a:ext uri="{FF2B5EF4-FFF2-40B4-BE49-F238E27FC236}">
                      <a16:creationId xmlns:a16="http://schemas.microsoft.com/office/drawing/2014/main" id="{EA8D968A-4011-8E79-09F7-29AED585BFBE}"/>
                    </a:ext>
                  </a:extLst>
                </p:cNvPr>
                <p:cNvSpPr/>
                <p:nvPr/>
              </p:nvSpPr>
              <p:spPr>
                <a:xfrm>
                  <a:off x="3064700" y="2105425"/>
                  <a:ext cx="1488400" cy="150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36" h="60056" extrusionOk="0">
                      <a:moveTo>
                        <a:pt x="35171" y="5672"/>
                      </a:moveTo>
                      <a:cubicBezTo>
                        <a:pt x="35857" y="6721"/>
                        <a:pt x="36948" y="7490"/>
                        <a:pt x="38284" y="7490"/>
                      </a:cubicBezTo>
                      <a:cubicBezTo>
                        <a:pt x="38312" y="7490"/>
                        <a:pt x="38341" y="7490"/>
                        <a:pt x="38370" y="7489"/>
                      </a:cubicBezTo>
                      <a:lnTo>
                        <a:pt x="38370" y="7489"/>
                      </a:lnTo>
                      <a:lnTo>
                        <a:pt x="36351" y="10618"/>
                      </a:lnTo>
                      <a:lnTo>
                        <a:pt x="33545" y="9039"/>
                      </a:lnTo>
                      <a:cubicBezTo>
                        <a:pt x="34040" y="8015"/>
                        <a:pt x="34614" y="6827"/>
                        <a:pt x="35171" y="5672"/>
                      </a:cubicBezTo>
                      <a:close/>
                      <a:moveTo>
                        <a:pt x="27767" y="8151"/>
                      </a:moveTo>
                      <a:lnTo>
                        <a:pt x="30691" y="9794"/>
                      </a:lnTo>
                      <a:lnTo>
                        <a:pt x="28892" y="12601"/>
                      </a:lnTo>
                      <a:lnTo>
                        <a:pt x="26273" y="11127"/>
                      </a:lnTo>
                      <a:cubicBezTo>
                        <a:pt x="26765" y="10146"/>
                        <a:pt x="27303" y="9075"/>
                        <a:pt x="27767" y="8151"/>
                      </a:cubicBezTo>
                      <a:close/>
                      <a:moveTo>
                        <a:pt x="20447" y="10270"/>
                      </a:moveTo>
                      <a:cubicBezTo>
                        <a:pt x="21294" y="10808"/>
                        <a:pt x="22283" y="11438"/>
                        <a:pt x="23213" y="12029"/>
                      </a:cubicBezTo>
                      <a:lnTo>
                        <a:pt x="21695" y="14729"/>
                      </a:lnTo>
                      <a:lnTo>
                        <a:pt x="18758" y="13273"/>
                      </a:lnTo>
                      <a:cubicBezTo>
                        <a:pt x="19285" y="12336"/>
                        <a:pt x="19897" y="11248"/>
                        <a:pt x="20447" y="10270"/>
                      </a:cubicBezTo>
                      <a:close/>
                      <a:moveTo>
                        <a:pt x="44513" y="11007"/>
                      </a:moveTo>
                      <a:cubicBezTo>
                        <a:pt x="45226" y="11938"/>
                        <a:pt x="46252" y="12716"/>
                        <a:pt x="47536" y="12716"/>
                      </a:cubicBezTo>
                      <a:cubicBezTo>
                        <a:pt x="47615" y="12716"/>
                        <a:pt x="47694" y="12713"/>
                        <a:pt x="47774" y="12707"/>
                      </a:cubicBezTo>
                      <a:lnTo>
                        <a:pt x="47774" y="12707"/>
                      </a:lnTo>
                      <a:lnTo>
                        <a:pt x="45710" y="15877"/>
                      </a:lnTo>
                      <a:lnTo>
                        <a:pt x="42913" y="14304"/>
                      </a:lnTo>
                      <a:cubicBezTo>
                        <a:pt x="43401" y="13297"/>
                        <a:pt x="43956" y="12154"/>
                        <a:pt x="44513" y="11007"/>
                      </a:cubicBezTo>
                      <a:close/>
                      <a:moveTo>
                        <a:pt x="12830" y="11513"/>
                      </a:moveTo>
                      <a:lnTo>
                        <a:pt x="12830" y="11513"/>
                      </a:lnTo>
                      <a:cubicBezTo>
                        <a:pt x="13700" y="12980"/>
                        <a:pt x="14705" y="13874"/>
                        <a:pt x="16122" y="13917"/>
                      </a:cubicBezTo>
                      <a:lnTo>
                        <a:pt x="16123" y="13917"/>
                      </a:lnTo>
                      <a:lnTo>
                        <a:pt x="14378" y="17019"/>
                      </a:lnTo>
                      <a:lnTo>
                        <a:pt x="10974" y="15469"/>
                      </a:lnTo>
                      <a:cubicBezTo>
                        <a:pt x="12166" y="14729"/>
                        <a:pt x="12887" y="13457"/>
                        <a:pt x="12830" y="11513"/>
                      </a:cubicBezTo>
                      <a:close/>
                      <a:moveTo>
                        <a:pt x="37204" y="13597"/>
                      </a:moveTo>
                      <a:lnTo>
                        <a:pt x="39925" y="15127"/>
                      </a:lnTo>
                      <a:lnTo>
                        <a:pt x="38315" y="17574"/>
                      </a:lnTo>
                      <a:lnTo>
                        <a:pt x="35937" y="16238"/>
                      </a:lnTo>
                      <a:lnTo>
                        <a:pt x="37204" y="13597"/>
                      </a:lnTo>
                      <a:close/>
                      <a:moveTo>
                        <a:pt x="29867" y="15955"/>
                      </a:moveTo>
                      <a:lnTo>
                        <a:pt x="32225" y="17281"/>
                      </a:lnTo>
                      <a:cubicBezTo>
                        <a:pt x="31790" y="17960"/>
                        <a:pt x="31338" y="18669"/>
                        <a:pt x="30866" y="19406"/>
                      </a:cubicBezTo>
                      <a:lnTo>
                        <a:pt x="28780" y="18233"/>
                      </a:lnTo>
                      <a:lnTo>
                        <a:pt x="29867" y="15955"/>
                      </a:lnTo>
                      <a:close/>
                      <a:moveTo>
                        <a:pt x="22541" y="18031"/>
                      </a:moveTo>
                      <a:cubicBezTo>
                        <a:pt x="23224" y="18498"/>
                        <a:pt x="23938" y="18983"/>
                        <a:pt x="24624" y="19452"/>
                      </a:cubicBezTo>
                      <a:lnTo>
                        <a:pt x="23419" y="21596"/>
                      </a:lnTo>
                      <a:lnTo>
                        <a:pt x="21149" y="20504"/>
                      </a:lnTo>
                      <a:cubicBezTo>
                        <a:pt x="21593" y="19717"/>
                        <a:pt x="22054" y="18893"/>
                        <a:pt x="22541" y="18031"/>
                      </a:cubicBezTo>
                      <a:close/>
                      <a:moveTo>
                        <a:pt x="46568" y="18718"/>
                      </a:moveTo>
                      <a:lnTo>
                        <a:pt x="49498" y="20365"/>
                      </a:lnTo>
                      <a:lnTo>
                        <a:pt x="47698" y="23125"/>
                      </a:lnTo>
                      <a:lnTo>
                        <a:pt x="45107" y="21668"/>
                      </a:lnTo>
                      <a:cubicBezTo>
                        <a:pt x="45598" y="20678"/>
                        <a:pt x="46084" y="19695"/>
                        <a:pt x="46568" y="18718"/>
                      </a:cubicBezTo>
                      <a:close/>
                      <a:moveTo>
                        <a:pt x="15096" y="19957"/>
                      </a:moveTo>
                      <a:lnTo>
                        <a:pt x="17551" y="21599"/>
                      </a:lnTo>
                      <a:lnTo>
                        <a:pt x="16163" y="24067"/>
                      </a:lnTo>
                      <a:lnTo>
                        <a:pt x="13481" y="22829"/>
                      </a:lnTo>
                      <a:lnTo>
                        <a:pt x="15096" y="19957"/>
                      </a:lnTo>
                      <a:close/>
                      <a:moveTo>
                        <a:pt x="39356" y="21292"/>
                      </a:moveTo>
                      <a:lnTo>
                        <a:pt x="41706" y="22613"/>
                      </a:lnTo>
                      <a:lnTo>
                        <a:pt x="40334" y="24726"/>
                      </a:lnTo>
                      <a:lnTo>
                        <a:pt x="38265" y="23563"/>
                      </a:lnTo>
                      <a:cubicBezTo>
                        <a:pt x="38620" y="22823"/>
                        <a:pt x="38974" y="22088"/>
                        <a:pt x="39356" y="21292"/>
                      </a:cubicBezTo>
                      <a:close/>
                      <a:moveTo>
                        <a:pt x="32036" y="23833"/>
                      </a:moveTo>
                      <a:lnTo>
                        <a:pt x="33850" y="24852"/>
                      </a:lnTo>
                      <a:lnTo>
                        <a:pt x="32838" y="26400"/>
                      </a:lnTo>
                      <a:lnTo>
                        <a:pt x="31254" y="25508"/>
                      </a:lnTo>
                      <a:lnTo>
                        <a:pt x="32036" y="23833"/>
                      </a:lnTo>
                      <a:close/>
                      <a:moveTo>
                        <a:pt x="7495" y="21569"/>
                      </a:moveTo>
                      <a:lnTo>
                        <a:pt x="10643" y="23738"/>
                      </a:lnTo>
                      <a:lnTo>
                        <a:pt x="8883" y="26868"/>
                      </a:lnTo>
                      <a:cubicBezTo>
                        <a:pt x="8157" y="25803"/>
                        <a:pt x="7066" y="25308"/>
                        <a:pt x="5548" y="25308"/>
                      </a:cubicBezTo>
                      <a:cubicBezTo>
                        <a:pt x="5382" y="25308"/>
                        <a:pt x="5211" y="25314"/>
                        <a:pt x="5034" y="25325"/>
                      </a:cubicBezTo>
                      <a:cubicBezTo>
                        <a:pt x="6680" y="24337"/>
                        <a:pt x="7533" y="23106"/>
                        <a:pt x="7495" y="21569"/>
                      </a:cubicBezTo>
                      <a:close/>
                      <a:moveTo>
                        <a:pt x="24561" y="25944"/>
                      </a:moveTo>
                      <a:lnTo>
                        <a:pt x="26176" y="26994"/>
                      </a:lnTo>
                      <a:lnTo>
                        <a:pt x="25208" y="28718"/>
                      </a:lnTo>
                      <a:lnTo>
                        <a:pt x="23488" y="27851"/>
                      </a:lnTo>
                      <a:lnTo>
                        <a:pt x="24561" y="25944"/>
                      </a:lnTo>
                      <a:close/>
                      <a:moveTo>
                        <a:pt x="48560" y="26304"/>
                      </a:moveTo>
                      <a:lnTo>
                        <a:pt x="51478" y="27699"/>
                      </a:lnTo>
                      <a:lnTo>
                        <a:pt x="49773" y="30731"/>
                      </a:lnTo>
                      <a:lnTo>
                        <a:pt x="47063" y="28967"/>
                      </a:lnTo>
                      <a:lnTo>
                        <a:pt x="48560" y="26304"/>
                      </a:lnTo>
                      <a:close/>
                      <a:moveTo>
                        <a:pt x="17079" y="27695"/>
                      </a:moveTo>
                      <a:lnTo>
                        <a:pt x="19313" y="29098"/>
                      </a:lnTo>
                      <a:cubicBezTo>
                        <a:pt x="18895" y="29844"/>
                        <a:pt x="18479" y="30583"/>
                        <a:pt x="18065" y="31317"/>
                      </a:cubicBezTo>
                      <a:lnTo>
                        <a:pt x="15696" y="30157"/>
                      </a:lnTo>
                      <a:lnTo>
                        <a:pt x="17079" y="27695"/>
                      </a:lnTo>
                      <a:close/>
                      <a:moveTo>
                        <a:pt x="41457" y="28918"/>
                      </a:moveTo>
                      <a:lnTo>
                        <a:pt x="43731" y="29975"/>
                      </a:lnTo>
                      <a:lnTo>
                        <a:pt x="42356" y="32421"/>
                      </a:lnTo>
                      <a:lnTo>
                        <a:pt x="40250" y="31065"/>
                      </a:lnTo>
                      <a:lnTo>
                        <a:pt x="41457" y="28918"/>
                      </a:lnTo>
                      <a:close/>
                      <a:moveTo>
                        <a:pt x="9766" y="29422"/>
                      </a:moveTo>
                      <a:lnTo>
                        <a:pt x="12507" y="31154"/>
                      </a:lnTo>
                      <a:lnTo>
                        <a:pt x="10948" y="33930"/>
                      </a:lnTo>
                      <a:lnTo>
                        <a:pt x="7892" y="32439"/>
                      </a:lnTo>
                      <a:cubicBezTo>
                        <a:pt x="8447" y="31546"/>
                        <a:pt x="9147" y="30418"/>
                        <a:pt x="9766" y="29422"/>
                      </a:cubicBezTo>
                      <a:close/>
                      <a:moveTo>
                        <a:pt x="34175" y="31534"/>
                      </a:moveTo>
                      <a:lnTo>
                        <a:pt x="35962" y="32310"/>
                      </a:lnTo>
                      <a:lnTo>
                        <a:pt x="34894" y="34211"/>
                      </a:lnTo>
                      <a:lnTo>
                        <a:pt x="33203" y="33261"/>
                      </a:lnTo>
                      <a:lnTo>
                        <a:pt x="34175" y="31534"/>
                      </a:lnTo>
                      <a:close/>
                      <a:moveTo>
                        <a:pt x="26533" y="33625"/>
                      </a:moveTo>
                      <a:lnTo>
                        <a:pt x="28370" y="34658"/>
                      </a:lnTo>
                      <a:lnTo>
                        <a:pt x="27377" y="36425"/>
                      </a:lnTo>
                      <a:lnTo>
                        <a:pt x="25538" y="35392"/>
                      </a:lnTo>
                      <a:lnTo>
                        <a:pt x="26533" y="33625"/>
                      </a:lnTo>
                      <a:close/>
                      <a:moveTo>
                        <a:pt x="50598" y="33318"/>
                      </a:moveTo>
                      <a:cubicBezTo>
                        <a:pt x="51296" y="34276"/>
                        <a:pt x="52310" y="34826"/>
                        <a:pt x="53784" y="34826"/>
                      </a:cubicBezTo>
                      <a:cubicBezTo>
                        <a:pt x="53996" y="34826"/>
                        <a:pt x="54217" y="34815"/>
                        <a:pt x="54448" y="34792"/>
                      </a:cubicBezTo>
                      <a:lnTo>
                        <a:pt x="54448" y="34792"/>
                      </a:lnTo>
                      <a:cubicBezTo>
                        <a:pt x="52730" y="35837"/>
                        <a:pt x="51925" y="37060"/>
                        <a:pt x="51970" y="38530"/>
                      </a:cubicBezTo>
                      <a:lnTo>
                        <a:pt x="48869" y="36395"/>
                      </a:lnTo>
                      <a:lnTo>
                        <a:pt x="50598" y="33318"/>
                      </a:lnTo>
                      <a:close/>
                      <a:moveTo>
                        <a:pt x="19142" y="35281"/>
                      </a:moveTo>
                      <a:lnTo>
                        <a:pt x="21347" y="36520"/>
                      </a:lnTo>
                      <a:cubicBezTo>
                        <a:pt x="20917" y="37400"/>
                        <a:pt x="20544" y="38163"/>
                        <a:pt x="20155" y="38959"/>
                      </a:cubicBezTo>
                      <a:lnTo>
                        <a:pt x="17664" y="37559"/>
                      </a:lnTo>
                      <a:cubicBezTo>
                        <a:pt x="18112" y="36871"/>
                        <a:pt x="18625" y="36078"/>
                        <a:pt x="19142" y="35281"/>
                      </a:cubicBezTo>
                      <a:close/>
                      <a:moveTo>
                        <a:pt x="43302" y="36072"/>
                      </a:moveTo>
                      <a:lnTo>
                        <a:pt x="45978" y="37321"/>
                      </a:lnTo>
                      <a:lnTo>
                        <a:pt x="44362" y="40196"/>
                      </a:lnTo>
                      <a:lnTo>
                        <a:pt x="41914" y="38541"/>
                      </a:lnTo>
                      <a:lnTo>
                        <a:pt x="43302" y="36072"/>
                      </a:lnTo>
                      <a:close/>
                      <a:moveTo>
                        <a:pt x="11785" y="36908"/>
                      </a:moveTo>
                      <a:lnTo>
                        <a:pt x="14489" y="38427"/>
                      </a:lnTo>
                      <a:lnTo>
                        <a:pt x="12928" y="41537"/>
                      </a:lnTo>
                      <a:lnTo>
                        <a:pt x="9840" y="39799"/>
                      </a:lnTo>
                      <a:lnTo>
                        <a:pt x="11785" y="36908"/>
                      </a:lnTo>
                      <a:close/>
                      <a:moveTo>
                        <a:pt x="35983" y="38469"/>
                      </a:moveTo>
                      <a:lnTo>
                        <a:pt x="38342" y="39639"/>
                      </a:lnTo>
                      <a:lnTo>
                        <a:pt x="36949" y="42116"/>
                      </a:lnTo>
                      <a:lnTo>
                        <a:pt x="34733" y="40694"/>
                      </a:lnTo>
                      <a:cubicBezTo>
                        <a:pt x="35141" y="39966"/>
                        <a:pt x="35574" y="39196"/>
                        <a:pt x="35983" y="38469"/>
                      </a:cubicBezTo>
                      <a:close/>
                      <a:moveTo>
                        <a:pt x="28560" y="40610"/>
                      </a:moveTo>
                      <a:cubicBezTo>
                        <a:pt x="29266" y="41008"/>
                        <a:pt x="30043" y="41444"/>
                        <a:pt x="30775" y="41855"/>
                      </a:cubicBezTo>
                      <a:lnTo>
                        <a:pt x="29602" y="44270"/>
                      </a:lnTo>
                      <a:lnTo>
                        <a:pt x="27118" y="42875"/>
                      </a:lnTo>
                      <a:lnTo>
                        <a:pt x="28560" y="40610"/>
                      </a:lnTo>
                      <a:close/>
                      <a:moveTo>
                        <a:pt x="21139" y="42437"/>
                      </a:moveTo>
                      <a:lnTo>
                        <a:pt x="23637" y="43841"/>
                      </a:lnTo>
                      <a:lnTo>
                        <a:pt x="22308" y="46640"/>
                      </a:lnTo>
                      <a:lnTo>
                        <a:pt x="19436" y="45026"/>
                      </a:lnTo>
                      <a:lnTo>
                        <a:pt x="21139" y="42437"/>
                      </a:lnTo>
                      <a:close/>
                      <a:moveTo>
                        <a:pt x="45072" y="43062"/>
                      </a:moveTo>
                      <a:lnTo>
                        <a:pt x="48470" y="44659"/>
                      </a:lnTo>
                      <a:cubicBezTo>
                        <a:pt x="47334" y="45414"/>
                        <a:pt x="46517" y="46671"/>
                        <a:pt x="46688" y="48760"/>
                      </a:cubicBezTo>
                      <a:cubicBezTo>
                        <a:pt x="45770" y="47147"/>
                        <a:pt x="44730" y="46237"/>
                        <a:pt x="43292" y="46228"/>
                      </a:cubicBezTo>
                      <a:lnTo>
                        <a:pt x="45072" y="43062"/>
                      </a:lnTo>
                      <a:close/>
                      <a:moveTo>
                        <a:pt x="13507" y="44000"/>
                      </a:moveTo>
                      <a:lnTo>
                        <a:pt x="16851" y="45879"/>
                      </a:lnTo>
                      <a:cubicBezTo>
                        <a:pt x="15827" y="46762"/>
                        <a:pt x="15128" y="47967"/>
                        <a:pt x="15224" y="49565"/>
                      </a:cubicBezTo>
                      <a:cubicBezTo>
                        <a:pt x="14342" y="48171"/>
                        <a:pt x="13158" y="47461"/>
                        <a:pt x="11371" y="47461"/>
                      </a:cubicBezTo>
                      <a:cubicBezTo>
                        <a:pt x="11227" y="47461"/>
                        <a:pt x="11079" y="47466"/>
                        <a:pt x="10927" y="47475"/>
                      </a:cubicBezTo>
                      <a:cubicBezTo>
                        <a:pt x="12554" y="46556"/>
                        <a:pt x="13471" y="45462"/>
                        <a:pt x="13507" y="44000"/>
                      </a:cubicBezTo>
                      <a:close/>
                      <a:moveTo>
                        <a:pt x="37873" y="45409"/>
                      </a:moveTo>
                      <a:lnTo>
                        <a:pt x="40797" y="46856"/>
                      </a:lnTo>
                      <a:cubicBezTo>
                        <a:pt x="40246" y="47836"/>
                        <a:pt x="39599" y="48990"/>
                        <a:pt x="39052" y="49960"/>
                      </a:cubicBezTo>
                      <a:lnTo>
                        <a:pt x="36204" y="48079"/>
                      </a:lnTo>
                      <a:cubicBezTo>
                        <a:pt x="36665" y="47341"/>
                        <a:pt x="37279" y="46361"/>
                        <a:pt x="37873" y="45409"/>
                      </a:cubicBezTo>
                      <a:close/>
                      <a:moveTo>
                        <a:pt x="30517" y="47440"/>
                      </a:moveTo>
                      <a:lnTo>
                        <a:pt x="33226" y="48963"/>
                      </a:lnTo>
                      <a:lnTo>
                        <a:pt x="31712" y="52113"/>
                      </a:lnTo>
                      <a:lnTo>
                        <a:pt x="28762" y="50229"/>
                      </a:lnTo>
                      <a:lnTo>
                        <a:pt x="30517" y="47440"/>
                      </a:lnTo>
                      <a:close/>
                      <a:moveTo>
                        <a:pt x="23140" y="49413"/>
                      </a:moveTo>
                      <a:lnTo>
                        <a:pt x="26233" y="51153"/>
                      </a:lnTo>
                      <a:cubicBezTo>
                        <a:pt x="25155" y="52004"/>
                        <a:pt x="24495" y="53237"/>
                        <a:pt x="24693" y="55151"/>
                      </a:cubicBezTo>
                      <a:cubicBezTo>
                        <a:pt x="23725" y="53585"/>
                        <a:pt x="22615" y="52666"/>
                        <a:pt x="21236" y="52666"/>
                      </a:cubicBezTo>
                      <a:cubicBezTo>
                        <a:pt x="21137" y="52666"/>
                        <a:pt x="21038" y="52671"/>
                        <a:pt x="20937" y="52680"/>
                      </a:cubicBezTo>
                      <a:cubicBezTo>
                        <a:pt x="21653" y="51617"/>
                        <a:pt x="22415" y="50489"/>
                        <a:pt x="23140" y="49413"/>
                      </a:cubicBezTo>
                      <a:close/>
                      <a:moveTo>
                        <a:pt x="38465" y="1"/>
                      </a:moveTo>
                      <a:cubicBezTo>
                        <a:pt x="38343" y="1"/>
                        <a:pt x="38220" y="7"/>
                        <a:pt x="38097" y="19"/>
                      </a:cubicBezTo>
                      <a:cubicBezTo>
                        <a:pt x="36239" y="204"/>
                        <a:pt x="35219" y="1366"/>
                        <a:pt x="34547" y="4138"/>
                      </a:cubicBezTo>
                      <a:cubicBezTo>
                        <a:pt x="33728" y="2800"/>
                        <a:pt x="32640" y="2040"/>
                        <a:pt x="31269" y="2040"/>
                      </a:cubicBezTo>
                      <a:cubicBezTo>
                        <a:pt x="30935" y="2040"/>
                        <a:pt x="30584" y="2085"/>
                        <a:pt x="30217" y="2178"/>
                      </a:cubicBezTo>
                      <a:cubicBezTo>
                        <a:pt x="28338" y="2653"/>
                        <a:pt x="27470" y="4084"/>
                        <a:pt x="27200" y="6260"/>
                      </a:cubicBezTo>
                      <a:cubicBezTo>
                        <a:pt x="26092" y="4297"/>
                        <a:pt x="24455" y="4113"/>
                        <a:pt x="22744" y="4104"/>
                      </a:cubicBezTo>
                      <a:lnTo>
                        <a:pt x="22726" y="4109"/>
                      </a:lnTo>
                      <a:cubicBezTo>
                        <a:pt x="21231" y="5040"/>
                        <a:pt x="19932" y="6119"/>
                        <a:pt x="19968" y="8410"/>
                      </a:cubicBezTo>
                      <a:cubicBezTo>
                        <a:pt x="18961" y="7026"/>
                        <a:pt x="17879" y="6301"/>
                        <a:pt x="16602" y="6301"/>
                      </a:cubicBezTo>
                      <a:cubicBezTo>
                        <a:pt x="16245" y="6301"/>
                        <a:pt x="15873" y="6358"/>
                        <a:pt x="15484" y="6472"/>
                      </a:cubicBezTo>
                      <a:cubicBezTo>
                        <a:pt x="13471" y="7065"/>
                        <a:pt x="12676" y="8630"/>
                        <a:pt x="12634" y="10774"/>
                      </a:cubicBezTo>
                      <a:cubicBezTo>
                        <a:pt x="11614" y="9261"/>
                        <a:pt x="10437" y="8514"/>
                        <a:pt x="9182" y="8514"/>
                      </a:cubicBezTo>
                      <a:cubicBezTo>
                        <a:pt x="8759" y="8514"/>
                        <a:pt x="8328" y="8599"/>
                        <a:pt x="7890" y="8768"/>
                      </a:cubicBezTo>
                      <a:cubicBezTo>
                        <a:pt x="6350" y="9363"/>
                        <a:pt x="5348" y="10956"/>
                        <a:pt x="5478" y="12608"/>
                      </a:cubicBezTo>
                      <a:cubicBezTo>
                        <a:pt x="5630" y="14564"/>
                        <a:pt x="6906" y="15675"/>
                        <a:pt x="9554" y="16070"/>
                      </a:cubicBezTo>
                      <a:cubicBezTo>
                        <a:pt x="7971" y="16978"/>
                        <a:pt x="7265" y="18333"/>
                        <a:pt x="7271" y="20172"/>
                      </a:cubicBezTo>
                      <a:cubicBezTo>
                        <a:pt x="6205" y="18717"/>
                        <a:pt x="5061" y="18006"/>
                        <a:pt x="3850" y="18006"/>
                      </a:cubicBezTo>
                      <a:cubicBezTo>
                        <a:pt x="3408" y="18006"/>
                        <a:pt x="2956" y="18101"/>
                        <a:pt x="2497" y="18289"/>
                      </a:cubicBezTo>
                      <a:cubicBezTo>
                        <a:pt x="967" y="18915"/>
                        <a:pt x="0" y="20529"/>
                        <a:pt x="167" y="22176"/>
                      </a:cubicBezTo>
                      <a:cubicBezTo>
                        <a:pt x="364" y="24141"/>
                        <a:pt x="1590" y="25141"/>
                        <a:pt x="4396" y="25557"/>
                      </a:cubicBezTo>
                      <a:cubicBezTo>
                        <a:pt x="2637" y="26513"/>
                        <a:pt x="1764" y="27925"/>
                        <a:pt x="2136" y="29846"/>
                      </a:cubicBezTo>
                      <a:cubicBezTo>
                        <a:pt x="2539" y="31929"/>
                        <a:pt x="4003" y="32842"/>
                        <a:pt x="6225" y="32926"/>
                      </a:cubicBezTo>
                      <a:cubicBezTo>
                        <a:pt x="4445" y="34102"/>
                        <a:pt x="3659" y="35570"/>
                        <a:pt x="4153" y="37459"/>
                      </a:cubicBezTo>
                      <a:cubicBezTo>
                        <a:pt x="4658" y="39391"/>
                        <a:pt x="6081" y="40250"/>
                        <a:pt x="8281" y="40288"/>
                      </a:cubicBezTo>
                      <a:cubicBezTo>
                        <a:pt x="6359" y="41528"/>
                        <a:pt x="5612" y="43082"/>
                        <a:pt x="6241" y="45038"/>
                      </a:cubicBezTo>
                      <a:cubicBezTo>
                        <a:pt x="6822" y="46844"/>
                        <a:pt x="8189" y="47588"/>
                        <a:pt x="10013" y="47588"/>
                      </a:cubicBezTo>
                      <a:cubicBezTo>
                        <a:pt x="10124" y="47588"/>
                        <a:pt x="10236" y="47585"/>
                        <a:pt x="10350" y="47580"/>
                      </a:cubicBezTo>
                      <a:lnTo>
                        <a:pt x="10350" y="47580"/>
                      </a:lnTo>
                      <a:cubicBezTo>
                        <a:pt x="8158" y="49453"/>
                        <a:pt x="7615" y="50931"/>
                        <a:pt x="8419" y="52718"/>
                      </a:cubicBezTo>
                      <a:cubicBezTo>
                        <a:pt x="9008" y="54029"/>
                        <a:pt x="10307" y="54849"/>
                        <a:pt x="11711" y="54849"/>
                      </a:cubicBezTo>
                      <a:cubicBezTo>
                        <a:pt x="11884" y="54849"/>
                        <a:pt x="12059" y="54836"/>
                        <a:pt x="12234" y="54811"/>
                      </a:cubicBezTo>
                      <a:cubicBezTo>
                        <a:pt x="14113" y="54535"/>
                        <a:pt x="15130" y="53268"/>
                        <a:pt x="15500" y="50820"/>
                      </a:cubicBezTo>
                      <a:cubicBezTo>
                        <a:pt x="16046" y="51326"/>
                        <a:pt x="16559" y="51993"/>
                        <a:pt x="17236" y="52369"/>
                      </a:cubicBezTo>
                      <a:cubicBezTo>
                        <a:pt x="17903" y="52742"/>
                        <a:pt x="18736" y="52817"/>
                        <a:pt x="19492" y="53022"/>
                      </a:cubicBezTo>
                      <a:cubicBezTo>
                        <a:pt x="17701" y="54291"/>
                        <a:pt x="17038" y="55827"/>
                        <a:pt x="17555" y="57522"/>
                      </a:cubicBezTo>
                      <a:cubicBezTo>
                        <a:pt x="17981" y="58922"/>
                        <a:pt x="19262" y="60055"/>
                        <a:pt x="20674" y="60055"/>
                      </a:cubicBezTo>
                      <a:cubicBezTo>
                        <a:pt x="20807" y="60055"/>
                        <a:pt x="20941" y="60045"/>
                        <a:pt x="21076" y="60024"/>
                      </a:cubicBezTo>
                      <a:cubicBezTo>
                        <a:pt x="22031" y="59877"/>
                        <a:pt x="23124" y="59389"/>
                        <a:pt x="23768" y="58691"/>
                      </a:cubicBezTo>
                      <a:cubicBezTo>
                        <a:pt x="24425" y="57976"/>
                        <a:pt x="24609" y="56816"/>
                        <a:pt x="24971" y="55925"/>
                      </a:cubicBezTo>
                      <a:cubicBezTo>
                        <a:pt x="25853" y="57332"/>
                        <a:pt x="26854" y="58053"/>
                        <a:pt x="28151" y="58053"/>
                      </a:cubicBezTo>
                      <a:cubicBezTo>
                        <a:pt x="28355" y="58053"/>
                        <a:pt x="28565" y="58035"/>
                        <a:pt x="28784" y="58000"/>
                      </a:cubicBezTo>
                      <a:cubicBezTo>
                        <a:pt x="31024" y="57637"/>
                        <a:pt x="32014" y="56100"/>
                        <a:pt x="32212" y="53792"/>
                      </a:cubicBezTo>
                      <a:cubicBezTo>
                        <a:pt x="33079" y="55195"/>
                        <a:pt x="34155" y="55952"/>
                        <a:pt x="35514" y="55952"/>
                      </a:cubicBezTo>
                      <a:cubicBezTo>
                        <a:pt x="35786" y="55952"/>
                        <a:pt x="36069" y="55921"/>
                        <a:pt x="36364" y="55860"/>
                      </a:cubicBezTo>
                      <a:cubicBezTo>
                        <a:pt x="38470" y="55422"/>
                        <a:pt x="39394" y="53897"/>
                        <a:pt x="39553" y="51678"/>
                      </a:cubicBezTo>
                      <a:cubicBezTo>
                        <a:pt x="40446" y="53048"/>
                        <a:pt x="41517" y="53801"/>
                        <a:pt x="42829" y="53801"/>
                      </a:cubicBezTo>
                      <a:cubicBezTo>
                        <a:pt x="43212" y="53801"/>
                        <a:pt x="43616" y="53737"/>
                        <a:pt x="44042" y="53605"/>
                      </a:cubicBezTo>
                      <a:cubicBezTo>
                        <a:pt x="46018" y="52995"/>
                        <a:pt x="46815" y="51469"/>
                        <a:pt x="46778" y="49385"/>
                      </a:cubicBezTo>
                      <a:lnTo>
                        <a:pt x="46778" y="49385"/>
                      </a:lnTo>
                      <a:cubicBezTo>
                        <a:pt x="47978" y="50907"/>
                        <a:pt x="49082" y="51619"/>
                        <a:pt x="50275" y="51619"/>
                      </a:cubicBezTo>
                      <a:cubicBezTo>
                        <a:pt x="50691" y="51619"/>
                        <a:pt x="51117" y="51533"/>
                        <a:pt x="51562" y="51364"/>
                      </a:cubicBezTo>
                      <a:cubicBezTo>
                        <a:pt x="53026" y="50808"/>
                        <a:pt x="54161" y="49314"/>
                        <a:pt x="53952" y="47771"/>
                      </a:cubicBezTo>
                      <a:cubicBezTo>
                        <a:pt x="53823" y="46840"/>
                        <a:pt x="53389" y="45786"/>
                        <a:pt x="52742" y="45150"/>
                      </a:cubicBezTo>
                      <a:cubicBezTo>
                        <a:pt x="52080" y="44501"/>
                        <a:pt x="50991" y="44295"/>
                        <a:pt x="50132" y="43913"/>
                      </a:cubicBezTo>
                      <a:cubicBezTo>
                        <a:pt x="51538" y="43134"/>
                        <a:pt x="52186" y="41781"/>
                        <a:pt x="52198" y="39982"/>
                      </a:cubicBezTo>
                      <a:cubicBezTo>
                        <a:pt x="53282" y="41428"/>
                        <a:pt x="54416" y="42128"/>
                        <a:pt x="55621" y="42128"/>
                      </a:cubicBezTo>
                      <a:cubicBezTo>
                        <a:pt x="56033" y="42128"/>
                        <a:pt x="56453" y="42046"/>
                        <a:pt x="56883" y="41884"/>
                      </a:cubicBezTo>
                      <a:cubicBezTo>
                        <a:pt x="58386" y="41318"/>
                        <a:pt x="59535" y="39761"/>
                        <a:pt x="59283" y="38186"/>
                      </a:cubicBezTo>
                      <a:cubicBezTo>
                        <a:pt x="59136" y="37259"/>
                        <a:pt x="58661" y="36223"/>
                        <a:pt x="57995" y="35604"/>
                      </a:cubicBezTo>
                      <a:cubicBezTo>
                        <a:pt x="57317" y="34975"/>
                        <a:pt x="56225" y="34798"/>
                        <a:pt x="55375" y="34447"/>
                      </a:cubicBezTo>
                      <a:cubicBezTo>
                        <a:pt x="57065" y="33259"/>
                        <a:pt x="57754" y="31864"/>
                        <a:pt x="57351" y="30153"/>
                      </a:cubicBezTo>
                      <a:cubicBezTo>
                        <a:pt x="56896" y="28214"/>
                        <a:pt x="55486" y="27356"/>
                        <a:pt x="53303" y="27107"/>
                      </a:cubicBezTo>
                      <a:cubicBezTo>
                        <a:pt x="55278" y="26005"/>
                        <a:pt x="55475" y="24404"/>
                        <a:pt x="55559" y="22754"/>
                      </a:cubicBezTo>
                      <a:lnTo>
                        <a:pt x="55461" y="22389"/>
                      </a:lnTo>
                      <a:cubicBezTo>
                        <a:pt x="54599" y="20977"/>
                        <a:pt x="53549" y="19827"/>
                        <a:pt x="51419" y="19827"/>
                      </a:cubicBezTo>
                      <a:cubicBezTo>
                        <a:pt x="51390" y="19827"/>
                        <a:pt x="51360" y="19827"/>
                        <a:pt x="51330" y="19828"/>
                      </a:cubicBezTo>
                      <a:cubicBezTo>
                        <a:pt x="53209" y="18481"/>
                        <a:pt x="53860" y="16951"/>
                        <a:pt x="53290" y="15106"/>
                      </a:cubicBezTo>
                      <a:cubicBezTo>
                        <a:pt x="52720" y="13264"/>
                        <a:pt x="51274" y="12499"/>
                        <a:pt x="49320" y="12457"/>
                      </a:cubicBezTo>
                      <a:cubicBezTo>
                        <a:pt x="51289" y="10756"/>
                        <a:pt x="51830" y="9254"/>
                        <a:pt x="51170" y="7558"/>
                      </a:cubicBezTo>
                      <a:cubicBezTo>
                        <a:pt x="50632" y="6181"/>
                        <a:pt x="49334" y="5238"/>
                        <a:pt x="47877" y="5238"/>
                      </a:cubicBezTo>
                      <a:cubicBezTo>
                        <a:pt x="47782" y="5238"/>
                        <a:pt x="47685" y="5242"/>
                        <a:pt x="47589" y="5251"/>
                      </a:cubicBezTo>
                      <a:cubicBezTo>
                        <a:pt x="45250" y="5450"/>
                        <a:pt x="44208" y="6982"/>
                        <a:pt x="43964" y="8933"/>
                      </a:cubicBezTo>
                      <a:lnTo>
                        <a:pt x="40406" y="6934"/>
                      </a:lnTo>
                      <a:cubicBezTo>
                        <a:pt x="42077" y="5320"/>
                        <a:pt x="42543" y="3829"/>
                        <a:pt x="41790" y="2156"/>
                      </a:cubicBezTo>
                      <a:cubicBezTo>
                        <a:pt x="41198" y="836"/>
                        <a:pt x="39890" y="1"/>
                        <a:pt x="384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" name="Google Shape;6306;p19">
                  <a:extLst>
                    <a:ext uri="{FF2B5EF4-FFF2-40B4-BE49-F238E27FC236}">
                      <a16:creationId xmlns:a16="http://schemas.microsoft.com/office/drawing/2014/main" id="{E98EFE99-1448-D144-1A5C-BA3E846AA5D9}"/>
                    </a:ext>
                  </a:extLst>
                </p:cNvPr>
                <p:cNvSpPr/>
                <p:nvPr/>
              </p:nvSpPr>
              <p:spPr>
                <a:xfrm>
                  <a:off x="4444725" y="2552100"/>
                  <a:ext cx="190550" cy="18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2" h="7342" extrusionOk="0">
                      <a:moveTo>
                        <a:pt x="3875" y="0"/>
                      </a:moveTo>
                      <a:cubicBezTo>
                        <a:pt x="3254" y="0"/>
                        <a:pt x="2625" y="187"/>
                        <a:pt x="2004" y="566"/>
                      </a:cubicBezTo>
                      <a:cubicBezTo>
                        <a:pt x="537" y="1462"/>
                        <a:pt x="0" y="2836"/>
                        <a:pt x="260" y="4522"/>
                      </a:cubicBezTo>
                      <a:lnTo>
                        <a:pt x="358" y="4887"/>
                      </a:lnTo>
                      <a:cubicBezTo>
                        <a:pt x="1086" y="6485"/>
                        <a:pt x="2261" y="7342"/>
                        <a:pt x="3704" y="7342"/>
                      </a:cubicBezTo>
                      <a:cubicBezTo>
                        <a:pt x="3854" y="7342"/>
                        <a:pt x="4007" y="7333"/>
                        <a:pt x="4162" y="7314"/>
                      </a:cubicBezTo>
                      <a:cubicBezTo>
                        <a:pt x="5743" y="7124"/>
                        <a:pt x="7041" y="5952"/>
                        <a:pt x="7337" y="4395"/>
                      </a:cubicBezTo>
                      <a:cubicBezTo>
                        <a:pt x="7622" y="2896"/>
                        <a:pt x="7188" y="1638"/>
                        <a:pt x="5973" y="745"/>
                      </a:cubicBezTo>
                      <a:cubicBezTo>
                        <a:pt x="5301" y="251"/>
                        <a:pt x="4593" y="0"/>
                        <a:pt x="387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" name="Google Shape;6307;p19">
                  <a:extLst>
                    <a:ext uri="{FF2B5EF4-FFF2-40B4-BE49-F238E27FC236}">
                      <a16:creationId xmlns:a16="http://schemas.microsoft.com/office/drawing/2014/main" id="{BF1BB1FC-029E-8CA8-B812-3191CD036A46}"/>
                    </a:ext>
                  </a:extLst>
                </p:cNvPr>
                <p:cNvSpPr/>
                <p:nvPr/>
              </p:nvSpPr>
              <p:spPr>
                <a:xfrm>
                  <a:off x="3510175" y="2029875"/>
                  <a:ext cx="200650" cy="18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26" h="7254" extrusionOk="0">
                      <a:moveTo>
                        <a:pt x="4030" y="0"/>
                      </a:moveTo>
                      <a:cubicBezTo>
                        <a:pt x="3696" y="0"/>
                        <a:pt x="3357" y="48"/>
                        <a:pt x="3021" y="147"/>
                      </a:cubicBezTo>
                      <a:cubicBezTo>
                        <a:pt x="1141" y="697"/>
                        <a:pt x="0" y="2660"/>
                        <a:pt x="457" y="4564"/>
                      </a:cubicBezTo>
                      <a:cubicBezTo>
                        <a:pt x="856" y="6230"/>
                        <a:pt x="2220" y="7253"/>
                        <a:pt x="3889" y="7253"/>
                      </a:cubicBezTo>
                      <a:cubicBezTo>
                        <a:pt x="4218" y="7253"/>
                        <a:pt x="4559" y="7213"/>
                        <a:pt x="4907" y="7131"/>
                      </a:cubicBezTo>
                      <a:lnTo>
                        <a:pt x="4925" y="7126"/>
                      </a:lnTo>
                      <a:cubicBezTo>
                        <a:pt x="6981" y="6407"/>
                        <a:pt x="8025" y="4487"/>
                        <a:pt x="7429" y="2526"/>
                      </a:cubicBezTo>
                      <a:cubicBezTo>
                        <a:pt x="6964" y="991"/>
                        <a:pt x="5555" y="0"/>
                        <a:pt x="40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" name="Google Shape;6308;p19">
                  <a:extLst>
                    <a:ext uri="{FF2B5EF4-FFF2-40B4-BE49-F238E27FC236}">
                      <a16:creationId xmlns:a16="http://schemas.microsoft.com/office/drawing/2014/main" id="{AD3E72D9-D833-B4FE-FDCA-3EE935304828}"/>
                    </a:ext>
                  </a:extLst>
                </p:cNvPr>
                <p:cNvSpPr/>
                <p:nvPr/>
              </p:nvSpPr>
              <p:spPr>
                <a:xfrm>
                  <a:off x="3689650" y="1977200"/>
                  <a:ext cx="205175" cy="18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7" h="7271" extrusionOk="0">
                      <a:moveTo>
                        <a:pt x="4153" y="1"/>
                      </a:moveTo>
                      <a:cubicBezTo>
                        <a:pt x="2899" y="1"/>
                        <a:pt x="1685" y="671"/>
                        <a:pt x="1006" y="1873"/>
                      </a:cubicBezTo>
                      <a:cubicBezTo>
                        <a:pt x="1" y="3650"/>
                        <a:pt x="590" y="5838"/>
                        <a:pt x="2342" y="6814"/>
                      </a:cubicBezTo>
                      <a:cubicBezTo>
                        <a:pt x="2896" y="7123"/>
                        <a:pt x="3490" y="7270"/>
                        <a:pt x="4075" y="7270"/>
                      </a:cubicBezTo>
                      <a:cubicBezTo>
                        <a:pt x="5343" y="7270"/>
                        <a:pt x="6567" y="6578"/>
                        <a:pt x="7246" y="5346"/>
                      </a:cubicBezTo>
                      <a:cubicBezTo>
                        <a:pt x="8207" y="3601"/>
                        <a:pt x="7626" y="1453"/>
                        <a:pt x="5932" y="480"/>
                      </a:cubicBezTo>
                      <a:cubicBezTo>
                        <a:pt x="5366" y="155"/>
                        <a:pt x="4755" y="1"/>
                        <a:pt x="4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" name="Google Shape;6309;p19">
                  <a:extLst>
                    <a:ext uri="{FF2B5EF4-FFF2-40B4-BE49-F238E27FC236}">
                      <a16:creationId xmlns:a16="http://schemas.microsoft.com/office/drawing/2014/main" id="{A7895A91-45B3-028E-0415-FB29C18EB586}"/>
                    </a:ext>
                  </a:extLst>
                </p:cNvPr>
                <p:cNvSpPr/>
                <p:nvPr/>
              </p:nvSpPr>
              <p:spPr>
                <a:xfrm>
                  <a:off x="4486650" y="2737400"/>
                  <a:ext cx="205300" cy="18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2" h="7267" extrusionOk="0">
                      <a:moveTo>
                        <a:pt x="4158" y="0"/>
                      </a:moveTo>
                      <a:cubicBezTo>
                        <a:pt x="2904" y="0"/>
                        <a:pt x="1690" y="670"/>
                        <a:pt x="1011" y="1871"/>
                      </a:cubicBezTo>
                      <a:cubicBezTo>
                        <a:pt x="0" y="3655"/>
                        <a:pt x="585" y="5830"/>
                        <a:pt x="2343" y="6812"/>
                      </a:cubicBezTo>
                      <a:cubicBezTo>
                        <a:pt x="2895" y="7120"/>
                        <a:pt x="3488" y="7267"/>
                        <a:pt x="4073" y="7267"/>
                      </a:cubicBezTo>
                      <a:cubicBezTo>
                        <a:pt x="5342" y="7267"/>
                        <a:pt x="6572" y="6576"/>
                        <a:pt x="7249" y="5347"/>
                      </a:cubicBezTo>
                      <a:cubicBezTo>
                        <a:pt x="8211" y="3602"/>
                        <a:pt x="7632" y="1454"/>
                        <a:pt x="5937" y="480"/>
                      </a:cubicBezTo>
                      <a:cubicBezTo>
                        <a:pt x="5372" y="155"/>
                        <a:pt x="4760" y="0"/>
                        <a:pt x="41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" name="Google Shape;6310;p19">
                  <a:extLst>
                    <a:ext uri="{FF2B5EF4-FFF2-40B4-BE49-F238E27FC236}">
                      <a16:creationId xmlns:a16="http://schemas.microsoft.com/office/drawing/2014/main" id="{52751D7F-50CC-EC04-8EB9-4EFA9B97BAF7}"/>
                    </a:ext>
                  </a:extLst>
                </p:cNvPr>
                <p:cNvSpPr/>
                <p:nvPr/>
              </p:nvSpPr>
              <p:spPr>
                <a:xfrm>
                  <a:off x="3324450" y="2083775"/>
                  <a:ext cx="204650" cy="18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86" h="7249" extrusionOk="0">
                      <a:moveTo>
                        <a:pt x="4134" y="0"/>
                      </a:moveTo>
                      <a:cubicBezTo>
                        <a:pt x="2869" y="0"/>
                        <a:pt x="1639" y="683"/>
                        <a:pt x="965" y="1896"/>
                      </a:cubicBezTo>
                      <a:cubicBezTo>
                        <a:pt x="1" y="3629"/>
                        <a:pt x="571" y="5788"/>
                        <a:pt x="2248" y="6762"/>
                      </a:cubicBezTo>
                      <a:cubicBezTo>
                        <a:pt x="2815" y="7092"/>
                        <a:pt x="3431" y="7249"/>
                        <a:pt x="4038" y="7249"/>
                      </a:cubicBezTo>
                      <a:cubicBezTo>
                        <a:pt x="5285" y="7249"/>
                        <a:pt x="6495" y="6587"/>
                        <a:pt x="7173" y="5402"/>
                      </a:cubicBezTo>
                      <a:cubicBezTo>
                        <a:pt x="8185" y="3637"/>
                        <a:pt x="7605" y="1438"/>
                        <a:pt x="5870" y="460"/>
                      </a:cubicBezTo>
                      <a:cubicBezTo>
                        <a:pt x="5319" y="148"/>
                        <a:pt x="4723" y="0"/>
                        <a:pt x="41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" name="Google Shape;6311;p19">
                  <a:extLst>
                    <a:ext uri="{FF2B5EF4-FFF2-40B4-BE49-F238E27FC236}">
                      <a16:creationId xmlns:a16="http://schemas.microsoft.com/office/drawing/2014/main" id="{2A27EBD0-C680-0AA8-9BE6-D977EFDDDCAC}"/>
                    </a:ext>
                  </a:extLst>
                </p:cNvPr>
                <p:cNvSpPr/>
                <p:nvPr/>
              </p:nvSpPr>
              <p:spPr>
                <a:xfrm>
                  <a:off x="4087475" y="3449425"/>
                  <a:ext cx="204300" cy="18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2" h="7212" extrusionOk="0">
                      <a:moveTo>
                        <a:pt x="4155" y="1"/>
                      </a:moveTo>
                      <a:cubicBezTo>
                        <a:pt x="2905" y="1"/>
                        <a:pt x="1678" y="662"/>
                        <a:pt x="1006" y="1832"/>
                      </a:cubicBezTo>
                      <a:cubicBezTo>
                        <a:pt x="1" y="3581"/>
                        <a:pt x="598" y="5815"/>
                        <a:pt x="2326" y="6776"/>
                      </a:cubicBezTo>
                      <a:cubicBezTo>
                        <a:pt x="2859" y="7072"/>
                        <a:pt x="3440" y="7212"/>
                        <a:pt x="4016" y="7212"/>
                      </a:cubicBezTo>
                      <a:cubicBezTo>
                        <a:pt x="5266" y="7212"/>
                        <a:pt x="6495" y="6550"/>
                        <a:pt x="7167" y="5382"/>
                      </a:cubicBezTo>
                      <a:cubicBezTo>
                        <a:pt x="8172" y="3632"/>
                        <a:pt x="7575" y="1398"/>
                        <a:pt x="5847" y="438"/>
                      </a:cubicBezTo>
                      <a:cubicBezTo>
                        <a:pt x="5313" y="141"/>
                        <a:pt x="4731" y="1"/>
                        <a:pt x="415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" name="Google Shape;6312;p19">
                  <a:extLst>
                    <a:ext uri="{FF2B5EF4-FFF2-40B4-BE49-F238E27FC236}">
                      <a16:creationId xmlns:a16="http://schemas.microsoft.com/office/drawing/2014/main" id="{85E90147-EF9C-7ED3-21E0-8FDAF499BEF0}"/>
                    </a:ext>
                  </a:extLst>
                </p:cNvPr>
                <p:cNvSpPr/>
                <p:nvPr/>
              </p:nvSpPr>
              <p:spPr>
                <a:xfrm>
                  <a:off x="2924475" y="2795625"/>
                  <a:ext cx="204325" cy="18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3" h="7211" extrusionOk="0">
                      <a:moveTo>
                        <a:pt x="4156" y="0"/>
                      </a:moveTo>
                      <a:cubicBezTo>
                        <a:pt x="2906" y="0"/>
                        <a:pt x="1678" y="662"/>
                        <a:pt x="1006" y="1830"/>
                      </a:cubicBezTo>
                      <a:cubicBezTo>
                        <a:pt x="1" y="3579"/>
                        <a:pt x="598" y="5813"/>
                        <a:pt x="2326" y="6774"/>
                      </a:cubicBezTo>
                      <a:cubicBezTo>
                        <a:pt x="2859" y="7070"/>
                        <a:pt x="3439" y="7211"/>
                        <a:pt x="4015" y="7211"/>
                      </a:cubicBezTo>
                      <a:cubicBezTo>
                        <a:pt x="5266" y="7211"/>
                        <a:pt x="6495" y="6549"/>
                        <a:pt x="7167" y="5380"/>
                      </a:cubicBezTo>
                      <a:cubicBezTo>
                        <a:pt x="8172" y="3631"/>
                        <a:pt x="7575" y="1399"/>
                        <a:pt x="5845" y="438"/>
                      </a:cubicBezTo>
                      <a:cubicBezTo>
                        <a:pt x="5312" y="141"/>
                        <a:pt x="4732" y="0"/>
                        <a:pt x="41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" name="Google Shape;6313;p19">
                  <a:extLst>
                    <a:ext uri="{FF2B5EF4-FFF2-40B4-BE49-F238E27FC236}">
                      <a16:creationId xmlns:a16="http://schemas.microsoft.com/office/drawing/2014/main" id="{1C824D87-7FB6-75A0-50EB-A6C706B5D3FA}"/>
                    </a:ext>
                  </a:extLst>
                </p:cNvPr>
                <p:cNvSpPr/>
                <p:nvPr/>
              </p:nvSpPr>
              <p:spPr>
                <a:xfrm>
                  <a:off x="3722100" y="3555800"/>
                  <a:ext cx="203250" cy="18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0" h="7212" extrusionOk="0">
                      <a:moveTo>
                        <a:pt x="4133" y="0"/>
                      </a:moveTo>
                      <a:cubicBezTo>
                        <a:pt x="2873" y="0"/>
                        <a:pt x="1638" y="671"/>
                        <a:pt x="967" y="1860"/>
                      </a:cubicBezTo>
                      <a:cubicBezTo>
                        <a:pt x="1" y="3579"/>
                        <a:pt x="570" y="5764"/>
                        <a:pt x="2239" y="6737"/>
                      </a:cubicBezTo>
                      <a:cubicBezTo>
                        <a:pt x="2791" y="7058"/>
                        <a:pt x="3397" y="7211"/>
                        <a:pt x="3998" y="7211"/>
                      </a:cubicBezTo>
                      <a:cubicBezTo>
                        <a:pt x="5257" y="7211"/>
                        <a:pt x="6493" y="6541"/>
                        <a:pt x="7162" y="5351"/>
                      </a:cubicBezTo>
                      <a:cubicBezTo>
                        <a:pt x="8129" y="3633"/>
                        <a:pt x="7560" y="1448"/>
                        <a:pt x="5892" y="475"/>
                      </a:cubicBezTo>
                      <a:cubicBezTo>
                        <a:pt x="5340" y="153"/>
                        <a:pt x="4733" y="0"/>
                        <a:pt x="41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" name="Google Shape;6314;p19">
                  <a:extLst>
                    <a:ext uri="{FF2B5EF4-FFF2-40B4-BE49-F238E27FC236}">
                      <a16:creationId xmlns:a16="http://schemas.microsoft.com/office/drawing/2014/main" id="{2F3A0813-95DA-91AB-4182-3457C400F2E6}"/>
                    </a:ext>
                  </a:extLst>
                </p:cNvPr>
                <p:cNvSpPr/>
                <p:nvPr/>
              </p:nvSpPr>
              <p:spPr>
                <a:xfrm>
                  <a:off x="4105650" y="2055275"/>
                  <a:ext cx="204750" cy="18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90" h="7228" extrusionOk="0">
                      <a:moveTo>
                        <a:pt x="4154" y="0"/>
                      </a:moveTo>
                      <a:cubicBezTo>
                        <a:pt x="2912" y="0"/>
                        <a:pt x="1696" y="654"/>
                        <a:pt x="1022" y="1818"/>
                      </a:cubicBezTo>
                      <a:cubicBezTo>
                        <a:pt x="0" y="3576"/>
                        <a:pt x="579" y="5798"/>
                        <a:pt x="2314" y="6775"/>
                      </a:cubicBezTo>
                      <a:cubicBezTo>
                        <a:pt x="2858" y="7082"/>
                        <a:pt x="3450" y="7227"/>
                        <a:pt x="4036" y="7227"/>
                      </a:cubicBezTo>
                      <a:cubicBezTo>
                        <a:pt x="5277" y="7227"/>
                        <a:pt x="6492" y="6573"/>
                        <a:pt x="7168" y="5410"/>
                      </a:cubicBezTo>
                      <a:cubicBezTo>
                        <a:pt x="8189" y="3651"/>
                        <a:pt x="7610" y="1429"/>
                        <a:pt x="5876" y="452"/>
                      </a:cubicBezTo>
                      <a:cubicBezTo>
                        <a:pt x="5332" y="146"/>
                        <a:pt x="4740" y="0"/>
                        <a:pt x="41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" name="Google Shape;6315;p19">
                  <a:extLst>
                    <a:ext uri="{FF2B5EF4-FFF2-40B4-BE49-F238E27FC236}">
                      <a16:creationId xmlns:a16="http://schemas.microsoft.com/office/drawing/2014/main" id="{2220BBB2-CFF8-7912-FF41-967B13830339}"/>
                    </a:ext>
                  </a:extLst>
                </p:cNvPr>
                <p:cNvSpPr/>
                <p:nvPr/>
              </p:nvSpPr>
              <p:spPr>
                <a:xfrm>
                  <a:off x="3024250" y="3163500"/>
                  <a:ext cx="203375" cy="18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5" h="7213" extrusionOk="0">
                      <a:moveTo>
                        <a:pt x="4134" y="1"/>
                      </a:moveTo>
                      <a:cubicBezTo>
                        <a:pt x="2857" y="1"/>
                        <a:pt x="1605" y="693"/>
                        <a:pt x="942" y="1910"/>
                      </a:cubicBezTo>
                      <a:cubicBezTo>
                        <a:pt x="0" y="3639"/>
                        <a:pt x="603" y="5815"/>
                        <a:pt x="2287" y="6763"/>
                      </a:cubicBezTo>
                      <a:cubicBezTo>
                        <a:pt x="2828" y="7068"/>
                        <a:pt x="3416" y="7212"/>
                        <a:pt x="3999" y="7212"/>
                      </a:cubicBezTo>
                      <a:cubicBezTo>
                        <a:pt x="5277" y="7212"/>
                        <a:pt x="6529" y="6519"/>
                        <a:pt x="7192" y="5302"/>
                      </a:cubicBezTo>
                      <a:cubicBezTo>
                        <a:pt x="8135" y="3572"/>
                        <a:pt x="7532" y="1399"/>
                        <a:pt x="5846" y="450"/>
                      </a:cubicBezTo>
                      <a:cubicBezTo>
                        <a:pt x="5306" y="145"/>
                        <a:pt x="4718" y="1"/>
                        <a:pt x="413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" name="Google Shape;6316;p19">
                  <a:extLst>
                    <a:ext uri="{FF2B5EF4-FFF2-40B4-BE49-F238E27FC236}">
                      <a16:creationId xmlns:a16="http://schemas.microsoft.com/office/drawing/2014/main" id="{CD0FFC02-3F94-1F14-67E5-F0759DDD2CF6}"/>
                    </a:ext>
                  </a:extLst>
                </p:cNvPr>
                <p:cNvSpPr/>
                <p:nvPr/>
              </p:nvSpPr>
              <p:spPr>
                <a:xfrm>
                  <a:off x="2973775" y="2979125"/>
                  <a:ext cx="205125" cy="18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5" h="7247" extrusionOk="0">
                      <a:moveTo>
                        <a:pt x="4153" y="0"/>
                      </a:moveTo>
                      <a:cubicBezTo>
                        <a:pt x="2911" y="0"/>
                        <a:pt x="1698" y="657"/>
                        <a:pt x="1022" y="1824"/>
                      </a:cubicBezTo>
                      <a:cubicBezTo>
                        <a:pt x="1" y="3585"/>
                        <a:pt x="566" y="5791"/>
                        <a:pt x="2292" y="6777"/>
                      </a:cubicBezTo>
                      <a:cubicBezTo>
                        <a:pt x="2849" y="7095"/>
                        <a:pt x="3452" y="7246"/>
                        <a:pt x="4048" y="7246"/>
                      </a:cubicBezTo>
                      <a:cubicBezTo>
                        <a:pt x="5306" y="7246"/>
                        <a:pt x="6531" y="6573"/>
                        <a:pt x="7207" y="5373"/>
                      </a:cubicBezTo>
                      <a:cubicBezTo>
                        <a:pt x="8204" y="3600"/>
                        <a:pt x="7606" y="1412"/>
                        <a:pt x="5860" y="444"/>
                      </a:cubicBezTo>
                      <a:cubicBezTo>
                        <a:pt x="5319" y="143"/>
                        <a:pt x="4733" y="0"/>
                        <a:pt x="415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" name="Google Shape;6317;p19">
                  <a:extLst>
                    <a:ext uri="{FF2B5EF4-FFF2-40B4-BE49-F238E27FC236}">
                      <a16:creationId xmlns:a16="http://schemas.microsoft.com/office/drawing/2014/main" id="{B868AF53-06AA-B380-BB27-3E4FC74FDC6C}"/>
                    </a:ext>
                  </a:extLst>
                </p:cNvPr>
                <p:cNvSpPr/>
                <p:nvPr/>
              </p:nvSpPr>
              <p:spPr>
                <a:xfrm>
                  <a:off x="3904175" y="3502150"/>
                  <a:ext cx="204550" cy="18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82" h="7249" extrusionOk="0">
                      <a:moveTo>
                        <a:pt x="4146" y="1"/>
                      </a:moveTo>
                      <a:cubicBezTo>
                        <a:pt x="2898" y="1"/>
                        <a:pt x="1686" y="663"/>
                        <a:pt x="1008" y="1851"/>
                      </a:cubicBezTo>
                      <a:cubicBezTo>
                        <a:pt x="0" y="3614"/>
                        <a:pt x="582" y="5815"/>
                        <a:pt x="2317" y="6792"/>
                      </a:cubicBezTo>
                      <a:cubicBezTo>
                        <a:pt x="2867" y="7101"/>
                        <a:pt x="3461" y="7248"/>
                        <a:pt x="4049" y="7248"/>
                      </a:cubicBezTo>
                      <a:cubicBezTo>
                        <a:pt x="5315" y="7248"/>
                        <a:pt x="6547" y="6564"/>
                        <a:pt x="7221" y="5349"/>
                      </a:cubicBezTo>
                      <a:cubicBezTo>
                        <a:pt x="8182" y="3616"/>
                        <a:pt x="7610" y="1457"/>
                        <a:pt x="5931" y="485"/>
                      </a:cubicBezTo>
                      <a:cubicBezTo>
                        <a:pt x="5366" y="157"/>
                        <a:pt x="4751" y="1"/>
                        <a:pt x="41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" name="Google Shape;6318;p19">
                  <a:extLst>
                    <a:ext uri="{FF2B5EF4-FFF2-40B4-BE49-F238E27FC236}">
                      <a16:creationId xmlns:a16="http://schemas.microsoft.com/office/drawing/2014/main" id="{D2D09A64-C15B-F6B9-0B0B-A0C3F34DF734}"/>
                    </a:ext>
                  </a:extLst>
                </p:cNvPr>
                <p:cNvSpPr/>
                <p:nvPr/>
              </p:nvSpPr>
              <p:spPr>
                <a:xfrm>
                  <a:off x="4387350" y="2369550"/>
                  <a:ext cx="205225" cy="18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9" h="7264" extrusionOk="0">
                      <a:moveTo>
                        <a:pt x="4160" y="0"/>
                      </a:moveTo>
                      <a:cubicBezTo>
                        <a:pt x="2912" y="0"/>
                        <a:pt x="1703" y="661"/>
                        <a:pt x="1024" y="1847"/>
                      </a:cubicBezTo>
                      <a:cubicBezTo>
                        <a:pt x="1" y="3630"/>
                        <a:pt x="573" y="5807"/>
                        <a:pt x="2322" y="6799"/>
                      </a:cubicBezTo>
                      <a:cubicBezTo>
                        <a:pt x="2879" y="7114"/>
                        <a:pt x="3480" y="7264"/>
                        <a:pt x="4072" y="7264"/>
                      </a:cubicBezTo>
                      <a:cubicBezTo>
                        <a:pt x="5335" y="7264"/>
                        <a:pt x="6560" y="6582"/>
                        <a:pt x="7238" y="5368"/>
                      </a:cubicBezTo>
                      <a:cubicBezTo>
                        <a:pt x="8209" y="3626"/>
                        <a:pt x="7643" y="1470"/>
                        <a:pt x="5960" y="490"/>
                      </a:cubicBezTo>
                      <a:cubicBezTo>
                        <a:pt x="5389" y="158"/>
                        <a:pt x="4770" y="0"/>
                        <a:pt x="41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Google Shape;6319;p19">
                  <a:extLst>
                    <a:ext uri="{FF2B5EF4-FFF2-40B4-BE49-F238E27FC236}">
                      <a16:creationId xmlns:a16="http://schemas.microsoft.com/office/drawing/2014/main" id="{EFAD20F4-2219-31CE-9187-4D7326E14948}"/>
                    </a:ext>
                  </a:extLst>
                </p:cNvPr>
                <p:cNvSpPr/>
                <p:nvPr/>
              </p:nvSpPr>
              <p:spPr>
                <a:xfrm>
                  <a:off x="4404375" y="3159375"/>
                  <a:ext cx="203025" cy="17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21" h="7193" extrusionOk="0">
                      <a:moveTo>
                        <a:pt x="4134" y="0"/>
                      </a:moveTo>
                      <a:cubicBezTo>
                        <a:pt x="2848" y="0"/>
                        <a:pt x="1584" y="701"/>
                        <a:pt x="929" y="1925"/>
                      </a:cubicBezTo>
                      <a:cubicBezTo>
                        <a:pt x="1" y="3664"/>
                        <a:pt x="631" y="5851"/>
                        <a:pt x="2330" y="6775"/>
                      </a:cubicBezTo>
                      <a:cubicBezTo>
                        <a:pt x="2853" y="7058"/>
                        <a:pt x="3422" y="7193"/>
                        <a:pt x="3986" y="7193"/>
                      </a:cubicBezTo>
                      <a:cubicBezTo>
                        <a:pt x="5255" y="7193"/>
                        <a:pt x="6503" y="6512"/>
                        <a:pt x="7165" y="5317"/>
                      </a:cubicBezTo>
                      <a:cubicBezTo>
                        <a:pt x="8120" y="3592"/>
                        <a:pt x="7525" y="1397"/>
                        <a:pt x="5839" y="447"/>
                      </a:cubicBezTo>
                      <a:cubicBezTo>
                        <a:pt x="5303" y="144"/>
                        <a:pt x="4716" y="0"/>
                        <a:pt x="41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" name="Google Shape;6320;p19">
                  <a:extLst>
                    <a:ext uri="{FF2B5EF4-FFF2-40B4-BE49-F238E27FC236}">
                      <a16:creationId xmlns:a16="http://schemas.microsoft.com/office/drawing/2014/main" id="{66449357-14B2-A0EE-02B7-324E37DFE7C5}"/>
                    </a:ext>
                  </a:extLst>
                </p:cNvPr>
                <p:cNvSpPr/>
                <p:nvPr/>
              </p:nvSpPr>
              <p:spPr>
                <a:xfrm>
                  <a:off x="3008750" y="2374775"/>
                  <a:ext cx="203050" cy="17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22" h="7193" extrusionOk="0">
                      <a:moveTo>
                        <a:pt x="4136" y="0"/>
                      </a:moveTo>
                      <a:cubicBezTo>
                        <a:pt x="2865" y="0"/>
                        <a:pt x="1613" y="684"/>
                        <a:pt x="951" y="1887"/>
                      </a:cubicBezTo>
                      <a:cubicBezTo>
                        <a:pt x="0" y="3616"/>
                        <a:pt x="606" y="5807"/>
                        <a:pt x="2294" y="6753"/>
                      </a:cubicBezTo>
                      <a:cubicBezTo>
                        <a:pt x="2827" y="7051"/>
                        <a:pt x="3410" y="7193"/>
                        <a:pt x="3988" y="7193"/>
                      </a:cubicBezTo>
                      <a:cubicBezTo>
                        <a:pt x="5241" y="7193"/>
                        <a:pt x="6475" y="6528"/>
                        <a:pt x="7144" y="5355"/>
                      </a:cubicBezTo>
                      <a:cubicBezTo>
                        <a:pt x="8121" y="3641"/>
                        <a:pt x="7549" y="1439"/>
                        <a:pt x="5877" y="467"/>
                      </a:cubicBezTo>
                      <a:cubicBezTo>
                        <a:pt x="5331" y="150"/>
                        <a:pt x="4731" y="0"/>
                        <a:pt x="41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" name="Google Shape;6321;p19">
                  <a:extLst>
                    <a:ext uri="{FF2B5EF4-FFF2-40B4-BE49-F238E27FC236}">
                      <a16:creationId xmlns:a16="http://schemas.microsoft.com/office/drawing/2014/main" id="{A8384BFA-360F-B16C-1C5E-AB0CF312B190}"/>
                    </a:ext>
                  </a:extLst>
                </p:cNvPr>
                <p:cNvSpPr/>
                <p:nvPr/>
              </p:nvSpPr>
              <p:spPr>
                <a:xfrm>
                  <a:off x="4272025" y="3397550"/>
                  <a:ext cx="201050" cy="17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42" h="7107" extrusionOk="0">
                      <a:moveTo>
                        <a:pt x="4118" y="0"/>
                      </a:moveTo>
                      <a:cubicBezTo>
                        <a:pt x="2863" y="0"/>
                        <a:pt x="1619" y="663"/>
                        <a:pt x="962" y="1817"/>
                      </a:cubicBezTo>
                      <a:cubicBezTo>
                        <a:pt x="0" y="3507"/>
                        <a:pt x="609" y="5761"/>
                        <a:pt x="2275" y="6687"/>
                      </a:cubicBezTo>
                      <a:cubicBezTo>
                        <a:pt x="2787" y="6972"/>
                        <a:pt x="3353" y="7106"/>
                        <a:pt x="3919" y="7106"/>
                      </a:cubicBezTo>
                      <a:cubicBezTo>
                        <a:pt x="5196" y="7106"/>
                        <a:pt x="6470" y="6422"/>
                        <a:pt x="7110" y="5243"/>
                      </a:cubicBezTo>
                      <a:cubicBezTo>
                        <a:pt x="8041" y="3528"/>
                        <a:pt x="7398" y="1282"/>
                        <a:pt x="5721" y="394"/>
                      </a:cubicBezTo>
                      <a:cubicBezTo>
                        <a:pt x="5216" y="127"/>
                        <a:pt x="4666" y="0"/>
                        <a:pt x="41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" name="Google Shape;6322;p19">
                  <a:extLst>
                    <a:ext uri="{FF2B5EF4-FFF2-40B4-BE49-F238E27FC236}">
                      <a16:creationId xmlns:a16="http://schemas.microsoft.com/office/drawing/2014/main" id="{CF6D17C4-422B-BC66-E963-89877A3F4832}"/>
                    </a:ext>
                  </a:extLst>
                </p:cNvPr>
                <p:cNvSpPr/>
                <p:nvPr/>
              </p:nvSpPr>
              <p:spPr>
                <a:xfrm>
                  <a:off x="3874375" y="1925425"/>
                  <a:ext cx="202075" cy="17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83" h="7154" extrusionOk="0">
                      <a:moveTo>
                        <a:pt x="4133" y="0"/>
                      </a:moveTo>
                      <a:cubicBezTo>
                        <a:pt x="2882" y="0"/>
                        <a:pt x="1639" y="660"/>
                        <a:pt x="974" y="1820"/>
                      </a:cubicBezTo>
                      <a:cubicBezTo>
                        <a:pt x="0" y="3516"/>
                        <a:pt x="584" y="5747"/>
                        <a:pt x="2252" y="6705"/>
                      </a:cubicBezTo>
                      <a:cubicBezTo>
                        <a:pt x="2782" y="7010"/>
                        <a:pt x="3367" y="7154"/>
                        <a:pt x="3952" y="7154"/>
                      </a:cubicBezTo>
                      <a:cubicBezTo>
                        <a:pt x="5202" y="7154"/>
                        <a:pt x="6444" y="6494"/>
                        <a:pt x="7110" y="5335"/>
                      </a:cubicBezTo>
                      <a:cubicBezTo>
                        <a:pt x="8083" y="3637"/>
                        <a:pt x="7501" y="1408"/>
                        <a:pt x="5833" y="448"/>
                      </a:cubicBezTo>
                      <a:cubicBezTo>
                        <a:pt x="5303" y="144"/>
                        <a:pt x="4717" y="0"/>
                        <a:pt x="41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" name="Google Shape;6323;p19">
                  <a:extLst>
                    <a:ext uri="{FF2B5EF4-FFF2-40B4-BE49-F238E27FC236}">
                      <a16:creationId xmlns:a16="http://schemas.microsoft.com/office/drawing/2014/main" id="{28B3A666-F149-47CE-7148-2747212A1E74}"/>
                    </a:ext>
                  </a:extLst>
                </p:cNvPr>
                <p:cNvSpPr/>
                <p:nvPr/>
              </p:nvSpPr>
              <p:spPr>
                <a:xfrm>
                  <a:off x="3142775" y="2138425"/>
                  <a:ext cx="201675" cy="178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67" h="7132" extrusionOk="0">
                      <a:moveTo>
                        <a:pt x="4129" y="1"/>
                      </a:moveTo>
                      <a:cubicBezTo>
                        <a:pt x="2886" y="1"/>
                        <a:pt x="1650" y="651"/>
                        <a:pt x="983" y="1791"/>
                      </a:cubicBezTo>
                      <a:cubicBezTo>
                        <a:pt x="0" y="3469"/>
                        <a:pt x="587" y="5736"/>
                        <a:pt x="2249" y="6689"/>
                      </a:cubicBezTo>
                      <a:cubicBezTo>
                        <a:pt x="2772" y="6989"/>
                        <a:pt x="3354" y="7131"/>
                        <a:pt x="3934" y="7131"/>
                      </a:cubicBezTo>
                      <a:cubicBezTo>
                        <a:pt x="5196" y="7131"/>
                        <a:pt x="6455" y="6460"/>
                        <a:pt x="7110" y="5291"/>
                      </a:cubicBezTo>
                      <a:cubicBezTo>
                        <a:pt x="8066" y="3586"/>
                        <a:pt x="7448" y="1336"/>
                        <a:pt x="5768" y="415"/>
                      </a:cubicBezTo>
                      <a:cubicBezTo>
                        <a:pt x="5255" y="134"/>
                        <a:pt x="4691" y="1"/>
                        <a:pt x="41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" name="Google Shape;6324;p19">
                  <a:extLst>
                    <a:ext uri="{FF2B5EF4-FFF2-40B4-BE49-F238E27FC236}">
                      <a16:creationId xmlns:a16="http://schemas.microsoft.com/office/drawing/2014/main" id="{9B958D03-A684-9723-D3A7-69322C45CBBA}"/>
                    </a:ext>
                  </a:extLst>
                </p:cNvPr>
                <p:cNvSpPr/>
                <p:nvPr/>
              </p:nvSpPr>
              <p:spPr>
                <a:xfrm>
                  <a:off x="2877150" y="2613250"/>
                  <a:ext cx="199650" cy="17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86" h="7086" extrusionOk="0">
                      <a:moveTo>
                        <a:pt x="4096" y="0"/>
                      </a:moveTo>
                      <a:cubicBezTo>
                        <a:pt x="2821" y="0"/>
                        <a:pt x="1546" y="685"/>
                        <a:pt x="910" y="1866"/>
                      </a:cubicBezTo>
                      <a:cubicBezTo>
                        <a:pt x="0" y="3554"/>
                        <a:pt x="603" y="5735"/>
                        <a:pt x="2234" y="6657"/>
                      </a:cubicBezTo>
                      <a:cubicBezTo>
                        <a:pt x="2748" y="6948"/>
                        <a:pt x="3319" y="7085"/>
                        <a:pt x="3890" y="7085"/>
                      </a:cubicBezTo>
                      <a:cubicBezTo>
                        <a:pt x="5165" y="7085"/>
                        <a:pt x="6439" y="6400"/>
                        <a:pt x="7077" y="5219"/>
                      </a:cubicBezTo>
                      <a:cubicBezTo>
                        <a:pt x="7986" y="3532"/>
                        <a:pt x="7383" y="1351"/>
                        <a:pt x="5752" y="428"/>
                      </a:cubicBezTo>
                      <a:cubicBezTo>
                        <a:pt x="5238" y="137"/>
                        <a:pt x="4667" y="0"/>
                        <a:pt x="40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" name="Google Shape;6325;p19">
                  <a:extLst>
                    <a:ext uri="{FF2B5EF4-FFF2-40B4-BE49-F238E27FC236}">
                      <a16:creationId xmlns:a16="http://schemas.microsoft.com/office/drawing/2014/main" id="{E101BE12-61A8-3C1D-E75A-9E5D891DB896}"/>
                    </a:ext>
                  </a:extLst>
                </p:cNvPr>
                <p:cNvSpPr/>
                <p:nvPr/>
              </p:nvSpPr>
              <p:spPr>
                <a:xfrm>
                  <a:off x="3307150" y="3478950"/>
                  <a:ext cx="202075" cy="17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83" h="7153" extrusionOk="0">
                      <a:moveTo>
                        <a:pt x="4133" y="0"/>
                      </a:moveTo>
                      <a:cubicBezTo>
                        <a:pt x="2879" y="0"/>
                        <a:pt x="1633" y="664"/>
                        <a:pt x="970" y="1827"/>
                      </a:cubicBezTo>
                      <a:cubicBezTo>
                        <a:pt x="0" y="3524"/>
                        <a:pt x="588" y="5755"/>
                        <a:pt x="2258" y="6709"/>
                      </a:cubicBezTo>
                      <a:cubicBezTo>
                        <a:pt x="2786" y="7010"/>
                        <a:pt x="3369" y="7153"/>
                        <a:pt x="3950" y="7153"/>
                      </a:cubicBezTo>
                      <a:cubicBezTo>
                        <a:pt x="5204" y="7153"/>
                        <a:pt x="6450" y="6489"/>
                        <a:pt x="7113" y="5326"/>
                      </a:cubicBezTo>
                      <a:cubicBezTo>
                        <a:pt x="8083" y="3627"/>
                        <a:pt x="7493" y="1398"/>
                        <a:pt x="5825" y="444"/>
                      </a:cubicBezTo>
                      <a:cubicBezTo>
                        <a:pt x="5297" y="143"/>
                        <a:pt x="4714" y="0"/>
                        <a:pt x="41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" name="Google Shape;6326;p19">
                  <a:extLst>
                    <a:ext uri="{FF2B5EF4-FFF2-40B4-BE49-F238E27FC236}">
                      <a16:creationId xmlns:a16="http://schemas.microsoft.com/office/drawing/2014/main" id="{33710D75-F854-FEB6-244B-CB907A2AA20F}"/>
                    </a:ext>
                  </a:extLst>
                </p:cNvPr>
                <p:cNvSpPr/>
                <p:nvPr/>
              </p:nvSpPr>
              <p:spPr>
                <a:xfrm>
                  <a:off x="4538325" y="2923050"/>
                  <a:ext cx="201175" cy="17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47" h="7130" extrusionOk="0">
                      <a:moveTo>
                        <a:pt x="4141" y="0"/>
                      </a:moveTo>
                      <a:cubicBezTo>
                        <a:pt x="2888" y="0"/>
                        <a:pt x="1634" y="660"/>
                        <a:pt x="972" y="1814"/>
                      </a:cubicBezTo>
                      <a:cubicBezTo>
                        <a:pt x="1" y="3510"/>
                        <a:pt x="602" y="5764"/>
                        <a:pt x="2276" y="6702"/>
                      </a:cubicBezTo>
                      <a:cubicBezTo>
                        <a:pt x="2794" y="6992"/>
                        <a:pt x="3366" y="7129"/>
                        <a:pt x="3937" y="7129"/>
                      </a:cubicBezTo>
                      <a:cubicBezTo>
                        <a:pt x="5210" y="7129"/>
                        <a:pt x="6478" y="6448"/>
                        <a:pt x="7127" y="5265"/>
                      </a:cubicBezTo>
                      <a:cubicBezTo>
                        <a:pt x="8047" y="3587"/>
                        <a:pt x="7464" y="1406"/>
                        <a:pt x="5843" y="454"/>
                      </a:cubicBezTo>
                      <a:cubicBezTo>
                        <a:pt x="5317" y="146"/>
                        <a:pt x="4729" y="0"/>
                        <a:pt x="41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" name="Google Shape;6327;p19">
                  <a:extLst>
                    <a:ext uri="{FF2B5EF4-FFF2-40B4-BE49-F238E27FC236}">
                      <a16:creationId xmlns:a16="http://schemas.microsoft.com/office/drawing/2014/main" id="{B842E3E9-378D-1D82-70D8-937240F551B8}"/>
                    </a:ext>
                  </a:extLst>
                </p:cNvPr>
                <p:cNvSpPr/>
                <p:nvPr/>
              </p:nvSpPr>
              <p:spPr>
                <a:xfrm>
                  <a:off x="4339575" y="2186975"/>
                  <a:ext cx="202100" cy="1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84" h="7152" extrusionOk="0">
                      <a:moveTo>
                        <a:pt x="4130" y="0"/>
                      </a:moveTo>
                      <a:cubicBezTo>
                        <a:pt x="2858" y="0"/>
                        <a:pt x="1599" y="682"/>
                        <a:pt x="947" y="1868"/>
                      </a:cubicBezTo>
                      <a:cubicBezTo>
                        <a:pt x="1" y="3586"/>
                        <a:pt x="618" y="5807"/>
                        <a:pt x="2299" y="6731"/>
                      </a:cubicBezTo>
                      <a:cubicBezTo>
                        <a:pt x="2818" y="7016"/>
                        <a:pt x="3387" y="7151"/>
                        <a:pt x="3953" y="7151"/>
                      </a:cubicBezTo>
                      <a:cubicBezTo>
                        <a:pt x="5225" y="7151"/>
                        <a:pt x="6485" y="6470"/>
                        <a:pt x="7137" y="5284"/>
                      </a:cubicBezTo>
                      <a:cubicBezTo>
                        <a:pt x="8083" y="3567"/>
                        <a:pt x="7466" y="1346"/>
                        <a:pt x="5785" y="421"/>
                      </a:cubicBezTo>
                      <a:cubicBezTo>
                        <a:pt x="5265" y="135"/>
                        <a:pt x="4697" y="0"/>
                        <a:pt x="41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9" name="Google Shape;6328;p19">
                  <a:extLst>
                    <a:ext uri="{FF2B5EF4-FFF2-40B4-BE49-F238E27FC236}">
                      <a16:creationId xmlns:a16="http://schemas.microsoft.com/office/drawing/2014/main" id="{CA0536FC-007F-B650-A945-553890B2191A}"/>
                    </a:ext>
                  </a:extLst>
                </p:cNvPr>
                <p:cNvSpPr/>
                <p:nvPr/>
              </p:nvSpPr>
              <p:spPr>
                <a:xfrm>
                  <a:off x="3076000" y="3349125"/>
                  <a:ext cx="199125" cy="17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" h="7078" extrusionOk="0">
                      <a:moveTo>
                        <a:pt x="4096" y="0"/>
                      </a:moveTo>
                      <a:cubicBezTo>
                        <a:pt x="2910" y="0"/>
                        <a:pt x="1709" y="604"/>
                        <a:pt x="1015" y="1690"/>
                      </a:cubicBezTo>
                      <a:cubicBezTo>
                        <a:pt x="1" y="3275"/>
                        <a:pt x="472" y="5472"/>
                        <a:pt x="2057" y="6536"/>
                      </a:cubicBezTo>
                      <a:cubicBezTo>
                        <a:pt x="2602" y="6903"/>
                        <a:pt x="3234" y="7077"/>
                        <a:pt x="3870" y="7077"/>
                      </a:cubicBezTo>
                      <a:cubicBezTo>
                        <a:pt x="5055" y="7077"/>
                        <a:pt x="6256" y="6473"/>
                        <a:pt x="6950" y="5388"/>
                      </a:cubicBezTo>
                      <a:cubicBezTo>
                        <a:pt x="7964" y="3803"/>
                        <a:pt x="7493" y="1606"/>
                        <a:pt x="5908" y="540"/>
                      </a:cubicBezTo>
                      <a:cubicBezTo>
                        <a:pt x="5363" y="174"/>
                        <a:pt x="4731" y="0"/>
                        <a:pt x="40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0" name="Google Shape;6329;p19">
                  <a:extLst>
                    <a:ext uri="{FF2B5EF4-FFF2-40B4-BE49-F238E27FC236}">
                      <a16:creationId xmlns:a16="http://schemas.microsoft.com/office/drawing/2014/main" id="{C694C72D-C0CF-DC16-9D91-B6BDAD889A6C}"/>
                    </a:ext>
                  </a:extLst>
                </p:cNvPr>
                <p:cNvSpPr/>
                <p:nvPr/>
              </p:nvSpPr>
              <p:spPr>
                <a:xfrm>
                  <a:off x="3540625" y="3610700"/>
                  <a:ext cx="200300" cy="17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2" h="7075" extrusionOk="0">
                      <a:moveTo>
                        <a:pt x="4108" y="0"/>
                      </a:moveTo>
                      <a:cubicBezTo>
                        <a:pt x="2902" y="0"/>
                        <a:pt x="1695" y="622"/>
                        <a:pt x="1013" y="1726"/>
                      </a:cubicBezTo>
                      <a:cubicBezTo>
                        <a:pt x="1" y="3365"/>
                        <a:pt x="556" y="5641"/>
                        <a:pt x="2210" y="6618"/>
                      </a:cubicBezTo>
                      <a:cubicBezTo>
                        <a:pt x="2733" y="6928"/>
                        <a:pt x="3318" y="7074"/>
                        <a:pt x="3903" y="7074"/>
                      </a:cubicBezTo>
                      <a:cubicBezTo>
                        <a:pt x="5109" y="7074"/>
                        <a:pt x="6317" y="6452"/>
                        <a:pt x="6999" y="5348"/>
                      </a:cubicBezTo>
                      <a:cubicBezTo>
                        <a:pt x="8011" y="3709"/>
                        <a:pt x="7456" y="1433"/>
                        <a:pt x="5801" y="456"/>
                      </a:cubicBezTo>
                      <a:cubicBezTo>
                        <a:pt x="5277" y="147"/>
                        <a:pt x="4693" y="0"/>
                        <a:pt x="41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1" name="Google Shape;6330;p19">
                  <a:extLst>
                    <a:ext uri="{FF2B5EF4-FFF2-40B4-BE49-F238E27FC236}">
                      <a16:creationId xmlns:a16="http://schemas.microsoft.com/office/drawing/2014/main" id="{B24F29CB-F2B1-ABC4-7F8A-823A8D7A1077}"/>
                    </a:ext>
                  </a:extLst>
                </p:cNvPr>
                <p:cNvSpPr/>
                <p:nvPr/>
              </p:nvSpPr>
              <p:spPr>
                <a:xfrm>
                  <a:off x="4674675" y="2688875"/>
                  <a:ext cx="195200" cy="1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8" h="6895" extrusionOk="0">
                      <a:moveTo>
                        <a:pt x="3932" y="0"/>
                      </a:moveTo>
                      <a:cubicBezTo>
                        <a:pt x="2766" y="0"/>
                        <a:pt x="1646" y="618"/>
                        <a:pt x="998" y="1737"/>
                      </a:cubicBezTo>
                      <a:cubicBezTo>
                        <a:pt x="0" y="3458"/>
                        <a:pt x="544" y="5517"/>
                        <a:pt x="2245" y="6460"/>
                      </a:cubicBezTo>
                      <a:cubicBezTo>
                        <a:pt x="2774" y="6754"/>
                        <a:pt x="3339" y="6894"/>
                        <a:pt x="3893" y="6894"/>
                      </a:cubicBezTo>
                      <a:cubicBezTo>
                        <a:pt x="5074" y="6894"/>
                        <a:pt x="6209" y="6255"/>
                        <a:pt x="6856" y="5106"/>
                      </a:cubicBezTo>
                      <a:cubicBezTo>
                        <a:pt x="7808" y="3418"/>
                        <a:pt x="7276" y="1401"/>
                        <a:pt x="5630" y="459"/>
                      </a:cubicBezTo>
                      <a:cubicBezTo>
                        <a:pt x="5086" y="149"/>
                        <a:pt x="4504" y="0"/>
                        <a:pt x="39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2" name="Google Shape;6331;p19">
                  <a:extLst>
                    <a:ext uri="{FF2B5EF4-FFF2-40B4-BE49-F238E27FC236}">
                      <a16:creationId xmlns:a16="http://schemas.microsoft.com/office/drawing/2014/main" id="{D3C3883C-1F05-B8A3-1799-4DFF479E4BFE}"/>
                    </a:ext>
                  </a:extLst>
                </p:cNvPr>
                <p:cNvSpPr/>
                <p:nvPr/>
              </p:nvSpPr>
              <p:spPr>
                <a:xfrm>
                  <a:off x="4142400" y="3637900"/>
                  <a:ext cx="193750" cy="17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0" h="6851" extrusionOk="0">
                      <a:moveTo>
                        <a:pt x="3900" y="1"/>
                      </a:moveTo>
                      <a:cubicBezTo>
                        <a:pt x="2729" y="1"/>
                        <a:pt x="1603" y="626"/>
                        <a:pt x="959" y="1754"/>
                      </a:cubicBezTo>
                      <a:cubicBezTo>
                        <a:pt x="1" y="3433"/>
                        <a:pt x="531" y="5463"/>
                        <a:pt x="2172" y="6398"/>
                      </a:cubicBezTo>
                      <a:cubicBezTo>
                        <a:pt x="2708" y="6705"/>
                        <a:pt x="3284" y="6851"/>
                        <a:pt x="3850" y="6851"/>
                      </a:cubicBezTo>
                      <a:cubicBezTo>
                        <a:pt x="5021" y="6851"/>
                        <a:pt x="6147" y="6225"/>
                        <a:pt x="6791" y="5097"/>
                      </a:cubicBezTo>
                      <a:cubicBezTo>
                        <a:pt x="7749" y="3419"/>
                        <a:pt x="7219" y="1388"/>
                        <a:pt x="5579" y="452"/>
                      </a:cubicBezTo>
                      <a:cubicBezTo>
                        <a:pt x="5042" y="147"/>
                        <a:pt x="4466" y="1"/>
                        <a:pt x="39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3" name="Google Shape;6332;p19">
                  <a:extLst>
                    <a:ext uri="{FF2B5EF4-FFF2-40B4-BE49-F238E27FC236}">
                      <a16:creationId xmlns:a16="http://schemas.microsoft.com/office/drawing/2014/main" id="{D822F4A8-05BC-099B-8A76-227A9BA25495}"/>
                    </a:ext>
                  </a:extLst>
                </p:cNvPr>
                <p:cNvSpPr/>
                <p:nvPr/>
              </p:nvSpPr>
              <p:spPr>
                <a:xfrm>
                  <a:off x="3360900" y="3666625"/>
                  <a:ext cx="193875" cy="17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5" h="6855" extrusionOk="0">
                      <a:moveTo>
                        <a:pt x="3903" y="1"/>
                      </a:moveTo>
                      <a:cubicBezTo>
                        <a:pt x="2721" y="1"/>
                        <a:pt x="1583" y="641"/>
                        <a:pt x="942" y="1789"/>
                      </a:cubicBezTo>
                      <a:cubicBezTo>
                        <a:pt x="0" y="3472"/>
                        <a:pt x="553" y="5495"/>
                        <a:pt x="2206" y="6419"/>
                      </a:cubicBezTo>
                      <a:cubicBezTo>
                        <a:pt x="2734" y="6714"/>
                        <a:pt x="3297" y="6854"/>
                        <a:pt x="3851" y="6854"/>
                      </a:cubicBezTo>
                      <a:cubicBezTo>
                        <a:pt x="5033" y="6854"/>
                        <a:pt x="6170" y="6213"/>
                        <a:pt x="6811" y="5065"/>
                      </a:cubicBezTo>
                      <a:cubicBezTo>
                        <a:pt x="7754" y="3378"/>
                        <a:pt x="7200" y="1360"/>
                        <a:pt x="5547" y="435"/>
                      </a:cubicBezTo>
                      <a:cubicBezTo>
                        <a:pt x="5020" y="141"/>
                        <a:pt x="4457" y="1"/>
                        <a:pt x="390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4" name="Google Shape;6333;p19">
                  <a:extLst>
                    <a:ext uri="{FF2B5EF4-FFF2-40B4-BE49-F238E27FC236}">
                      <a16:creationId xmlns:a16="http://schemas.microsoft.com/office/drawing/2014/main" id="{220FEAB7-A224-0CC3-57B8-BA552FDF0B95}"/>
                    </a:ext>
                  </a:extLst>
                </p:cNvPr>
                <p:cNvSpPr/>
                <p:nvPr/>
              </p:nvSpPr>
              <p:spPr>
                <a:xfrm>
                  <a:off x="3128350" y="3535900"/>
                  <a:ext cx="193700" cy="17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8" h="6851" extrusionOk="0">
                      <a:moveTo>
                        <a:pt x="3901" y="1"/>
                      </a:moveTo>
                      <a:cubicBezTo>
                        <a:pt x="2729" y="1"/>
                        <a:pt x="1602" y="627"/>
                        <a:pt x="959" y="1755"/>
                      </a:cubicBezTo>
                      <a:cubicBezTo>
                        <a:pt x="1" y="3433"/>
                        <a:pt x="531" y="5464"/>
                        <a:pt x="2171" y="6399"/>
                      </a:cubicBezTo>
                      <a:cubicBezTo>
                        <a:pt x="2708" y="6705"/>
                        <a:pt x="3283" y="6851"/>
                        <a:pt x="3849" y="6851"/>
                      </a:cubicBezTo>
                      <a:cubicBezTo>
                        <a:pt x="5020" y="6851"/>
                        <a:pt x="6147" y="6225"/>
                        <a:pt x="6791" y="5097"/>
                      </a:cubicBezTo>
                      <a:cubicBezTo>
                        <a:pt x="7748" y="3417"/>
                        <a:pt x="7219" y="1388"/>
                        <a:pt x="5577" y="452"/>
                      </a:cubicBezTo>
                      <a:cubicBezTo>
                        <a:pt x="5041" y="146"/>
                        <a:pt x="4466" y="1"/>
                        <a:pt x="390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5" name="Google Shape;6334;p19">
                  <a:extLst>
                    <a:ext uri="{FF2B5EF4-FFF2-40B4-BE49-F238E27FC236}">
                      <a16:creationId xmlns:a16="http://schemas.microsoft.com/office/drawing/2014/main" id="{0E7A25B5-E931-A507-A8EC-535DCCA2CF2E}"/>
                    </a:ext>
                  </a:extLst>
                </p:cNvPr>
                <p:cNvSpPr/>
                <p:nvPr/>
              </p:nvSpPr>
              <p:spPr>
                <a:xfrm>
                  <a:off x="3462050" y="1850575"/>
                  <a:ext cx="195600" cy="17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24" h="6935" extrusionOk="0">
                      <a:moveTo>
                        <a:pt x="3939" y="0"/>
                      </a:moveTo>
                      <a:cubicBezTo>
                        <a:pt x="2742" y="0"/>
                        <a:pt x="1590" y="648"/>
                        <a:pt x="941" y="1812"/>
                      </a:cubicBezTo>
                      <a:cubicBezTo>
                        <a:pt x="1" y="3498"/>
                        <a:pt x="539" y="5526"/>
                        <a:pt x="2176" y="6469"/>
                      </a:cubicBezTo>
                      <a:cubicBezTo>
                        <a:pt x="2722" y="6784"/>
                        <a:pt x="3310" y="6935"/>
                        <a:pt x="3886" y="6935"/>
                      </a:cubicBezTo>
                      <a:cubicBezTo>
                        <a:pt x="5083" y="6935"/>
                        <a:pt x="6234" y="6287"/>
                        <a:pt x="6884" y="5124"/>
                      </a:cubicBezTo>
                      <a:cubicBezTo>
                        <a:pt x="7824" y="3438"/>
                        <a:pt x="7286" y="1409"/>
                        <a:pt x="5649" y="466"/>
                      </a:cubicBezTo>
                      <a:cubicBezTo>
                        <a:pt x="5102" y="150"/>
                        <a:pt x="4515" y="0"/>
                        <a:pt x="39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6" name="Google Shape;6335;p19">
                  <a:extLst>
                    <a:ext uri="{FF2B5EF4-FFF2-40B4-BE49-F238E27FC236}">
                      <a16:creationId xmlns:a16="http://schemas.microsoft.com/office/drawing/2014/main" id="{D675863B-1D48-B642-3872-3C069DA560EB}"/>
                    </a:ext>
                  </a:extLst>
                </p:cNvPr>
                <p:cNvSpPr/>
                <p:nvPr/>
              </p:nvSpPr>
              <p:spPr>
                <a:xfrm>
                  <a:off x="2962950" y="2194300"/>
                  <a:ext cx="195275" cy="17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11" h="6915" extrusionOk="0">
                      <a:moveTo>
                        <a:pt x="3927" y="1"/>
                      </a:moveTo>
                      <a:cubicBezTo>
                        <a:pt x="2737" y="1"/>
                        <a:pt x="1596" y="644"/>
                        <a:pt x="946" y="1808"/>
                      </a:cubicBezTo>
                      <a:cubicBezTo>
                        <a:pt x="0" y="3502"/>
                        <a:pt x="546" y="5523"/>
                        <a:pt x="2202" y="6463"/>
                      </a:cubicBezTo>
                      <a:cubicBezTo>
                        <a:pt x="2741" y="6768"/>
                        <a:pt x="3318" y="6914"/>
                        <a:pt x="3885" y="6914"/>
                      </a:cubicBezTo>
                      <a:cubicBezTo>
                        <a:pt x="5060" y="6914"/>
                        <a:pt x="6190" y="6288"/>
                        <a:pt x="6841" y="5157"/>
                      </a:cubicBezTo>
                      <a:cubicBezTo>
                        <a:pt x="7810" y="3471"/>
                        <a:pt x="7296" y="1435"/>
                        <a:pt x="5662" y="480"/>
                      </a:cubicBezTo>
                      <a:cubicBezTo>
                        <a:pt x="5107" y="155"/>
                        <a:pt x="4511" y="1"/>
                        <a:pt x="39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7" name="Google Shape;6336;p19">
                  <a:extLst>
                    <a:ext uri="{FF2B5EF4-FFF2-40B4-BE49-F238E27FC236}">
                      <a16:creationId xmlns:a16="http://schemas.microsoft.com/office/drawing/2014/main" id="{D1963977-216A-71DE-0F0A-180F2C669F01}"/>
                    </a:ext>
                  </a:extLst>
                </p:cNvPr>
                <p:cNvSpPr/>
                <p:nvPr/>
              </p:nvSpPr>
              <p:spPr>
                <a:xfrm>
                  <a:off x="4591150" y="3109650"/>
                  <a:ext cx="195400" cy="17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16" h="6917" extrusionOk="0">
                      <a:moveTo>
                        <a:pt x="3932" y="1"/>
                      </a:moveTo>
                      <a:cubicBezTo>
                        <a:pt x="2741" y="1"/>
                        <a:pt x="1597" y="647"/>
                        <a:pt x="948" y="1805"/>
                      </a:cubicBezTo>
                      <a:cubicBezTo>
                        <a:pt x="1" y="3500"/>
                        <a:pt x="545" y="5522"/>
                        <a:pt x="2198" y="6462"/>
                      </a:cubicBezTo>
                      <a:cubicBezTo>
                        <a:pt x="2740" y="6770"/>
                        <a:pt x="3319" y="6916"/>
                        <a:pt x="3886" y="6916"/>
                      </a:cubicBezTo>
                      <a:cubicBezTo>
                        <a:pt x="5093" y="6916"/>
                        <a:pt x="6249" y="6253"/>
                        <a:pt x="6896" y="5062"/>
                      </a:cubicBezTo>
                      <a:cubicBezTo>
                        <a:pt x="7815" y="3366"/>
                        <a:pt x="7239" y="1347"/>
                        <a:pt x="5570" y="429"/>
                      </a:cubicBezTo>
                      <a:cubicBezTo>
                        <a:pt x="5043" y="139"/>
                        <a:pt x="4482" y="1"/>
                        <a:pt x="39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8" name="Google Shape;6337;p19">
                  <a:extLst>
                    <a:ext uri="{FF2B5EF4-FFF2-40B4-BE49-F238E27FC236}">
                      <a16:creationId xmlns:a16="http://schemas.microsoft.com/office/drawing/2014/main" id="{A66740C1-FA8E-8F50-71A5-26E6B8C5A2B8}"/>
                    </a:ext>
                  </a:extLst>
                </p:cNvPr>
                <p:cNvSpPr/>
                <p:nvPr/>
              </p:nvSpPr>
              <p:spPr>
                <a:xfrm>
                  <a:off x="4060075" y="1875000"/>
                  <a:ext cx="196575" cy="17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3" h="6934" extrusionOk="0">
                      <a:moveTo>
                        <a:pt x="3960" y="0"/>
                      </a:moveTo>
                      <a:cubicBezTo>
                        <a:pt x="2784" y="0"/>
                        <a:pt x="1648" y="625"/>
                        <a:pt x="995" y="1749"/>
                      </a:cubicBezTo>
                      <a:cubicBezTo>
                        <a:pt x="0" y="3460"/>
                        <a:pt x="543" y="5538"/>
                        <a:pt x="2230" y="6488"/>
                      </a:cubicBezTo>
                      <a:cubicBezTo>
                        <a:pt x="2765" y="6789"/>
                        <a:pt x="3339" y="6933"/>
                        <a:pt x="3904" y="6933"/>
                      </a:cubicBezTo>
                      <a:cubicBezTo>
                        <a:pt x="5080" y="6933"/>
                        <a:pt x="6216" y="6309"/>
                        <a:pt x="6869" y="5185"/>
                      </a:cubicBezTo>
                      <a:cubicBezTo>
                        <a:pt x="7862" y="3473"/>
                        <a:pt x="7321" y="1395"/>
                        <a:pt x="5633" y="445"/>
                      </a:cubicBezTo>
                      <a:cubicBezTo>
                        <a:pt x="5098" y="144"/>
                        <a:pt x="4524" y="0"/>
                        <a:pt x="39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Google Shape;6338;p19">
                  <a:extLst>
                    <a:ext uri="{FF2B5EF4-FFF2-40B4-BE49-F238E27FC236}">
                      <a16:creationId xmlns:a16="http://schemas.microsoft.com/office/drawing/2014/main" id="{DD42ECD1-AB9C-7D6C-8E02-66B9499ABE56}"/>
                    </a:ext>
                  </a:extLst>
                </p:cNvPr>
                <p:cNvSpPr/>
                <p:nvPr/>
              </p:nvSpPr>
              <p:spPr>
                <a:xfrm>
                  <a:off x="3279075" y="1904300"/>
                  <a:ext cx="195150" cy="17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6" h="6894" extrusionOk="0">
                      <a:moveTo>
                        <a:pt x="3932" y="0"/>
                      </a:moveTo>
                      <a:cubicBezTo>
                        <a:pt x="2767" y="0"/>
                        <a:pt x="1648" y="617"/>
                        <a:pt x="999" y="1734"/>
                      </a:cubicBezTo>
                      <a:cubicBezTo>
                        <a:pt x="0" y="3455"/>
                        <a:pt x="543" y="5514"/>
                        <a:pt x="2243" y="6458"/>
                      </a:cubicBezTo>
                      <a:cubicBezTo>
                        <a:pt x="2773" y="6753"/>
                        <a:pt x="3338" y="6894"/>
                        <a:pt x="3893" y="6894"/>
                      </a:cubicBezTo>
                      <a:cubicBezTo>
                        <a:pt x="5074" y="6894"/>
                        <a:pt x="6208" y="6255"/>
                        <a:pt x="6855" y="5107"/>
                      </a:cubicBezTo>
                      <a:cubicBezTo>
                        <a:pt x="7806" y="3421"/>
                        <a:pt x="7275" y="1402"/>
                        <a:pt x="5631" y="461"/>
                      </a:cubicBezTo>
                      <a:cubicBezTo>
                        <a:pt x="5087" y="149"/>
                        <a:pt x="4504" y="0"/>
                        <a:pt x="39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0" name="Google Shape;6339;p19">
                  <a:extLst>
                    <a:ext uri="{FF2B5EF4-FFF2-40B4-BE49-F238E27FC236}">
                      <a16:creationId xmlns:a16="http://schemas.microsoft.com/office/drawing/2014/main" id="{4D9FB04C-1E3F-E72B-93DC-F362D0C4CE49}"/>
                    </a:ext>
                  </a:extLst>
                </p:cNvPr>
                <p:cNvSpPr/>
                <p:nvPr/>
              </p:nvSpPr>
              <p:spPr>
                <a:xfrm>
                  <a:off x="4293225" y="2005750"/>
                  <a:ext cx="195500" cy="17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20" h="6936" extrusionOk="0">
                      <a:moveTo>
                        <a:pt x="3935" y="0"/>
                      </a:moveTo>
                      <a:cubicBezTo>
                        <a:pt x="2749" y="0"/>
                        <a:pt x="1607" y="635"/>
                        <a:pt x="954" y="1783"/>
                      </a:cubicBezTo>
                      <a:cubicBezTo>
                        <a:pt x="1" y="3460"/>
                        <a:pt x="521" y="5499"/>
                        <a:pt x="2145" y="6454"/>
                      </a:cubicBezTo>
                      <a:cubicBezTo>
                        <a:pt x="2700" y="6780"/>
                        <a:pt x="3297" y="6935"/>
                        <a:pt x="3884" y="6935"/>
                      </a:cubicBezTo>
                      <a:cubicBezTo>
                        <a:pt x="5070" y="6935"/>
                        <a:pt x="6212" y="6299"/>
                        <a:pt x="6865" y="5151"/>
                      </a:cubicBezTo>
                      <a:cubicBezTo>
                        <a:pt x="7820" y="3474"/>
                        <a:pt x="7300" y="1435"/>
                        <a:pt x="5674" y="482"/>
                      </a:cubicBezTo>
                      <a:cubicBezTo>
                        <a:pt x="5120" y="156"/>
                        <a:pt x="4522" y="0"/>
                        <a:pt x="39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1" name="Google Shape;6340;p19">
                  <a:extLst>
                    <a:ext uri="{FF2B5EF4-FFF2-40B4-BE49-F238E27FC236}">
                      <a16:creationId xmlns:a16="http://schemas.microsoft.com/office/drawing/2014/main" id="{EAC01DAD-B409-056F-B14A-E07F892E371B}"/>
                    </a:ext>
                  </a:extLst>
                </p:cNvPr>
                <p:cNvSpPr/>
                <p:nvPr/>
              </p:nvSpPr>
              <p:spPr>
                <a:xfrm>
                  <a:off x="3959175" y="3690800"/>
                  <a:ext cx="194325" cy="17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73" h="6874" extrusionOk="0">
                      <a:moveTo>
                        <a:pt x="3908" y="0"/>
                      </a:moveTo>
                      <a:cubicBezTo>
                        <a:pt x="2730" y="0"/>
                        <a:pt x="1599" y="635"/>
                        <a:pt x="954" y="1777"/>
                      </a:cubicBezTo>
                      <a:cubicBezTo>
                        <a:pt x="0" y="3466"/>
                        <a:pt x="540" y="5491"/>
                        <a:pt x="2196" y="6426"/>
                      </a:cubicBezTo>
                      <a:cubicBezTo>
                        <a:pt x="2731" y="6729"/>
                        <a:pt x="3303" y="6873"/>
                        <a:pt x="3864" y="6873"/>
                      </a:cubicBezTo>
                      <a:cubicBezTo>
                        <a:pt x="5042" y="6873"/>
                        <a:pt x="6173" y="6239"/>
                        <a:pt x="6819" y="5096"/>
                      </a:cubicBezTo>
                      <a:cubicBezTo>
                        <a:pt x="7772" y="3407"/>
                        <a:pt x="7233" y="1382"/>
                        <a:pt x="5576" y="447"/>
                      </a:cubicBezTo>
                      <a:cubicBezTo>
                        <a:pt x="5041" y="144"/>
                        <a:pt x="4469" y="0"/>
                        <a:pt x="39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2" name="Google Shape;6341;p19">
                  <a:extLst>
                    <a:ext uri="{FF2B5EF4-FFF2-40B4-BE49-F238E27FC236}">
                      <a16:creationId xmlns:a16="http://schemas.microsoft.com/office/drawing/2014/main" id="{F91BB9A8-E944-AA8A-67A6-77CED6D3266A}"/>
                    </a:ext>
                  </a:extLst>
                </p:cNvPr>
                <p:cNvSpPr/>
                <p:nvPr/>
              </p:nvSpPr>
              <p:spPr>
                <a:xfrm>
                  <a:off x="4624575" y="2504400"/>
                  <a:ext cx="196600" cy="17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4" h="6936" extrusionOk="0">
                      <a:moveTo>
                        <a:pt x="3960" y="0"/>
                      </a:moveTo>
                      <a:cubicBezTo>
                        <a:pt x="2772" y="0"/>
                        <a:pt x="1627" y="639"/>
                        <a:pt x="976" y="1783"/>
                      </a:cubicBezTo>
                      <a:cubicBezTo>
                        <a:pt x="0" y="3500"/>
                        <a:pt x="565" y="5573"/>
                        <a:pt x="2264" y="6508"/>
                      </a:cubicBezTo>
                      <a:cubicBezTo>
                        <a:pt x="2790" y="6797"/>
                        <a:pt x="3351" y="6935"/>
                        <a:pt x="3904" y="6935"/>
                      </a:cubicBezTo>
                      <a:cubicBezTo>
                        <a:pt x="5092" y="6935"/>
                        <a:pt x="6237" y="6297"/>
                        <a:pt x="6888" y="5152"/>
                      </a:cubicBezTo>
                      <a:cubicBezTo>
                        <a:pt x="7863" y="3435"/>
                        <a:pt x="7299" y="1362"/>
                        <a:pt x="5600" y="428"/>
                      </a:cubicBezTo>
                      <a:cubicBezTo>
                        <a:pt x="5074" y="138"/>
                        <a:pt x="4512" y="0"/>
                        <a:pt x="39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Google Shape;6342;p19">
                  <a:extLst>
                    <a:ext uri="{FF2B5EF4-FFF2-40B4-BE49-F238E27FC236}">
                      <a16:creationId xmlns:a16="http://schemas.microsoft.com/office/drawing/2014/main" id="{2006327C-0617-8F2E-C738-B376D1140CA9}"/>
                    </a:ext>
                  </a:extLst>
                </p:cNvPr>
                <p:cNvSpPr/>
                <p:nvPr/>
              </p:nvSpPr>
              <p:spPr>
                <a:xfrm>
                  <a:off x="2829925" y="2431675"/>
                  <a:ext cx="194725" cy="1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9" h="6895" extrusionOk="0">
                      <a:moveTo>
                        <a:pt x="3913" y="1"/>
                      </a:moveTo>
                      <a:cubicBezTo>
                        <a:pt x="2724" y="1"/>
                        <a:pt x="1585" y="647"/>
                        <a:pt x="937" y="1814"/>
                      </a:cubicBezTo>
                      <a:cubicBezTo>
                        <a:pt x="0" y="3506"/>
                        <a:pt x="550" y="5518"/>
                        <a:pt x="2206" y="6449"/>
                      </a:cubicBezTo>
                      <a:cubicBezTo>
                        <a:pt x="2742" y="6751"/>
                        <a:pt x="3315" y="6895"/>
                        <a:pt x="3877" y="6895"/>
                      </a:cubicBezTo>
                      <a:cubicBezTo>
                        <a:pt x="5051" y="6895"/>
                        <a:pt x="6178" y="6265"/>
                        <a:pt x="6826" y="5130"/>
                      </a:cubicBezTo>
                      <a:cubicBezTo>
                        <a:pt x="7788" y="3446"/>
                        <a:pt x="7269" y="1421"/>
                        <a:pt x="5634" y="473"/>
                      </a:cubicBezTo>
                      <a:cubicBezTo>
                        <a:pt x="5082" y="153"/>
                        <a:pt x="4492" y="1"/>
                        <a:pt x="39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4" name="Google Shape;6343;p19">
                  <a:extLst>
                    <a:ext uri="{FF2B5EF4-FFF2-40B4-BE49-F238E27FC236}">
                      <a16:creationId xmlns:a16="http://schemas.microsoft.com/office/drawing/2014/main" id="{029CE048-560B-380A-FE32-6EACD72D5952}"/>
                    </a:ext>
                  </a:extLst>
                </p:cNvPr>
                <p:cNvSpPr/>
                <p:nvPr/>
              </p:nvSpPr>
              <p:spPr>
                <a:xfrm>
                  <a:off x="4575350" y="2320950"/>
                  <a:ext cx="195275" cy="17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11" h="6897" extrusionOk="0">
                      <a:moveTo>
                        <a:pt x="3934" y="1"/>
                      </a:moveTo>
                      <a:cubicBezTo>
                        <a:pt x="2761" y="1"/>
                        <a:pt x="1635" y="629"/>
                        <a:pt x="986" y="1762"/>
                      </a:cubicBezTo>
                      <a:cubicBezTo>
                        <a:pt x="1" y="3485"/>
                        <a:pt x="561" y="5539"/>
                        <a:pt x="2270" y="6475"/>
                      </a:cubicBezTo>
                      <a:cubicBezTo>
                        <a:pt x="2791" y="6760"/>
                        <a:pt x="3346" y="6896"/>
                        <a:pt x="3891" y="6896"/>
                      </a:cubicBezTo>
                      <a:cubicBezTo>
                        <a:pt x="5082" y="6896"/>
                        <a:pt x="6226" y="6246"/>
                        <a:pt x="6872" y="5084"/>
                      </a:cubicBezTo>
                      <a:cubicBezTo>
                        <a:pt x="7811" y="3392"/>
                        <a:pt x="7263" y="1381"/>
                        <a:pt x="5608" y="448"/>
                      </a:cubicBezTo>
                      <a:cubicBezTo>
                        <a:pt x="5071" y="145"/>
                        <a:pt x="4497" y="1"/>
                        <a:pt x="393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5" name="Google Shape;6344;p19">
                  <a:extLst>
                    <a:ext uri="{FF2B5EF4-FFF2-40B4-BE49-F238E27FC236}">
                      <a16:creationId xmlns:a16="http://schemas.microsoft.com/office/drawing/2014/main" id="{DCE49213-A107-1E01-9F77-0EFA50C44238}"/>
                    </a:ext>
                  </a:extLst>
                </p:cNvPr>
                <p:cNvSpPr/>
                <p:nvPr/>
              </p:nvSpPr>
              <p:spPr>
                <a:xfrm>
                  <a:off x="2796075" y="3036950"/>
                  <a:ext cx="194500" cy="171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0" h="6877" extrusionOk="0">
                      <a:moveTo>
                        <a:pt x="3915" y="0"/>
                      </a:moveTo>
                      <a:cubicBezTo>
                        <a:pt x="2725" y="0"/>
                        <a:pt x="1583" y="649"/>
                        <a:pt x="939" y="1812"/>
                      </a:cubicBezTo>
                      <a:cubicBezTo>
                        <a:pt x="0" y="3503"/>
                        <a:pt x="563" y="5522"/>
                        <a:pt x="2230" y="6446"/>
                      </a:cubicBezTo>
                      <a:cubicBezTo>
                        <a:pt x="2755" y="6737"/>
                        <a:pt x="3315" y="6876"/>
                        <a:pt x="3865" y="6876"/>
                      </a:cubicBezTo>
                      <a:cubicBezTo>
                        <a:pt x="5054" y="6876"/>
                        <a:pt x="6197" y="6227"/>
                        <a:pt x="6840" y="5064"/>
                      </a:cubicBezTo>
                      <a:cubicBezTo>
                        <a:pt x="7779" y="3371"/>
                        <a:pt x="7216" y="1353"/>
                        <a:pt x="5550" y="429"/>
                      </a:cubicBezTo>
                      <a:cubicBezTo>
                        <a:pt x="5024" y="139"/>
                        <a:pt x="4465" y="0"/>
                        <a:pt x="391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6" name="Google Shape;6345;p19">
                  <a:extLst>
                    <a:ext uri="{FF2B5EF4-FFF2-40B4-BE49-F238E27FC236}">
                      <a16:creationId xmlns:a16="http://schemas.microsoft.com/office/drawing/2014/main" id="{E94A9577-12E0-0447-6BA8-E7BFE8127EF0}"/>
                    </a:ext>
                  </a:extLst>
                </p:cNvPr>
                <p:cNvSpPr/>
                <p:nvPr/>
              </p:nvSpPr>
              <p:spPr>
                <a:xfrm>
                  <a:off x="3645375" y="1797875"/>
                  <a:ext cx="194825" cy="17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93" h="6897" extrusionOk="0">
                      <a:moveTo>
                        <a:pt x="3918" y="0"/>
                      </a:moveTo>
                      <a:cubicBezTo>
                        <a:pt x="2714" y="0"/>
                        <a:pt x="1563" y="664"/>
                        <a:pt x="917" y="1854"/>
                      </a:cubicBezTo>
                      <a:cubicBezTo>
                        <a:pt x="0" y="3548"/>
                        <a:pt x="578" y="5555"/>
                        <a:pt x="2246" y="6471"/>
                      </a:cubicBezTo>
                      <a:cubicBezTo>
                        <a:pt x="2770" y="6759"/>
                        <a:pt x="3328" y="6897"/>
                        <a:pt x="3876" y="6897"/>
                      </a:cubicBezTo>
                      <a:cubicBezTo>
                        <a:pt x="5064" y="6897"/>
                        <a:pt x="6204" y="6250"/>
                        <a:pt x="6850" y="5090"/>
                      </a:cubicBezTo>
                      <a:cubicBezTo>
                        <a:pt x="7793" y="3400"/>
                        <a:pt x="7249" y="1387"/>
                        <a:pt x="5597" y="452"/>
                      </a:cubicBezTo>
                      <a:cubicBezTo>
                        <a:pt x="5057" y="146"/>
                        <a:pt x="4482" y="0"/>
                        <a:pt x="39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7" name="Google Shape;6346;p19">
                  <a:extLst>
                    <a:ext uri="{FF2B5EF4-FFF2-40B4-BE49-F238E27FC236}">
                      <a16:creationId xmlns:a16="http://schemas.microsoft.com/office/drawing/2014/main" id="{018E7093-8947-8B77-024F-A342B84AB6B2}"/>
                    </a:ext>
                  </a:extLst>
                </p:cNvPr>
                <p:cNvSpPr/>
                <p:nvPr/>
              </p:nvSpPr>
              <p:spPr>
                <a:xfrm>
                  <a:off x="4457675" y="3347050"/>
                  <a:ext cx="195300" cy="17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12" h="6896" extrusionOk="0">
                      <a:moveTo>
                        <a:pt x="3935" y="1"/>
                      </a:moveTo>
                      <a:cubicBezTo>
                        <a:pt x="2765" y="1"/>
                        <a:pt x="1642" y="624"/>
                        <a:pt x="993" y="1751"/>
                      </a:cubicBezTo>
                      <a:cubicBezTo>
                        <a:pt x="1" y="3472"/>
                        <a:pt x="554" y="5527"/>
                        <a:pt x="2259" y="6468"/>
                      </a:cubicBezTo>
                      <a:cubicBezTo>
                        <a:pt x="2784" y="6757"/>
                        <a:pt x="3343" y="6895"/>
                        <a:pt x="3892" y="6895"/>
                      </a:cubicBezTo>
                      <a:cubicBezTo>
                        <a:pt x="5079" y="6895"/>
                        <a:pt x="6218" y="6251"/>
                        <a:pt x="6865" y="5096"/>
                      </a:cubicBezTo>
                      <a:cubicBezTo>
                        <a:pt x="7811" y="3404"/>
                        <a:pt x="7270" y="1391"/>
                        <a:pt x="5620" y="454"/>
                      </a:cubicBezTo>
                      <a:cubicBezTo>
                        <a:pt x="5080" y="147"/>
                        <a:pt x="4502" y="1"/>
                        <a:pt x="39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8" name="Google Shape;6347;p19">
                  <a:extLst>
                    <a:ext uri="{FF2B5EF4-FFF2-40B4-BE49-F238E27FC236}">
                      <a16:creationId xmlns:a16="http://schemas.microsoft.com/office/drawing/2014/main" id="{D21C0983-B2D7-04FF-1C68-447B1C623E29}"/>
                    </a:ext>
                  </a:extLst>
                </p:cNvPr>
                <p:cNvSpPr/>
                <p:nvPr/>
              </p:nvSpPr>
              <p:spPr>
                <a:xfrm>
                  <a:off x="2746950" y="2853475"/>
                  <a:ext cx="193525" cy="17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1" h="6836" extrusionOk="0">
                      <a:moveTo>
                        <a:pt x="3904" y="1"/>
                      </a:moveTo>
                      <a:cubicBezTo>
                        <a:pt x="2732" y="1"/>
                        <a:pt x="1596" y="631"/>
                        <a:pt x="957" y="1756"/>
                      </a:cubicBezTo>
                      <a:cubicBezTo>
                        <a:pt x="1" y="3438"/>
                        <a:pt x="546" y="5476"/>
                        <a:pt x="2199" y="6401"/>
                      </a:cubicBezTo>
                      <a:cubicBezTo>
                        <a:pt x="2724" y="6695"/>
                        <a:pt x="3287" y="6836"/>
                        <a:pt x="3839" y="6836"/>
                      </a:cubicBezTo>
                      <a:cubicBezTo>
                        <a:pt x="5027" y="6836"/>
                        <a:pt x="6170" y="6188"/>
                        <a:pt x="6809" y="5032"/>
                      </a:cubicBezTo>
                      <a:cubicBezTo>
                        <a:pt x="7740" y="3346"/>
                        <a:pt x="7161" y="1317"/>
                        <a:pt x="5490" y="408"/>
                      </a:cubicBezTo>
                      <a:cubicBezTo>
                        <a:pt x="4983" y="132"/>
                        <a:pt x="4440" y="1"/>
                        <a:pt x="390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9" name="Google Shape;6348;p19">
                  <a:extLst>
                    <a:ext uri="{FF2B5EF4-FFF2-40B4-BE49-F238E27FC236}">
                      <a16:creationId xmlns:a16="http://schemas.microsoft.com/office/drawing/2014/main" id="{F58B222F-CF2B-1050-0F2B-5A5894CEC8E1}"/>
                    </a:ext>
                  </a:extLst>
                </p:cNvPr>
                <p:cNvSpPr/>
                <p:nvPr/>
              </p:nvSpPr>
              <p:spPr>
                <a:xfrm>
                  <a:off x="3776750" y="3744500"/>
                  <a:ext cx="193325" cy="17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33" h="6831" extrusionOk="0">
                      <a:moveTo>
                        <a:pt x="3895" y="1"/>
                      </a:moveTo>
                      <a:cubicBezTo>
                        <a:pt x="2737" y="1"/>
                        <a:pt x="1616" y="612"/>
                        <a:pt x="977" y="1711"/>
                      </a:cubicBezTo>
                      <a:cubicBezTo>
                        <a:pt x="0" y="3388"/>
                        <a:pt x="516" y="5434"/>
                        <a:pt x="2153" y="6375"/>
                      </a:cubicBezTo>
                      <a:cubicBezTo>
                        <a:pt x="2690" y="6684"/>
                        <a:pt x="3268" y="6831"/>
                        <a:pt x="3836" y="6831"/>
                      </a:cubicBezTo>
                      <a:cubicBezTo>
                        <a:pt x="5009" y="6831"/>
                        <a:pt x="6140" y="6202"/>
                        <a:pt x="6782" y="5071"/>
                      </a:cubicBezTo>
                      <a:cubicBezTo>
                        <a:pt x="7732" y="3391"/>
                        <a:pt x="7184" y="1353"/>
                        <a:pt x="5528" y="429"/>
                      </a:cubicBezTo>
                      <a:cubicBezTo>
                        <a:pt x="5007" y="139"/>
                        <a:pt x="4447" y="1"/>
                        <a:pt x="38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0" name="Google Shape;6349;p19">
                  <a:extLst>
                    <a:ext uri="{FF2B5EF4-FFF2-40B4-BE49-F238E27FC236}">
                      <a16:creationId xmlns:a16="http://schemas.microsoft.com/office/drawing/2014/main" id="{188858EE-3894-76C9-CEE5-69BAE39B1689}"/>
                    </a:ext>
                  </a:extLst>
                </p:cNvPr>
                <p:cNvSpPr/>
                <p:nvPr/>
              </p:nvSpPr>
              <p:spPr>
                <a:xfrm>
                  <a:off x="2846275" y="3221400"/>
                  <a:ext cx="193475" cy="17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39" h="6833" extrusionOk="0">
                      <a:moveTo>
                        <a:pt x="3899" y="1"/>
                      </a:moveTo>
                      <a:cubicBezTo>
                        <a:pt x="2735" y="1"/>
                        <a:pt x="1609" y="621"/>
                        <a:pt x="969" y="1731"/>
                      </a:cubicBezTo>
                      <a:cubicBezTo>
                        <a:pt x="1" y="3409"/>
                        <a:pt x="530" y="5452"/>
                        <a:pt x="2174" y="6386"/>
                      </a:cubicBezTo>
                      <a:cubicBezTo>
                        <a:pt x="2706" y="6689"/>
                        <a:pt x="3277" y="6833"/>
                        <a:pt x="3838" y="6833"/>
                      </a:cubicBezTo>
                      <a:cubicBezTo>
                        <a:pt x="5017" y="6833"/>
                        <a:pt x="6154" y="6196"/>
                        <a:pt x="6794" y="5054"/>
                      </a:cubicBezTo>
                      <a:cubicBezTo>
                        <a:pt x="7738" y="3368"/>
                        <a:pt x="7175" y="1339"/>
                        <a:pt x="5512" y="421"/>
                      </a:cubicBezTo>
                      <a:cubicBezTo>
                        <a:pt x="4997" y="136"/>
                        <a:pt x="4444" y="1"/>
                        <a:pt x="389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1" name="Google Shape;6350;p19">
                  <a:extLst>
                    <a:ext uri="{FF2B5EF4-FFF2-40B4-BE49-F238E27FC236}">
                      <a16:creationId xmlns:a16="http://schemas.microsoft.com/office/drawing/2014/main" id="{E30CE923-4CAE-FA7A-C392-1BBF5CA2F7E4}"/>
                    </a:ext>
                  </a:extLst>
                </p:cNvPr>
                <p:cNvSpPr/>
                <p:nvPr/>
              </p:nvSpPr>
              <p:spPr>
                <a:xfrm>
                  <a:off x="3829575" y="1746025"/>
                  <a:ext cx="192350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4" h="6790" extrusionOk="0">
                      <a:moveTo>
                        <a:pt x="3893" y="0"/>
                      </a:moveTo>
                      <a:cubicBezTo>
                        <a:pt x="2742" y="0"/>
                        <a:pt x="1620" y="600"/>
                        <a:pt x="982" y="1675"/>
                      </a:cubicBezTo>
                      <a:cubicBezTo>
                        <a:pt x="0" y="3330"/>
                        <a:pt x="519" y="5409"/>
                        <a:pt x="2146" y="6345"/>
                      </a:cubicBezTo>
                      <a:cubicBezTo>
                        <a:pt x="2669" y="6646"/>
                        <a:pt x="3239" y="6790"/>
                        <a:pt x="3802" y="6790"/>
                      </a:cubicBezTo>
                      <a:cubicBezTo>
                        <a:pt x="4953" y="6790"/>
                        <a:pt x="6076" y="6190"/>
                        <a:pt x="6714" y="5115"/>
                      </a:cubicBezTo>
                      <a:cubicBezTo>
                        <a:pt x="7694" y="3460"/>
                        <a:pt x="7177" y="1381"/>
                        <a:pt x="5550" y="445"/>
                      </a:cubicBezTo>
                      <a:cubicBezTo>
                        <a:pt x="5026" y="144"/>
                        <a:pt x="4456" y="0"/>
                        <a:pt x="38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2" name="Google Shape;6351;p19">
                  <a:extLst>
                    <a:ext uri="{FF2B5EF4-FFF2-40B4-BE49-F238E27FC236}">
                      <a16:creationId xmlns:a16="http://schemas.microsoft.com/office/drawing/2014/main" id="{2F4B4719-F57F-E7CC-6A55-5F0F2194D2D7}"/>
                    </a:ext>
                  </a:extLst>
                </p:cNvPr>
                <p:cNvSpPr/>
                <p:nvPr/>
              </p:nvSpPr>
              <p:spPr>
                <a:xfrm>
                  <a:off x="3098375" y="1958950"/>
                  <a:ext cx="191150" cy="16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46" h="6773" extrusionOk="0">
                      <a:moveTo>
                        <a:pt x="3875" y="1"/>
                      </a:moveTo>
                      <a:cubicBezTo>
                        <a:pt x="2701" y="1"/>
                        <a:pt x="1555" y="629"/>
                        <a:pt x="923" y="1743"/>
                      </a:cubicBezTo>
                      <a:cubicBezTo>
                        <a:pt x="0" y="3373"/>
                        <a:pt x="537" y="5416"/>
                        <a:pt x="2122" y="6329"/>
                      </a:cubicBezTo>
                      <a:cubicBezTo>
                        <a:pt x="2644" y="6630"/>
                        <a:pt x="3210" y="6773"/>
                        <a:pt x="3771" y="6773"/>
                      </a:cubicBezTo>
                      <a:cubicBezTo>
                        <a:pt x="4962" y="6773"/>
                        <a:pt x="6123" y="6127"/>
                        <a:pt x="6751" y="4982"/>
                      </a:cubicBezTo>
                      <a:cubicBezTo>
                        <a:pt x="7645" y="3345"/>
                        <a:pt x="7077" y="1309"/>
                        <a:pt x="5475" y="417"/>
                      </a:cubicBezTo>
                      <a:cubicBezTo>
                        <a:pt x="4967" y="135"/>
                        <a:pt x="4418" y="1"/>
                        <a:pt x="387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3" name="Google Shape;6352;p19">
                  <a:extLst>
                    <a:ext uri="{FF2B5EF4-FFF2-40B4-BE49-F238E27FC236}">
                      <a16:creationId xmlns:a16="http://schemas.microsoft.com/office/drawing/2014/main" id="{55490947-99A4-B054-42DA-C1C06EA51C0B}"/>
                    </a:ext>
                  </a:extLst>
                </p:cNvPr>
                <p:cNvSpPr/>
                <p:nvPr/>
              </p:nvSpPr>
              <p:spPr>
                <a:xfrm>
                  <a:off x="4726650" y="2874375"/>
                  <a:ext cx="191050" cy="16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42" h="6770" extrusionOk="0">
                      <a:moveTo>
                        <a:pt x="3874" y="0"/>
                      </a:moveTo>
                      <a:cubicBezTo>
                        <a:pt x="2716" y="0"/>
                        <a:pt x="1585" y="606"/>
                        <a:pt x="950" y="1688"/>
                      </a:cubicBezTo>
                      <a:cubicBezTo>
                        <a:pt x="1" y="3306"/>
                        <a:pt x="500" y="5360"/>
                        <a:pt x="2070" y="6299"/>
                      </a:cubicBezTo>
                      <a:cubicBezTo>
                        <a:pt x="2604" y="6618"/>
                        <a:pt x="3190" y="6770"/>
                        <a:pt x="3769" y="6770"/>
                      </a:cubicBezTo>
                      <a:cubicBezTo>
                        <a:pt x="4942" y="6770"/>
                        <a:pt x="6086" y="6147"/>
                        <a:pt x="6719" y="5032"/>
                      </a:cubicBezTo>
                      <a:cubicBezTo>
                        <a:pt x="7641" y="3405"/>
                        <a:pt x="7108" y="1358"/>
                        <a:pt x="5522" y="443"/>
                      </a:cubicBezTo>
                      <a:cubicBezTo>
                        <a:pt x="5003" y="143"/>
                        <a:pt x="4435" y="0"/>
                        <a:pt x="387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4" name="Google Shape;6353;p19">
                  <a:extLst>
                    <a:ext uri="{FF2B5EF4-FFF2-40B4-BE49-F238E27FC236}">
                      <a16:creationId xmlns:a16="http://schemas.microsoft.com/office/drawing/2014/main" id="{FDEC1B1B-C5F4-707A-D350-3F26DD9C1622}"/>
                    </a:ext>
                  </a:extLst>
                </p:cNvPr>
                <p:cNvSpPr/>
                <p:nvPr/>
              </p:nvSpPr>
              <p:spPr>
                <a:xfrm>
                  <a:off x="4527400" y="2138325"/>
                  <a:ext cx="192400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6" h="6790" extrusionOk="0">
                      <a:moveTo>
                        <a:pt x="3893" y="1"/>
                      </a:moveTo>
                      <a:cubicBezTo>
                        <a:pt x="2740" y="1"/>
                        <a:pt x="1617" y="602"/>
                        <a:pt x="979" y="1680"/>
                      </a:cubicBezTo>
                      <a:cubicBezTo>
                        <a:pt x="0" y="3336"/>
                        <a:pt x="522" y="5414"/>
                        <a:pt x="2150" y="6348"/>
                      </a:cubicBezTo>
                      <a:cubicBezTo>
                        <a:pt x="2672" y="6648"/>
                        <a:pt x="3240" y="6790"/>
                        <a:pt x="3801" y="6790"/>
                      </a:cubicBezTo>
                      <a:cubicBezTo>
                        <a:pt x="4954" y="6790"/>
                        <a:pt x="6078" y="6189"/>
                        <a:pt x="6715" y="5111"/>
                      </a:cubicBezTo>
                      <a:cubicBezTo>
                        <a:pt x="7695" y="3454"/>
                        <a:pt x="7173" y="1377"/>
                        <a:pt x="5544" y="442"/>
                      </a:cubicBezTo>
                      <a:cubicBezTo>
                        <a:pt x="5022" y="143"/>
                        <a:pt x="4454" y="1"/>
                        <a:pt x="389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5" name="Google Shape;6354;p19">
                  <a:extLst>
                    <a:ext uri="{FF2B5EF4-FFF2-40B4-BE49-F238E27FC236}">
                      <a16:creationId xmlns:a16="http://schemas.microsoft.com/office/drawing/2014/main" id="{0DEB1318-6C9F-E6DB-BE8E-3C57329D4CB3}"/>
                    </a:ext>
                  </a:extLst>
                </p:cNvPr>
                <p:cNvSpPr/>
                <p:nvPr/>
              </p:nvSpPr>
              <p:spPr>
                <a:xfrm>
                  <a:off x="3595375" y="3798975"/>
                  <a:ext cx="190075" cy="16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3" h="6726" extrusionOk="0">
                      <a:moveTo>
                        <a:pt x="3880" y="1"/>
                      </a:moveTo>
                      <a:cubicBezTo>
                        <a:pt x="2685" y="1"/>
                        <a:pt x="1505" y="643"/>
                        <a:pt x="889" y="1763"/>
                      </a:cubicBezTo>
                      <a:cubicBezTo>
                        <a:pt x="1" y="3381"/>
                        <a:pt x="581" y="5461"/>
                        <a:pt x="2168" y="6332"/>
                      </a:cubicBezTo>
                      <a:cubicBezTo>
                        <a:pt x="2656" y="6599"/>
                        <a:pt x="3190" y="6726"/>
                        <a:pt x="3721" y="6726"/>
                      </a:cubicBezTo>
                      <a:cubicBezTo>
                        <a:pt x="4917" y="6726"/>
                        <a:pt x="6098" y="6084"/>
                        <a:pt x="6714" y="4964"/>
                      </a:cubicBezTo>
                      <a:cubicBezTo>
                        <a:pt x="7603" y="3346"/>
                        <a:pt x="7022" y="1267"/>
                        <a:pt x="5435" y="396"/>
                      </a:cubicBezTo>
                      <a:cubicBezTo>
                        <a:pt x="4946" y="128"/>
                        <a:pt x="4412" y="1"/>
                        <a:pt x="388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6" name="Google Shape;6355;p19">
                  <a:extLst>
                    <a:ext uri="{FF2B5EF4-FFF2-40B4-BE49-F238E27FC236}">
                      <a16:creationId xmlns:a16="http://schemas.microsoft.com/office/drawing/2014/main" id="{69322798-7E0C-C6A9-8E53-638D426971A5}"/>
                    </a:ext>
                  </a:extLst>
                </p:cNvPr>
                <p:cNvSpPr/>
                <p:nvPr/>
              </p:nvSpPr>
              <p:spPr>
                <a:xfrm>
                  <a:off x="2698950" y="2670900"/>
                  <a:ext cx="190150" cy="16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6" h="6728" extrusionOk="0">
                      <a:moveTo>
                        <a:pt x="3882" y="0"/>
                      </a:moveTo>
                      <a:cubicBezTo>
                        <a:pt x="2705" y="0"/>
                        <a:pt x="1541" y="623"/>
                        <a:pt x="916" y="1718"/>
                      </a:cubicBezTo>
                      <a:cubicBezTo>
                        <a:pt x="1" y="3322"/>
                        <a:pt x="552" y="5408"/>
                        <a:pt x="2126" y="6306"/>
                      </a:cubicBezTo>
                      <a:cubicBezTo>
                        <a:pt x="2626" y="6592"/>
                        <a:pt x="3177" y="6727"/>
                        <a:pt x="3725" y="6727"/>
                      </a:cubicBezTo>
                      <a:cubicBezTo>
                        <a:pt x="4901" y="6727"/>
                        <a:pt x="6065" y="6104"/>
                        <a:pt x="6689" y="5010"/>
                      </a:cubicBezTo>
                      <a:cubicBezTo>
                        <a:pt x="7606" y="3405"/>
                        <a:pt x="7055" y="1318"/>
                        <a:pt x="5481" y="421"/>
                      </a:cubicBezTo>
                      <a:cubicBezTo>
                        <a:pt x="4981" y="135"/>
                        <a:pt x="4430" y="0"/>
                        <a:pt x="38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7" name="Google Shape;6356;p19">
                  <a:extLst>
                    <a:ext uri="{FF2B5EF4-FFF2-40B4-BE49-F238E27FC236}">
                      <a16:creationId xmlns:a16="http://schemas.microsoft.com/office/drawing/2014/main" id="{32E455DB-3EC0-D93E-91C6-E40E1BADB447}"/>
                    </a:ext>
                  </a:extLst>
                </p:cNvPr>
                <p:cNvSpPr/>
                <p:nvPr/>
              </p:nvSpPr>
              <p:spPr>
                <a:xfrm>
                  <a:off x="4326475" y="3586000"/>
                  <a:ext cx="191025" cy="16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41" h="6750" extrusionOk="0">
                      <a:moveTo>
                        <a:pt x="3902" y="0"/>
                      </a:moveTo>
                      <a:cubicBezTo>
                        <a:pt x="2718" y="0"/>
                        <a:pt x="1553" y="633"/>
                        <a:pt x="928" y="1743"/>
                      </a:cubicBezTo>
                      <a:cubicBezTo>
                        <a:pt x="0" y="3392"/>
                        <a:pt x="598" y="5504"/>
                        <a:pt x="2240" y="6373"/>
                      </a:cubicBezTo>
                      <a:cubicBezTo>
                        <a:pt x="2722" y="6629"/>
                        <a:pt x="3243" y="6750"/>
                        <a:pt x="3760" y="6750"/>
                      </a:cubicBezTo>
                      <a:cubicBezTo>
                        <a:pt x="4963" y="6750"/>
                        <a:pt x="6144" y="6095"/>
                        <a:pt x="6759" y="4957"/>
                      </a:cubicBezTo>
                      <a:cubicBezTo>
                        <a:pt x="7641" y="3330"/>
                        <a:pt x="7060" y="1279"/>
                        <a:pt x="5470" y="402"/>
                      </a:cubicBezTo>
                      <a:cubicBezTo>
                        <a:pt x="4976" y="130"/>
                        <a:pt x="4437" y="0"/>
                        <a:pt x="39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8" name="Google Shape;6357;p19">
                  <a:extLst>
                    <a:ext uri="{FF2B5EF4-FFF2-40B4-BE49-F238E27FC236}">
                      <a16:creationId xmlns:a16="http://schemas.microsoft.com/office/drawing/2014/main" id="{BB33453E-06DE-0EBE-4970-4E36B5E3A873}"/>
                    </a:ext>
                  </a:extLst>
                </p:cNvPr>
                <p:cNvSpPr/>
                <p:nvPr/>
              </p:nvSpPr>
              <p:spPr>
                <a:xfrm>
                  <a:off x="2897700" y="3406925"/>
                  <a:ext cx="189800" cy="16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92" h="6706" extrusionOk="0">
                      <a:moveTo>
                        <a:pt x="3881" y="1"/>
                      </a:moveTo>
                      <a:cubicBezTo>
                        <a:pt x="2699" y="1"/>
                        <a:pt x="1529" y="628"/>
                        <a:pt x="910" y="1721"/>
                      </a:cubicBezTo>
                      <a:cubicBezTo>
                        <a:pt x="1" y="3328"/>
                        <a:pt x="572" y="5433"/>
                        <a:pt x="2157" y="6309"/>
                      </a:cubicBezTo>
                      <a:cubicBezTo>
                        <a:pt x="2643" y="6579"/>
                        <a:pt x="3177" y="6706"/>
                        <a:pt x="3710" y="6706"/>
                      </a:cubicBezTo>
                      <a:cubicBezTo>
                        <a:pt x="4911" y="6706"/>
                        <a:pt x="6102" y="6059"/>
                        <a:pt x="6710" y="4938"/>
                      </a:cubicBezTo>
                      <a:cubicBezTo>
                        <a:pt x="7591" y="3312"/>
                        <a:pt x="6984" y="1215"/>
                        <a:pt x="5388" y="371"/>
                      </a:cubicBezTo>
                      <a:cubicBezTo>
                        <a:pt x="4913" y="120"/>
                        <a:pt x="4396" y="1"/>
                        <a:pt x="38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9" name="Google Shape;6358;p19">
                  <a:extLst>
                    <a:ext uri="{FF2B5EF4-FFF2-40B4-BE49-F238E27FC236}">
                      <a16:creationId xmlns:a16="http://schemas.microsoft.com/office/drawing/2014/main" id="{04E05566-E215-41AA-DE7C-0DA8690F5A16}"/>
                    </a:ext>
                  </a:extLst>
                </p:cNvPr>
                <p:cNvSpPr/>
                <p:nvPr/>
              </p:nvSpPr>
              <p:spPr>
                <a:xfrm>
                  <a:off x="2784125" y="2250825"/>
                  <a:ext cx="187125" cy="16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5" h="6647" extrusionOk="0">
                      <a:moveTo>
                        <a:pt x="3847" y="1"/>
                      </a:moveTo>
                      <a:cubicBezTo>
                        <a:pt x="2692" y="1"/>
                        <a:pt x="1528" y="604"/>
                        <a:pt x="902" y="1666"/>
                      </a:cubicBezTo>
                      <a:cubicBezTo>
                        <a:pt x="1" y="3197"/>
                        <a:pt x="503" y="5260"/>
                        <a:pt x="2006" y="6191"/>
                      </a:cubicBezTo>
                      <a:cubicBezTo>
                        <a:pt x="2504" y="6500"/>
                        <a:pt x="3070" y="6646"/>
                        <a:pt x="3638" y="6646"/>
                      </a:cubicBezTo>
                      <a:cubicBezTo>
                        <a:pt x="4793" y="6646"/>
                        <a:pt x="5956" y="6043"/>
                        <a:pt x="6582" y="4983"/>
                      </a:cubicBezTo>
                      <a:cubicBezTo>
                        <a:pt x="7485" y="3450"/>
                        <a:pt x="6982" y="1387"/>
                        <a:pt x="5479" y="456"/>
                      </a:cubicBezTo>
                      <a:cubicBezTo>
                        <a:pt x="4981" y="147"/>
                        <a:pt x="4415" y="1"/>
                        <a:pt x="384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0" name="Google Shape;6359;p19">
                  <a:extLst>
                    <a:ext uri="{FF2B5EF4-FFF2-40B4-BE49-F238E27FC236}">
                      <a16:creationId xmlns:a16="http://schemas.microsoft.com/office/drawing/2014/main" id="{9E8DB4D8-CA77-69BA-D8C6-CD8E44C62F66}"/>
                    </a:ext>
                  </a:extLst>
                </p:cNvPr>
                <p:cNvSpPr/>
                <p:nvPr/>
              </p:nvSpPr>
              <p:spPr>
                <a:xfrm>
                  <a:off x="4644675" y="3296775"/>
                  <a:ext cx="187625" cy="16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05" h="6662" extrusionOk="0">
                      <a:moveTo>
                        <a:pt x="3850" y="1"/>
                      </a:moveTo>
                      <a:cubicBezTo>
                        <a:pt x="2649" y="1"/>
                        <a:pt x="1450" y="647"/>
                        <a:pt x="851" y="1760"/>
                      </a:cubicBezTo>
                      <a:cubicBezTo>
                        <a:pt x="1" y="3345"/>
                        <a:pt x="571" y="5399"/>
                        <a:pt x="2102" y="6261"/>
                      </a:cubicBezTo>
                      <a:cubicBezTo>
                        <a:pt x="2586" y="6533"/>
                        <a:pt x="3121" y="6662"/>
                        <a:pt x="3657" y="6662"/>
                      </a:cubicBezTo>
                      <a:cubicBezTo>
                        <a:pt x="4858" y="6662"/>
                        <a:pt x="6057" y="6015"/>
                        <a:pt x="6654" y="4902"/>
                      </a:cubicBezTo>
                      <a:cubicBezTo>
                        <a:pt x="7504" y="3317"/>
                        <a:pt x="6934" y="1265"/>
                        <a:pt x="5405" y="402"/>
                      </a:cubicBezTo>
                      <a:cubicBezTo>
                        <a:pt x="4921" y="129"/>
                        <a:pt x="4386" y="1"/>
                        <a:pt x="385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1" name="Google Shape;6360;p19">
                  <a:extLst>
                    <a:ext uri="{FF2B5EF4-FFF2-40B4-BE49-F238E27FC236}">
                      <a16:creationId xmlns:a16="http://schemas.microsoft.com/office/drawing/2014/main" id="{EEFC6EB3-6F75-11DD-5B98-4970565E6BBC}"/>
                    </a:ext>
                  </a:extLst>
                </p:cNvPr>
                <p:cNvSpPr/>
                <p:nvPr/>
              </p:nvSpPr>
              <p:spPr>
                <a:xfrm>
                  <a:off x="4246750" y="1824900"/>
                  <a:ext cx="189125" cy="16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5" h="6687" extrusionOk="0">
                      <a:moveTo>
                        <a:pt x="3882" y="1"/>
                      </a:moveTo>
                      <a:cubicBezTo>
                        <a:pt x="2718" y="1"/>
                        <a:pt x="1550" y="609"/>
                        <a:pt x="924" y="1678"/>
                      </a:cubicBezTo>
                      <a:cubicBezTo>
                        <a:pt x="0" y="3255"/>
                        <a:pt x="550" y="5378"/>
                        <a:pt x="2112" y="6273"/>
                      </a:cubicBezTo>
                      <a:cubicBezTo>
                        <a:pt x="2601" y="6553"/>
                        <a:pt x="3145" y="6686"/>
                        <a:pt x="3688" y="6686"/>
                      </a:cubicBezTo>
                      <a:cubicBezTo>
                        <a:pt x="4833" y="6686"/>
                        <a:pt x="5977" y="6097"/>
                        <a:pt x="6614" y="5057"/>
                      </a:cubicBezTo>
                      <a:cubicBezTo>
                        <a:pt x="7564" y="3504"/>
                        <a:pt x="7051" y="1370"/>
                        <a:pt x="5503" y="442"/>
                      </a:cubicBezTo>
                      <a:cubicBezTo>
                        <a:pt x="5004" y="142"/>
                        <a:pt x="4443" y="1"/>
                        <a:pt x="38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2" name="Google Shape;6361;p19">
                  <a:extLst>
                    <a:ext uri="{FF2B5EF4-FFF2-40B4-BE49-F238E27FC236}">
                      <a16:creationId xmlns:a16="http://schemas.microsoft.com/office/drawing/2014/main" id="{8FDAC9C1-023D-DEAC-B9C8-F310DB43EBA8}"/>
                    </a:ext>
                  </a:extLst>
                </p:cNvPr>
                <p:cNvSpPr/>
                <p:nvPr/>
              </p:nvSpPr>
              <p:spPr>
                <a:xfrm>
                  <a:off x="4479975" y="1956475"/>
                  <a:ext cx="187325" cy="16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93" h="6622" extrusionOk="0">
                      <a:moveTo>
                        <a:pt x="3856" y="0"/>
                      </a:moveTo>
                      <a:cubicBezTo>
                        <a:pt x="2715" y="0"/>
                        <a:pt x="1569" y="593"/>
                        <a:pt x="941" y="1638"/>
                      </a:cubicBezTo>
                      <a:cubicBezTo>
                        <a:pt x="1" y="3198"/>
                        <a:pt x="556" y="5348"/>
                        <a:pt x="2127" y="6226"/>
                      </a:cubicBezTo>
                      <a:cubicBezTo>
                        <a:pt x="2607" y="6494"/>
                        <a:pt x="3137" y="6621"/>
                        <a:pt x="3666" y="6621"/>
                      </a:cubicBezTo>
                      <a:cubicBezTo>
                        <a:pt x="4830" y="6621"/>
                        <a:pt x="5989" y="6008"/>
                        <a:pt x="6602" y="4937"/>
                      </a:cubicBezTo>
                      <a:cubicBezTo>
                        <a:pt x="7492" y="3384"/>
                        <a:pt x="6959" y="1319"/>
                        <a:pt x="5438" y="423"/>
                      </a:cubicBezTo>
                      <a:cubicBezTo>
                        <a:pt x="4950" y="136"/>
                        <a:pt x="4404" y="0"/>
                        <a:pt x="38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3" name="Google Shape;6362;p19">
                  <a:extLst>
                    <a:ext uri="{FF2B5EF4-FFF2-40B4-BE49-F238E27FC236}">
                      <a16:creationId xmlns:a16="http://schemas.microsoft.com/office/drawing/2014/main" id="{F580A265-553B-EDA6-E36D-AC3D75134046}"/>
                    </a:ext>
                  </a:extLst>
                </p:cNvPr>
                <p:cNvSpPr/>
                <p:nvPr/>
              </p:nvSpPr>
              <p:spPr>
                <a:xfrm>
                  <a:off x="3181625" y="3723025"/>
                  <a:ext cx="186475" cy="16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59" h="6599" extrusionOk="0">
                      <a:moveTo>
                        <a:pt x="3819" y="0"/>
                      </a:moveTo>
                      <a:cubicBezTo>
                        <a:pt x="2664" y="0"/>
                        <a:pt x="1512" y="610"/>
                        <a:pt x="897" y="1679"/>
                      </a:cubicBezTo>
                      <a:cubicBezTo>
                        <a:pt x="1" y="3236"/>
                        <a:pt x="541" y="5302"/>
                        <a:pt x="2077" y="6187"/>
                      </a:cubicBezTo>
                      <a:cubicBezTo>
                        <a:pt x="2563" y="6466"/>
                        <a:pt x="3102" y="6598"/>
                        <a:pt x="3641" y="6598"/>
                      </a:cubicBezTo>
                      <a:cubicBezTo>
                        <a:pt x="4796" y="6598"/>
                        <a:pt x="5947" y="5989"/>
                        <a:pt x="6561" y="4921"/>
                      </a:cubicBezTo>
                      <a:cubicBezTo>
                        <a:pt x="7459" y="3360"/>
                        <a:pt x="6918" y="1296"/>
                        <a:pt x="5381" y="412"/>
                      </a:cubicBezTo>
                      <a:cubicBezTo>
                        <a:pt x="4895" y="132"/>
                        <a:pt x="4357" y="0"/>
                        <a:pt x="38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4" name="Google Shape;6363;p19">
                  <a:extLst>
                    <a:ext uri="{FF2B5EF4-FFF2-40B4-BE49-F238E27FC236}">
                      <a16:creationId xmlns:a16="http://schemas.microsoft.com/office/drawing/2014/main" id="{2AF7AA81-90B7-FB08-676A-E009499E29B0}"/>
                    </a:ext>
                  </a:extLst>
                </p:cNvPr>
                <p:cNvSpPr/>
                <p:nvPr/>
              </p:nvSpPr>
              <p:spPr>
                <a:xfrm>
                  <a:off x="2651475" y="2488875"/>
                  <a:ext cx="185800" cy="16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32" h="6574" extrusionOk="0">
                      <a:moveTo>
                        <a:pt x="3788" y="1"/>
                      </a:moveTo>
                      <a:cubicBezTo>
                        <a:pt x="2616" y="1"/>
                        <a:pt x="1464" y="632"/>
                        <a:pt x="867" y="1731"/>
                      </a:cubicBezTo>
                      <a:cubicBezTo>
                        <a:pt x="0" y="3324"/>
                        <a:pt x="573" y="5349"/>
                        <a:pt x="2128" y="6192"/>
                      </a:cubicBezTo>
                      <a:cubicBezTo>
                        <a:pt x="2606" y="6451"/>
                        <a:pt x="3127" y="6573"/>
                        <a:pt x="3644" y="6573"/>
                      </a:cubicBezTo>
                      <a:cubicBezTo>
                        <a:pt x="4816" y="6573"/>
                        <a:pt x="5969" y="5943"/>
                        <a:pt x="6565" y="4843"/>
                      </a:cubicBezTo>
                      <a:cubicBezTo>
                        <a:pt x="7431" y="3249"/>
                        <a:pt x="6858" y="1225"/>
                        <a:pt x="5304" y="383"/>
                      </a:cubicBezTo>
                      <a:cubicBezTo>
                        <a:pt x="4825" y="123"/>
                        <a:pt x="4305" y="1"/>
                        <a:pt x="37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5" name="Google Shape;6364;p19">
                  <a:extLst>
                    <a:ext uri="{FF2B5EF4-FFF2-40B4-BE49-F238E27FC236}">
                      <a16:creationId xmlns:a16="http://schemas.microsoft.com/office/drawing/2014/main" id="{44456124-8CDF-F4D2-B137-C3F6948DD72B}"/>
                    </a:ext>
                  </a:extLst>
                </p:cNvPr>
                <p:cNvSpPr/>
                <p:nvPr/>
              </p:nvSpPr>
              <p:spPr>
                <a:xfrm>
                  <a:off x="4512325" y="3535000"/>
                  <a:ext cx="185775" cy="16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31" h="6574" extrusionOk="0">
                      <a:moveTo>
                        <a:pt x="3788" y="1"/>
                      </a:moveTo>
                      <a:cubicBezTo>
                        <a:pt x="2622" y="1"/>
                        <a:pt x="1473" y="626"/>
                        <a:pt x="873" y="1718"/>
                      </a:cubicBezTo>
                      <a:cubicBezTo>
                        <a:pt x="0" y="3304"/>
                        <a:pt x="563" y="5332"/>
                        <a:pt x="2113" y="6183"/>
                      </a:cubicBezTo>
                      <a:cubicBezTo>
                        <a:pt x="2595" y="6448"/>
                        <a:pt x="3121" y="6573"/>
                        <a:pt x="3642" y="6573"/>
                      </a:cubicBezTo>
                      <a:cubicBezTo>
                        <a:pt x="4808" y="6573"/>
                        <a:pt x="5956" y="5948"/>
                        <a:pt x="6556" y="4857"/>
                      </a:cubicBezTo>
                      <a:cubicBezTo>
                        <a:pt x="7430" y="3270"/>
                        <a:pt x="6866" y="1242"/>
                        <a:pt x="5316" y="391"/>
                      </a:cubicBezTo>
                      <a:cubicBezTo>
                        <a:pt x="4834" y="126"/>
                        <a:pt x="4309" y="1"/>
                        <a:pt x="37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6" name="Google Shape;6365;p19">
                  <a:extLst>
                    <a:ext uri="{FF2B5EF4-FFF2-40B4-BE49-F238E27FC236}">
                      <a16:creationId xmlns:a16="http://schemas.microsoft.com/office/drawing/2014/main" id="{DB429F9A-78F8-B677-FC23-1CE425F74C19}"/>
                    </a:ext>
                  </a:extLst>
                </p:cNvPr>
                <p:cNvSpPr/>
                <p:nvPr/>
              </p:nvSpPr>
              <p:spPr>
                <a:xfrm>
                  <a:off x="4014750" y="1694925"/>
                  <a:ext cx="187375" cy="16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95" h="6621" extrusionOk="0">
                      <a:moveTo>
                        <a:pt x="3858" y="1"/>
                      </a:moveTo>
                      <a:cubicBezTo>
                        <a:pt x="2715" y="1"/>
                        <a:pt x="1569" y="594"/>
                        <a:pt x="940" y="1639"/>
                      </a:cubicBezTo>
                      <a:cubicBezTo>
                        <a:pt x="1" y="3201"/>
                        <a:pt x="558" y="5351"/>
                        <a:pt x="2129" y="6227"/>
                      </a:cubicBezTo>
                      <a:cubicBezTo>
                        <a:pt x="2608" y="6494"/>
                        <a:pt x="3137" y="6621"/>
                        <a:pt x="3666" y="6621"/>
                      </a:cubicBezTo>
                      <a:cubicBezTo>
                        <a:pt x="4831" y="6621"/>
                        <a:pt x="5991" y="6007"/>
                        <a:pt x="6606" y="4935"/>
                      </a:cubicBezTo>
                      <a:cubicBezTo>
                        <a:pt x="7494" y="3383"/>
                        <a:pt x="6959" y="1319"/>
                        <a:pt x="5437" y="423"/>
                      </a:cubicBezTo>
                      <a:cubicBezTo>
                        <a:pt x="4949" y="136"/>
                        <a:pt x="4404" y="1"/>
                        <a:pt x="385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7" name="Google Shape;6366;p19">
                  <a:extLst>
                    <a:ext uri="{FF2B5EF4-FFF2-40B4-BE49-F238E27FC236}">
                      <a16:creationId xmlns:a16="http://schemas.microsoft.com/office/drawing/2014/main" id="{A95875A4-7528-664B-0258-0D10554F7897}"/>
                    </a:ext>
                  </a:extLst>
                </p:cNvPr>
                <p:cNvSpPr/>
                <p:nvPr/>
              </p:nvSpPr>
              <p:spPr>
                <a:xfrm>
                  <a:off x="2917825" y="2014350"/>
                  <a:ext cx="186350" cy="16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54" h="6596" extrusionOk="0">
                      <a:moveTo>
                        <a:pt x="3810" y="0"/>
                      </a:moveTo>
                      <a:cubicBezTo>
                        <a:pt x="2628" y="0"/>
                        <a:pt x="1458" y="635"/>
                        <a:pt x="862" y="1733"/>
                      </a:cubicBezTo>
                      <a:cubicBezTo>
                        <a:pt x="0" y="3323"/>
                        <a:pt x="581" y="5378"/>
                        <a:pt x="2130" y="6216"/>
                      </a:cubicBezTo>
                      <a:cubicBezTo>
                        <a:pt x="2605" y="6474"/>
                        <a:pt x="3125" y="6595"/>
                        <a:pt x="3642" y="6595"/>
                      </a:cubicBezTo>
                      <a:cubicBezTo>
                        <a:pt x="4825" y="6595"/>
                        <a:pt x="5995" y="5961"/>
                        <a:pt x="6590" y="4862"/>
                      </a:cubicBezTo>
                      <a:cubicBezTo>
                        <a:pt x="7454" y="3272"/>
                        <a:pt x="6872" y="1218"/>
                        <a:pt x="5323" y="379"/>
                      </a:cubicBezTo>
                      <a:cubicBezTo>
                        <a:pt x="4848" y="122"/>
                        <a:pt x="4328" y="0"/>
                        <a:pt x="38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8" name="Google Shape;6367;p19">
                  <a:extLst>
                    <a:ext uri="{FF2B5EF4-FFF2-40B4-BE49-F238E27FC236}">
                      <a16:creationId xmlns:a16="http://schemas.microsoft.com/office/drawing/2014/main" id="{4D219B5E-B614-F5E5-E215-847DB7B9DE06}"/>
                    </a:ext>
                  </a:extLst>
                </p:cNvPr>
                <p:cNvSpPr/>
                <p:nvPr/>
              </p:nvSpPr>
              <p:spPr>
                <a:xfrm>
                  <a:off x="4778625" y="3060475"/>
                  <a:ext cx="186375" cy="16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55" h="6596" extrusionOk="0">
                      <a:moveTo>
                        <a:pt x="3812" y="1"/>
                      </a:moveTo>
                      <a:cubicBezTo>
                        <a:pt x="2634" y="1"/>
                        <a:pt x="1467" y="631"/>
                        <a:pt x="869" y="1725"/>
                      </a:cubicBezTo>
                      <a:cubicBezTo>
                        <a:pt x="1" y="3311"/>
                        <a:pt x="576" y="5367"/>
                        <a:pt x="2123" y="6212"/>
                      </a:cubicBezTo>
                      <a:cubicBezTo>
                        <a:pt x="2599" y="6473"/>
                        <a:pt x="3121" y="6596"/>
                        <a:pt x="3642" y="6596"/>
                      </a:cubicBezTo>
                      <a:cubicBezTo>
                        <a:pt x="4820" y="6596"/>
                        <a:pt x="5987" y="5965"/>
                        <a:pt x="6586" y="4872"/>
                      </a:cubicBezTo>
                      <a:cubicBezTo>
                        <a:pt x="7454" y="3286"/>
                        <a:pt x="6880" y="1230"/>
                        <a:pt x="5332" y="384"/>
                      </a:cubicBezTo>
                      <a:cubicBezTo>
                        <a:pt x="4855" y="124"/>
                        <a:pt x="4332" y="1"/>
                        <a:pt x="38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9" name="Google Shape;6368;p19">
                  <a:extLst>
                    <a:ext uri="{FF2B5EF4-FFF2-40B4-BE49-F238E27FC236}">
                      <a16:creationId xmlns:a16="http://schemas.microsoft.com/office/drawing/2014/main" id="{0D637C53-3BCC-BC53-0F18-AB9C80A048FC}"/>
                    </a:ext>
                  </a:extLst>
                </p:cNvPr>
                <p:cNvSpPr/>
                <p:nvPr/>
              </p:nvSpPr>
              <p:spPr>
                <a:xfrm>
                  <a:off x="4813125" y="2456000"/>
                  <a:ext cx="185425" cy="16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17" h="6554" extrusionOk="0">
                      <a:moveTo>
                        <a:pt x="3765" y="0"/>
                      </a:moveTo>
                      <a:cubicBezTo>
                        <a:pt x="2657" y="0"/>
                        <a:pt x="1570" y="577"/>
                        <a:pt x="943" y="1609"/>
                      </a:cubicBezTo>
                      <a:cubicBezTo>
                        <a:pt x="0" y="3165"/>
                        <a:pt x="492" y="5193"/>
                        <a:pt x="2035" y="6111"/>
                      </a:cubicBezTo>
                      <a:cubicBezTo>
                        <a:pt x="2539" y="6411"/>
                        <a:pt x="3095" y="6553"/>
                        <a:pt x="3646" y="6553"/>
                      </a:cubicBezTo>
                      <a:cubicBezTo>
                        <a:pt x="4773" y="6553"/>
                        <a:pt x="5883" y="5957"/>
                        <a:pt x="6500" y="4895"/>
                      </a:cubicBezTo>
                      <a:cubicBezTo>
                        <a:pt x="7417" y="3317"/>
                        <a:pt x="6891" y="1303"/>
                        <a:pt x="5332" y="416"/>
                      </a:cubicBezTo>
                      <a:cubicBezTo>
                        <a:pt x="4838" y="134"/>
                        <a:pt x="4299" y="0"/>
                        <a:pt x="37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0" name="Google Shape;6369;p19">
                  <a:extLst>
                    <a:ext uri="{FF2B5EF4-FFF2-40B4-BE49-F238E27FC236}">
                      <a16:creationId xmlns:a16="http://schemas.microsoft.com/office/drawing/2014/main" id="{07634191-51FF-1B0F-5882-6BA083CB0883}"/>
                    </a:ext>
                  </a:extLst>
                </p:cNvPr>
                <p:cNvSpPr/>
                <p:nvPr/>
              </p:nvSpPr>
              <p:spPr>
                <a:xfrm>
                  <a:off x="3417475" y="1671425"/>
                  <a:ext cx="185450" cy="1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18" h="6551" extrusionOk="0">
                      <a:moveTo>
                        <a:pt x="3765" y="1"/>
                      </a:moveTo>
                      <a:cubicBezTo>
                        <a:pt x="2636" y="1"/>
                        <a:pt x="1533" y="598"/>
                        <a:pt x="917" y="1658"/>
                      </a:cubicBezTo>
                      <a:cubicBezTo>
                        <a:pt x="1" y="3234"/>
                        <a:pt x="527" y="5249"/>
                        <a:pt x="2084" y="6137"/>
                      </a:cubicBezTo>
                      <a:cubicBezTo>
                        <a:pt x="2578" y="6418"/>
                        <a:pt x="3117" y="6551"/>
                        <a:pt x="3650" y="6551"/>
                      </a:cubicBezTo>
                      <a:cubicBezTo>
                        <a:pt x="4799" y="6551"/>
                        <a:pt x="5924" y="5935"/>
                        <a:pt x="6530" y="4845"/>
                      </a:cubicBezTo>
                      <a:cubicBezTo>
                        <a:pt x="7417" y="3246"/>
                        <a:pt x="6859" y="1241"/>
                        <a:pt x="5285" y="387"/>
                      </a:cubicBezTo>
                      <a:cubicBezTo>
                        <a:pt x="4802" y="125"/>
                        <a:pt x="4281" y="1"/>
                        <a:pt x="37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1" name="Google Shape;6370;p19">
                  <a:extLst>
                    <a:ext uri="{FF2B5EF4-FFF2-40B4-BE49-F238E27FC236}">
                      <a16:creationId xmlns:a16="http://schemas.microsoft.com/office/drawing/2014/main" id="{20CAA9AB-3B83-D5B9-EBE1-1AD98A396957}"/>
                    </a:ext>
                  </a:extLst>
                </p:cNvPr>
                <p:cNvSpPr/>
                <p:nvPr/>
              </p:nvSpPr>
              <p:spPr>
                <a:xfrm>
                  <a:off x="4863250" y="2640575"/>
                  <a:ext cx="184425" cy="16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7" h="6503" extrusionOk="0">
                      <a:moveTo>
                        <a:pt x="3715" y="0"/>
                      </a:moveTo>
                      <a:cubicBezTo>
                        <a:pt x="2600" y="0"/>
                        <a:pt x="1526" y="600"/>
                        <a:pt x="916" y="1675"/>
                      </a:cubicBezTo>
                      <a:cubicBezTo>
                        <a:pt x="1" y="3286"/>
                        <a:pt x="534" y="5232"/>
                        <a:pt x="2130" y="6105"/>
                      </a:cubicBezTo>
                      <a:cubicBezTo>
                        <a:pt x="2622" y="6374"/>
                        <a:pt x="3146" y="6502"/>
                        <a:pt x="3662" y="6502"/>
                      </a:cubicBezTo>
                      <a:cubicBezTo>
                        <a:pt x="4777" y="6502"/>
                        <a:pt x="5850" y="5903"/>
                        <a:pt x="6461" y="4829"/>
                      </a:cubicBezTo>
                      <a:cubicBezTo>
                        <a:pt x="7376" y="3217"/>
                        <a:pt x="6843" y="1270"/>
                        <a:pt x="5247" y="398"/>
                      </a:cubicBezTo>
                      <a:cubicBezTo>
                        <a:pt x="4755" y="129"/>
                        <a:pt x="4231" y="0"/>
                        <a:pt x="371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2" name="Google Shape;6371;p19">
                  <a:extLst>
                    <a:ext uri="{FF2B5EF4-FFF2-40B4-BE49-F238E27FC236}">
                      <a16:creationId xmlns:a16="http://schemas.microsoft.com/office/drawing/2014/main" id="{BFD78F09-6037-6F9B-0EA7-1233E864B57A}"/>
                    </a:ext>
                  </a:extLst>
                </p:cNvPr>
                <p:cNvSpPr/>
                <p:nvPr/>
              </p:nvSpPr>
              <p:spPr>
                <a:xfrm>
                  <a:off x="3414925" y="3854675"/>
                  <a:ext cx="185050" cy="16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02" h="6526" extrusionOk="0">
                      <a:moveTo>
                        <a:pt x="3737" y="0"/>
                      </a:moveTo>
                      <a:cubicBezTo>
                        <a:pt x="2628" y="0"/>
                        <a:pt x="1552" y="587"/>
                        <a:pt x="935" y="1641"/>
                      </a:cubicBezTo>
                      <a:cubicBezTo>
                        <a:pt x="1" y="3239"/>
                        <a:pt x="517" y="5221"/>
                        <a:pt x="2099" y="6111"/>
                      </a:cubicBezTo>
                      <a:cubicBezTo>
                        <a:pt x="2599" y="6392"/>
                        <a:pt x="3137" y="6526"/>
                        <a:pt x="3667" y="6526"/>
                      </a:cubicBezTo>
                      <a:cubicBezTo>
                        <a:pt x="4776" y="6526"/>
                        <a:pt x="5850" y="5939"/>
                        <a:pt x="6467" y="4885"/>
                      </a:cubicBezTo>
                      <a:cubicBezTo>
                        <a:pt x="7401" y="3287"/>
                        <a:pt x="6886" y="1305"/>
                        <a:pt x="5304" y="415"/>
                      </a:cubicBezTo>
                      <a:cubicBezTo>
                        <a:pt x="4805" y="134"/>
                        <a:pt x="4267" y="0"/>
                        <a:pt x="37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Google Shape;6372;p19">
                  <a:extLst>
                    <a:ext uri="{FF2B5EF4-FFF2-40B4-BE49-F238E27FC236}">
                      <a16:creationId xmlns:a16="http://schemas.microsoft.com/office/drawing/2014/main" id="{C98AEA7B-3E82-0AE5-BFAE-13DEAF2284A0}"/>
                    </a:ext>
                  </a:extLst>
                </p:cNvPr>
                <p:cNvSpPr/>
                <p:nvPr/>
              </p:nvSpPr>
              <p:spPr>
                <a:xfrm>
                  <a:off x="2949800" y="3593125"/>
                  <a:ext cx="184925" cy="16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97" h="6527" extrusionOk="0">
                      <a:moveTo>
                        <a:pt x="3736" y="1"/>
                      </a:moveTo>
                      <a:cubicBezTo>
                        <a:pt x="2644" y="1"/>
                        <a:pt x="1583" y="568"/>
                        <a:pt x="960" y="1596"/>
                      </a:cubicBezTo>
                      <a:cubicBezTo>
                        <a:pt x="0" y="3179"/>
                        <a:pt x="484" y="5170"/>
                        <a:pt x="2050" y="6085"/>
                      </a:cubicBezTo>
                      <a:cubicBezTo>
                        <a:pt x="2561" y="6384"/>
                        <a:pt x="3115" y="6526"/>
                        <a:pt x="3662" y="6526"/>
                      </a:cubicBezTo>
                      <a:cubicBezTo>
                        <a:pt x="4753" y="6526"/>
                        <a:pt x="5814" y="5959"/>
                        <a:pt x="6437" y="4931"/>
                      </a:cubicBezTo>
                      <a:cubicBezTo>
                        <a:pt x="7396" y="3349"/>
                        <a:pt x="6913" y="1358"/>
                        <a:pt x="5347" y="441"/>
                      </a:cubicBezTo>
                      <a:cubicBezTo>
                        <a:pt x="4836" y="143"/>
                        <a:pt x="4282" y="1"/>
                        <a:pt x="37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Google Shape;6373;p19">
                  <a:extLst>
                    <a:ext uri="{FF2B5EF4-FFF2-40B4-BE49-F238E27FC236}">
                      <a16:creationId xmlns:a16="http://schemas.microsoft.com/office/drawing/2014/main" id="{D058C6EF-A9B8-128C-2AE0-721CE2A769DF}"/>
                    </a:ext>
                  </a:extLst>
                </p:cNvPr>
                <p:cNvSpPr/>
                <p:nvPr/>
              </p:nvSpPr>
              <p:spPr>
                <a:xfrm>
                  <a:off x="3601025" y="1618875"/>
                  <a:ext cx="184275" cy="16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1" h="6501" extrusionOk="0">
                      <a:moveTo>
                        <a:pt x="3710" y="0"/>
                      </a:moveTo>
                      <a:cubicBezTo>
                        <a:pt x="2616" y="0"/>
                        <a:pt x="1560" y="576"/>
                        <a:pt x="945" y="1617"/>
                      </a:cubicBezTo>
                      <a:cubicBezTo>
                        <a:pt x="0" y="3216"/>
                        <a:pt x="495" y="5173"/>
                        <a:pt x="2072" y="6073"/>
                      </a:cubicBezTo>
                      <a:cubicBezTo>
                        <a:pt x="2579" y="6362"/>
                        <a:pt x="3124" y="6501"/>
                        <a:pt x="3661" y="6501"/>
                      </a:cubicBezTo>
                      <a:cubicBezTo>
                        <a:pt x="4755" y="6501"/>
                        <a:pt x="5811" y="5925"/>
                        <a:pt x="6426" y="4884"/>
                      </a:cubicBezTo>
                      <a:cubicBezTo>
                        <a:pt x="7371" y="3285"/>
                        <a:pt x="6876" y="1328"/>
                        <a:pt x="5299" y="428"/>
                      </a:cubicBezTo>
                      <a:cubicBezTo>
                        <a:pt x="4792" y="138"/>
                        <a:pt x="4247" y="0"/>
                        <a:pt x="37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Google Shape;6374;p19">
                  <a:extLst>
                    <a:ext uri="{FF2B5EF4-FFF2-40B4-BE49-F238E27FC236}">
                      <a16:creationId xmlns:a16="http://schemas.microsoft.com/office/drawing/2014/main" id="{B2BE974D-1AC1-2C60-D0A2-AFC7BB980FF3}"/>
                    </a:ext>
                  </a:extLst>
                </p:cNvPr>
                <p:cNvSpPr/>
                <p:nvPr/>
              </p:nvSpPr>
              <p:spPr>
                <a:xfrm>
                  <a:off x="4197825" y="3826825"/>
                  <a:ext cx="182225" cy="16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89" h="6452" extrusionOk="0">
                      <a:moveTo>
                        <a:pt x="3659" y="1"/>
                      </a:moveTo>
                      <a:cubicBezTo>
                        <a:pt x="2580" y="1"/>
                        <a:pt x="1544" y="564"/>
                        <a:pt x="935" y="1593"/>
                      </a:cubicBezTo>
                      <a:cubicBezTo>
                        <a:pt x="0" y="3171"/>
                        <a:pt x="456" y="5083"/>
                        <a:pt x="1982" y="5990"/>
                      </a:cubicBezTo>
                      <a:cubicBezTo>
                        <a:pt x="2508" y="6302"/>
                        <a:pt x="3075" y="6452"/>
                        <a:pt x="3630" y="6452"/>
                      </a:cubicBezTo>
                      <a:cubicBezTo>
                        <a:pt x="4709" y="6452"/>
                        <a:pt x="5744" y="5888"/>
                        <a:pt x="6354" y="4859"/>
                      </a:cubicBezTo>
                      <a:cubicBezTo>
                        <a:pt x="7289" y="3283"/>
                        <a:pt x="6833" y="1369"/>
                        <a:pt x="5307" y="462"/>
                      </a:cubicBezTo>
                      <a:cubicBezTo>
                        <a:pt x="4781" y="150"/>
                        <a:pt x="4214" y="1"/>
                        <a:pt x="365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6" name="Google Shape;6375;p19">
                  <a:extLst>
                    <a:ext uri="{FF2B5EF4-FFF2-40B4-BE49-F238E27FC236}">
                      <a16:creationId xmlns:a16="http://schemas.microsoft.com/office/drawing/2014/main" id="{3228B482-25EC-7D4F-EC35-9189698381D7}"/>
                    </a:ext>
                  </a:extLst>
                </p:cNvPr>
                <p:cNvSpPr/>
                <p:nvPr/>
              </p:nvSpPr>
              <p:spPr>
                <a:xfrm>
                  <a:off x="4014550" y="3879675"/>
                  <a:ext cx="182825" cy="16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13" h="6478" extrusionOk="0">
                      <a:moveTo>
                        <a:pt x="3675" y="1"/>
                      </a:moveTo>
                      <a:cubicBezTo>
                        <a:pt x="2572" y="1"/>
                        <a:pt x="1514" y="590"/>
                        <a:pt x="902" y="1661"/>
                      </a:cubicBezTo>
                      <a:cubicBezTo>
                        <a:pt x="0" y="3244"/>
                        <a:pt x="486" y="5142"/>
                        <a:pt x="2025" y="6035"/>
                      </a:cubicBezTo>
                      <a:cubicBezTo>
                        <a:pt x="2541" y="6335"/>
                        <a:pt x="3096" y="6478"/>
                        <a:pt x="3640" y="6478"/>
                      </a:cubicBezTo>
                      <a:cubicBezTo>
                        <a:pt x="4727" y="6478"/>
                        <a:pt x="5771" y="5906"/>
                        <a:pt x="6384" y="4867"/>
                      </a:cubicBezTo>
                      <a:cubicBezTo>
                        <a:pt x="7312" y="3294"/>
                        <a:pt x="6857" y="1385"/>
                        <a:pt x="5337" y="472"/>
                      </a:cubicBezTo>
                      <a:cubicBezTo>
                        <a:pt x="4807" y="153"/>
                        <a:pt x="4235" y="1"/>
                        <a:pt x="367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Google Shape;6376;p19">
                  <a:extLst>
                    <a:ext uri="{FF2B5EF4-FFF2-40B4-BE49-F238E27FC236}">
                      <a16:creationId xmlns:a16="http://schemas.microsoft.com/office/drawing/2014/main" id="{562C3947-73D6-D728-DC13-A71B4670B3E9}"/>
                    </a:ext>
                  </a:extLst>
                </p:cNvPr>
                <p:cNvSpPr/>
                <p:nvPr/>
              </p:nvSpPr>
              <p:spPr>
                <a:xfrm>
                  <a:off x="3235525" y="1725225"/>
                  <a:ext cx="183900" cy="16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56" h="6502" extrusionOk="0">
                      <a:moveTo>
                        <a:pt x="3695" y="0"/>
                      </a:moveTo>
                      <a:cubicBezTo>
                        <a:pt x="2553" y="0"/>
                        <a:pt x="1456" y="629"/>
                        <a:pt x="855" y="1750"/>
                      </a:cubicBezTo>
                      <a:cubicBezTo>
                        <a:pt x="1" y="3337"/>
                        <a:pt x="537" y="5229"/>
                        <a:pt x="2087" y="6091"/>
                      </a:cubicBezTo>
                      <a:cubicBezTo>
                        <a:pt x="2586" y="6369"/>
                        <a:pt x="3119" y="6501"/>
                        <a:pt x="3644" y="6501"/>
                      </a:cubicBezTo>
                      <a:cubicBezTo>
                        <a:pt x="4750" y="6501"/>
                        <a:pt x="5816" y="5912"/>
                        <a:pt x="6428" y="4850"/>
                      </a:cubicBezTo>
                      <a:cubicBezTo>
                        <a:pt x="7355" y="3246"/>
                        <a:pt x="6838" y="1295"/>
                        <a:pt x="5251" y="410"/>
                      </a:cubicBezTo>
                      <a:cubicBezTo>
                        <a:pt x="4752" y="132"/>
                        <a:pt x="4219" y="0"/>
                        <a:pt x="369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Google Shape;6377;p19">
                  <a:extLst>
                    <a:ext uri="{FF2B5EF4-FFF2-40B4-BE49-F238E27FC236}">
                      <a16:creationId xmlns:a16="http://schemas.microsoft.com/office/drawing/2014/main" id="{BBC72A76-F05F-28D0-DF57-86F60D04334E}"/>
                    </a:ext>
                  </a:extLst>
                </p:cNvPr>
                <p:cNvSpPr/>
                <p:nvPr/>
              </p:nvSpPr>
              <p:spPr>
                <a:xfrm>
                  <a:off x="2618975" y="3095100"/>
                  <a:ext cx="182675" cy="161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07" h="6477" extrusionOk="0">
                      <a:moveTo>
                        <a:pt x="3668" y="0"/>
                      </a:moveTo>
                      <a:cubicBezTo>
                        <a:pt x="2580" y="0"/>
                        <a:pt x="1535" y="574"/>
                        <a:pt x="921" y="1622"/>
                      </a:cubicBezTo>
                      <a:cubicBezTo>
                        <a:pt x="0" y="3198"/>
                        <a:pt x="463" y="5105"/>
                        <a:pt x="1987" y="6014"/>
                      </a:cubicBezTo>
                      <a:cubicBezTo>
                        <a:pt x="2513" y="6327"/>
                        <a:pt x="3080" y="6477"/>
                        <a:pt x="3637" y="6477"/>
                      </a:cubicBezTo>
                      <a:cubicBezTo>
                        <a:pt x="4711" y="6477"/>
                        <a:pt x="5744" y="5920"/>
                        <a:pt x="6360" y="4903"/>
                      </a:cubicBezTo>
                      <a:cubicBezTo>
                        <a:pt x="7307" y="3336"/>
                        <a:pt x="6878" y="1422"/>
                        <a:pt x="5370" y="494"/>
                      </a:cubicBezTo>
                      <a:cubicBezTo>
                        <a:pt x="4829" y="160"/>
                        <a:pt x="4242" y="0"/>
                        <a:pt x="36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Google Shape;6378;p19">
                  <a:extLst>
                    <a:ext uri="{FF2B5EF4-FFF2-40B4-BE49-F238E27FC236}">
                      <a16:creationId xmlns:a16="http://schemas.microsoft.com/office/drawing/2014/main" id="{41368BE3-17DD-84CC-4389-B8FC9C69DDB6}"/>
                    </a:ext>
                  </a:extLst>
                </p:cNvPr>
                <p:cNvSpPr/>
                <p:nvPr/>
              </p:nvSpPr>
              <p:spPr>
                <a:xfrm>
                  <a:off x="4764000" y="2272700"/>
                  <a:ext cx="184350" cy="16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4" h="6502" extrusionOk="0">
                      <a:moveTo>
                        <a:pt x="3712" y="0"/>
                      </a:moveTo>
                      <a:cubicBezTo>
                        <a:pt x="2611" y="0"/>
                        <a:pt x="1549" y="584"/>
                        <a:pt x="935" y="1637"/>
                      </a:cubicBezTo>
                      <a:cubicBezTo>
                        <a:pt x="1" y="3240"/>
                        <a:pt x="509" y="5194"/>
                        <a:pt x="2092" y="6084"/>
                      </a:cubicBezTo>
                      <a:cubicBezTo>
                        <a:pt x="2594" y="6366"/>
                        <a:pt x="3132" y="6501"/>
                        <a:pt x="3661" y="6501"/>
                      </a:cubicBezTo>
                      <a:cubicBezTo>
                        <a:pt x="4762" y="6501"/>
                        <a:pt x="5825" y="5917"/>
                        <a:pt x="6439" y="4864"/>
                      </a:cubicBezTo>
                      <a:cubicBezTo>
                        <a:pt x="7373" y="3262"/>
                        <a:pt x="6865" y="1308"/>
                        <a:pt x="5282" y="418"/>
                      </a:cubicBezTo>
                      <a:cubicBezTo>
                        <a:pt x="4780" y="135"/>
                        <a:pt x="4242" y="0"/>
                        <a:pt x="37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Google Shape;6379;p19">
                  <a:extLst>
                    <a:ext uri="{FF2B5EF4-FFF2-40B4-BE49-F238E27FC236}">
                      <a16:creationId xmlns:a16="http://schemas.microsoft.com/office/drawing/2014/main" id="{9E553CD3-E25A-E61F-8B30-54391FC1B51A}"/>
                    </a:ext>
                  </a:extLst>
                </p:cNvPr>
                <p:cNvSpPr/>
                <p:nvPr/>
              </p:nvSpPr>
              <p:spPr>
                <a:xfrm>
                  <a:off x="4715775" y="2089925"/>
                  <a:ext cx="181075" cy="16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43" h="6410" extrusionOk="0">
                      <a:moveTo>
                        <a:pt x="3654" y="1"/>
                      </a:moveTo>
                      <a:cubicBezTo>
                        <a:pt x="2551" y="1"/>
                        <a:pt x="1491" y="595"/>
                        <a:pt x="890" y="1665"/>
                      </a:cubicBezTo>
                      <a:cubicBezTo>
                        <a:pt x="1" y="3249"/>
                        <a:pt x="523" y="5147"/>
                        <a:pt x="2086" y="6011"/>
                      </a:cubicBezTo>
                      <a:cubicBezTo>
                        <a:pt x="2574" y="6281"/>
                        <a:pt x="3094" y="6409"/>
                        <a:pt x="3605" y="6409"/>
                      </a:cubicBezTo>
                      <a:cubicBezTo>
                        <a:pt x="4724" y="6409"/>
                        <a:pt x="5799" y="5793"/>
                        <a:pt x="6398" y="4693"/>
                      </a:cubicBezTo>
                      <a:cubicBezTo>
                        <a:pt x="7242" y="3145"/>
                        <a:pt x="6729" y="1285"/>
                        <a:pt x="5223" y="424"/>
                      </a:cubicBezTo>
                      <a:cubicBezTo>
                        <a:pt x="4721" y="138"/>
                        <a:pt x="4182" y="1"/>
                        <a:pt x="365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Google Shape;6380;p19">
                  <a:extLst>
                    <a:ext uri="{FF2B5EF4-FFF2-40B4-BE49-F238E27FC236}">
                      <a16:creationId xmlns:a16="http://schemas.microsoft.com/office/drawing/2014/main" id="{FCA8EE5F-518A-9D02-B059-2A3A99F6B3FB}"/>
                    </a:ext>
                  </a:extLst>
                </p:cNvPr>
                <p:cNvSpPr/>
                <p:nvPr/>
              </p:nvSpPr>
              <p:spPr>
                <a:xfrm>
                  <a:off x="2569800" y="2911725"/>
                  <a:ext cx="181825" cy="16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73" h="6431" extrusionOk="0">
                      <a:moveTo>
                        <a:pt x="3655" y="0"/>
                      </a:moveTo>
                      <a:cubicBezTo>
                        <a:pt x="2557" y="0"/>
                        <a:pt x="1504" y="589"/>
                        <a:pt x="899" y="1653"/>
                      </a:cubicBezTo>
                      <a:cubicBezTo>
                        <a:pt x="0" y="3234"/>
                        <a:pt x="498" y="5128"/>
                        <a:pt x="2044" y="6007"/>
                      </a:cubicBezTo>
                      <a:cubicBezTo>
                        <a:pt x="2548" y="6294"/>
                        <a:pt x="3087" y="6431"/>
                        <a:pt x="3617" y="6431"/>
                      </a:cubicBezTo>
                      <a:cubicBezTo>
                        <a:pt x="4715" y="6431"/>
                        <a:pt x="5769" y="5841"/>
                        <a:pt x="6375" y="4778"/>
                      </a:cubicBezTo>
                      <a:cubicBezTo>
                        <a:pt x="7272" y="3197"/>
                        <a:pt x="6774" y="1304"/>
                        <a:pt x="5229" y="424"/>
                      </a:cubicBezTo>
                      <a:cubicBezTo>
                        <a:pt x="4724" y="137"/>
                        <a:pt x="4185" y="0"/>
                        <a:pt x="36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2" name="Google Shape;6381;p19">
                  <a:extLst>
                    <a:ext uri="{FF2B5EF4-FFF2-40B4-BE49-F238E27FC236}">
                      <a16:creationId xmlns:a16="http://schemas.microsoft.com/office/drawing/2014/main" id="{7F06EF1F-B47A-8FE2-EC3F-FC7524945353}"/>
                    </a:ext>
                  </a:extLst>
                </p:cNvPr>
                <p:cNvSpPr/>
                <p:nvPr/>
              </p:nvSpPr>
              <p:spPr>
                <a:xfrm>
                  <a:off x="3785400" y="1566850"/>
                  <a:ext cx="181025" cy="16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41" h="6410" extrusionOk="0">
                      <a:moveTo>
                        <a:pt x="3650" y="1"/>
                      </a:moveTo>
                      <a:cubicBezTo>
                        <a:pt x="2551" y="1"/>
                        <a:pt x="1495" y="592"/>
                        <a:pt x="893" y="1657"/>
                      </a:cubicBezTo>
                      <a:cubicBezTo>
                        <a:pt x="0" y="3238"/>
                        <a:pt x="518" y="5141"/>
                        <a:pt x="2077" y="6007"/>
                      </a:cubicBezTo>
                      <a:cubicBezTo>
                        <a:pt x="2567" y="6279"/>
                        <a:pt x="3091" y="6409"/>
                        <a:pt x="3605" y="6409"/>
                      </a:cubicBezTo>
                      <a:cubicBezTo>
                        <a:pt x="4720" y="6409"/>
                        <a:pt x="5792" y="5797"/>
                        <a:pt x="6391" y="4701"/>
                      </a:cubicBezTo>
                      <a:cubicBezTo>
                        <a:pt x="7240" y="3153"/>
                        <a:pt x="6733" y="1292"/>
                        <a:pt x="5230" y="430"/>
                      </a:cubicBezTo>
                      <a:cubicBezTo>
                        <a:pt x="4724" y="139"/>
                        <a:pt x="4182" y="1"/>
                        <a:pt x="365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3" name="Google Shape;6382;p19">
                  <a:extLst>
                    <a:ext uri="{FF2B5EF4-FFF2-40B4-BE49-F238E27FC236}">
                      <a16:creationId xmlns:a16="http://schemas.microsoft.com/office/drawing/2014/main" id="{3E19AB34-8567-4B5A-3663-598248519F93}"/>
                    </a:ext>
                  </a:extLst>
                </p:cNvPr>
                <p:cNvSpPr/>
                <p:nvPr/>
              </p:nvSpPr>
              <p:spPr>
                <a:xfrm>
                  <a:off x="3832025" y="3933400"/>
                  <a:ext cx="182000" cy="16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80" h="6435" extrusionOk="0">
                      <a:moveTo>
                        <a:pt x="3660" y="0"/>
                      </a:moveTo>
                      <a:cubicBezTo>
                        <a:pt x="2547" y="0"/>
                        <a:pt x="1479" y="609"/>
                        <a:pt x="876" y="1700"/>
                      </a:cubicBezTo>
                      <a:cubicBezTo>
                        <a:pt x="1" y="3287"/>
                        <a:pt x="529" y="5171"/>
                        <a:pt x="2092" y="6034"/>
                      </a:cubicBezTo>
                      <a:cubicBezTo>
                        <a:pt x="2583" y="6305"/>
                        <a:pt x="3106" y="6434"/>
                        <a:pt x="3619" y="6434"/>
                      </a:cubicBezTo>
                      <a:cubicBezTo>
                        <a:pt x="4733" y="6434"/>
                        <a:pt x="5800" y="5826"/>
                        <a:pt x="6402" y="4734"/>
                      </a:cubicBezTo>
                      <a:cubicBezTo>
                        <a:pt x="7279" y="3147"/>
                        <a:pt x="6751" y="1264"/>
                        <a:pt x="5187" y="401"/>
                      </a:cubicBezTo>
                      <a:cubicBezTo>
                        <a:pt x="4696" y="129"/>
                        <a:pt x="4173" y="0"/>
                        <a:pt x="36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4" name="Google Shape;6383;p19">
                  <a:extLst>
                    <a:ext uri="{FF2B5EF4-FFF2-40B4-BE49-F238E27FC236}">
                      <a16:creationId xmlns:a16="http://schemas.microsoft.com/office/drawing/2014/main" id="{2D7A1A75-BD67-FF4C-5C14-E704B88A3189}"/>
                    </a:ext>
                  </a:extLst>
                </p:cNvPr>
                <p:cNvSpPr/>
                <p:nvPr/>
              </p:nvSpPr>
              <p:spPr>
                <a:xfrm>
                  <a:off x="2669075" y="3279600"/>
                  <a:ext cx="181875" cy="16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75" h="6432" extrusionOk="0">
                      <a:moveTo>
                        <a:pt x="3655" y="1"/>
                      </a:moveTo>
                      <a:cubicBezTo>
                        <a:pt x="2559" y="1"/>
                        <a:pt x="1507" y="588"/>
                        <a:pt x="902" y="1649"/>
                      </a:cubicBezTo>
                      <a:cubicBezTo>
                        <a:pt x="1" y="3230"/>
                        <a:pt x="496" y="5123"/>
                        <a:pt x="2040" y="6005"/>
                      </a:cubicBezTo>
                      <a:cubicBezTo>
                        <a:pt x="2546" y="6293"/>
                        <a:pt x="3088" y="6431"/>
                        <a:pt x="3619" y="6431"/>
                      </a:cubicBezTo>
                      <a:cubicBezTo>
                        <a:pt x="4715" y="6431"/>
                        <a:pt x="5768" y="5844"/>
                        <a:pt x="6372" y="4783"/>
                      </a:cubicBezTo>
                      <a:cubicBezTo>
                        <a:pt x="7274" y="3203"/>
                        <a:pt x="6779" y="1308"/>
                        <a:pt x="5235" y="427"/>
                      </a:cubicBezTo>
                      <a:cubicBezTo>
                        <a:pt x="4728" y="138"/>
                        <a:pt x="4186" y="1"/>
                        <a:pt x="365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5" name="Google Shape;6384;p19">
                  <a:extLst>
                    <a:ext uri="{FF2B5EF4-FFF2-40B4-BE49-F238E27FC236}">
                      <a16:creationId xmlns:a16="http://schemas.microsoft.com/office/drawing/2014/main" id="{A8F022B6-41FB-49B5-5570-B09EBE182FB8}"/>
                    </a:ext>
                  </a:extLst>
                </p:cNvPr>
                <p:cNvSpPr/>
                <p:nvPr/>
              </p:nvSpPr>
              <p:spPr>
                <a:xfrm>
                  <a:off x="4434375" y="1775500"/>
                  <a:ext cx="180275" cy="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11" h="6385" extrusionOk="0">
                      <a:moveTo>
                        <a:pt x="3626" y="1"/>
                      </a:moveTo>
                      <a:cubicBezTo>
                        <a:pt x="2519" y="1"/>
                        <a:pt x="1452" y="599"/>
                        <a:pt x="855" y="1672"/>
                      </a:cubicBezTo>
                      <a:cubicBezTo>
                        <a:pt x="0" y="3209"/>
                        <a:pt x="489" y="5081"/>
                        <a:pt x="1973" y="5946"/>
                      </a:cubicBezTo>
                      <a:cubicBezTo>
                        <a:pt x="2482" y="6243"/>
                        <a:pt x="3031" y="6385"/>
                        <a:pt x="3571" y="6385"/>
                      </a:cubicBezTo>
                      <a:cubicBezTo>
                        <a:pt x="4660" y="6385"/>
                        <a:pt x="5710" y="5806"/>
                        <a:pt x="6310" y="4762"/>
                      </a:cubicBezTo>
                      <a:cubicBezTo>
                        <a:pt x="7211" y="3193"/>
                        <a:pt x="6709" y="1283"/>
                        <a:pt x="5170" y="412"/>
                      </a:cubicBezTo>
                      <a:cubicBezTo>
                        <a:pt x="4676" y="133"/>
                        <a:pt x="4147" y="1"/>
                        <a:pt x="36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6" name="Google Shape;6385;p19">
                  <a:extLst>
                    <a:ext uri="{FF2B5EF4-FFF2-40B4-BE49-F238E27FC236}">
                      <a16:creationId xmlns:a16="http://schemas.microsoft.com/office/drawing/2014/main" id="{A3B2D70D-5FB7-0F75-7D75-6C33D8E8FB58}"/>
                    </a:ext>
                  </a:extLst>
                </p:cNvPr>
                <p:cNvSpPr/>
                <p:nvPr/>
              </p:nvSpPr>
              <p:spPr>
                <a:xfrm>
                  <a:off x="3053950" y="1779850"/>
                  <a:ext cx="180275" cy="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11" h="6385" extrusionOk="0">
                      <a:moveTo>
                        <a:pt x="3638" y="1"/>
                      </a:moveTo>
                      <a:cubicBezTo>
                        <a:pt x="2549" y="1"/>
                        <a:pt x="1500" y="579"/>
                        <a:pt x="901" y="1623"/>
                      </a:cubicBezTo>
                      <a:cubicBezTo>
                        <a:pt x="0" y="3193"/>
                        <a:pt x="500" y="5103"/>
                        <a:pt x="2040" y="5974"/>
                      </a:cubicBezTo>
                      <a:cubicBezTo>
                        <a:pt x="2532" y="6252"/>
                        <a:pt x="3062" y="6385"/>
                        <a:pt x="3583" y="6385"/>
                      </a:cubicBezTo>
                      <a:cubicBezTo>
                        <a:pt x="4690" y="6385"/>
                        <a:pt x="5758" y="5785"/>
                        <a:pt x="6354" y="4712"/>
                      </a:cubicBezTo>
                      <a:cubicBezTo>
                        <a:pt x="7210" y="3177"/>
                        <a:pt x="6720" y="1305"/>
                        <a:pt x="5236" y="440"/>
                      </a:cubicBezTo>
                      <a:cubicBezTo>
                        <a:pt x="4727" y="143"/>
                        <a:pt x="4177" y="1"/>
                        <a:pt x="363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7" name="Google Shape;6386;p19">
                  <a:extLst>
                    <a:ext uri="{FF2B5EF4-FFF2-40B4-BE49-F238E27FC236}">
                      <a16:creationId xmlns:a16="http://schemas.microsoft.com/office/drawing/2014/main" id="{BC6F108B-5AF3-6B9F-D45F-52913AD60C15}"/>
                    </a:ext>
                  </a:extLst>
                </p:cNvPr>
                <p:cNvSpPr/>
                <p:nvPr/>
              </p:nvSpPr>
              <p:spPr>
                <a:xfrm>
                  <a:off x="4914750" y="2825975"/>
                  <a:ext cx="180800" cy="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2" h="6385" extrusionOk="0">
                      <a:moveTo>
                        <a:pt x="3647" y="1"/>
                      </a:moveTo>
                      <a:cubicBezTo>
                        <a:pt x="2558" y="1"/>
                        <a:pt x="1503" y="580"/>
                        <a:pt x="906" y="1617"/>
                      </a:cubicBezTo>
                      <a:cubicBezTo>
                        <a:pt x="1" y="3186"/>
                        <a:pt x="496" y="5096"/>
                        <a:pt x="2034" y="5970"/>
                      </a:cubicBezTo>
                      <a:cubicBezTo>
                        <a:pt x="2529" y="6251"/>
                        <a:pt x="3061" y="6385"/>
                        <a:pt x="3584" y="6385"/>
                      </a:cubicBezTo>
                      <a:cubicBezTo>
                        <a:pt x="4688" y="6385"/>
                        <a:pt x="5754" y="5789"/>
                        <a:pt x="6352" y="4720"/>
                      </a:cubicBezTo>
                      <a:cubicBezTo>
                        <a:pt x="7232" y="3144"/>
                        <a:pt x="6703" y="1244"/>
                        <a:pt x="5147" y="389"/>
                      </a:cubicBezTo>
                      <a:cubicBezTo>
                        <a:pt x="4668" y="126"/>
                        <a:pt x="4154" y="1"/>
                        <a:pt x="364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8" name="Google Shape;6387;p19">
                  <a:extLst>
                    <a:ext uri="{FF2B5EF4-FFF2-40B4-BE49-F238E27FC236}">
                      <a16:creationId xmlns:a16="http://schemas.microsoft.com/office/drawing/2014/main" id="{E86218D4-D543-6CAE-0250-E8C7317CB84C}"/>
                    </a:ext>
                  </a:extLst>
                </p:cNvPr>
                <p:cNvSpPr/>
                <p:nvPr/>
              </p:nvSpPr>
              <p:spPr>
                <a:xfrm>
                  <a:off x="4201350" y="1644725"/>
                  <a:ext cx="180700" cy="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8" h="6385" extrusionOk="0">
                      <a:moveTo>
                        <a:pt x="3644" y="1"/>
                      </a:moveTo>
                      <a:cubicBezTo>
                        <a:pt x="2561" y="1"/>
                        <a:pt x="1513" y="572"/>
                        <a:pt x="914" y="1597"/>
                      </a:cubicBezTo>
                      <a:cubicBezTo>
                        <a:pt x="1" y="3163"/>
                        <a:pt x="481" y="5077"/>
                        <a:pt x="2011" y="5957"/>
                      </a:cubicBezTo>
                      <a:cubicBezTo>
                        <a:pt x="2513" y="6247"/>
                        <a:pt x="3054" y="6385"/>
                        <a:pt x="3586" y="6385"/>
                      </a:cubicBezTo>
                      <a:cubicBezTo>
                        <a:pt x="4683" y="6385"/>
                        <a:pt x="5740" y="5797"/>
                        <a:pt x="6339" y="4740"/>
                      </a:cubicBezTo>
                      <a:cubicBezTo>
                        <a:pt x="7227" y="3172"/>
                        <a:pt x="6713" y="1262"/>
                        <a:pt x="5166" y="400"/>
                      </a:cubicBezTo>
                      <a:cubicBezTo>
                        <a:pt x="4681" y="130"/>
                        <a:pt x="4158" y="1"/>
                        <a:pt x="364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9" name="Google Shape;6388;p19">
                  <a:extLst>
                    <a:ext uri="{FF2B5EF4-FFF2-40B4-BE49-F238E27FC236}">
                      <a16:creationId xmlns:a16="http://schemas.microsoft.com/office/drawing/2014/main" id="{114230B8-2503-EA87-EE2D-44BBB78C2EBE}"/>
                    </a:ext>
                  </a:extLst>
                </p:cNvPr>
                <p:cNvSpPr/>
                <p:nvPr/>
              </p:nvSpPr>
              <p:spPr>
                <a:xfrm>
                  <a:off x="2738125" y="2070750"/>
                  <a:ext cx="179350" cy="15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74" h="6339" extrusionOk="0">
                      <a:moveTo>
                        <a:pt x="3640" y="0"/>
                      </a:moveTo>
                      <a:cubicBezTo>
                        <a:pt x="2564" y="0"/>
                        <a:pt x="1514" y="560"/>
                        <a:pt x="920" y="1566"/>
                      </a:cubicBezTo>
                      <a:cubicBezTo>
                        <a:pt x="0" y="3119"/>
                        <a:pt x="500" y="5076"/>
                        <a:pt x="2037" y="5941"/>
                      </a:cubicBezTo>
                      <a:cubicBezTo>
                        <a:pt x="2516" y="6210"/>
                        <a:pt x="3036" y="6339"/>
                        <a:pt x="3549" y="6339"/>
                      </a:cubicBezTo>
                      <a:cubicBezTo>
                        <a:pt x="4643" y="6339"/>
                        <a:pt x="5710" y="5757"/>
                        <a:pt x="6301" y="4723"/>
                      </a:cubicBezTo>
                      <a:cubicBezTo>
                        <a:pt x="7174" y="3200"/>
                        <a:pt x="6686" y="1289"/>
                        <a:pt x="5205" y="425"/>
                      </a:cubicBezTo>
                      <a:cubicBezTo>
                        <a:pt x="4711" y="137"/>
                        <a:pt x="4172" y="0"/>
                        <a:pt x="36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0" name="Google Shape;6389;p19">
                  <a:extLst>
                    <a:ext uri="{FF2B5EF4-FFF2-40B4-BE49-F238E27FC236}">
                      <a16:creationId xmlns:a16="http://schemas.microsoft.com/office/drawing/2014/main" id="{3739493D-1852-5C4D-6FF9-0A71F6A3FD20}"/>
                    </a:ext>
                  </a:extLst>
                </p:cNvPr>
                <p:cNvSpPr/>
                <p:nvPr/>
              </p:nvSpPr>
              <p:spPr>
                <a:xfrm>
                  <a:off x="4832050" y="3247650"/>
                  <a:ext cx="178875" cy="15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5" h="6338" extrusionOk="0">
                      <a:moveTo>
                        <a:pt x="3621" y="1"/>
                      </a:moveTo>
                      <a:cubicBezTo>
                        <a:pt x="2537" y="1"/>
                        <a:pt x="1479" y="570"/>
                        <a:pt x="886" y="1587"/>
                      </a:cubicBezTo>
                      <a:cubicBezTo>
                        <a:pt x="1" y="3108"/>
                        <a:pt x="469" y="5025"/>
                        <a:pt x="1941" y="5897"/>
                      </a:cubicBezTo>
                      <a:cubicBezTo>
                        <a:pt x="2443" y="6196"/>
                        <a:pt x="2991" y="6337"/>
                        <a:pt x="3532" y="6337"/>
                      </a:cubicBezTo>
                      <a:cubicBezTo>
                        <a:pt x="4632" y="6337"/>
                        <a:pt x="5702" y="5750"/>
                        <a:pt x="6294" y="4701"/>
                      </a:cubicBezTo>
                      <a:cubicBezTo>
                        <a:pt x="7155" y="3173"/>
                        <a:pt x="6652" y="1267"/>
                        <a:pt x="5163" y="413"/>
                      </a:cubicBezTo>
                      <a:cubicBezTo>
                        <a:pt x="4675" y="133"/>
                        <a:pt x="4145" y="1"/>
                        <a:pt x="36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1" name="Google Shape;6390;p19">
                  <a:extLst>
                    <a:ext uri="{FF2B5EF4-FFF2-40B4-BE49-F238E27FC236}">
                      <a16:creationId xmlns:a16="http://schemas.microsoft.com/office/drawing/2014/main" id="{95C96634-D7F5-75E1-CB17-CAB3317FEA46}"/>
                    </a:ext>
                  </a:extLst>
                </p:cNvPr>
                <p:cNvSpPr/>
                <p:nvPr/>
              </p:nvSpPr>
              <p:spPr>
                <a:xfrm>
                  <a:off x="4698225" y="3484775"/>
                  <a:ext cx="179350" cy="15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74" h="6340" extrusionOk="0">
                      <a:moveTo>
                        <a:pt x="3642" y="1"/>
                      </a:moveTo>
                      <a:cubicBezTo>
                        <a:pt x="2560" y="1"/>
                        <a:pt x="1505" y="567"/>
                        <a:pt x="911" y="1582"/>
                      </a:cubicBezTo>
                      <a:cubicBezTo>
                        <a:pt x="0" y="3138"/>
                        <a:pt x="510" y="5092"/>
                        <a:pt x="2053" y="5950"/>
                      </a:cubicBezTo>
                      <a:cubicBezTo>
                        <a:pt x="2528" y="6214"/>
                        <a:pt x="3042" y="6339"/>
                        <a:pt x="3550" y="6339"/>
                      </a:cubicBezTo>
                      <a:cubicBezTo>
                        <a:pt x="4648" y="6339"/>
                        <a:pt x="5719" y="5751"/>
                        <a:pt x="6310" y="4707"/>
                      </a:cubicBezTo>
                      <a:cubicBezTo>
                        <a:pt x="7174" y="3181"/>
                        <a:pt x="6677" y="1272"/>
                        <a:pt x="5189" y="416"/>
                      </a:cubicBezTo>
                      <a:cubicBezTo>
                        <a:pt x="4700" y="135"/>
                        <a:pt x="4168" y="1"/>
                        <a:pt x="36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2" name="Google Shape;6391;p19">
                  <a:extLst>
                    <a:ext uri="{FF2B5EF4-FFF2-40B4-BE49-F238E27FC236}">
                      <a16:creationId xmlns:a16="http://schemas.microsoft.com/office/drawing/2014/main" id="{0BF68A5E-74A8-F13E-9D84-4B56DB7C6933}"/>
                    </a:ext>
                  </a:extLst>
                </p:cNvPr>
                <p:cNvSpPr/>
                <p:nvPr/>
              </p:nvSpPr>
              <p:spPr>
                <a:xfrm>
                  <a:off x="2605150" y="2308150"/>
                  <a:ext cx="178675" cy="15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6317" extrusionOk="0">
                      <a:moveTo>
                        <a:pt x="3639" y="0"/>
                      </a:moveTo>
                      <a:cubicBezTo>
                        <a:pt x="2571" y="0"/>
                        <a:pt x="1521" y="549"/>
                        <a:pt x="925" y="1534"/>
                      </a:cubicBezTo>
                      <a:cubicBezTo>
                        <a:pt x="1" y="3063"/>
                        <a:pt x="489" y="5043"/>
                        <a:pt x="2003" y="5911"/>
                      </a:cubicBezTo>
                      <a:cubicBezTo>
                        <a:pt x="2483" y="6186"/>
                        <a:pt x="3007" y="6316"/>
                        <a:pt x="3526" y="6316"/>
                      </a:cubicBezTo>
                      <a:cubicBezTo>
                        <a:pt x="4613" y="6316"/>
                        <a:pt x="5678" y="5746"/>
                        <a:pt x="6270" y="4732"/>
                      </a:cubicBezTo>
                      <a:cubicBezTo>
                        <a:pt x="7146" y="3229"/>
                        <a:pt x="6672" y="1300"/>
                        <a:pt x="5210" y="432"/>
                      </a:cubicBezTo>
                      <a:cubicBezTo>
                        <a:pt x="4719" y="140"/>
                        <a:pt x="4177" y="0"/>
                        <a:pt x="36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3" name="Google Shape;6392;p19">
                  <a:extLst>
                    <a:ext uri="{FF2B5EF4-FFF2-40B4-BE49-F238E27FC236}">
                      <a16:creationId xmlns:a16="http://schemas.microsoft.com/office/drawing/2014/main" id="{B636BAF2-225D-A1AB-E0A0-587E96F7BEAE}"/>
                    </a:ext>
                  </a:extLst>
                </p:cNvPr>
                <p:cNvSpPr/>
                <p:nvPr/>
              </p:nvSpPr>
              <p:spPr>
                <a:xfrm>
                  <a:off x="3235525" y="3910725"/>
                  <a:ext cx="177950" cy="15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8" h="6297" extrusionOk="0">
                      <a:moveTo>
                        <a:pt x="3627" y="0"/>
                      </a:moveTo>
                      <a:cubicBezTo>
                        <a:pt x="2529" y="0"/>
                        <a:pt x="1446" y="582"/>
                        <a:pt x="860" y="1607"/>
                      </a:cubicBezTo>
                      <a:cubicBezTo>
                        <a:pt x="1" y="3113"/>
                        <a:pt x="512" y="5056"/>
                        <a:pt x="1988" y="5901"/>
                      </a:cubicBezTo>
                      <a:cubicBezTo>
                        <a:pt x="2460" y="6169"/>
                        <a:pt x="2977" y="6297"/>
                        <a:pt x="3491" y="6297"/>
                      </a:cubicBezTo>
                      <a:cubicBezTo>
                        <a:pt x="4589" y="6297"/>
                        <a:pt x="5672" y="5715"/>
                        <a:pt x="6257" y="4689"/>
                      </a:cubicBezTo>
                      <a:cubicBezTo>
                        <a:pt x="7118" y="3183"/>
                        <a:pt x="6607" y="1240"/>
                        <a:pt x="5130" y="397"/>
                      </a:cubicBezTo>
                      <a:cubicBezTo>
                        <a:pt x="4659" y="128"/>
                        <a:pt x="4141" y="0"/>
                        <a:pt x="36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4" name="Google Shape;6393;p19">
                  <a:extLst>
                    <a:ext uri="{FF2B5EF4-FFF2-40B4-BE49-F238E27FC236}">
                      <a16:creationId xmlns:a16="http://schemas.microsoft.com/office/drawing/2014/main" id="{B15E4E65-F55E-0285-0B50-477D94C5ACCF}"/>
                    </a:ext>
                  </a:extLst>
                </p:cNvPr>
                <p:cNvSpPr/>
                <p:nvPr/>
              </p:nvSpPr>
              <p:spPr>
                <a:xfrm>
                  <a:off x="3002875" y="3779925"/>
                  <a:ext cx="178050" cy="15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2" h="6299" extrusionOk="0">
                      <a:moveTo>
                        <a:pt x="3629" y="0"/>
                      </a:moveTo>
                      <a:cubicBezTo>
                        <a:pt x="2506" y="0"/>
                        <a:pt x="1400" y="611"/>
                        <a:pt x="826" y="1674"/>
                      </a:cubicBezTo>
                      <a:cubicBezTo>
                        <a:pt x="1" y="3199"/>
                        <a:pt x="558" y="5129"/>
                        <a:pt x="2053" y="5937"/>
                      </a:cubicBezTo>
                      <a:cubicBezTo>
                        <a:pt x="2508" y="6183"/>
                        <a:pt x="3003" y="6299"/>
                        <a:pt x="3493" y="6299"/>
                      </a:cubicBezTo>
                      <a:cubicBezTo>
                        <a:pt x="4617" y="6299"/>
                        <a:pt x="5723" y="5689"/>
                        <a:pt x="6296" y="4627"/>
                      </a:cubicBezTo>
                      <a:cubicBezTo>
                        <a:pt x="7121" y="3100"/>
                        <a:pt x="6564" y="1170"/>
                        <a:pt x="5068" y="362"/>
                      </a:cubicBezTo>
                      <a:cubicBezTo>
                        <a:pt x="4614" y="116"/>
                        <a:pt x="4120" y="0"/>
                        <a:pt x="36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5" name="Google Shape;6394;p19">
                  <a:extLst>
                    <a:ext uri="{FF2B5EF4-FFF2-40B4-BE49-F238E27FC236}">
                      <a16:creationId xmlns:a16="http://schemas.microsoft.com/office/drawing/2014/main" id="{62DF4CA6-77B5-E663-4037-5A44E5E3265E}"/>
                    </a:ext>
                  </a:extLst>
                </p:cNvPr>
                <p:cNvSpPr/>
                <p:nvPr/>
              </p:nvSpPr>
              <p:spPr>
                <a:xfrm>
                  <a:off x="3651075" y="3988075"/>
                  <a:ext cx="178075" cy="15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3" h="6316" extrusionOk="0">
                      <a:moveTo>
                        <a:pt x="3615" y="0"/>
                      </a:moveTo>
                      <a:cubicBezTo>
                        <a:pt x="2550" y="0"/>
                        <a:pt x="1502" y="546"/>
                        <a:pt x="905" y="1526"/>
                      </a:cubicBezTo>
                      <a:cubicBezTo>
                        <a:pt x="1" y="3014"/>
                        <a:pt x="438" y="4957"/>
                        <a:pt x="1878" y="5851"/>
                      </a:cubicBezTo>
                      <a:cubicBezTo>
                        <a:pt x="2384" y="6166"/>
                        <a:pt x="2946" y="6315"/>
                        <a:pt x="3503" y="6315"/>
                      </a:cubicBezTo>
                      <a:cubicBezTo>
                        <a:pt x="4585" y="6315"/>
                        <a:pt x="5648" y="5752"/>
                        <a:pt x="6241" y="4740"/>
                      </a:cubicBezTo>
                      <a:cubicBezTo>
                        <a:pt x="7123" y="3238"/>
                        <a:pt x="6652" y="1308"/>
                        <a:pt x="5194" y="436"/>
                      </a:cubicBezTo>
                      <a:cubicBezTo>
                        <a:pt x="4701" y="141"/>
                        <a:pt x="4156" y="0"/>
                        <a:pt x="361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6" name="Google Shape;6395;p19">
                  <a:extLst>
                    <a:ext uri="{FF2B5EF4-FFF2-40B4-BE49-F238E27FC236}">
                      <a16:creationId xmlns:a16="http://schemas.microsoft.com/office/drawing/2014/main" id="{EE6C4CFE-CADF-31B9-10FB-4E5BF705928E}"/>
                    </a:ext>
                  </a:extLst>
                </p:cNvPr>
                <p:cNvSpPr/>
                <p:nvPr/>
              </p:nvSpPr>
              <p:spPr>
                <a:xfrm>
                  <a:off x="2720000" y="3465000"/>
                  <a:ext cx="178825" cy="15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3" h="6319" extrusionOk="0">
                      <a:moveTo>
                        <a:pt x="3642" y="1"/>
                      </a:moveTo>
                      <a:cubicBezTo>
                        <a:pt x="2552" y="1"/>
                        <a:pt x="1482" y="576"/>
                        <a:pt x="893" y="1596"/>
                      </a:cubicBezTo>
                      <a:cubicBezTo>
                        <a:pt x="0" y="3142"/>
                        <a:pt x="529" y="5106"/>
                        <a:pt x="2066" y="5946"/>
                      </a:cubicBezTo>
                      <a:cubicBezTo>
                        <a:pt x="2528" y="6199"/>
                        <a:pt x="3030" y="6319"/>
                        <a:pt x="3527" y="6319"/>
                      </a:cubicBezTo>
                      <a:cubicBezTo>
                        <a:pt x="4636" y="6319"/>
                        <a:pt x="5723" y="5722"/>
                        <a:pt x="6307" y="4673"/>
                      </a:cubicBezTo>
                      <a:cubicBezTo>
                        <a:pt x="7153" y="3154"/>
                        <a:pt x="6637" y="1240"/>
                        <a:pt x="5153" y="400"/>
                      </a:cubicBezTo>
                      <a:cubicBezTo>
                        <a:pt x="4677" y="129"/>
                        <a:pt x="4158" y="1"/>
                        <a:pt x="36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7" name="Google Shape;6396;p19">
                  <a:extLst>
                    <a:ext uri="{FF2B5EF4-FFF2-40B4-BE49-F238E27FC236}">
                      <a16:creationId xmlns:a16="http://schemas.microsoft.com/office/drawing/2014/main" id="{978AAFF4-30D4-75A4-1EA0-028C8F9565CC}"/>
                    </a:ext>
                  </a:extLst>
                </p:cNvPr>
                <p:cNvSpPr/>
                <p:nvPr/>
              </p:nvSpPr>
              <p:spPr>
                <a:xfrm>
                  <a:off x="2521050" y="2728900"/>
                  <a:ext cx="179550" cy="15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82" h="6341" extrusionOk="0">
                      <a:moveTo>
                        <a:pt x="3647" y="0"/>
                      </a:moveTo>
                      <a:cubicBezTo>
                        <a:pt x="2549" y="0"/>
                        <a:pt x="1479" y="587"/>
                        <a:pt x="888" y="1629"/>
                      </a:cubicBezTo>
                      <a:cubicBezTo>
                        <a:pt x="1" y="3194"/>
                        <a:pt x="544" y="5139"/>
                        <a:pt x="2102" y="5976"/>
                      </a:cubicBezTo>
                      <a:cubicBezTo>
                        <a:pt x="2563" y="6223"/>
                        <a:pt x="3059" y="6341"/>
                        <a:pt x="3549" y="6341"/>
                      </a:cubicBezTo>
                      <a:cubicBezTo>
                        <a:pt x="4666" y="6341"/>
                        <a:pt x="5755" y="5733"/>
                        <a:pt x="6340" y="4663"/>
                      </a:cubicBezTo>
                      <a:cubicBezTo>
                        <a:pt x="7181" y="3127"/>
                        <a:pt x="6651" y="1229"/>
                        <a:pt x="5148" y="392"/>
                      </a:cubicBezTo>
                      <a:cubicBezTo>
                        <a:pt x="4672" y="127"/>
                        <a:pt x="4156" y="0"/>
                        <a:pt x="364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8" name="Google Shape;6397;p19">
                  <a:extLst>
                    <a:ext uri="{FF2B5EF4-FFF2-40B4-BE49-F238E27FC236}">
                      <a16:creationId xmlns:a16="http://schemas.microsoft.com/office/drawing/2014/main" id="{67D12093-07B4-FB82-C599-01E11C7EB872}"/>
                    </a:ext>
                  </a:extLst>
                </p:cNvPr>
                <p:cNvSpPr/>
                <p:nvPr/>
              </p:nvSpPr>
              <p:spPr>
                <a:xfrm>
                  <a:off x="4382375" y="3775050"/>
                  <a:ext cx="178925" cy="15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7" h="6340" extrusionOk="0">
                      <a:moveTo>
                        <a:pt x="3625" y="1"/>
                      </a:moveTo>
                      <a:cubicBezTo>
                        <a:pt x="2519" y="1"/>
                        <a:pt x="1444" y="594"/>
                        <a:pt x="854" y="1654"/>
                      </a:cubicBezTo>
                      <a:cubicBezTo>
                        <a:pt x="1" y="3186"/>
                        <a:pt x="514" y="5087"/>
                        <a:pt x="2009" y="5936"/>
                      </a:cubicBezTo>
                      <a:cubicBezTo>
                        <a:pt x="2492" y="6209"/>
                        <a:pt x="3016" y="6339"/>
                        <a:pt x="3534" y="6339"/>
                      </a:cubicBezTo>
                      <a:cubicBezTo>
                        <a:pt x="4624" y="6339"/>
                        <a:pt x="5686" y="5764"/>
                        <a:pt x="6278" y="4736"/>
                      </a:cubicBezTo>
                      <a:cubicBezTo>
                        <a:pt x="7157" y="3214"/>
                        <a:pt x="6676" y="1300"/>
                        <a:pt x="5200" y="432"/>
                      </a:cubicBezTo>
                      <a:cubicBezTo>
                        <a:pt x="4702" y="140"/>
                        <a:pt x="4160" y="1"/>
                        <a:pt x="362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29" name="Google Shape;6398;p19">
                  <a:extLst>
                    <a:ext uri="{FF2B5EF4-FFF2-40B4-BE49-F238E27FC236}">
                      <a16:creationId xmlns:a16="http://schemas.microsoft.com/office/drawing/2014/main" id="{1255EC7A-F7EB-0C37-6EEF-8029AF95063A}"/>
                    </a:ext>
                  </a:extLst>
                </p:cNvPr>
                <p:cNvSpPr/>
                <p:nvPr/>
              </p:nvSpPr>
              <p:spPr>
                <a:xfrm>
                  <a:off x="4567400" y="3723500"/>
                  <a:ext cx="174875" cy="15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95" h="6209" extrusionOk="0">
                      <a:moveTo>
                        <a:pt x="3589" y="1"/>
                      </a:moveTo>
                      <a:cubicBezTo>
                        <a:pt x="2470" y="1"/>
                        <a:pt x="1352" y="602"/>
                        <a:pt x="795" y="1639"/>
                      </a:cubicBezTo>
                      <a:cubicBezTo>
                        <a:pt x="0" y="3113"/>
                        <a:pt x="528" y="5024"/>
                        <a:pt x="1953" y="5832"/>
                      </a:cubicBezTo>
                      <a:cubicBezTo>
                        <a:pt x="2404" y="6088"/>
                        <a:pt x="2905" y="6209"/>
                        <a:pt x="3406" y="6209"/>
                      </a:cubicBezTo>
                      <a:cubicBezTo>
                        <a:pt x="4524" y="6209"/>
                        <a:pt x="5642" y="5608"/>
                        <a:pt x="6200" y="4572"/>
                      </a:cubicBezTo>
                      <a:cubicBezTo>
                        <a:pt x="6994" y="3097"/>
                        <a:pt x="6466" y="1187"/>
                        <a:pt x="5042" y="378"/>
                      </a:cubicBezTo>
                      <a:cubicBezTo>
                        <a:pt x="4591" y="122"/>
                        <a:pt x="4090" y="1"/>
                        <a:pt x="358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0" name="Google Shape;6399;p19">
                  <a:extLst>
                    <a:ext uri="{FF2B5EF4-FFF2-40B4-BE49-F238E27FC236}">
                      <a16:creationId xmlns:a16="http://schemas.microsoft.com/office/drawing/2014/main" id="{278B8268-277B-C137-213D-916313844F7F}"/>
                    </a:ext>
                  </a:extLst>
                </p:cNvPr>
                <p:cNvSpPr/>
                <p:nvPr/>
              </p:nvSpPr>
              <p:spPr>
                <a:xfrm>
                  <a:off x="4966400" y="3011825"/>
                  <a:ext cx="176725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9" h="6233" extrusionOk="0">
                      <a:moveTo>
                        <a:pt x="3619" y="0"/>
                      </a:moveTo>
                      <a:cubicBezTo>
                        <a:pt x="2514" y="0"/>
                        <a:pt x="1418" y="587"/>
                        <a:pt x="845" y="1605"/>
                      </a:cubicBezTo>
                      <a:cubicBezTo>
                        <a:pt x="1" y="3107"/>
                        <a:pt x="556" y="5092"/>
                        <a:pt x="2042" y="5885"/>
                      </a:cubicBezTo>
                      <a:cubicBezTo>
                        <a:pt x="2484" y="6121"/>
                        <a:pt x="2968" y="6233"/>
                        <a:pt x="3451" y="6233"/>
                      </a:cubicBezTo>
                      <a:cubicBezTo>
                        <a:pt x="4555" y="6233"/>
                        <a:pt x="5651" y="5647"/>
                        <a:pt x="6224" y="4629"/>
                      </a:cubicBezTo>
                      <a:cubicBezTo>
                        <a:pt x="7068" y="3128"/>
                        <a:pt x="6513" y="1141"/>
                        <a:pt x="5027" y="348"/>
                      </a:cubicBezTo>
                      <a:cubicBezTo>
                        <a:pt x="4585" y="112"/>
                        <a:pt x="4101" y="0"/>
                        <a:pt x="36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1" name="Google Shape;6400;p19">
                  <a:extLst>
                    <a:ext uri="{FF2B5EF4-FFF2-40B4-BE49-F238E27FC236}">
                      <a16:creationId xmlns:a16="http://schemas.microsoft.com/office/drawing/2014/main" id="{A3B945E3-11CF-477B-3576-2D842CB5FEE0}"/>
                    </a:ext>
                  </a:extLst>
                </p:cNvPr>
                <p:cNvSpPr/>
                <p:nvPr/>
              </p:nvSpPr>
              <p:spPr>
                <a:xfrm>
                  <a:off x="3971075" y="1515550"/>
                  <a:ext cx="176525" cy="15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1" h="6259" extrusionOk="0">
                      <a:moveTo>
                        <a:pt x="3600" y="0"/>
                      </a:moveTo>
                      <a:cubicBezTo>
                        <a:pt x="2497" y="0"/>
                        <a:pt x="1402" y="586"/>
                        <a:pt x="824" y="1612"/>
                      </a:cubicBezTo>
                      <a:cubicBezTo>
                        <a:pt x="0" y="3075"/>
                        <a:pt x="485" y="4981"/>
                        <a:pt x="1901" y="5835"/>
                      </a:cubicBezTo>
                      <a:cubicBezTo>
                        <a:pt x="2376" y="6123"/>
                        <a:pt x="2907" y="6259"/>
                        <a:pt x="3438" y="6259"/>
                      </a:cubicBezTo>
                      <a:cubicBezTo>
                        <a:pt x="4520" y="6259"/>
                        <a:pt x="5599" y="5694"/>
                        <a:pt x="6188" y="4695"/>
                      </a:cubicBezTo>
                      <a:cubicBezTo>
                        <a:pt x="7060" y="3214"/>
                        <a:pt x="6558" y="1241"/>
                        <a:pt x="5092" y="395"/>
                      </a:cubicBezTo>
                      <a:cubicBezTo>
                        <a:pt x="4627" y="127"/>
                        <a:pt x="4112" y="0"/>
                        <a:pt x="360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2" name="Google Shape;6401;p19">
                  <a:extLst>
                    <a:ext uri="{FF2B5EF4-FFF2-40B4-BE49-F238E27FC236}">
                      <a16:creationId xmlns:a16="http://schemas.microsoft.com/office/drawing/2014/main" id="{A7303A38-D945-C88C-B3DA-F6899C1D433B}"/>
                    </a:ext>
                  </a:extLst>
                </p:cNvPr>
                <p:cNvSpPr/>
                <p:nvPr/>
              </p:nvSpPr>
              <p:spPr>
                <a:xfrm>
                  <a:off x="2873575" y="1834875"/>
                  <a:ext cx="175525" cy="15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1" h="6238" extrusionOk="0">
                      <a:moveTo>
                        <a:pt x="3605" y="1"/>
                      </a:moveTo>
                      <a:cubicBezTo>
                        <a:pt x="2537" y="1"/>
                        <a:pt x="1460" y="551"/>
                        <a:pt x="865" y="1528"/>
                      </a:cubicBezTo>
                      <a:cubicBezTo>
                        <a:pt x="0" y="2953"/>
                        <a:pt x="445" y="4891"/>
                        <a:pt x="1845" y="5787"/>
                      </a:cubicBezTo>
                      <a:cubicBezTo>
                        <a:pt x="2323" y="6093"/>
                        <a:pt x="2868" y="6237"/>
                        <a:pt x="3416" y="6237"/>
                      </a:cubicBezTo>
                      <a:cubicBezTo>
                        <a:pt x="4485" y="6237"/>
                        <a:pt x="5561" y="5687"/>
                        <a:pt x="6156" y="4710"/>
                      </a:cubicBezTo>
                      <a:cubicBezTo>
                        <a:pt x="7021" y="3285"/>
                        <a:pt x="6576" y="1347"/>
                        <a:pt x="5176" y="451"/>
                      </a:cubicBezTo>
                      <a:cubicBezTo>
                        <a:pt x="4698" y="145"/>
                        <a:pt x="4153" y="1"/>
                        <a:pt x="36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3" name="Google Shape;6402;p19">
                  <a:extLst>
                    <a:ext uri="{FF2B5EF4-FFF2-40B4-BE49-F238E27FC236}">
                      <a16:creationId xmlns:a16="http://schemas.microsoft.com/office/drawing/2014/main" id="{572936C7-730D-EA6E-99DE-70F20BF8D696}"/>
                    </a:ext>
                  </a:extLst>
                </p:cNvPr>
                <p:cNvSpPr/>
                <p:nvPr/>
              </p:nvSpPr>
              <p:spPr>
                <a:xfrm>
                  <a:off x="4668350" y="1907825"/>
                  <a:ext cx="177075" cy="15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83" h="6259" extrusionOk="0">
                      <a:moveTo>
                        <a:pt x="3618" y="1"/>
                      </a:moveTo>
                      <a:cubicBezTo>
                        <a:pt x="2518" y="1"/>
                        <a:pt x="1431" y="584"/>
                        <a:pt x="852" y="1602"/>
                      </a:cubicBezTo>
                      <a:cubicBezTo>
                        <a:pt x="0" y="3100"/>
                        <a:pt x="530" y="5065"/>
                        <a:pt x="2009" y="5885"/>
                      </a:cubicBezTo>
                      <a:cubicBezTo>
                        <a:pt x="2464" y="6138"/>
                        <a:pt x="2965" y="6258"/>
                        <a:pt x="3463" y="6258"/>
                      </a:cubicBezTo>
                      <a:cubicBezTo>
                        <a:pt x="4581" y="6258"/>
                        <a:pt x="5690" y="5656"/>
                        <a:pt x="6258" y="4609"/>
                      </a:cubicBezTo>
                      <a:cubicBezTo>
                        <a:pt x="7082" y="3091"/>
                        <a:pt x="6516" y="1136"/>
                        <a:pt x="5026" y="348"/>
                      </a:cubicBezTo>
                      <a:cubicBezTo>
                        <a:pt x="4582" y="112"/>
                        <a:pt x="4099" y="1"/>
                        <a:pt x="36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4" name="Google Shape;6403;p19">
                  <a:extLst>
                    <a:ext uri="{FF2B5EF4-FFF2-40B4-BE49-F238E27FC236}">
                      <a16:creationId xmlns:a16="http://schemas.microsoft.com/office/drawing/2014/main" id="{CA602A62-FD98-E179-FCC0-DCE87438B73D}"/>
                    </a:ext>
                  </a:extLst>
                </p:cNvPr>
                <p:cNvSpPr/>
                <p:nvPr/>
              </p:nvSpPr>
              <p:spPr>
                <a:xfrm>
                  <a:off x="3470150" y="4043250"/>
                  <a:ext cx="173925" cy="15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7" h="6157" extrusionOk="0">
                      <a:moveTo>
                        <a:pt x="3566" y="0"/>
                      </a:moveTo>
                      <a:cubicBezTo>
                        <a:pt x="2458" y="0"/>
                        <a:pt x="1355" y="594"/>
                        <a:pt x="801" y="1618"/>
                      </a:cubicBezTo>
                      <a:cubicBezTo>
                        <a:pt x="1" y="3096"/>
                        <a:pt x="549" y="5029"/>
                        <a:pt x="1989" y="5807"/>
                      </a:cubicBezTo>
                      <a:cubicBezTo>
                        <a:pt x="2427" y="6045"/>
                        <a:pt x="2910" y="6156"/>
                        <a:pt x="3391" y="6156"/>
                      </a:cubicBezTo>
                      <a:cubicBezTo>
                        <a:pt x="4499" y="6156"/>
                        <a:pt x="5602" y="5562"/>
                        <a:pt x="6156" y="4539"/>
                      </a:cubicBezTo>
                      <a:cubicBezTo>
                        <a:pt x="6956" y="3061"/>
                        <a:pt x="6408" y="1127"/>
                        <a:pt x="4968" y="349"/>
                      </a:cubicBezTo>
                      <a:cubicBezTo>
                        <a:pt x="4530" y="112"/>
                        <a:pt x="4047" y="0"/>
                        <a:pt x="356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5" name="Google Shape;6404;p19">
                  <a:extLst>
                    <a:ext uri="{FF2B5EF4-FFF2-40B4-BE49-F238E27FC236}">
                      <a16:creationId xmlns:a16="http://schemas.microsoft.com/office/drawing/2014/main" id="{FBCF32A8-02AC-1E2B-F626-6BE3CCE53226}"/>
                    </a:ext>
                  </a:extLst>
                </p:cNvPr>
                <p:cNvSpPr/>
                <p:nvPr/>
              </p:nvSpPr>
              <p:spPr>
                <a:xfrm>
                  <a:off x="2772350" y="3650925"/>
                  <a:ext cx="173900" cy="15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6" h="6157" extrusionOk="0">
                      <a:moveTo>
                        <a:pt x="3568" y="0"/>
                      </a:moveTo>
                      <a:cubicBezTo>
                        <a:pt x="2472" y="0"/>
                        <a:pt x="1379" y="582"/>
                        <a:pt x="816" y="1592"/>
                      </a:cubicBezTo>
                      <a:cubicBezTo>
                        <a:pt x="0" y="3054"/>
                        <a:pt x="528" y="4993"/>
                        <a:pt x="1961" y="5793"/>
                      </a:cubicBezTo>
                      <a:cubicBezTo>
                        <a:pt x="2405" y="6040"/>
                        <a:pt x="2896" y="6157"/>
                        <a:pt x="3387" y="6157"/>
                      </a:cubicBezTo>
                      <a:cubicBezTo>
                        <a:pt x="4483" y="6157"/>
                        <a:pt x="5578" y="5575"/>
                        <a:pt x="6140" y="4566"/>
                      </a:cubicBezTo>
                      <a:cubicBezTo>
                        <a:pt x="6955" y="3104"/>
                        <a:pt x="6428" y="1165"/>
                        <a:pt x="4994" y="365"/>
                      </a:cubicBezTo>
                      <a:cubicBezTo>
                        <a:pt x="4550" y="117"/>
                        <a:pt x="4058" y="0"/>
                        <a:pt x="35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6" name="Google Shape;6405;p19">
                  <a:extLst>
                    <a:ext uri="{FF2B5EF4-FFF2-40B4-BE49-F238E27FC236}">
                      <a16:creationId xmlns:a16="http://schemas.microsoft.com/office/drawing/2014/main" id="{354704A0-1E3C-1B62-81D1-FAE8135BDBBE}"/>
                    </a:ext>
                  </a:extLst>
                </p:cNvPr>
                <p:cNvSpPr/>
                <p:nvPr/>
              </p:nvSpPr>
              <p:spPr>
                <a:xfrm>
                  <a:off x="2474200" y="2546925"/>
                  <a:ext cx="174425" cy="154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77" h="6185" extrusionOk="0">
                      <a:moveTo>
                        <a:pt x="3580" y="1"/>
                      </a:moveTo>
                      <a:cubicBezTo>
                        <a:pt x="2488" y="1"/>
                        <a:pt x="1398" y="577"/>
                        <a:pt x="825" y="1580"/>
                      </a:cubicBezTo>
                      <a:cubicBezTo>
                        <a:pt x="0" y="3028"/>
                        <a:pt x="504" y="4963"/>
                        <a:pt x="1922" y="5794"/>
                      </a:cubicBezTo>
                      <a:cubicBezTo>
                        <a:pt x="2375" y="6059"/>
                        <a:pt x="2883" y="6184"/>
                        <a:pt x="3392" y="6184"/>
                      </a:cubicBezTo>
                      <a:cubicBezTo>
                        <a:pt x="4505" y="6184"/>
                        <a:pt x="5622" y="5587"/>
                        <a:pt x="6179" y="4556"/>
                      </a:cubicBezTo>
                      <a:cubicBezTo>
                        <a:pt x="6976" y="3083"/>
                        <a:pt x="6437" y="1157"/>
                        <a:pt x="5008" y="364"/>
                      </a:cubicBezTo>
                      <a:cubicBezTo>
                        <a:pt x="4562" y="117"/>
                        <a:pt x="4071" y="1"/>
                        <a:pt x="358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7" name="Google Shape;6406;p19">
                  <a:extLst>
                    <a:ext uri="{FF2B5EF4-FFF2-40B4-BE49-F238E27FC236}">
                      <a16:creationId xmlns:a16="http://schemas.microsoft.com/office/drawing/2014/main" id="{33A217EA-B9FF-7FF5-5F9D-13B8A219C61B}"/>
                    </a:ext>
                  </a:extLst>
                </p:cNvPr>
                <p:cNvSpPr/>
                <p:nvPr/>
              </p:nvSpPr>
              <p:spPr>
                <a:xfrm>
                  <a:off x="3557275" y="1440125"/>
                  <a:ext cx="172525" cy="15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01" h="6085" extrusionOk="0">
                      <a:moveTo>
                        <a:pt x="3499" y="1"/>
                      </a:moveTo>
                      <a:cubicBezTo>
                        <a:pt x="2463" y="1"/>
                        <a:pt x="1449" y="544"/>
                        <a:pt x="873" y="1515"/>
                      </a:cubicBezTo>
                      <a:cubicBezTo>
                        <a:pt x="1" y="2989"/>
                        <a:pt x="481" y="4868"/>
                        <a:pt x="1943" y="5697"/>
                      </a:cubicBezTo>
                      <a:cubicBezTo>
                        <a:pt x="2404" y="5960"/>
                        <a:pt x="2906" y="6084"/>
                        <a:pt x="3402" y="6084"/>
                      </a:cubicBezTo>
                      <a:cubicBezTo>
                        <a:pt x="4438" y="6084"/>
                        <a:pt x="5451" y="5541"/>
                        <a:pt x="6026" y="4570"/>
                      </a:cubicBezTo>
                      <a:cubicBezTo>
                        <a:pt x="6900" y="3097"/>
                        <a:pt x="6418" y="1218"/>
                        <a:pt x="4957" y="387"/>
                      </a:cubicBezTo>
                      <a:cubicBezTo>
                        <a:pt x="4496" y="125"/>
                        <a:pt x="3995" y="1"/>
                        <a:pt x="349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8" name="Google Shape;6407;p19">
                  <a:extLst>
                    <a:ext uri="{FF2B5EF4-FFF2-40B4-BE49-F238E27FC236}">
                      <a16:creationId xmlns:a16="http://schemas.microsoft.com/office/drawing/2014/main" id="{537CDF41-F65C-58CF-E125-9257CC597447}"/>
                    </a:ext>
                  </a:extLst>
                </p:cNvPr>
                <p:cNvSpPr/>
                <p:nvPr/>
              </p:nvSpPr>
              <p:spPr>
                <a:xfrm>
                  <a:off x="4953400" y="2224725"/>
                  <a:ext cx="171475" cy="15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9" h="6085" extrusionOk="0">
                      <a:moveTo>
                        <a:pt x="3479" y="1"/>
                      </a:moveTo>
                      <a:cubicBezTo>
                        <a:pt x="2418" y="1"/>
                        <a:pt x="1381" y="570"/>
                        <a:pt x="816" y="1582"/>
                      </a:cubicBezTo>
                      <a:cubicBezTo>
                        <a:pt x="1" y="3040"/>
                        <a:pt x="477" y="4852"/>
                        <a:pt x="1891" y="5680"/>
                      </a:cubicBezTo>
                      <a:cubicBezTo>
                        <a:pt x="2360" y="5954"/>
                        <a:pt x="2873" y="6085"/>
                        <a:pt x="3380" y="6085"/>
                      </a:cubicBezTo>
                      <a:cubicBezTo>
                        <a:pt x="4440" y="6085"/>
                        <a:pt x="5478" y="5515"/>
                        <a:pt x="6044" y="4503"/>
                      </a:cubicBezTo>
                      <a:cubicBezTo>
                        <a:pt x="6859" y="3044"/>
                        <a:pt x="6383" y="1233"/>
                        <a:pt x="4967" y="405"/>
                      </a:cubicBezTo>
                      <a:cubicBezTo>
                        <a:pt x="4498" y="131"/>
                        <a:pt x="3986" y="1"/>
                        <a:pt x="347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39" name="Google Shape;6408;p19">
                  <a:extLst>
                    <a:ext uri="{FF2B5EF4-FFF2-40B4-BE49-F238E27FC236}">
                      <a16:creationId xmlns:a16="http://schemas.microsoft.com/office/drawing/2014/main" id="{40963F11-A1D7-0A97-1A0B-6D7F4E409EDB}"/>
                    </a:ext>
                  </a:extLst>
                </p:cNvPr>
                <p:cNvSpPr/>
                <p:nvPr/>
              </p:nvSpPr>
              <p:spPr>
                <a:xfrm>
                  <a:off x="3374075" y="1492950"/>
                  <a:ext cx="173000" cy="15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0" h="6114" extrusionOk="0">
                      <a:moveTo>
                        <a:pt x="3529" y="1"/>
                      </a:moveTo>
                      <a:cubicBezTo>
                        <a:pt x="2495" y="1"/>
                        <a:pt x="1471" y="534"/>
                        <a:pt x="883" y="1486"/>
                      </a:cubicBezTo>
                      <a:cubicBezTo>
                        <a:pt x="1" y="2920"/>
                        <a:pt x="458" y="4837"/>
                        <a:pt x="1885" y="5699"/>
                      </a:cubicBezTo>
                      <a:cubicBezTo>
                        <a:pt x="2351" y="5981"/>
                        <a:pt x="2870" y="6114"/>
                        <a:pt x="3387" y="6114"/>
                      </a:cubicBezTo>
                      <a:cubicBezTo>
                        <a:pt x="4441" y="6114"/>
                        <a:pt x="5487" y="5561"/>
                        <a:pt x="6065" y="4579"/>
                      </a:cubicBezTo>
                      <a:cubicBezTo>
                        <a:pt x="6919" y="3123"/>
                        <a:pt x="6427" y="1215"/>
                        <a:pt x="4986" y="387"/>
                      </a:cubicBezTo>
                      <a:cubicBezTo>
                        <a:pt x="4530" y="125"/>
                        <a:pt x="4028" y="1"/>
                        <a:pt x="35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0" name="Google Shape;6409;p19">
                  <a:extLst>
                    <a:ext uri="{FF2B5EF4-FFF2-40B4-BE49-F238E27FC236}">
                      <a16:creationId xmlns:a16="http://schemas.microsoft.com/office/drawing/2014/main" id="{44B1D54B-7454-6C7F-4AE0-45007D8CF7CE}"/>
                    </a:ext>
                  </a:extLst>
                </p:cNvPr>
                <p:cNvSpPr/>
                <p:nvPr/>
              </p:nvSpPr>
              <p:spPr>
                <a:xfrm>
                  <a:off x="4388125" y="1594975"/>
                  <a:ext cx="173025" cy="15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1" h="6112" extrusionOk="0">
                      <a:moveTo>
                        <a:pt x="3525" y="0"/>
                      </a:moveTo>
                      <a:cubicBezTo>
                        <a:pt x="2479" y="0"/>
                        <a:pt x="1447" y="545"/>
                        <a:pt x="867" y="1513"/>
                      </a:cubicBezTo>
                      <a:cubicBezTo>
                        <a:pt x="1" y="2959"/>
                        <a:pt x="478" y="4873"/>
                        <a:pt x="1915" y="5715"/>
                      </a:cubicBezTo>
                      <a:cubicBezTo>
                        <a:pt x="2375" y="5984"/>
                        <a:pt x="2883" y="6112"/>
                        <a:pt x="3390" y="6112"/>
                      </a:cubicBezTo>
                      <a:cubicBezTo>
                        <a:pt x="4456" y="6112"/>
                        <a:pt x="5513" y="5546"/>
                        <a:pt x="6082" y="4548"/>
                      </a:cubicBezTo>
                      <a:cubicBezTo>
                        <a:pt x="6921" y="3077"/>
                        <a:pt x="6408" y="1176"/>
                        <a:pt x="4958" y="370"/>
                      </a:cubicBezTo>
                      <a:cubicBezTo>
                        <a:pt x="4507" y="119"/>
                        <a:pt x="4015" y="0"/>
                        <a:pt x="35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1" name="Google Shape;6410;p19">
                  <a:extLst>
                    <a:ext uri="{FF2B5EF4-FFF2-40B4-BE49-F238E27FC236}">
                      <a16:creationId xmlns:a16="http://schemas.microsoft.com/office/drawing/2014/main" id="{AF2C0C3B-C95D-228A-163A-934D78C87882}"/>
                    </a:ext>
                  </a:extLst>
                </p:cNvPr>
                <p:cNvSpPr/>
                <p:nvPr/>
              </p:nvSpPr>
              <p:spPr>
                <a:xfrm>
                  <a:off x="3191875" y="1546475"/>
                  <a:ext cx="171475" cy="15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9" h="6085" extrusionOk="0">
                      <a:moveTo>
                        <a:pt x="3478" y="1"/>
                      </a:moveTo>
                      <a:cubicBezTo>
                        <a:pt x="2420" y="1"/>
                        <a:pt x="1386" y="566"/>
                        <a:pt x="820" y="1573"/>
                      </a:cubicBezTo>
                      <a:cubicBezTo>
                        <a:pt x="0" y="3029"/>
                        <a:pt x="472" y="4845"/>
                        <a:pt x="1884" y="5676"/>
                      </a:cubicBezTo>
                      <a:cubicBezTo>
                        <a:pt x="2354" y="5953"/>
                        <a:pt x="2870" y="6085"/>
                        <a:pt x="3380" y="6085"/>
                      </a:cubicBezTo>
                      <a:cubicBezTo>
                        <a:pt x="4438" y="6085"/>
                        <a:pt x="5472" y="5519"/>
                        <a:pt x="6039" y="4512"/>
                      </a:cubicBezTo>
                      <a:cubicBezTo>
                        <a:pt x="6858" y="3057"/>
                        <a:pt x="6387" y="1242"/>
                        <a:pt x="4975" y="410"/>
                      </a:cubicBezTo>
                      <a:cubicBezTo>
                        <a:pt x="4504" y="133"/>
                        <a:pt x="3988" y="1"/>
                        <a:pt x="34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2" name="Google Shape;6411;p19">
                  <a:extLst>
                    <a:ext uri="{FF2B5EF4-FFF2-40B4-BE49-F238E27FC236}">
                      <a16:creationId xmlns:a16="http://schemas.microsoft.com/office/drawing/2014/main" id="{37A178D7-F295-96F6-BA34-2EFFC26F7C6A}"/>
                    </a:ext>
                  </a:extLst>
                </p:cNvPr>
                <p:cNvSpPr/>
                <p:nvPr/>
              </p:nvSpPr>
              <p:spPr>
                <a:xfrm>
                  <a:off x="5052700" y="2592625"/>
                  <a:ext cx="171475" cy="15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9" h="6085" extrusionOk="0">
                      <a:moveTo>
                        <a:pt x="3478" y="0"/>
                      </a:moveTo>
                      <a:cubicBezTo>
                        <a:pt x="2420" y="0"/>
                        <a:pt x="1384" y="567"/>
                        <a:pt x="818" y="1576"/>
                      </a:cubicBezTo>
                      <a:cubicBezTo>
                        <a:pt x="0" y="3030"/>
                        <a:pt x="473" y="4846"/>
                        <a:pt x="1885" y="5677"/>
                      </a:cubicBezTo>
                      <a:cubicBezTo>
                        <a:pt x="2355" y="5953"/>
                        <a:pt x="2870" y="6084"/>
                        <a:pt x="3379" y="6084"/>
                      </a:cubicBezTo>
                      <a:cubicBezTo>
                        <a:pt x="4438" y="6084"/>
                        <a:pt x="5473" y="5517"/>
                        <a:pt x="6040" y="4508"/>
                      </a:cubicBezTo>
                      <a:cubicBezTo>
                        <a:pt x="6858" y="3054"/>
                        <a:pt x="6387" y="1238"/>
                        <a:pt x="4972" y="407"/>
                      </a:cubicBezTo>
                      <a:cubicBezTo>
                        <a:pt x="4502" y="131"/>
                        <a:pt x="3988" y="0"/>
                        <a:pt x="34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3" name="Google Shape;6412;p19">
                  <a:extLst>
                    <a:ext uri="{FF2B5EF4-FFF2-40B4-BE49-F238E27FC236}">
                      <a16:creationId xmlns:a16="http://schemas.microsoft.com/office/drawing/2014/main" id="{652CFFC7-CC6C-29A3-9CCD-D763A89800B3}"/>
                    </a:ext>
                  </a:extLst>
                </p:cNvPr>
                <p:cNvSpPr/>
                <p:nvPr/>
              </p:nvSpPr>
              <p:spPr>
                <a:xfrm>
                  <a:off x="5002850" y="2408375"/>
                  <a:ext cx="172400" cy="152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6" h="6109" extrusionOk="0">
                      <a:moveTo>
                        <a:pt x="3504" y="1"/>
                      </a:moveTo>
                      <a:cubicBezTo>
                        <a:pt x="2399" y="1"/>
                        <a:pt x="1313" y="604"/>
                        <a:pt x="768" y="1649"/>
                      </a:cubicBezTo>
                      <a:cubicBezTo>
                        <a:pt x="0" y="3118"/>
                        <a:pt x="519" y="4939"/>
                        <a:pt x="1929" y="5733"/>
                      </a:cubicBezTo>
                      <a:cubicBezTo>
                        <a:pt x="2381" y="5988"/>
                        <a:pt x="2877" y="6109"/>
                        <a:pt x="3370" y="6109"/>
                      </a:cubicBezTo>
                      <a:cubicBezTo>
                        <a:pt x="4453" y="6109"/>
                        <a:pt x="5521" y="5527"/>
                        <a:pt x="6079" y="4510"/>
                      </a:cubicBezTo>
                      <a:cubicBezTo>
                        <a:pt x="6895" y="3025"/>
                        <a:pt x="6357" y="1128"/>
                        <a:pt x="4898" y="347"/>
                      </a:cubicBezTo>
                      <a:cubicBezTo>
                        <a:pt x="4458" y="112"/>
                        <a:pt x="3979" y="1"/>
                        <a:pt x="350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4" name="Google Shape;6413;p19">
                  <a:extLst>
                    <a:ext uri="{FF2B5EF4-FFF2-40B4-BE49-F238E27FC236}">
                      <a16:creationId xmlns:a16="http://schemas.microsoft.com/office/drawing/2014/main" id="{B3C17495-703E-0985-D586-BD488800BB53}"/>
                    </a:ext>
                  </a:extLst>
                </p:cNvPr>
                <p:cNvSpPr/>
                <p:nvPr/>
              </p:nvSpPr>
              <p:spPr>
                <a:xfrm>
                  <a:off x="4885150" y="3435125"/>
                  <a:ext cx="171350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4" h="6056" extrusionOk="0">
                      <a:moveTo>
                        <a:pt x="3469" y="1"/>
                      </a:moveTo>
                      <a:cubicBezTo>
                        <a:pt x="2453" y="1"/>
                        <a:pt x="1467" y="531"/>
                        <a:pt x="892" y="1490"/>
                      </a:cubicBezTo>
                      <a:cubicBezTo>
                        <a:pt x="0" y="2977"/>
                        <a:pt x="469" y="4829"/>
                        <a:pt x="1945" y="5666"/>
                      </a:cubicBezTo>
                      <a:cubicBezTo>
                        <a:pt x="2411" y="5930"/>
                        <a:pt x="2913" y="6055"/>
                        <a:pt x="3407" y="6055"/>
                      </a:cubicBezTo>
                      <a:cubicBezTo>
                        <a:pt x="4441" y="6055"/>
                        <a:pt x="5442" y="5505"/>
                        <a:pt x="6011" y="4517"/>
                      </a:cubicBezTo>
                      <a:cubicBezTo>
                        <a:pt x="6854" y="3057"/>
                        <a:pt x="6401" y="1256"/>
                        <a:pt x="4979" y="417"/>
                      </a:cubicBezTo>
                      <a:cubicBezTo>
                        <a:pt x="4501" y="135"/>
                        <a:pt x="3981" y="1"/>
                        <a:pt x="34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5" name="Google Shape;6414;p19">
                  <a:extLst>
                    <a:ext uri="{FF2B5EF4-FFF2-40B4-BE49-F238E27FC236}">
                      <a16:creationId xmlns:a16="http://schemas.microsoft.com/office/drawing/2014/main" id="{5FD9874C-D0D9-9033-E21C-E9EAA4C9323D}"/>
                    </a:ext>
                  </a:extLst>
                </p:cNvPr>
                <p:cNvSpPr/>
                <p:nvPr/>
              </p:nvSpPr>
              <p:spPr>
                <a:xfrm>
                  <a:off x="4753075" y="3673125"/>
                  <a:ext cx="169525" cy="14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81" h="5984" extrusionOk="0">
                      <a:moveTo>
                        <a:pt x="3404" y="0"/>
                      </a:moveTo>
                      <a:cubicBezTo>
                        <a:pt x="2391" y="0"/>
                        <a:pt x="1418" y="541"/>
                        <a:pt x="855" y="1518"/>
                      </a:cubicBezTo>
                      <a:cubicBezTo>
                        <a:pt x="0" y="2998"/>
                        <a:pt x="459" y="4765"/>
                        <a:pt x="1912" y="5591"/>
                      </a:cubicBezTo>
                      <a:cubicBezTo>
                        <a:pt x="2381" y="5857"/>
                        <a:pt x="2882" y="5984"/>
                        <a:pt x="3373" y="5984"/>
                      </a:cubicBezTo>
                      <a:cubicBezTo>
                        <a:pt x="4402" y="5984"/>
                        <a:pt x="5388" y="5426"/>
                        <a:pt x="5951" y="4418"/>
                      </a:cubicBezTo>
                      <a:cubicBezTo>
                        <a:pt x="6780" y="2929"/>
                        <a:pt x="6290" y="1174"/>
                        <a:pt x="4817" y="368"/>
                      </a:cubicBezTo>
                      <a:cubicBezTo>
                        <a:pt x="4363" y="119"/>
                        <a:pt x="3879" y="0"/>
                        <a:pt x="34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6" name="Google Shape;6415;p19">
                  <a:extLst>
                    <a:ext uri="{FF2B5EF4-FFF2-40B4-BE49-F238E27FC236}">
                      <a16:creationId xmlns:a16="http://schemas.microsoft.com/office/drawing/2014/main" id="{5FE41DB3-C8A8-D7F2-D57E-4FDD46D27F6A}"/>
                    </a:ext>
                  </a:extLst>
                </p:cNvPr>
                <p:cNvSpPr/>
                <p:nvPr/>
              </p:nvSpPr>
              <p:spPr>
                <a:xfrm>
                  <a:off x="4156850" y="1465225"/>
                  <a:ext cx="170300" cy="15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12" h="6030" extrusionOk="0">
                      <a:moveTo>
                        <a:pt x="3430" y="1"/>
                      </a:moveTo>
                      <a:cubicBezTo>
                        <a:pt x="2376" y="1"/>
                        <a:pt x="1364" y="579"/>
                        <a:pt x="802" y="1615"/>
                      </a:cubicBezTo>
                      <a:cubicBezTo>
                        <a:pt x="1" y="3095"/>
                        <a:pt x="503" y="4856"/>
                        <a:pt x="1955" y="5656"/>
                      </a:cubicBezTo>
                      <a:cubicBezTo>
                        <a:pt x="2414" y="5909"/>
                        <a:pt x="2903" y="6029"/>
                        <a:pt x="3384" y="6029"/>
                      </a:cubicBezTo>
                      <a:cubicBezTo>
                        <a:pt x="4421" y="6029"/>
                        <a:pt x="5419" y="5468"/>
                        <a:pt x="5985" y="4464"/>
                      </a:cubicBezTo>
                      <a:cubicBezTo>
                        <a:pt x="6812" y="2993"/>
                        <a:pt x="6343" y="1223"/>
                        <a:pt x="4908" y="401"/>
                      </a:cubicBezTo>
                      <a:cubicBezTo>
                        <a:pt x="4435" y="130"/>
                        <a:pt x="3928" y="1"/>
                        <a:pt x="34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7" name="Google Shape;6416;p19">
                  <a:extLst>
                    <a:ext uri="{FF2B5EF4-FFF2-40B4-BE49-F238E27FC236}">
                      <a16:creationId xmlns:a16="http://schemas.microsoft.com/office/drawing/2014/main" id="{4E5FE624-A5F5-80AE-45C4-E794D6A0A6A8}"/>
                    </a:ext>
                  </a:extLst>
                </p:cNvPr>
                <p:cNvSpPr/>
                <p:nvPr/>
              </p:nvSpPr>
              <p:spPr>
                <a:xfrm>
                  <a:off x="4622150" y="1726775"/>
                  <a:ext cx="170100" cy="15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4" h="6027" extrusionOk="0">
                      <a:moveTo>
                        <a:pt x="3424" y="0"/>
                      </a:moveTo>
                      <a:cubicBezTo>
                        <a:pt x="2394" y="0"/>
                        <a:pt x="1403" y="552"/>
                        <a:pt x="834" y="1551"/>
                      </a:cubicBezTo>
                      <a:cubicBezTo>
                        <a:pt x="0" y="3019"/>
                        <a:pt x="460" y="4793"/>
                        <a:pt x="1888" y="5619"/>
                      </a:cubicBezTo>
                      <a:cubicBezTo>
                        <a:pt x="2364" y="5895"/>
                        <a:pt x="2877" y="6027"/>
                        <a:pt x="3381" y="6027"/>
                      </a:cubicBezTo>
                      <a:cubicBezTo>
                        <a:pt x="4396" y="6027"/>
                        <a:pt x="5376" y="5493"/>
                        <a:pt x="5945" y="4528"/>
                      </a:cubicBezTo>
                      <a:cubicBezTo>
                        <a:pt x="6804" y="3069"/>
                        <a:pt x="6376" y="1284"/>
                        <a:pt x="4968" y="437"/>
                      </a:cubicBezTo>
                      <a:cubicBezTo>
                        <a:pt x="4476" y="141"/>
                        <a:pt x="3945" y="0"/>
                        <a:pt x="34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8" name="Google Shape;6417;p19">
                  <a:extLst>
                    <a:ext uri="{FF2B5EF4-FFF2-40B4-BE49-F238E27FC236}">
                      <a16:creationId xmlns:a16="http://schemas.microsoft.com/office/drawing/2014/main" id="{280C30C2-5314-92F2-3226-26E7E487D64D}"/>
                    </a:ext>
                  </a:extLst>
                </p:cNvPr>
                <p:cNvSpPr/>
                <p:nvPr/>
              </p:nvSpPr>
              <p:spPr>
                <a:xfrm>
                  <a:off x="4904550" y="2041775"/>
                  <a:ext cx="169825" cy="150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93" h="6006" extrusionOk="0">
                      <a:moveTo>
                        <a:pt x="3412" y="0"/>
                      </a:moveTo>
                      <a:cubicBezTo>
                        <a:pt x="2392" y="0"/>
                        <a:pt x="1415" y="545"/>
                        <a:pt x="848" y="1532"/>
                      </a:cubicBezTo>
                      <a:cubicBezTo>
                        <a:pt x="1" y="3007"/>
                        <a:pt x="458" y="4774"/>
                        <a:pt x="1899" y="5601"/>
                      </a:cubicBezTo>
                      <a:cubicBezTo>
                        <a:pt x="2374" y="5875"/>
                        <a:pt x="2883" y="6005"/>
                        <a:pt x="3382" y="6005"/>
                      </a:cubicBezTo>
                      <a:cubicBezTo>
                        <a:pt x="4402" y="6005"/>
                        <a:pt x="5379" y="5460"/>
                        <a:pt x="5945" y="4474"/>
                      </a:cubicBezTo>
                      <a:cubicBezTo>
                        <a:pt x="6792" y="2997"/>
                        <a:pt x="6337" y="1232"/>
                        <a:pt x="4896" y="404"/>
                      </a:cubicBezTo>
                      <a:cubicBezTo>
                        <a:pt x="4420" y="131"/>
                        <a:pt x="3911" y="0"/>
                        <a:pt x="34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9" name="Google Shape;6418;p19">
                  <a:extLst>
                    <a:ext uri="{FF2B5EF4-FFF2-40B4-BE49-F238E27FC236}">
                      <a16:creationId xmlns:a16="http://schemas.microsoft.com/office/drawing/2014/main" id="{AC811C67-D935-5253-5EB9-BEA3DE60FEAC}"/>
                    </a:ext>
                  </a:extLst>
                </p:cNvPr>
                <p:cNvSpPr/>
                <p:nvPr/>
              </p:nvSpPr>
              <p:spPr>
                <a:xfrm>
                  <a:off x="4070475" y="4069250"/>
                  <a:ext cx="170250" cy="15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10" h="6029" extrusionOk="0">
                      <a:moveTo>
                        <a:pt x="3428" y="0"/>
                      </a:moveTo>
                      <a:cubicBezTo>
                        <a:pt x="2379" y="0"/>
                        <a:pt x="1371" y="574"/>
                        <a:pt x="808" y="1602"/>
                      </a:cubicBezTo>
                      <a:cubicBezTo>
                        <a:pt x="0" y="3079"/>
                        <a:pt x="495" y="4844"/>
                        <a:pt x="1941" y="5649"/>
                      </a:cubicBezTo>
                      <a:cubicBezTo>
                        <a:pt x="2404" y="5906"/>
                        <a:pt x="2898" y="6029"/>
                        <a:pt x="3384" y="6029"/>
                      </a:cubicBezTo>
                      <a:cubicBezTo>
                        <a:pt x="4416" y="6029"/>
                        <a:pt x="5409" y="5474"/>
                        <a:pt x="5975" y="4476"/>
                      </a:cubicBezTo>
                      <a:cubicBezTo>
                        <a:pt x="6810" y="3006"/>
                        <a:pt x="6348" y="1234"/>
                        <a:pt x="4919" y="407"/>
                      </a:cubicBezTo>
                      <a:cubicBezTo>
                        <a:pt x="4442" y="131"/>
                        <a:pt x="3930" y="0"/>
                        <a:pt x="34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50" name="Google Shape;6419;p19">
                  <a:extLst>
                    <a:ext uri="{FF2B5EF4-FFF2-40B4-BE49-F238E27FC236}">
                      <a16:creationId xmlns:a16="http://schemas.microsoft.com/office/drawing/2014/main" id="{77ACC4F2-E6D1-C9C3-E197-ADBD917D02FB}"/>
                    </a:ext>
                  </a:extLst>
                </p:cNvPr>
                <p:cNvSpPr/>
                <p:nvPr/>
              </p:nvSpPr>
              <p:spPr>
                <a:xfrm>
                  <a:off x="2441850" y="3153925"/>
                  <a:ext cx="170625" cy="15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25" h="6028" extrusionOk="0">
                      <a:moveTo>
                        <a:pt x="3446" y="0"/>
                      </a:moveTo>
                      <a:cubicBezTo>
                        <a:pt x="2432" y="0"/>
                        <a:pt x="1454" y="531"/>
                        <a:pt x="885" y="1495"/>
                      </a:cubicBezTo>
                      <a:cubicBezTo>
                        <a:pt x="0" y="2989"/>
                        <a:pt x="468" y="4812"/>
                        <a:pt x="1949" y="5643"/>
                      </a:cubicBezTo>
                      <a:cubicBezTo>
                        <a:pt x="2414" y="5903"/>
                        <a:pt x="2911" y="6027"/>
                        <a:pt x="3400" y="6027"/>
                      </a:cubicBezTo>
                      <a:cubicBezTo>
                        <a:pt x="4430" y="6027"/>
                        <a:pt x="5421" y="5475"/>
                        <a:pt x="5988" y="4482"/>
                      </a:cubicBezTo>
                      <a:cubicBezTo>
                        <a:pt x="6825" y="3017"/>
                        <a:pt x="6371" y="1240"/>
                        <a:pt x="4943" y="410"/>
                      </a:cubicBezTo>
                      <a:cubicBezTo>
                        <a:pt x="4466" y="133"/>
                        <a:pt x="3952" y="0"/>
                        <a:pt x="344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51" name="Google Shape;6420;p19">
                  <a:extLst>
                    <a:ext uri="{FF2B5EF4-FFF2-40B4-BE49-F238E27FC236}">
                      <a16:creationId xmlns:a16="http://schemas.microsoft.com/office/drawing/2014/main" id="{1607D9EB-3772-12A0-6A49-1311B5BCA605}"/>
                    </a:ext>
                  </a:extLst>
                </p:cNvPr>
                <p:cNvSpPr/>
                <p:nvPr/>
              </p:nvSpPr>
              <p:spPr>
                <a:xfrm>
                  <a:off x="3056825" y="3967775"/>
                  <a:ext cx="169525" cy="14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81" h="5986" extrusionOk="0">
                      <a:moveTo>
                        <a:pt x="3408" y="1"/>
                      </a:moveTo>
                      <a:cubicBezTo>
                        <a:pt x="2390" y="1"/>
                        <a:pt x="1411" y="548"/>
                        <a:pt x="849" y="1531"/>
                      </a:cubicBezTo>
                      <a:cubicBezTo>
                        <a:pt x="0" y="3012"/>
                        <a:pt x="467" y="4777"/>
                        <a:pt x="1923" y="5598"/>
                      </a:cubicBezTo>
                      <a:cubicBezTo>
                        <a:pt x="2389" y="5860"/>
                        <a:pt x="2886" y="5986"/>
                        <a:pt x="3372" y="5986"/>
                      </a:cubicBezTo>
                      <a:cubicBezTo>
                        <a:pt x="4405" y="5986"/>
                        <a:pt x="5395" y="5422"/>
                        <a:pt x="5956" y="4407"/>
                      </a:cubicBezTo>
                      <a:cubicBezTo>
                        <a:pt x="6780" y="2919"/>
                        <a:pt x="6282" y="1164"/>
                        <a:pt x="4807" y="362"/>
                      </a:cubicBezTo>
                      <a:cubicBezTo>
                        <a:pt x="4357" y="118"/>
                        <a:pt x="3879" y="1"/>
                        <a:pt x="340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52" name="Google Shape;6421;p19">
                  <a:extLst>
                    <a:ext uri="{FF2B5EF4-FFF2-40B4-BE49-F238E27FC236}">
                      <a16:creationId xmlns:a16="http://schemas.microsoft.com/office/drawing/2014/main" id="{60148FB0-7884-6378-F91D-2F01730B6907}"/>
                    </a:ext>
                  </a:extLst>
                </p:cNvPr>
                <p:cNvSpPr/>
                <p:nvPr/>
              </p:nvSpPr>
              <p:spPr>
                <a:xfrm>
                  <a:off x="3887800" y="4122725"/>
                  <a:ext cx="169725" cy="15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89" h="6004" extrusionOk="0">
                      <a:moveTo>
                        <a:pt x="3411" y="1"/>
                      </a:moveTo>
                      <a:cubicBezTo>
                        <a:pt x="2396" y="1"/>
                        <a:pt x="1421" y="539"/>
                        <a:pt x="854" y="1516"/>
                      </a:cubicBezTo>
                      <a:cubicBezTo>
                        <a:pt x="1" y="2986"/>
                        <a:pt x="447" y="4759"/>
                        <a:pt x="1880" y="5592"/>
                      </a:cubicBezTo>
                      <a:cubicBezTo>
                        <a:pt x="2360" y="5870"/>
                        <a:pt x="2874" y="6004"/>
                        <a:pt x="3379" y="6004"/>
                      </a:cubicBezTo>
                      <a:cubicBezTo>
                        <a:pt x="4393" y="6004"/>
                        <a:pt x="5367" y="5466"/>
                        <a:pt x="5934" y="4490"/>
                      </a:cubicBezTo>
                      <a:cubicBezTo>
                        <a:pt x="6788" y="3017"/>
                        <a:pt x="6343" y="1245"/>
                        <a:pt x="4908" y="412"/>
                      </a:cubicBezTo>
                      <a:cubicBezTo>
                        <a:pt x="4429" y="134"/>
                        <a:pt x="3915" y="1"/>
                        <a:pt x="34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53" name="Google Shape;6422;p19">
                  <a:extLst>
                    <a:ext uri="{FF2B5EF4-FFF2-40B4-BE49-F238E27FC236}">
                      <a16:creationId xmlns:a16="http://schemas.microsoft.com/office/drawing/2014/main" id="{F83773FE-6C0E-7937-5A0C-C726D108BD90}"/>
                    </a:ext>
                  </a:extLst>
                </p:cNvPr>
                <p:cNvSpPr/>
                <p:nvPr/>
              </p:nvSpPr>
              <p:spPr>
                <a:xfrm>
                  <a:off x="5019725" y="3198900"/>
                  <a:ext cx="169475" cy="14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79" h="5984" extrusionOk="0">
                      <a:moveTo>
                        <a:pt x="3406" y="0"/>
                      </a:moveTo>
                      <a:cubicBezTo>
                        <a:pt x="2388" y="0"/>
                        <a:pt x="1410" y="546"/>
                        <a:pt x="847" y="1529"/>
                      </a:cubicBezTo>
                      <a:cubicBezTo>
                        <a:pt x="0" y="3010"/>
                        <a:pt x="466" y="4777"/>
                        <a:pt x="1922" y="5596"/>
                      </a:cubicBezTo>
                      <a:cubicBezTo>
                        <a:pt x="2388" y="5858"/>
                        <a:pt x="2885" y="5984"/>
                        <a:pt x="3373" y="5984"/>
                      </a:cubicBezTo>
                      <a:cubicBezTo>
                        <a:pt x="4405" y="5984"/>
                        <a:pt x="5393" y="5420"/>
                        <a:pt x="5955" y="4405"/>
                      </a:cubicBezTo>
                      <a:cubicBezTo>
                        <a:pt x="6779" y="2918"/>
                        <a:pt x="6281" y="1162"/>
                        <a:pt x="4806" y="362"/>
                      </a:cubicBezTo>
                      <a:cubicBezTo>
                        <a:pt x="4355" y="117"/>
                        <a:pt x="3876" y="0"/>
                        <a:pt x="34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54" name="Google Shape;6423;p19">
                  <a:extLst>
                    <a:ext uri="{FF2B5EF4-FFF2-40B4-BE49-F238E27FC236}">
                      <a16:creationId xmlns:a16="http://schemas.microsoft.com/office/drawing/2014/main" id="{ACE867D1-046B-D374-AA94-9E505E3B50EC}"/>
                    </a:ext>
                  </a:extLst>
                </p:cNvPr>
                <p:cNvSpPr/>
                <p:nvPr/>
              </p:nvSpPr>
              <p:spPr>
                <a:xfrm>
                  <a:off x="2492050" y="3338075"/>
                  <a:ext cx="169975" cy="15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99" h="6008" extrusionOk="0">
                      <a:moveTo>
                        <a:pt x="3419" y="1"/>
                      </a:moveTo>
                      <a:cubicBezTo>
                        <a:pt x="2374" y="1"/>
                        <a:pt x="1372" y="577"/>
                        <a:pt x="811" y="1606"/>
                      </a:cubicBezTo>
                      <a:cubicBezTo>
                        <a:pt x="1" y="3089"/>
                        <a:pt x="506" y="4845"/>
                        <a:pt x="1971" y="5643"/>
                      </a:cubicBezTo>
                      <a:cubicBezTo>
                        <a:pt x="2424" y="5890"/>
                        <a:pt x="2906" y="6008"/>
                        <a:pt x="3379" y="6008"/>
                      </a:cubicBezTo>
                      <a:cubicBezTo>
                        <a:pt x="4424" y="6008"/>
                        <a:pt x="5427" y="5432"/>
                        <a:pt x="5988" y="4404"/>
                      </a:cubicBezTo>
                      <a:cubicBezTo>
                        <a:pt x="6799" y="2920"/>
                        <a:pt x="6293" y="1165"/>
                        <a:pt x="4828" y="366"/>
                      </a:cubicBezTo>
                      <a:cubicBezTo>
                        <a:pt x="4374" y="119"/>
                        <a:pt x="3892" y="1"/>
                        <a:pt x="34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55" name="Google Shape;6424;p19">
                  <a:extLst>
                    <a:ext uri="{FF2B5EF4-FFF2-40B4-BE49-F238E27FC236}">
                      <a16:creationId xmlns:a16="http://schemas.microsoft.com/office/drawing/2014/main" id="{67B7D768-AD67-E9A3-4A1F-CE454157CD58}"/>
                    </a:ext>
                  </a:extLst>
                </p:cNvPr>
                <p:cNvSpPr/>
                <p:nvPr/>
              </p:nvSpPr>
              <p:spPr>
                <a:xfrm>
                  <a:off x="2392775" y="2970200"/>
                  <a:ext cx="169975" cy="15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99" h="6007" extrusionOk="0">
                      <a:moveTo>
                        <a:pt x="3414" y="0"/>
                      </a:moveTo>
                      <a:cubicBezTo>
                        <a:pt x="2379" y="0"/>
                        <a:pt x="1388" y="564"/>
                        <a:pt x="826" y="1577"/>
                      </a:cubicBezTo>
                      <a:cubicBezTo>
                        <a:pt x="1" y="3061"/>
                        <a:pt x="487" y="4816"/>
                        <a:pt x="1946" y="5627"/>
                      </a:cubicBezTo>
                      <a:cubicBezTo>
                        <a:pt x="2409" y="5884"/>
                        <a:pt x="2901" y="6007"/>
                        <a:pt x="3384" y="6007"/>
                      </a:cubicBezTo>
                      <a:cubicBezTo>
                        <a:pt x="4418" y="6007"/>
                        <a:pt x="5409" y="5443"/>
                        <a:pt x="5973" y="4430"/>
                      </a:cubicBezTo>
                      <a:cubicBezTo>
                        <a:pt x="6798" y="2946"/>
                        <a:pt x="6312" y="1190"/>
                        <a:pt x="4853" y="381"/>
                      </a:cubicBezTo>
                      <a:cubicBezTo>
                        <a:pt x="4390" y="123"/>
                        <a:pt x="3897" y="0"/>
                        <a:pt x="34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56" name="Google Shape;6425;p19">
                  <a:extLst>
                    <a:ext uri="{FF2B5EF4-FFF2-40B4-BE49-F238E27FC236}">
                      <a16:creationId xmlns:a16="http://schemas.microsoft.com/office/drawing/2014/main" id="{AD4D5ABF-5837-DAC7-B2B1-61A05B106521}"/>
                    </a:ext>
                  </a:extLst>
                </p:cNvPr>
                <p:cNvSpPr/>
                <p:nvPr/>
              </p:nvSpPr>
              <p:spPr>
                <a:xfrm>
                  <a:off x="3742175" y="1388175"/>
                  <a:ext cx="169125" cy="14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5" h="5986" extrusionOk="0">
                      <a:moveTo>
                        <a:pt x="3391" y="1"/>
                      </a:moveTo>
                      <a:cubicBezTo>
                        <a:pt x="2344" y="1"/>
                        <a:pt x="1341" y="582"/>
                        <a:pt x="782" y="1620"/>
                      </a:cubicBezTo>
                      <a:cubicBezTo>
                        <a:pt x="1" y="3072"/>
                        <a:pt x="484" y="4791"/>
                        <a:pt x="1897" y="5593"/>
                      </a:cubicBezTo>
                      <a:cubicBezTo>
                        <a:pt x="2367" y="5859"/>
                        <a:pt x="2867" y="5986"/>
                        <a:pt x="3358" y="5986"/>
                      </a:cubicBezTo>
                      <a:cubicBezTo>
                        <a:pt x="4387" y="5986"/>
                        <a:pt x="5373" y="5426"/>
                        <a:pt x="5935" y="4417"/>
                      </a:cubicBezTo>
                      <a:cubicBezTo>
                        <a:pt x="6765" y="2927"/>
                        <a:pt x="6271" y="1172"/>
                        <a:pt x="4800" y="368"/>
                      </a:cubicBezTo>
                      <a:cubicBezTo>
                        <a:pt x="4346" y="119"/>
                        <a:pt x="3864" y="1"/>
                        <a:pt x="339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57" name="Google Shape;6426;p19">
                  <a:extLst>
                    <a:ext uri="{FF2B5EF4-FFF2-40B4-BE49-F238E27FC236}">
                      <a16:creationId xmlns:a16="http://schemas.microsoft.com/office/drawing/2014/main" id="{16AFA86E-1A2E-0E46-1A8F-05A4EB7312FC}"/>
                    </a:ext>
                  </a:extLst>
                </p:cNvPr>
                <p:cNvSpPr/>
                <p:nvPr/>
              </p:nvSpPr>
              <p:spPr>
                <a:xfrm>
                  <a:off x="2559950" y="2127775"/>
                  <a:ext cx="170225" cy="15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9" h="6030" extrusionOk="0">
                      <a:moveTo>
                        <a:pt x="3427" y="1"/>
                      </a:moveTo>
                      <a:cubicBezTo>
                        <a:pt x="2378" y="1"/>
                        <a:pt x="1370" y="574"/>
                        <a:pt x="807" y="1603"/>
                      </a:cubicBezTo>
                      <a:cubicBezTo>
                        <a:pt x="1" y="3079"/>
                        <a:pt x="494" y="4844"/>
                        <a:pt x="1940" y="5649"/>
                      </a:cubicBezTo>
                      <a:cubicBezTo>
                        <a:pt x="2403" y="5907"/>
                        <a:pt x="2897" y="6030"/>
                        <a:pt x="3383" y="6030"/>
                      </a:cubicBezTo>
                      <a:cubicBezTo>
                        <a:pt x="4416" y="6030"/>
                        <a:pt x="5409" y="5475"/>
                        <a:pt x="5975" y="4476"/>
                      </a:cubicBezTo>
                      <a:cubicBezTo>
                        <a:pt x="6809" y="3008"/>
                        <a:pt x="6348" y="1236"/>
                        <a:pt x="4918" y="409"/>
                      </a:cubicBezTo>
                      <a:cubicBezTo>
                        <a:pt x="4441" y="133"/>
                        <a:pt x="3929" y="1"/>
                        <a:pt x="34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58" name="Google Shape;6427;p19">
                  <a:extLst>
                    <a:ext uri="{FF2B5EF4-FFF2-40B4-BE49-F238E27FC236}">
                      <a16:creationId xmlns:a16="http://schemas.microsoft.com/office/drawing/2014/main" id="{E80618E7-B977-D2AE-DE4C-E4452500C8BE}"/>
                    </a:ext>
                  </a:extLst>
                </p:cNvPr>
                <p:cNvSpPr/>
                <p:nvPr/>
              </p:nvSpPr>
              <p:spPr>
                <a:xfrm>
                  <a:off x="4253600" y="4016325"/>
                  <a:ext cx="169925" cy="15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97" h="6008" extrusionOk="0">
                      <a:moveTo>
                        <a:pt x="3416" y="1"/>
                      </a:moveTo>
                      <a:cubicBezTo>
                        <a:pt x="2379" y="1"/>
                        <a:pt x="1385" y="567"/>
                        <a:pt x="821" y="1584"/>
                      </a:cubicBezTo>
                      <a:cubicBezTo>
                        <a:pt x="0" y="3068"/>
                        <a:pt x="490" y="4823"/>
                        <a:pt x="1950" y="5630"/>
                      </a:cubicBezTo>
                      <a:cubicBezTo>
                        <a:pt x="2411" y="5886"/>
                        <a:pt x="2902" y="6008"/>
                        <a:pt x="3383" y="6008"/>
                      </a:cubicBezTo>
                      <a:cubicBezTo>
                        <a:pt x="4420" y="6008"/>
                        <a:pt x="5413" y="5441"/>
                        <a:pt x="5976" y="4423"/>
                      </a:cubicBezTo>
                      <a:cubicBezTo>
                        <a:pt x="6797" y="2941"/>
                        <a:pt x="6307" y="1185"/>
                        <a:pt x="4848" y="377"/>
                      </a:cubicBezTo>
                      <a:cubicBezTo>
                        <a:pt x="4387" y="122"/>
                        <a:pt x="3897" y="1"/>
                        <a:pt x="34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59" name="Google Shape;6428;p19">
                  <a:extLst>
                    <a:ext uri="{FF2B5EF4-FFF2-40B4-BE49-F238E27FC236}">
                      <a16:creationId xmlns:a16="http://schemas.microsoft.com/office/drawing/2014/main" id="{C7206FA5-AD31-089C-3C6F-7CA96C3DD5AA}"/>
                    </a:ext>
                  </a:extLst>
                </p:cNvPr>
                <p:cNvSpPr/>
                <p:nvPr/>
              </p:nvSpPr>
              <p:spPr>
                <a:xfrm>
                  <a:off x="3009950" y="1600925"/>
                  <a:ext cx="169450" cy="14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78" h="5984" extrusionOk="0">
                      <a:moveTo>
                        <a:pt x="3403" y="0"/>
                      </a:moveTo>
                      <a:cubicBezTo>
                        <a:pt x="2394" y="0"/>
                        <a:pt x="1425" y="536"/>
                        <a:pt x="861" y="1504"/>
                      </a:cubicBezTo>
                      <a:cubicBezTo>
                        <a:pt x="1" y="2983"/>
                        <a:pt x="450" y="4753"/>
                        <a:pt x="1897" y="5583"/>
                      </a:cubicBezTo>
                      <a:cubicBezTo>
                        <a:pt x="2371" y="5854"/>
                        <a:pt x="2877" y="5983"/>
                        <a:pt x="3373" y="5983"/>
                      </a:cubicBezTo>
                      <a:cubicBezTo>
                        <a:pt x="4398" y="5983"/>
                        <a:pt x="5379" y="5430"/>
                        <a:pt x="5942" y="4430"/>
                      </a:cubicBezTo>
                      <a:cubicBezTo>
                        <a:pt x="6778" y="2948"/>
                        <a:pt x="6294" y="1186"/>
                        <a:pt x="4830" y="375"/>
                      </a:cubicBezTo>
                      <a:cubicBezTo>
                        <a:pt x="4371" y="121"/>
                        <a:pt x="3883" y="0"/>
                        <a:pt x="34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0" name="Google Shape;6429;p19">
                  <a:extLst>
                    <a:ext uri="{FF2B5EF4-FFF2-40B4-BE49-F238E27FC236}">
                      <a16:creationId xmlns:a16="http://schemas.microsoft.com/office/drawing/2014/main" id="{F9680B73-3505-2878-B856-48B8716BE40D}"/>
                    </a:ext>
                  </a:extLst>
                </p:cNvPr>
                <p:cNvSpPr/>
                <p:nvPr/>
              </p:nvSpPr>
              <p:spPr>
                <a:xfrm>
                  <a:off x="5103300" y="2777825"/>
                  <a:ext cx="169050" cy="14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" h="5985" extrusionOk="0">
                      <a:moveTo>
                        <a:pt x="3403" y="1"/>
                      </a:moveTo>
                      <a:cubicBezTo>
                        <a:pt x="2385" y="1"/>
                        <a:pt x="1410" y="547"/>
                        <a:pt x="845" y="1537"/>
                      </a:cubicBezTo>
                      <a:cubicBezTo>
                        <a:pt x="1" y="3020"/>
                        <a:pt x="472" y="4784"/>
                        <a:pt x="1933" y="5600"/>
                      </a:cubicBezTo>
                      <a:cubicBezTo>
                        <a:pt x="2398" y="5860"/>
                        <a:pt x="2892" y="5985"/>
                        <a:pt x="3377" y="5985"/>
                      </a:cubicBezTo>
                      <a:cubicBezTo>
                        <a:pt x="4412" y="5985"/>
                        <a:pt x="5402" y="5417"/>
                        <a:pt x="5963" y="4398"/>
                      </a:cubicBezTo>
                      <a:cubicBezTo>
                        <a:pt x="6762" y="2948"/>
                        <a:pt x="6300" y="1225"/>
                        <a:pt x="4897" y="411"/>
                      </a:cubicBezTo>
                      <a:cubicBezTo>
                        <a:pt x="4418" y="134"/>
                        <a:pt x="3906" y="1"/>
                        <a:pt x="340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1" name="Google Shape;6430;p19">
                  <a:extLst>
                    <a:ext uri="{FF2B5EF4-FFF2-40B4-BE49-F238E27FC236}">
                      <a16:creationId xmlns:a16="http://schemas.microsoft.com/office/drawing/2014/main" id="{54AA39B5-CBF7-7199-0636-DC591DBEFD72}"/>
                    </a:ext>
                  </a:extLst>
                </p:cNvPr>
                <p:cNvSpPr/>
                <p:nvPr/>
              </p:nvSpPr>
              <p:spPr>
                <a:xfrm>
                  <a:off x="2694125" y="1891225"/>
                  <a:ext cx="168975" cy="14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59" h="5984" extrusionOk="0">
                      <a:moveTo>
                        <a:pt x="3386" y="0"/>
                      </a:moveTo>
                      <a:cubicBezTo>
                        <a:pt x="2353" y="0"/>
                        <a:pt x="1365" y="563"/>
                        <a:pt x="804" y="1577"/>
                      </a:cubicBezTo>
                      <a:cubicBezTo>
                        <a:pt x="1" y="3026"/>
                        <a:pt x="456" y="4753"/>
                        <a:pt x="1856" y="5568"/>
                      </a:cubicBezTo>
                      <a:cubicBezTo>
                        <a:pt x="2338" y="5849"/>
                        <a:pt x="2853" y="5983"/>
                        <a:pt x="3358" y="5983"/>
                      </a:cubicBezTo>
                      <a:cubicBezTo>
                        <a:pt x="4374" y="5983"/>
                        <a:pt x="5346" y="5441"/>
                        <a:pt x="5911" y="4455"/>
                      </a:cubicBezTo>
                      <a:cubicBezTo>
                        <a:pt x="6758" y="2974"/>
                        <a:pt x="6293" y="1209"/>
                        <a:pt x="4837" y="388"/>
                      </a:cubicBezTo>
                      <a:cubicBezTo>
                        <a:pt x="4370" y="126"/>
                        <a:pt x="3873" y="0"/>
                        <a:pt x="33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2" name="Google Shape;6431;p19">
                  <a:extLst>
                    <a:ext uri="{FF2B5EF4-FFF2-40B4-BE49-F238E27FC236}">
                      <a16:creationId xmlns:a16="http://schemas.microsoft.com/office/drawing/2014/main" id="{B8724BD7-646B-B8D6-A391-1BE22FA4CDD2}"/>
                    </a:ext>
                  </a:extLst>
                </p:cNvPr>
                <p:cNvSpPr/>
                <p:nvPr/>
              </p:nvSpPr>
              <p:spPr>
                <a:xfrm>
                  <a:off x="2427850" y="2365750"/>
                  <a:ext cx="168300" cy="14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32" h="5961" extrusionOk="0">
                      <a:moveTo>
                        <a:pt x="3375" y="0"/>
                      </a:moveTo>
                      <a:cubicBezTo>
                        <a:pt x="2344" y="0"/>
                        <a:pt x="1356" y="563"/>
                        <a:pt x="796" y="1575"/>
                      </a:cubicBezTo>
                      <a:cubicBezTo>
                        <a:pt x="0" y="3016"/>
                        <a:pt x="457" y="4740"/>
                        <a:pt x="1851" y="5551"/>
                      </a:cubicBezTo>
                      <a:cubicBezTo>
                        <a:pt x="2328" y="5828"/>
                        <a:pt x="2840" y="5960"/>
                        <a:pt x="3341" y="5960"/>
                      </a:cubicBezTo>
                      <a:cubicBezTo>
                        <a:pt x="4356" y="5960"/>
                        <a:pt x="5329" y="5418"/>
                        <a:pt x="5890" y="4435"/>
                      </a:cubicBezTo>
                      <a:cubicBezTo>
                        <a:pt x="6732" y="2962"/>
                        <a:pt x="6265" y="1199"/>
                        <a:pt x="4815" y="384"/>
                      </a:cubicBezTo>
                      <a:cubicBezTo>
                        <a:pt x="4352" y="124"/>
                        <a:pt x="3859" y="0"/>
                        <a:pt x="337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3" name="Google Shape;6432;p19">
                  <a:extLst>
                    <a:ext uri="{FF2B5EF4-FFF2-40B4-BE49-F238E27FC236}">
                      <a16:creationId xmlns:a16="http://schemas.microsoft.com/office/drawing/2014/main" id="{D1A4AA8D-3982-63CF-711C-C4854E98867D}"/>
                    </a:ext>
                  </a:extLst>
                </p:cNvPr>
                <p:cNvSpPr/>
                <p:nvPr/>
              </p:nvSpPr>
              <p:spPr>
                <a:xfrm>
                  <a:off x="2824900" y="3837650"/>
                  <a:ext cx="168100" cy="14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24" h="5935" extrusionOk="0">
                      <a:moveTo>
                        <a:pt x="3384" y="1"/>
                      </a:moveTo>
                      <a:cubicBezTo>
                        <a:pt x="2390" y="1"/>
                        <a:pt x="1430" y="519"/>
                        <a:pt x="872" y="1457"/>
                      </a:cubicBezTo>
                      <a:cubicBezTo>
                        <a:pt x="1" y="2920"/>
                        <a:pt x="440" y="4709"/>
                        <a:pt x="1874" y="5536"/>
                      </a:cubicBezTo>
                      <a:cubicBezTo>
                        <a:pt x="2341" y="5806"/>
                        <a:pt x="2845" y="5934"/>
                        <a:pt x="3341" y="5934"/>
                      </a:cubicBezTo>
                      <a:cubicBezTo>
                        <a:pt x="4334" y="5934"/>
                        <a:pt x="5294" y="5417"/>
                        <a:pt x="5852" y="4480"/>
                      </a:cubicBezTo>
                      <a:cubicBezTo>
                        <a:pt x="6723" y="3015"/>
                        <a:pt x="6284" y="1226"/>
                        <a:pt x="4850" y="399"/>
                      </a:cubicBezTo>
                      <a:cubicBezTo>
                        <a:pt x="4383" y="130"/>
                        <a:pt x="3879" y="1"/>
                        <a:pt x="338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4" name="Google Shape;6433;p19">
                  <a:extLst>
                    <a:ext uri="{FF2B5EF4-FFF2-40B4-BE49-F238E27FC236}">
                      <a16:creationId xmlns:a16="http://schemas.microsoft.com/office/drawing/2014/main" id="{D1AEA163-9EC2-DB79-7FC0-E7560181C1E6}"/>
                    </a:ext>
                  </a:extLst>
                </p:cNvPr>
                <p:cNvSpPr/>
                <p:nvPr/>
              </p:nvSpPr>
              <p:spPr>
                <a:xfrm>
                  <a:off x="3705825" y="4177100"/>
                  <a:ext cx="167275" cy="14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1" h="5910" extrusionOk="0">
                      <a:moveTo>
                        <a:pt x="3385" y="0"/>
                      </a:moveTo>
                      <a:cubicBezTo>
                        <a:pt x="2392" y="0"/>
                        <a:pt x="1428" y="515"/>
                        <a:pt x="871" y="1447"/>
                      </a:cubicBezTo>
                      <a:cubicBezTo>
                        <a:pt x="0" y="2904"/>
                        <a:pt x="453" y="4712"/>
                        <a:pt x="1894" y="5528"/>
                      </a:cubicBezTo>
                      <a:cubicBezTo>
                        <a:pt x="2349" y="5787"/>
                        <a:pt x="2840" y="5910"/>
                        <a:pt x="3324" y="5910"/>
                      </a:cubicBezTo>
                      <a:cubicBezTo>
                        <a:pt x="4334" y="5910"/>
                        <a:pt x="5312" y="5375"/>
                        <a:pt x="5867" y="4414"/>
                      </a:cubicBezTo>
                      <a:cubicBezTo>
                        <a:pt x="6691" y="2985"/>
                        <a:pt x="6250" y="1221"/>
                        <a:pt x="4866" y="408"/>
                      </a:cubicBezTo>
                      <a:cubicBezTo>
                        <a:pt x="4398" y="132"/>
                        <a:pt x="3888" y="0"/>
                        <a:pt x="33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5" name="Google Shape;6434;p19">
                  <a:extLst>
                    <a:ext uri="{FF2B5EF4-FFF2-40B4-BE49-F238E27FC236}">
                      <a16:creationId xmlns:a16="http://schemas.microsoft.com/office/drawing/2014/main" id="{9EED6472-1DE5-5733-4C1C-12923E2060B6}"/>
                    </a:ext>
                  </a:extLst>
                </p:cNvPr>
                <p:cNvSpPr/>
                <p:nvPr/>
              </p:nvSpPr>
              <p:spPr>
                <a:xfrm>
                  <a:off x="2543275" y="3523225"/>
                  <a:ext cx="166950" cy="14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8" h="5913" extrusionOk="0">
                      <a:moveTo>
                        <a:pt x="3370" y="0"/>
                      </a:moveTo>
                      <a:cubicBezTo>
                        <a:pt x="2348" y="0"/>
                        <a:pt x="1359" y="550"/>
                        <a:pt x="806" y="1531"/>
                      </a:cubicBezTo>
                      <a:cubicBezTo>
                        <a:pt x="0" y="2963"/>
                        <a:pt x="461" y="4720"/>
                        <a:pt x="1860" y="5521"/>
                      </a:cubicBezTo>
                      <a:cubicBezTo>
                        <a:pt x="2321" y="5786"/>
                        <a:pt x="2818" y="5912"/>
                        <a:pt x="3306" y="5912"/>
                      </a:cubicBezTo>
                      <a:cubicBezTo>
                        <a:pt x="4343" y="5912"/>
                        <a:pt x="5345" y="5345"/>
                        <a:pt x="5895" y="4332"/>
                      </a:cubicBezTo>
                      <a:cubicBezTo>
                        <a:pt x="6677" y="2892"/>
                        <a:pt x="6180" y="1146"/>
                        <a:pt x="4766" y="364"/>
                      </a:cubicBezTo>
                      <a:cubicBezTo>
                        <a:pt x="4320" y="117"/>
                        <a:pt x="3842" y="0"/>
                        <a:pt x="33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6" name="Google Shape;6435;p19">
                  <a:extLst>
                    <a:ext uri="{FF2B5EF4-FFF2-40B4-BE49-F238E27FC236}">
                      <a16:creationId xmlns:a16="http://schemas.microsoft.com/office/drawing/2014/main" id="{7F7DC69A-B0AF-2B26-8FD6-D510769E0382}"/>
                    </a:ext>
                  </a:extLst>
                </p:cNvPr>
                <p:cNvSpPr/>
                <p:nvPr/>
              </p:nvSpPr>
              <p:spPr>
                <a:xfrm>
                  <a:off x="2344000" y="2787175"/>
                  <a:ext cx="168225" cy="14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29" h="5934" extrusionOk="0">
                      <a:moveTo>
                        <a:pt x="3388" y="0"/>
                      </a:moveTo>
                      <a:cubicBezTo>
                        <a:pt x="2388" y="0"/>
                        <a:pt x="1422" y="525"/>
                        <a:pt x="864" y="1473"/>
                      </a:cubicBezTo>
                      <a:cubicBezTo>
                        <a:pt x="1" y="2939"/>
                        <a:pt x="450" y="4724"/>
                        <a:pt x="1891" y="5544"/>
                      </a:cubicBezTo>
                      <a:cubicBezTo>
                        <a:pt x="2354" y="5808"/>
                        <a:pt x="2852" y="5934"/>
                        <a:pt x="3341" y="5934"/>
                      </a:cubicBezTo>
                      <a:cubicBezTo>
                        <a:pt x="4341" y="5934"/>
                        <a:pt x="5306" y="5409"/>
                        <a:pt x="5864" y="4461"/>
                      </a:cubicBezTo>
                      <a:cubicBezTo>
                        <a:pt x="6729" y="2995"/>
                        <a:pt x="6278" y="1210"/>
                        <a:pt x="4837" y="390"/>
                      </a:cubicBezTo>
                      <a:cubicBezTo>
                        <a:pt x="4375" y="126"/>
                        <a:pt x="3877" y="0"/>
                        <a:pt x="33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7" name="Google Shape;6436;p19">
                  <a:extLst>
                    <a:ext uri="{FF2B5EF4-FFF2-40B4-BE49-F238E27FC236}">
                      <a16:creationId xmlns:a16="http://schemas.microsoft.com/office/drawing/2014/main" id="{A98F5E98-4F8B-8B5E-D74A-C12828E0E061}"/>
                    </a:ext>
                  </a:extLst>
                </p:cNvPr>
                <p:cNvSpPr/>
                <p:nvPr/>
              </p:nvSpPr>
              <p:spPr>
                <a:xfrm>
                  <a:off x="4437900" y="3964050"/>
                  <a:ext cx="167250" cy="14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0" h="5935" extrusionOk="0">
                      <a:moveTo>
                        <a:pt x="3366" y="1"/>
                      </a:moveTo>
                      <a:cubicBezTo>
                        <a:pt x="2354" y="1"/>
                        <a:pt x="1382" y="539"/>
                        <a:pt x="823" y="1513"/>
                      </a:cubicBezTo>
                      <a:cubicBezTo>
                        <a:pt x="1" y="2948"/>
                        <a:pt x="434" y="4693"/>
                        <a:pt x="1816" y="5512"/>
                      </a:cubicBezTo>
                      <a:cubicBezTo>
                        <a:pt x="2297" y="5798"/>
                        <a:pt x="2817" y="5935"/>
                        <a:pt x="3326" y="5935"/>
                      </a:cubicBezTo>
                      <a:cubicBezTo>
                        <a:pt x="4338" y="5935"/>
                        <a:pt x="5310" y="5397"/>
                        <a:pt x="5869" y="4422"/>
                      </a:cubicBezTo>
                      <a:cubicBezTo>
                        <a:pt x="6689" y="2988"/>
                        <a:pt x="6256" y="1243"/>
                        <a:pt x="4875" y="423"/>
                      </a:cubicBezTo>
                      <a:cubicBezTo>
                        <a:pt x="4394" y="137"/>
                        <a:pt x="3875" y="1"/>
                        <a:pt x="33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8" name="Google Shape;6437;p19">
                  <a:extLst>
                    <a:ext uri="{FF2B5EF4-FFF2-40B4-BE49-F238E27FC236}">
                      <a16:creationId xmlns:a16="http://schemas.microsoft.com/office/drawing/2014/main" id="{89D0588F-6BF2-65F5-7C7E-B8A60FBF0F34}"/>
                    </a:ext>
                  </a:extLst>
                </p:cNvPr>
                <p:cNvSpPr/>
                <p:nvPr/>
              </p:nvSpPr>
              <p:spPr>
                <a:xfrm>
                  <a:off x="3290525" y="4099175"/>
                  <a:ext cx="167250" cy="14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0" h="5936" extrusionOk="0">
                      <a:moveTo>
                        <a:pt x="3365" y="0"/>
                      </a:moveTo>
                      <a:cubicBezTo>
                        <a:pt x="2348" y="0"/>
                        <a:pt x="1369" y="546"/>
                        <a:pt x="811" y="1532"/>
                      </a:cubicBezTo>
                      <a:cubicBezTo>
                        <a:pt x="1" y="2968"/>
                        <a:pt x="447" y="4711"/>
                        <a:pt x="1834" y="5524"/>
                      </a:cubicBezTo>
                      <a:cubicBezTo>
                        <a:pt x="2309" y="5803"/>
                        <a:pt x="2821" y="5936"/>
                        <a:pt x="3323" y="5936"/>
                      </a:cubicBezTo>
                      <a:cubicBezTo>
                        <a:pt x="4342" y="5936"/>
                        <a:pt x="5320" y="5390"/>
                        <a:pt x="5879" y="4403"/>
                      </a:cubicBezTo>
                      <a:cubicBezTo>
                        <a:pt x="6689" y="2969"/>
                        <a:pt x="6243" y="1226"/>
                        <a:pt x="4856" y="412"/>
                      </a:cubicBezTo>
                      <a:cubicBezTo>
                        <a:pt x="4380" y="133"/>
                        <a:pt x="3868" y="0"/>
                        <a:pt x="33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9" name="Google Shape;6438;p19">
                  <a:extLst>
                    <a:ext uri="{FF2B5EF4-FFF2-40B4-BE49-F238E27FC236}">
                      <a16:creationId xmlns:a16="http://schemas.microsoft.com/office/drawing/2014/main" id="{76362210-BA29-62F2-0F37-8B851E717DAA}"/>
                    </a:ext>
                  </a:extLst>
                </p:cNvPr>
                <p:cNvSpPr/>
                <p:nvPr/>
              </p:nvSpPr>
              <p:spPr>
                <a:xfrm>
                  <a:off x="4856850" y="1859525"/>
                  <a:ext cx="165975" cy="14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9" h="5871" extrusionOk="0">
                      <a:moveTo>
                        <a:pt x="3365" y="0"/>
                      </a:moveTo>
                      <a:cubicBezTo>
                        <a:pt x="2337" y="0"/>
                        <a:pt x="1335" y="555"/>
                        <a:pt x="792" y="1537"/>
                      </a:cubicBezTo>
                      <a:cubicBezTo>
                        <a:pt x="0" y="2966"/>
                        <a:pt x="491" y="4736"/>
                        <a:pt x="1894" y="5513"/>
                      </a:cubicBezTo>
                      <a:cubicBezTo>
                        <a:pt x="2332" y="5755"/>
                        <a:pt x="2806" y="5870"/>
                        <a:pt x="3274" y="5870"/>
                      </a:cubicBezTo>
                      <a:cubicBezTo>
                        <a:pt x="4302" y="5870"/>
                        <a:pt x="5304" y="5315"/>
                        <a:pt x="5848" y="4334"/>
                      </a:cubicBezTo>
                      <a:cubicBezTo>
                        <a:pt x="6639" y="2904"/>
                        <a:pt x="6147" y="1135"/>
                        <a:pt x="4745" y="358"/>
                      </a:cubicBezTo>
                      <a:cubicBezTo>
                        <a:pt x="4307" y="115"/>
                        <a:pt x="3833" y="0"/>
                        <a:pt x="33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0" name="Google Shape;6439;p19">
                  <a:extLst>
                    <a:ext uri="{FF2B5EF4-FFF2-40B4-BE49-F238E27FC236}">
                      <a16:creationId xmlns:a16="http://schemas.microsoft.com/office/drawing/2014/main" id="{EBF96FE9-F5C9-913A-90E9-0C5598EC182B}"/>
                    </a:ext>
                  </a:extLst>
                </p:cNvPr>
                <p:cNvSpPr/>
                <p:nvPr/>
              </p:nvSpPr>
              <p:spPr>
                <a:xfrm>
                  <a:off x="2829325" y="1656150"/>
                  <a:ext cx="164675" cy="14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87" h="5820" extrusionOk="0">
                      <a:moveTo>
                        <a:pt x="3365" y="1"/>
                      </a:moveTo>
                      <a:cubicBezTo>
                        <a:pt x="2343" y="1"/>
                        <a:pt x="1332" y="544"/>
                        <a:pt x="793" y="1491"/>
                      </a:cubicBezTo>
                      <a:cubicBezTo>
                        <a:pt x="1" y="2886"/>
                        <a:pt x="494" y="4710"/>
                        <a:pt x="1872" y="5474"/>
                      </a:cubicBezTo>
                      <a:cubicBezTo>
                        <a:pt x="2296" y="5708"/>
                        <a:pt x="2760" y="5819"/>
                        <a:pt x="3223" y="5819"/>
                      </a:cubicBezTo>
                      <a:cubicBezTo>
                        <a:pt x="4265" y="5819"/>
                        <a:pt x="5295" y="5257"/>
                        <a:pt x="5823" y="4282"/>
                      </a:cubicBezTo>
                      <a:cubicBezTo>
                        <a:pt x="6586" y="2871"/>
                        <a:pt x="6059" y="1051"/>
                        <a:pt x="4669" y="320"/>
                      </a:cubicBezTo>
                      <a:cubicBezTo>
                        <a:pt x="4258" y="103"/>
                        <a:pt x="3810" y="1"/>
                        <a:pt x="33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1" name="Google Shape;6440;p19">
                  <a:extLst>
                    <a:ext uri="{FF2B5EF4-FFF2-40B4-BE49-F238E27FC236}">
                      <a16:creationId xmlns:a16="http://schemas.microsoft.com/office/drawing/2014/main" id="{13AE79E9-0EE9-A527-FA11-38A62FAB1D4A}"/>
                    </a:ext>
                  </a:extLst>
                </p:cNvPr>
                <p:cNvSpPr/>
                <p:nvPr/>
              </p:nvSpPr>
              <p:spPr>
                <a:xfrm>
                  <a:off x="5155925" y="2963825"/>
                  <a:ext cx="164175" cy="14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" h="5819" extrusionOk="0">
                      <a:moveTo>
                        <a:pt x="3344" y="0"/>
                      </a:moveTo>
                      <a:cubicBezTo>
                        <a:pt x="2310" y="0"/>
                        <a:pt x="1285" y="555"/>
                        <a:pt x="753" y="1523"/>
                      </a:cubicBezTo>
                      <a:cubicBezTo>
                        <a:pt x="0" y="2892"/>
                        <a:pt x="464" y="4656"/>
                        <a:pt x="1785" y="5437"/>
                      </a:cubicBezTo>
                      <a:cubicBezTo>
                        <a:pt x="2223" y="5696"/>
                        <a:pt x="2711" y="5819"/>
                        <a:pt x="3198" y="5819"/>
                      </a:cubicBezTo>
                      <a:cubicBezTo>
                        <a:pt x="4212" y="5819"/>
                        <a:pt x="5221" y="5286"/>
                        <a:pt x="5763" y="4346"/>
                      </a:cubicBezTo>
                      <a:cubicBezTo>
                        <a:pt x="6566" y="2955"/>
                        <a:pt x="6083" y="1129"/>
                        <a:pt x="4711" y="356"/>
                      </a:cubicBezTo>
                      <a:cubicBezTo>
                        <a:pt x="4283" y="114"/>
                        <a:pt x="3813" y="0"/>
                        <a:pt x="33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2" name="Google Shape;6441;p19">
                  <a:extLst>
                    <a:ext uri="{FF2B5EF4-FFF2-40B4-BE49-F238E27FC236}">
                      <a16:creationId xmlns:a16="http://schemas.microsoft.com/office/drawing/2014/main" id="{82B4A0CD-4B12-1640-C649-5228BFF0EEF0}"/>
                    </a:ext>
                  </a:extLst>
                </p:cNvPr>
                <p:cNvSpPr/>
                <p:nvPr/>
              </p:nvSpPr>
              <p:spPr>
                <a:xfrm>
                  <a:off x="3926725" y="1336750"/>
                  <a:ext cx="165275" cy="14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1" h="5846" extrusionOk="0">
                      <a:moveTo>
                        <a:pt x="3370" y="1"/>
                      </a:moveTo>
                      <a:cubicBezTo>
                        <a:pt x="2377" y="1"/>
                        <a:pt x="1394" y="513"/>
                        <a:pt x="840" y="1431"/>
                      </a:cubicBezTo>
                      <a:cubicBezTo>
                        <a:pt x="0" y="2820"/>
                        <a:pt x="444" y="4644"/>
                        <a:pt x="1814" y="5456"/>
                      </a:cubicBezTo>
                      <a:cubicBezTo>
                        <a:pt x="2261" y="5720"/>
                        <a:pt x="2756" y="5846"/>
                        <a:pt x="3248" y="5846"/>
                      </a:cubicBezTo>
                      <a:cubicBezTo>
                        <a:pt x="4223" y="5846"/>
                        <a:pt x="5187" y="5352"/>
                        <a:pt x="5747" y="4464"/>
                      </a:cubicBezTo>
                      <a:cubicBezTo>
                        <a:pt x="6611" y="3094"/>
                        <a:pt x="6204" y="1258"/>
                        <a:pt x="4850" y="419"/>
                      </a:cubicBezTo>
                      <a:cubicBezTo>
                        <a:pt x="4392" y="135"/>
                        <a:pt x="3880" y="1"/>
                        <a:pt x="33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3" name="Google Shape;6442;p19">
                  <a:extLst>
                    <a:ext uri="{FF2B5EF4-FFF2-40B4-BE49-F238E27FC236}">
                      <a16:creationId xmlns:a16="http://schemas.microsoft.com/office/drawing/2014/main" id="{E1EB95CE-74D9-EAA3-631D-EDA1CACD11F4}"/>
                    </a:ext>
                  </a:extLst>
                </p:cNvPr>
                <p:cNvSpPr/>
                <p:nvPr/>
              </p:nvSpPr>
              <p:spPr>
                <a:xfrm>
                  <a:off x="4622950" y="3912650"/>
                  <a:ext cx="163075" cy="144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23" h="5794" extrusionOk="0">
                      <a:moveTo>
                        <a:pt x="3348" y="1"/>
                      </a:moveTo>
                      <a:cubicBezTo>
                        <a:pt x="2325" y="1"/>
                        <a:pt x="1301" y="541"/>
                        <a:pt x="767" y="1485"/>
                      </a:cubicBezTo>
                      <a:cubicBezTo>
                        <a:pt x="1" y="2838"/>
                        <a:pt x="459" y="4629"/>
                        <a:pt x="1773" y="5414"/>
                      </a:cubicBezTo>
                      <a:cubicBezTo>
                        <a:pt x="2205" y="5672"/>
                        <a:pt x="2690" y="5794"/>
                        <a:pt x="3176" y="5794"/>
                      </a:cubicBezTo>
                      <a:cubicBezTo>
                        <a:pt x="4198" y="5794"/>
                        <a:pt x="5222" y="5254"/>
                        <a:pt x="5756" y="4310"/>
                      </a:cubicBezTo>
                      <a:cubicBezTo>
                        <a:pt x="6523" y="2956"/>
                        <a:pt x="6064" y="1166"/>
                        <a:pt x="4750" y="380"/>
                      </a:cubicBezTo>
                      <a:cubicBezTo>
                        <a:pt x="4318" y="122"/>
                        <a:pt x="3833" y="1"/>
                        <a:pt x="33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4" name="Google Shape;6443;p19">
                  <a:extLst>
                    <a:ext uri="{FF2B5EF4-FFF2-40B4-BE49-F238E27FC236}">
                      <a16:creationId xmlns:a16="http://schemas.microsoft.com/office/drawing/2014/main" id="{B6DBA941-1598-1A4A-8493-2A61292FD2D0}"/>
                    </a:ext>
                  </a:extLst>
                </p:cNvPr>
                <p:cNvSpPr/>
                <p:nvPr/>
              </p:nvSpPr>
              <p:spPr>
                <a:xfrm>
                  <a:off x="3525450" y="4232075"/>
                  <a:ext cx="162600" cy="1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4" h="5765" extrusionOk="0">
                      <a:moveTo>
                        <a:pt x="3346" y="0"/>
                      </a:moveTo>
                      <a:cubicBezTo>
                        <a:pt x="2312" y="0"/>
                        <a:pt x="1270" y="552"/>
                        <a:pt x="748" y="1507"/>
                      </a:cubicBezTo>
                      <a:cubicBezTo>
                        <a:pt x="1" y="2871"/>
                        <a:pt x="496" y="4675"/>
                        <a:pt x="1824" y="5421"/>
                      </a:cubicBezTo>
                      <a:cubicBezTo>
                        <a:pt x="2239" y="5654"/>
                        <a:pt x="2701" y="5765"/>
                        <a:pt x="3163" y="5765"/>
                      </a:cubicBezTo>
                      <a:cubicBezTo>
                        <a:pt x="4177" y="5765"/>
                        <a:pt x="5193" y="5234"/>
                        <a:pt x="5729" y="4309"/>
                      </a:cubicBezTo>
                      <a:cubicBezTo>
                        <a:pt x="6504" y="2968"/>
                        <a:pt x="6042" y="1153"/>
                        <a:pt x="4729" y="372"/>
                      </a:cubicBezTo>
                      <a:cubicBezTo>
                        <a:pt x="4305" y="119"/>
                        <a:pt x="3826" y="0"/>
                        <a:pt x="334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5" name="Google Shape;6444;p19">
                  <a:extLst>
                    <a:ext uri="{FF2B5EF4-FFF2-40B4-BE49-F238E27FC236}">
                      <a16:creationId xmlns:a16="http://schemas.microsoft.com/office/drawing/2014/main" id="{94A6A0E6-1D94-6779-EEB3-8CEE45A9C5CB}"/>
                    </a:ext>
                  </a:extLst>
                </p:cNvPr>
                <p:cNvSpPr/>
                <p:nvPr/>
              </p:nvSpPr>
              <p:spPr>
                <a:xfrm>
                  <a:off x="2595100" y="3709000"/>
                  <a:ext cx="162575" cy="1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3" h="5765" extrusionOk="0">
                      <a:moveTo>
                        <a:pt x="3341" y="1"/>
                      </a:moveTo>
                      <a:cubicBezTo>
                        <a:pt x="2290" y="1"/>
                        <a:pt x="1236" y="570"/>
                        <a:pt x="724" y="1544"/>
                      </a:cubicBezTo>
                      <a:cubicBezTo>
                        <a:pt x="1" y="2925"/>
                        <a:pt x="524" y="4723"/>
                        <a:pt x="1859" y="5442"/>
                      </a:cubicBezTo>
                      <a:cubicBezTo>
                        <a:pt x="2265" y="5661"/>
                        <a:pt x="2713" y="5764"/>
                        <a:pt x="3161" y="5764"/>
                      </a:cubicBezTo>
                      <a:cubicBezTo>
                        <a:pt x="4192" y="5764"/>
                        <a:pt x="5224" y="5216"/>
                        <a:pt x="5748" y="4270"/>
                      </a:cubicBezTo>
                      <a:cubicBezTo>
                        <a:pt x="6502" y="2912"/>
                        <a:pt x="6014" y="1107"/>
                        <a:pt x="4690" y="351"/>
                      </a:cubicBezTo>
                      <a:cubicBezTo>
                        <a:pt x="4272" y="113"/>
                        <a:pt x="3807" y="1"/>
                        <a:pt x="33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6" name="Google Shape;6445;p19">
                  <a:extLst>
                    <a:ext uri="{FF2B5EF4-FFF2-40B4-BE49-F238E27FC236}">
                      <a16:creationId xmlns:a16="http://schemas.microsoft.com/office/drawing/2014/main" id="{02D2B73A-C325-5726-4C45-2508542A5026}"/>
                    </a:ext>
                  </a:extLst>
                </p:cNvPr>
                <p:cNvSpPr/>
                <p:nvPr/>
              </p:nvSpPr>
              <p:spPr>
                <a:xfrm>
                  <a:off x="4343750" y="1415375"/>
                  <a:ext cx="162550" cy="14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2" h="5764" extrusionOk="0">
                      <a:moveTo>
                        <a:pt x="3341" y="0"/>
                      </a:moveTo>
                      <a:cubicBezTo>
                        <a:pt x="2290" y="0"/>
                        <a:pt x="1235" y="569"/>
                        <a:pt x="724" y="1543"/>
                      </a:cubicBezTo>
                      <a:cubicBezTo>
                        <a:pt x="0" y="2925"/>
                        <a:pt x="523" y="4722"/>
                        <a:pt x="1858" y="5441"/>
                      </a:cubicBezTo>
                      <a:cubicBezTo>
                        <a:pt x="2265" y="5660"/>
                        <a:pt x="2713" y="5763"/>
                        <a:pt x="3161" y="5763"/>
                      </a:cubicBezTo>
                      <a:cubicBezTo>
                        <a:pt x="4192" y="5763"/>
                        <a:pt x="5223" y="5215"/>
                        <a:pt x="5747" y="4269"/>
                      </a:cubicBezTo>
                      <a:cubicBezTo>
                        <a:pt x="6502" y="2911"/>
                        <a:pt x="6014" y="1105"/>
                        <a:pt x="4689" y="350"/>
                      </a:cubicBezTo>
                      <a:cubicBezTo>
                        <a:pt x="4272" y="112"/>
                        <a:pt x="3807" y="0"/>
                        <a:pt x="33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7" name="Google Shape;6446;p19">
                  <a:extLst>
                    <a:ext uri="{FF2B5EF4-FFF2-40B4-BE49-F238E27FC236}">
                      <a16:creationId xmlns:a16="http://schemas.microsoft.com/office/drawing/2014/main" id="{FF5F1476-EDF9-6E27-C361-38170855244F}"/>
                    </a:ext>
                  </a:extLst>
                </p:cNvPr>
                <p:cNvSpPr/>
                <p:nvPr/>
              </p:nvSpPr>
              <p:spPr>
                <a:xfrm>
                  <a:off x="4575750" y="1546125"/>
                  <a:ext cx="163125" cy="14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25" h="5765" extrusionOk="0">
                      <a:moveTo>
                        <a:pt x="3364" y="0"/>
                      </a:moveTo>
                      <a:cubicBezTo>
                        <a:pt x="2350" y="0"/>
                        <a:pt x="1332" y="531"/>
                        <a:pt x="797" y="1456"/>
                      </a:cubicBezTo>
                      <a:cubicBezTo>
                        <a:pt x="1" y="2834"/>
                        <a:pt x="517" y="4717"/>
                        <a:pt x="1893" y="5448"/>
                      </a:cubicBezTo>
                      <a:cubicBezTo>
                        <a:pt x="2297" y="5663"/>
                        <a:pt x="2741" y="5764"/>
                        <a:pt x="3185" y="5764"/>
                      </a:cubicBezTo>
                      <a:cubicBezTo>
                        <a:pt x="4222" y="5764"/>
                        <a:pt x="5256" y="5210"/>
                        <a:pt x="5777" y="4259"/>
                      </a:cubicBezTo>
                      <a:cubicBezTo>
                        <a:pt x="6524" y="2894"/>
                        <a:pt x="6029" y="1091"/>
                        <a:pt x="4702" y="343"/>
                      </a:cubicBezTo>
                      <a:cubicBezTo>
                        <a:pt x="4287" y="110"/>
                        <a:pt x="3826" y="0"/>
                        <a:pt x="336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8" name="Google Shape;6447;p19">
                  <a:extLst>
                    <a:ext uri="{FF2B5EF4-FFF2-40B4-BE49-F238E27FC236}">
                      <a16:creationId xmlns:a16="http://schemas.microsoft.com/office/drawing/2014/main" id="{96F03705-B37B-A7A1-ED7C-0606AA3083E9}"/>
                    </a:ext>
                  </a:extLst>
                </p:cNvPr>
                <p:cNvSpPr/>
                <p:nvPr/>
              </p:nvSpPr>
              <p:spPr>
                <a:xfrm>
                  <a:off x="2296925" y="2604975"/>
                  <a:ext cx="163075" cy="14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23" h="5793" extrusionOk="0">
                      <a:moveTo>
                        <a:pt x="3347" y="1"/>
                      </a:moveTo>
                      <a:cubicBezTo>
                        <a:pt x="2326" y="1"/>
                        <a:pt x="1304" y="539"/>
                        <a:pt x="768" y="1481"/>
                      </a:cubicBezTo>
                      <a:cubicBezTo>
                        <a:pt x="0" y="2832"/>
                        <a:pt x="456" y="4624"/>
                        <a:pt x="1769" y="5411"/>
                      </a:cubicBezTo>
                      <a:cubicBezTo>
                        <a:pt x="2201" y="5671"/>
                        <a:pt x="2687" y="5793"/>
                        <a:pt x="3174" y="5793"/>
                      </a:cubicBezTo>
                      <a:cubicBezTo>
                        <a:pt x="4195" y="5793"/>
                        <a:pt x="5218" y="5255"/>
                        <a:pt x="5753" y="4313"/>
                      </a:cubicBezTo>
                      <a:cubicBezTo>
                        <a:pt x="6522" y="2962"/>
                        <a:pt x="6067" y="1170"/>
                        <a:pt x="4753" y="383"/>
                      </a:cubicBezTo>
                      <a:cubicBezTo>
                        <a:pt x="4320" y="123"/>
                        <a:pt x="3834" y="1"/>
                        <a:pt x="334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9" name="Google Shape;6448;p19">
                  <a:extLst>
                    <a:ext uri="{FF2B5EF4-FFF2-40B4-BE49-F238E27FC236}">
                      <a16:creationId xmlns:a16="http://schemas.microsoft.com/office/drawing/2014/main" id="{527BB986-8D79-2530-F85A-8DD4C7A6B4B4}"/>
                    </a:ext>
                  </a:extLst>
                </p:cNvPr>
                <p:cNvSpPr/>
                <p:nvPr/>
              </p:nvSpPr>
              <p:spPr>
                <a:xfrm>
                  <a:off x="2514750" y="1947825"/>
                  <a:ext cx="161350" cy="14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4" h="5711" extrusionOk="0">
                      <a:moveTo>
                        <a:pt x="3313" y="0"/>
                      </a:moveTo>
                      <a:cubicBezTo>
                        <a:pt x="2277" y="0"/>
                        <a:pt x="1245" y="557"/>
                        <a:pt x="735" y="1511"/>
                      </a:cubicBezTo>
                      <a:cubicBezTo>
                        <a:pt x="1" y="2884"/>
                        <a:pt x="519" y="4682"/>
                        <a:pt x="1854" y="5395"/>
                      </a:cubicBezTo>
                      <a:cubicBezTo>
                        <a:pt x="2257" y="5609"/>
                        <a:pt x="2699" y="5710"/>
                        <a:pt x="3141" y="5710"/>
                      </a:cubicBezTo>
                      <a:cubicBezTo>
                        <a:pt x="4177" y="5710"/>
                        <a:pt x="5209" y="5154"/>
                        <a:pt x="5720" y="4200"/>
                      </a:cubicBezTo>
                      <a:cubicBezTo>
                        <a:pt x="6454" y="2827"/>
                        <a:pt x="5935" y="1029"/>
                        <a:pt x="4600" y="316"/>
                      </a:cubicBezTo>
                      <a:cubicBezTo>
                        <a:pt x="4197" y="101"/>
                        <a:pt x="3755" y="0"/>
                        <a:pt x="33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0" name="Google Shape;6449;p19">
                  <a:extLst>
                    <a:ext uri="{FF2B5EF4-FFF2-40B4-BE49-F238E27FC236}">
                      <a16:creationId xmlns:a16="http://schemas.microsoft.com/office/drawing/2014/main" id="{C7C8876C-7865-E93B-4A7E-F65693D79EA1}"/>
                    </a:ext>
                  </a:extLst>
                </p:cNvPr>
                <p:cNvSpPr/>
                <p:nvPr/>
              </p:nvSpPr>
              <p:spPr>
                <a:xfrm>
                  <a:off x="2381425" y="2184900"/>
                  <a:ext cx="161400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6" h="5714" extrusionOk="0">
                      <a:moveTo>
                        <a:pt x="3314" y="1"/>
                      </a:moveTo>
                      <a:cubicBezTo>
                        <a:pt x="2294" y="1"/>
                        <a:pt x="1274" y="543"/>
                        <a:pt x="754" y="1481"/>
                      </a:cubicBezTo>
                      <a:cubicBezTo>
                        <a:pt x="1" y="2838"/>
                        <a:pt x="496" y="4642"/>
                        <a:pt x="1824" y="5378"/>
                      </a:cubicBezTo>
                      <a:cubicBezTo>
                        <a:pt x="2234" y="5606"/>
                        <a:pt x="2688" y="5713"/>
                        <a:pt x="3141" y="5713"/>
                      </a:cubicBezTo>
                      <a:cubicBezTo>
                        <a:pt x="4162" y="5713"/>
                        <a:pt x="5182" y="5171"/>
                        <a:pt x="5702" y="4233"/>
                      </a:cubicBezTo>
                      <a:cubicBezTo>
                        <a:pt x="6455" y="2876"/>
                        <a:pt x="5960" y="1073"/>
                        <a:pt x="4632" y="336"/>
                      </a:cubicBezTo>
                      <a:cubicBezTo>
                        <a:pt x="4222" y="108"/>
                        <a:pt x="3768" y="1"/>
                        <a:pt x="331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1" name="Google Shape;6450;p19">
                  <a:extLst>
                    <a:ext uri="{FF2B5EF4-FFF2-40B4-BE49-F238E27FC236}">
                      <a16:creationId xmlns:a16="http://schemas.microsoft.com/office/drawing/2014/main" id="{B4BD2E26-069D-52DD-DB97-52962F9E7CB6}"/>
                    </a:ext>
                  </a:extLst>
                </p:cNvPr>
                <p:cNvSpPr/>
                <p:nvPr/>
              </p:nvSpPr>
              <p:spPr>
                <a:xfrm>
                  <a:off x="4940075" y="3623350"/>
                  <a:ext cx="161350" cy="14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4" h="5713" extrusionOk="0">
                      <a:moveTo>
                        <a:pt x="3313" y="1"/>
                      </a:moveTo>
                      <a:cubicBezTo>
                        <a:pt x="2277" y="1"/>
                        <a:pt x="1245" y="558"/>
                        <a:pt x="734" y="1512"/>
                      </a:cubicBezTo>
                      <a:cubicBezTo>
                        <a:pt x="0" y="2885"/>
                        <a:pt x="519" y="4683"/>
                        <a:pt x="1855" y="5396"/>
                      </a:cubicBezTo>
                      <a:cubicBezTo>
                        <a:pt x="2258" y="5611"/>
                        <a:pt x="2700" y="5713"/>
                        <a:pt x="3142" y="5713"/>
                      </a:cubicBezTo>
                      <a:cubicBezTo>
                        <a:pt x="4177" y="5713"/>
                        <a:pt x="5209" y="5156"/>
                        <a:pt x="5719" y="4201"/>
                      </a:cubicBezTo>
                      <a:cubicBezTo>
                        <a:pt x="6453" y="2828"/>
                        <a:pt x="5936" y="1030"/>
                        <a:pt x="4599" y="317"/>
                      </a:cubicBezTo>
                      <a:cubicBezTo>
                        <a:pt x="4196" y="102"/>
                        <a:pt x="3754" y="1"/>
                        <a:pt x="33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2" name="Google Shape;6451;p19">
                  <a:extLst>
                    <a:ext uri="{FF2B5EF4-FFF2-40B4-BE49-F238E27FC236}">
                      <a16:creationId xmlns:a16="http://schemas.microsoft.com/office/drawing/2014/main" id="{F245C968-261B-8C2A-6285-07B3FC7BAEA5}"/>
                    </a:ext>
                  </a:extLst>
                </p:cNvPr>
                <p:cNvSpPr/>
                <p:nvPr/>
              </p:nvSpPr>
              <p:spPr>
                <a:xfrm>
                  <a:off x="5073350" y="3386225"/>
                  <a:ext cx="16142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7" h="5714" extrusionOk="0">
                      <a:moveTo>
                        <a:pt x="3314" y="0"/>
                      </a:moveTo>
                      <a:cubicBezTo>
                        <a:pt x="2294" y="0"/>
                        <a:pt x="1274" y="543"/>
                        <a:pt x="754" y="1480"/>
                      </a:cubicBezTo>
                      <a:cubicBezTo>
                        <a:pt x="1" y="2837"/>
                        <a:pt x="496" y="4641"/>
                        <a:pt x="1825" y="5378"/>
                      </a:cubicBezTo>
                      <a:cubicBezTo>
                        <a:pt x="2235" y="5606"/>
                        <a:pt x="2689" y="5713"/>
                        <a:pt x="3143" y="5713"/>
                      </a:cubicBezTo>
                      <a:cubicBezTo>
                        <a:pt x="4163" y="5713"/>
                        <a:pt x="5182" y="5170"/>
                        <a:pt x="5702" y="4233"/>
                      </a:cubicBezTo>
                      <a:cubicBezTo>
                        <a:pt x="6457" y="2876"/>
                        <a:pt x="5960" y="1072"/>
                        <a:pt x="4632" y="335"/>
                      </a:cubicBezTo>
                      <a:cubicBezTo>
                        <a:pt x="4222" y="108"/>
                        <a:pt x="3768" y="0"/>
                        <a:pt x="3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3" name="Google Shape;6452;p19">
                  <a:extLst>
                    <a:ext uri="{FF2B5EF4-FFF2-40B4-BE49-F238E27FC236}">
                      <a16:creationId xmlns:a16="http://schemas.microsoft.com/office/drawing/2014/main" id="{CBA163B5-AB47-E417-948E-1C78A380F5FC}"/>
                    </a:ext>
                  </a:extLst>
                </p:cNvPr>
                <p:cNvSpPr/>
                <p:nvPr/>
              </p:nvSpPr>
              <p:spPr>
                <a:xfrm>
                  <a:off x="3331200" y="1314625"/>
                  <a:ext cx="159475" cy="14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79" h="5663" extrusionOk="0">
                      <a:moveTo>
                        <a:pt x="3257" y="1"/>
                      </a:moveTo>
                      <a:cubicBezTo>
                        <a:pt x="2260" y="1"/>
                        <a:pt x="1269" y="533"/>
                        <a:pt x="748" y="1466"/>
                      </a:cubicBezTo>
                      <a:cubicBezTo>
                        <a:pt x="0" y="2806"/>
                        <a:pt x="450" y="4527"/>
                        <a:pt x="1748" y="5293"/>
                      </a:cubicBezTo>
                      <a:cubicBezTo>
                        <a:pt x="2174" y="5544"/>
                        <a:pt x="2647" y="5663"/>
                        <a:pt x="3118" y="5663"/>
                      </a:cubicBezTo>
                      <a:cubicBezTo>
                        <a:pt x="4117" y="5663"/>
                        <a:pt x="5108" y="5131"/>
                        <a:pt x="5630" y="4197"/>
                      </a:cubicBezTo>
                      <a:cubicBezTo>
                        <a:pt x="6378" y="2859"/>
                        <a:pt x="5927" y="1138"/>
                        <a:pt x="4629" y="371"/>
                      </a:cubicBezTo>
                      <a:cubicBezTo>
                        <a:pt x="4203" y="120"/>
                        <a:pt x="3729" y="1"/>
                        <a:pt x="325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4" name="Google Shape;6453;p19">
                  <a:extLst>
                    <a:ext uri="{FF2B5EF4-FFF2-40B4-BE49-F238E27FC236}">
                      <a16:creationId xmlns:a16="http://schemas.microsoft.com/office/drawing/2014/main" id="{4C9DCF13-8B9F-9311-235A-C8BB212A9414}"/>
                    </a:ext>
                  </a:extLst>
                </p:cNvPr>
                <p:cNvSpPr/>
                <p:nvPr/>
              </p:nvSpPr>
              <p:spPr>
                <a:xfrm>
                  <a:off x="5191675" y="2360725"/>
                  <a:ext cx="160100" cy="14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" h="5668" extrusionOk="0">
                      <a:moveTo>
                        <a:pt x="3269" y="0"/>
                      </a:moveTo>
                      <a:cubicBezTo>
                        <a:pt x="2359" y="0"/>
                        <a:pt x="1450" y="451"/>
                        <a:pt x="887" y="1276"/>
                      </a:cubicBezTo>
                      <a:cubicBezTo>
                        <a:pt x="1" y="2573"/>
                        <a:pt x="356" y="4371"/>
                        <a:pt x="1668" y="5232"/>
                      </a:cubicBezTo>
                      <a:cubicBezTo>
                        <a:pt x="2117" y="5526"/>
                        <a:pt x="2626" y="5667"/>
                        <a:pt x="3135" y="5667"/>
                      </a:cubicBezTo>
                      <a:cubicBezTo>
                        <a:pt x="4045" y="5667"/>
                        <a:pt x="4955" y="5217"/>
                        <a:pt x="5518" y="4392"/>
                      </a:cubicBezTo>
                      <a:cubicBezTo>
                        <a:pt x="6404" y="3093"/>
                        <a:pt x="6049" y="1296"/>
                        <a:pt x="4737" y="436"/>
                      </a:cubicBezTo>
                      <a:cubicBezTo>
                        <a:pt x="4288" y="141"/>
                        <a:pt x="3778" y="0"/>
                        <a:pt x="32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5" name="Google Shape;6454;p19">
                  <a:extLst>
                    <a:ext uri="{FF2B5EF4-FFF2-40B4-BE49-F238E27FC236}">
                      <a16:creationId xmlns:a16="http://schemas.microsoft.com/office/drawing/2014/main" id="{0573D2DD-0333-0CDE-AB7A-21CC65114FF2}"/>
                    </a:ext>
                  </a:extLst>
                </p:cNvPr>
                <p:cNvSpPr/>
                <p:nvPr/>
              </p:nvSpPr>
              <p:spPr>
                <a:xfrm>
                  <a:off x="5142100" y="2177175"/>
                  <a:ext cx="159500" cy="1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0" h="5635" extrusionOk="0">
                      <a:moveTo>
                        <a:pt x="3245" y="0"/>
                      </a:moveTo>
                      <a:cubicBezTo>
                        <a:pt x="2297" y="0"/>
                        <a:pt x="1367" y="491"/>
                        <a:pt x="830" y="1376"/>
                      </a:cubicBezTo>
                      <a:cubicBezTo>
                        <a:pt x="0" y="2743"/>
                        <a:pt x="440" y="4501"/>
                        <a:pt x="1807" y="5276"/>
                      </a:cubicBezTo>
                      <a:cubicBezTo>
                        <a:pt x="2235" y="5519"/>
                        <a:pt x="2699" y="5634"/>
                        <a:pt x="3158" y="5634"/>
                      </a:cubicBezTo>
                      <a:cubicBezTo>
                        <a:pt x="4124" y="5634"/>
                        <a:pt x="5068" y="5123"/>
                        <a:pt x="5597" y="4209"/>
                      </a:cubicBezTo>
                      <a:cubicBezTo>
                        <a:pt x="6380" y="2863"/>
                        <a:pt x="5954" y="1168"/>
                        <a:pt x="4642" y="385"/>
                      </a:cubicBezTo>
                      <a:cubicBezTo>
                        <a:pt x="4203" y="125"/>
                        <a:pt x="3722" y="0"/>
                        <a:pt x="32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6" name="Google Shape;6455;p19">
                  <a:extLst>
                    <a:ext uri="{FF2B5EF4-FFF2-40B4-BE49-F238E27FC236}">
                      <a16:creationId xmlns:a16="http://schemas.microsoft.com/office/drawing/2014/main" id="{1548D32B-C4D4-932E-BB41-FAC5D9DD5393}"/>
                    </a:ext>
                  </a:extLst>
                </p:cNvPr>
                <p:cNvSpPr/>
                <p:nvPr/>
              </p:nvSpPr>
              <p:spPr>
                <a:xfrm>
                  <a:off x="3110900" y="4155750"/>
                  <a:ext cx="160575" cy="14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3" h="5663" extrusionOk="0">
                      <a:moveTo>
                        <a:pt x="3277" y="1"/>
                      </a:moveTo>
                      <a:cubicBezTo>
                        <a:pt x="2300" y="1"/>
                        <a:pt x="1333" y="512"/>
                        <a:pt x="801" y="1415"/>
                      </a:cubicBezTo>
                      <a:cubicBezTo>
                        <a:pt x="0" y="2769"/>
                        <a:pt x="469" y="4564"/>
                        <a:pt x="1817" y="5319"/>
                      </a:cubicBezTo>
                      <a:cubicBezTo>
                        <a:pt x="2234" y="5552"/>
                        <a:pt x="2692" y="5663"/>
                        <a:pt x="3147" y="5663"/>
                      </a:cubicBezTo>
                      <a:cubicBezTo>
                        <a:pt x="4124" y="5663"/>
                        <a:pt x="5091" y="5152"/>
                        <a:pt x="5624" y="4249"/>
                      </a:cubicBezTo>
                      <a:cubicBezTo>
                        <a:pt x="6422" y="2896"/>
                        <a:pt x="5955" y="1101"/>
                        <a:pt x="4605" y="345"/>
                      </a:cubicBezTo>
                      <a:cubicBezTo>
                        <a:pt x="4189" y="112"/>
                        <a:pt x="3732" y="1"/>
                        <a:pt x="327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7" name="Google Shape;6456;p19">
                  <a:extLst>
                    <a:ext uri="{FF2B5EF4-FFF2-40B4-BE49-F238E27FC236}">
                      <a16:creationId xmlns:a16="http://schemas.microsoft.com/office/drawing/2014/main" id="{4B2AA471-165C-6B05-5347-5280F062F129}"/>
                    </a:ext>
                  </a:extLst>
                </p:cNvPr>
                <p:cNvSpPr/>
                <p:nvPr/>
              </p:nvSpPr>
              <p:spPr>
                <a:xfrm>
                  <a:off x="3148425" y="1368150"/>
                  <a:ext cx="159000" cy="1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60" h="5635" extrusionOk="0">
                      <a:moveTo>
                        <a:pt x="3227" y="1"/>
                      </a:moveTo>
                      <a:cubicBezTo>
                        <a:pt x="2242" y="1"/>
                        <a:pt x="1278" y="532"/>
                        <a:pt x="755" y="1475"/>
                      </a:cubicBezTo>
                      <a:cubicBezTo>
                        <a:pt x="1" y="2837"/>
                        <a:pt x="459" y="4523"/>
                        <a:pt x="1787" y="5276"/>
                      </a:cubicBezTo>
                      <a:cubicBezTo>
                        <a:pt x="2215" y="5519"/>
                        <a:pt x="2680" y="5634"/>
                        <a:pt x="3140" y="5634"/>
                      </a:cubicBezTo>
                      <a:cubicBezTo>
                        <a:pt x="4106" y="5634"/>
                        <a:pt x="5048" y="5123"/>
                        <a:pt x="5579" y="4210"/>
                      </a:cubicBezTo>
                      <a:cubicBezTo>
                        <a:pt x="6360" y="2863"/>
                        <a:pt x="5937" y="1169"/>
                        <a:pt x="4624" y="386"/>
                      </a:cubicBezTo>
                      <a:cubicBezTo>
                        <a:pt x="4185" y="125"/>
                        <a:pt x="3703" y="1"/>
                        <a:pt x="32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8" name="Google Shape;6457;p19">
                  <a:extLst>
                    <a:ext uri="{FF2B5EF4-FFF2-40B4-BE49-F238E27FC236}">
                      <a16:creationId xmlns:a16="http://schemas.microsoft.com/office/drawing/2014/main" id="{2F79DC4D-D42C-E5DD-2B76-EEEBDA910422}"/>
                    </a:ext>
                  </a:extLst>
                </p:cNvPr>
                <p:cNvSpPr/>
                <p:nvPr/>
              </p:nvSpPr>
              <p:spPr>
                <a:xfrm>
                  <a:off x="4810725" y="1678525"/>
                  <a:ext cx="158950" cy="14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8" h="5634" extrusionOk="0">
                      <a:moveTo>
                        <a:pt x="3223" y="0"/>
                      </a:moveTo>
                      <a:cubicBezTo>
                        <a:pt x="2270" y="0"/>
                        <a:pt x="1337" y="497"/>
                        <a:pt x="802" y="1390"/>
                      </a:cubicBezTo>
                      <a:cubicBezTo>
                        <a:pt x="0" y="2725"/>
                        <a:pt x="403" y="4427"/>
                        <a:pt x="1704" y="5227"/>
                      </a:cubicBezTo>
                      <a:cubicBezTo>
                        <a:pt x="2152" y="5503"/>
                        <a:pt x="2646" y="5634"/>
                        <a:pt x="3135" y="5634"/>
                      </a:cubicBezTo>
                      <a:cubicBezTo>
                        <a:pt x="4105" y="5634"/>
                        <a:pt x="5055" y="5119"/>
                        <a:pt x="5584" y="4196"/>
                      </a:cubicBezTo>
                      <a:cubicBezTo>
                        <a:pt x="6358" y="2846"/>
                        <a:pt x="5924" y="1153"/>
                        <a:pt x="4608" y="379"/>
                      </a:cubicBezTo>
                      <a:cubicBezTo>
                        <a:pt x="4172" y="123"/>
                        <a:pt x="3695" y="0"/>
                        <a:pt x="32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9" name="Google Shape;6458;p19">
                  <a:extLst>
                    <a:ext uri="{FF2B5EF4-FFF2-40B4-BE49-F238E27FC236}">
                      <a16:creationId xmlns:a16="http://schemas.microsoft.com/office/drawing/2014/main" id="{95EB4AE8-F728-5864-556A-8B62AD115E4E}"/>
                    </a:ext>
                  </a:extLst>
                </p:cNvPr>
                <p:cNvSpPr/>
                <p:nvPr/>
              </p:nvSpPr>
              <p:spPr>
                <a:xfrm>
                  <a:off x="4112900" y="1286225"/>
                  <a:ext cx="159000" cy="14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60" h="5634" extrusionOk="0">
                      <a:moveTo>
                        <a:pt x="3222" y="0"/>
                      </a:moveTo>
                      <a:cubicBezTo>
                        <a:pt x="2248" y="0"/>
                        <a:pt x="1298" y="520"/>
                        <a:pt x="771" y="1444"/>
                      </a:cubicBezTo>
                      <a:cubicBezTo>
                        <a:pt x="1" y="2797"/>
                        <a:pt x="437" y="4488"/>
                        <a:pt x="1756" y="5259"/>
                      </a:cubicBezTo>
                      <a:cubicBezTo>
                        <a:pt x="2191" y="5513"/>
                        <a:pt x="2666" y="5634"/>
                        <a:pt x="3135" y="5634"/>
                      </a:cubicBezTo>
                      <a:cubicBezTo>
                        <a:pt x="4128" y="5634"/>
                        <a:pt x="5096" y="5095"/>
                        <a:pt x="5615" y="4141"/>
                      </a:cubicBezTo>
                      <a:cubicBezTo>
                        <a:pt x="6359" y="2773"/>
                        <a:pt x="5889" y="1090"/>
                        <a:pt x="4554" y="348"/>
                      </a:cubicBezTo>
                      <a:cubicBezTo>
                        <a:pt x="4131" y="112"/>
                        <a:pt x="3674" y="0"/>
                        <a:pt x="32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0" name="Google Shape;6459;p19">
                  <a:extLst>
                    <a:ext uri="{FF2B5EF4-FFF2-40B4-BE49-F238E27FC236}">
                      <a16:creationId xmlns:a16="http://schemas.microsoft.com/office/drawing/2014/main" id="{DFC10F6A-13F8-24CB-EE3C-A28F7F3243F3}"/>
                    </a:ext>
                  </a:extLst>
                </p:cNvPr>
                <p:cNvSpPr/>
                <p:nvPr/>
              </p:nvSpPr>
              <p:spPr>
                <a:xfrm>
                  <a:off x="5241900" y="2545075"/>
                  <a:ext cx="158975" cy="14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9" h="5634" extrusionOk="0">
                      <a:moveTo>
                        <a:pt x="3223" y="0"/>
                      </a:moveTo>
                      <a:cubicBezTo>
                        <a:pt x="2268" y="0"/>
                        <a:pt x="1334" y="500"/>
                        <a:pt x="799" y="1396"/>
                      </a:cubicBezTo>
                      <a:cubicBezTo>
                        <a:pt x="0" y="2732"/>
                        <a:pt x="407" y="4436"/>
                        <a:pt x="1710" y="5231"/>
                      </a:cubicBezTo>
                      <a:cubicBezTo>
                        <a:pt x="2156" y="5504"/>
                        <a:pt x="2648" y="5634"/>
                        <a:pt x="3135" y="5634"/>
                      </a:cubicBezTo>
                      <a:cubicBezTo>
                        <a:pt x="4108" y="5634"/>
                        <a:pt x="5060" y="5117"/>
                        <a:pt x="5588" y="4190"/>
                      </a:cubicBezTo>
                      <a:cubicBezTo>
                        <a:pt x="6359" y="2837"/>
                        <a:pt x="5921" y="1145"/>
                        <a:pt x="4602" y="374"/>
                      </a:cubicBezTo>
                      <a:cubicBezTo>
                        <a:pt x="4168" y="121"/>
                        <a:pt x="3693" y="0"/>
                        <a:pt x="32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1" name="Google Shape;6460;p19">
                  <a:extLst>
                    <a:ext uri="{FF2B5EF4-FFF2-40B4-BE49-F238E27FC236}">
                      <a16:creationId xmlns:a16="http://schemas.microsoft.com/office/drawing/2014/main" id="{B047738E-F870-A9C5-E41E-F9E812BF505C}"/>
                    </a:ext>
                  </a:extLst>
                </p:cNvPr>
                <p:cNvSpPr/>
                <p:nvPr/>
              </p:nvSpPr>
              <p:spPr>
                <a:xfrm>
                  <a:off x="2878325" y="4025025"/>
                  <a:ext cx="160525" cy="14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1" h="5662" extrusionOk="0">
                      <a:moveTo>
                        <a:pt x="3275" y="0"/>
                      </a:moveTo>
                      <a:cubicBezTo>
                        <a:pt x="2279" y="0"/>
                        <a:pt x="1298" y="530"/>
                        <a:pt x="776" y="1457"/>
                      </a:cubicBezTo>
                      <a:cubicBezTo>
                        <a:pt x="1" y="2829"/>
                        <a:pt x="499" y="4615"/>
                        <a:pt x="1859" y="5341"/>
                      </a:cubicBezTo>
                      <a:cubicBezTo>
                        <a:pt x="2265" y="5559"/>
                        <a:pt x="2707" y="5662"/>
                        <a:pt x="3146" y="5662"/>
                      </a:cubicBezTo>
                      <a:cubicBezTo>
                        <a:pt x="4142" y="5662"/>
                        <a:pt x="5123" y="5132"/>
                        <a:pt x="5646" y="4205"/>
                      </a:cubicBezTo>
                      <a:cubicBezTo>
                        <a:pt x="6421" y="2832"/>
                        <a:pt x="5923" y="1046"/>
                        <a:pt x="4563" y="321"/>
                      </a:cubicBezTo>
                      <a:cubicBezTo>
                        <a:pt x="4156" y="103"/>
                        <a:pt x="3714" y="0"/>
                        <a:pt x="327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2" name="Google Shape;6461;p19">
                  <a:extLst>
                    <a:ext uri="{FF2B5EF4-FFF2-40B4-BE49-F238E27FC236}">
                      <a16:creationId xmlns:a16="http://schemas.microsoft.com/office/drawing/2014/main" id="{AAD6FF61-E94E-BDBD-E274-D8323B9DB4E8}"/>
                    </a:ext>
                  </a:extLst>
                </p:cNvPr>
                <p:cNvSpPr/>
                <p:nvPr/>
              </p:nvSpPr>
              <p:spPr>
                <a:xfrm>
                  <a:off x="3514375" y="1261825"/>
                  <a:ext cx="159025" cy="14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61" h="5634" extrusionOk="0">
                      <a:moveTo>
                        <a:pt x="3222" y="1"/>
                      </a:moveTo>
                      <a:cubicBezTo>
                        <a:pt x="2247" y="1"/>
                        <a:pt x="1297" y="521"/>
                        <a:pt x="771" y="1446"/>
                      </a:cubicBezTo>
                      <a:cubicBezTo>
                        <a:pt x="0" y="2799"/>
                        <a:pt x="439" y="4490"/>
                        <a:pt x="1758" y="5260"/>
                      </a:cubicBezTo>
                      <a:cubicBezTo>
                        <a:pt x="2193" y="5513"/>
                        <a:pt x="2667" y="5634"/>
                        <a:pt x="3136" y="5634"/>
                      </a:cubicBezTo>
                      <a:cubicBezTo>
                        <a:pt x="4129" y="5634"/>
                        <a:pt x="5099" y="5093"/>
                        <a:pt x="5617" y="4138"/>
                      </a:cubicBezTo>
                      <a:cubicBezTo>
                        <a:pt x="6360" y="2769"/>
                        <a:pt x="5887" y="1088"/>
                        <a:pt x="4552" y="347"/>
                      </a:cubicBezTo>
                      <a:cubicBezTo>
                        <a:pt x="4130" y="112"/>
                        <a:pt x="3673" y="1"/>
                        <a:pt x="322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3" name="Google Shape;6462;p19">
                  <a:extLst>
                    <a:ext uri="{FF2B5EF4-FFF2-40B4-BE49-F238E27FC236}">
                      <a16:creationId xmlns:a16="http://schemas.microsoft.com/office/drawing/2014/main" id="{57144000-1FE8-4F08-BBC2-C4A502599BE1}"/>
                    </a:ext>
                  </a:extLst>
                </p:cNvPr>
                <p:cNvSpPr/>
                <p:nvPr/>
              </p:nvSpPr>
              <p:spPr>
                <a:xfrm>
                  <a:off x="4126425" y="4258800"/>
                  <a:ext cx="157700" cy="13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08" h="5580" extrusionOk="0">
                      <a:moveTo>
                        <a:pt x="3166" y="0"/>
                      </a:moveTo>
                      <a:cubicBezTo>
                        <a:pt x="2226" y="0"/>
                        <a:pt x="1325" y="500"/>
                        <a:pt x="796" y="1407"/>
                      </a:cubicBezTo>
                      <a:cubicBezTo>
                        <a:pt x="0" y="2775"/>
                        <a:pt x="412" y="4416"/>
                        <a:pt x="1745" y="5194"/>
                      </a:cubicBezTo>
                      <a:cubicBezTo>
                        <a:pt x="2193" y="5455"/>
                        <a:pt x="2672" y="5580"/>
                        <a:pt x="3142" y="5580"/>
                      </a:cubicBezTo>
                      <a:cubicBezTo>
                        <a:pt x="4082" y="5580"/>
                        <a:pt x="4983" y="5081"/>
                        <a:pt x="5512" y="4173"/>
                      </a:cubicBezTo>
                      <a:cubicBezTo>
                        <a:pt x="6307" y="2806"/>
                        <a:pt x="5898" y="1164"/>
                        <a:pt x="4563" y="386"/>
                      </a:cubicBezTo>
                      <a:cubicBezTo>
                        <a:pt x="4115" y="125"/>
                        <a:pt x="3636" y="0"/>
                        <a:pt x="316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4" name="Google Shape;6463;p19">
                  <a:extLst>
                    <a:ext uri="{FF2B5EF4-FFF2-40B4-BE49-F238E27FC236}">
                      <a16:creationId xmlns:a16="http://schemas.microsoft.com/office/drawing/2014/main" id="{CBE5A074-153C-18F3-3C8E-405E741E7E02}"/>
                    </a:ext>
                  </a:extLst>
                </p:cNvPr>
                <p:cNvSpPr/>
                <p:nvPr/>
              </p:nvSpPr>
              <p:spPr>
                <a:xfrm>
                  <a:off x="2649600" y="1712000"/>
                  <a:ext cx="158325" cy="14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33" h="5607" extrusionOk="0">
                      <a:moveTo>
                        <a:pt x="3187" y="0"/>
                      </a:moveTo>
                      <a:cubicBezTo>
                        <a:pt x="2228" y="0"/>
                        <a:pt x="1304" y="515"/>
                        <a:pt x="777" y="1440"/>
                      </a:cubicBezTo>
                      <a:cubicBezTo>
                        <a:pt x="0" y="2802"/>
                        <a:pt x="427" y="4454"/>
                        <a:pt x="1754" y="5226"/>
                      </a:cubicBezTo>
                      <a:cubicBezTo>
                        <a:pt x="2196" y="5484"/>
                        <a:pt x="2673" y="5606"/>
                        <a:pt x="3141" y="5606"/>
                      </a:cubicBezTo>
                      <a:cubicBezTo>
                        <a:pt x="4119" y="5606"/>
                        <a:pt x="5061" y="5073"/>
                        <a:pt x="5582" y="4118"/>
                      </a:cubicBezTo>
                      <a:cubicBezTo>
                        <a:pt x="6332" y="2743"/>
                        <a:pt x="5872" y="1101"/>
                        <a:pt x="4530" y="354"/>
                      </a:cubicBezTo>
                      <a:cubicBezTo>
                        <a:pt x="4100" y="115"/>
                        <a:pt x="3640" y="0"/>
                        <a:pt x="31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5" name="Google Shape;6464;p19">
                  <a:extLst>
                    <a:ext uri="{FF2B5EF4-FFF2-40B4-BE49-F238E27FC236}">
                      <a16:creationId xmlns:a16="http://schemas.microsoft.com/office/drawing/2014/main" id="{6BFA787C-83A9-0DFB-4946-4AE802A34031}"/>
                    </a:ext>
                  </a:extLst>
                </p:cNvPr>
                <p:cNvSpPr/>
                <p:nvPr/>
              </p:nvSpPr>
              <p:spPr>
                <a:xfrm>
                  <a:off x="2249900" y="2423675"/>
                  <a:ext cx="157825" cy="1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3" h="5582" extrusionOk="0">
                      <a:moveTo>
                        <a:pt x="3167" y="1"/>
                      </a:moveTo>
                      <a:cubicBezTo>
                        <a:pt x="2216" y="1"/>
                        <a:pt x="1307" y="514"/>
                        <a:pt x="781" y="1442"/>
                      </a:cubicBezTo>
                      <a:cubicBezTo>
                        <a:pt x="1" y="2817"/>
                        <a:pt x="433" y="4449"/>
                        <a:pt x="1781" y="5214"/>
                      </a:cubicBezTo>
                      <a:cubicBezTo>
                        <a:pt x="2219" y="5463"/>
                        <a:pt x="2687" y="5582"/>
                        <a:pt x="3145" y="5582"/>
                      </a:cubicBezTo>
                      <a:cubicBezTo>
                        <a:pt x="4096" y="5582"/>
                        <a:pt x="5007" y="5069"/>
                        <a:pt x="5533" y="4141"/>
                      </a:cubicBezTo>
                      <a:cubicBezTo>
                        <a:pt x="6312" y="2765"/>
                        <a:pt x="5881" y="1134"/>
                        <a:pt x="4532" y="369"/>
                      </a:cubicBezTo>
                      <a:cubicBezTo>
                        <a:pt x="4093" y="120"/>
                        <a:pt x="3625" y="1"/>
                        <a:pt x="31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6" name="Google Shape;6465;p19">
                  <a:extLst>
                    <a:ext uri="{FF2B5EF4-FFF2-40B4-BE49-F238E27FC236}">
                      <a16:creationId xmlns:a16="http://schemas.microsoft.com/office/drawing/2014/main" id="{060DEA4F-2E7F-6C6D-5E70-65D1DF654249}"/>
                    </a:ext>
                  </a:extLst>
                </p:cNvPr>
                <p:cNvSpPr/>
                <p:nvPr/>
              </p:nvSpPr>
              <p:spPr>
                <a:xfrm>
                  <a:off x="5208225" y="3150425"/>
                  <a:ext cx="158300" cy="14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32" h="5607" extrusionOk="0">
                      <a:moveTo>
                        <a:pt x="3188" y="1"/>
                      </a:moveTo>
                      <a:cubicBezTo>
                        <a:pt x="2225" y="1"/>
                        <a:pt x="1299" y="519"/>
                        <a:pt x="773" y="1447"/>
                      </a:cubicBezTo>
                      <a:cubicBezTo>
                        <a:pt x="1" y="2810"/>
                        <a:pt x="431" y="4459"/>
                        <a:pt x="1759" y="5229"/>
                      </a:cubicBezTo>
                      <a:cubicBezTo>
                        <a:pt x="2200" y="5484"/>
                        <a:pt x="2675" y="5606"/>
                        <a:pt x="3142" y="5606"/>
                      </a:cubicBezTo>
                      <a:cubicBezTo>
                        <a:pt x="4122" y="5606"/>
                        <a:pt x="5065" y="5070"/>
                        <a:pt x="5585" y="4112"/>
                      </a:cubicBezTo>
                      <a:cubicBezTo>
                        <a:pt x="6331" y="2737"/>
                        <a:pt x="5867" y="1095"/>
                        <a:pt x="4524" y="351"/>
                      </a:cubicBezTo>
                      <a:cubicBezTo>
                        <a:pt x="4096" y="114"/>
                        <a:pt x="3638" y="1"/>
                        <a:pt x="31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7" name="Google Shape;6466;p19">
                  <a:extLst>
                    <a:ext uri="{FF2B5EF4-FFF2-40B4-BE49-F238E27FC236}">
                      <a16:creationId xmlns:a16="http://schemas.microsoft.com/office/drawing/2014/main" id="{2B642F3E-222A-06B5-E99B-E87BAEFC2985}"/>
                    </a:ext>
                  </a:extLst>
                </p:cNvPr>
                <p:cNvSpPr/>
                <p:nvPr/>
              </p:nvSpPr>
              <p:spPr>
                <a:xfrm>
                  <a:off x="4808475" y="3862100"/>
                  <a:ext cx="157925" cy="1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7" h="5582" extrusionOk="0">
                      <a:moveTo>
                        <a:pt x="3171" y="1"/>
                      </a:moveTo>
                      <a:cubicBezTo>
                        <a:pt x="2208" y="1"/>
                        <a:pt x="1287" y="527"/>
                        <a:pt x="764" y="1474"/>
                      </a:cubicBezTo>
                      <a:cubicBezTo>
                        <a:pt x="1" y="2855"/>
                        <a:pt x="456" y="4481"/>
                        <a:pt x="1815" y="5232"/>
                      </a:cubicBezTo>
                      <a:cubicBezTo>
                        <a:pt x="2244" y="5469"/>
                        <a:pt x="2700" y="5582"/>
                        <a:pt x="3146" y="5582"/>
                      </a:cubicBezTo>
                      <a:cubicBezTo>
                        <a:pt x="4110" y="5582"/>
                        <a:pt x="5031" y="5055"/>
                        <a:pt x="5553" y="4109"/>
                      </a:cubicBezTo>
                      <a:cubicBezTo>
                        <a:pt x="6316" y="2728"/>
                        <a:pt x="5863" y="1101"/>
                        <a:pt x="4502" y="351"/>
                      </a:cubicBezTo>
                      <a:cubicBezTo>
                        <a:pt x="4073" y="114"/>
                        <a:pt x="3617" y="1"/>
                        <a:pt x="317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8" name="Google Shape;6467;p19">
                  <a:extLst>
                    <a:ext uri="{FF2B5EF4-FFF2-40B4-BE49-F238E27FC236}">
                      <a16:creationId xmlns:a16="http://schemas.microsoft.com/office/drawing/2014/main" id="{A27C7F07-63FB-9ED2-B1F3-ECABADF3F342}"/>
                    </a:ext>
                  </a:extLst>
                </p:cNvPr>
                <p:cNvSpPr/>
                <p:nvPr/>
              </p:nvSpPr>
              <p:spPr>
                <a:xfrm>
                  <a:off x="2265450" y="3212625"/>
                  <a:ext cx="157975" cy="13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9" h="5584" extrusionOk="0">
                      <a:moveTo>
                        <a:pt x="3171" y="1"/>
                      </a:moveTo>
                      <a:cubicBezTo>
                        <a:pt x="2212" y="1"/>
                        <a:pt x="1296" y="523"/>
                        <a:pt x="772" y="1463"/>
                      </a:cubicBezTo>
                      <a:cubicBezTo>
                        <a:pt x="1" y="2844"/>
                        <a:pt x="449" y="4471"/>
                        <a:pt x="1805" y="5227"/>
                      </a:cubicBezTo>
                      <a:cubicBezTo>
                        <a:pt x="2238" y="5468"/>
                        <a:pt x="2698" y="5583"/>
                        <a:pt x="3149" y="5583"/>
                      </a:cubicBezTo>
                      <a:cubicBezTo>
                        <a:pt x="4108" y="5583"/>
                        <a:pt x="5023" y="5062"/>
                        <a:pt x="5547" y="4121"/>
                      </a:cubicBezTo>
                      <a:cubicBezTo>
                        <a:pt x="6318" y="2738"/>
                        <a:pt x="5872" y="1114"/>
                        <a:pt x="4514" y="358"/>
                      </a:cubicBezTo>
                      <a:cubicBezTo>
                        <a:pt x="4081" y="116"/>
                        <a:pt x="3621" y="1"/>
                        <a:pt x="317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9" name="Google Shape;6468;p19">
                  <a:extLst>
                    <a:ext uri="{FF2B5EF4-FFF2-40B4-BE49-F238E27FC236}">
                      <a16:creationId xmlns:a16="http://schemas.microsoft.com/office/drawing/2014/main" id="{9A2B99FE-85A8-BB48-4C2C-BF7E80AD588A}"/>
                    </a:ext>
                  </a:extLst>
                </p:cNvPr>
                <p:cNvSpPr/>
                <p:nvPr/>
              </p:nvSpPr>
              <p:spPr>
                <a:xfrm>
                  <a:off x="3698675" y="1209650"/>
                  <a:ext cx="156775" cy="13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71" h="5554" extrusionOk="0">
                      <a:moveTo>
                        <a:pt x="3133" y="1"/>
                      </a:moveTo>
                      <a:cubicBezTo>
                        <a:pt x="2184" y="1"/>
                        <a:pt x="1277" y="516"/>
                        <a:pt x="755" y="1449"/>
                      </a:cubicBezTo>
                      <a:cubicBezTo>
                        <a:pt x="1" y="2793"/>
                        <a:pt x="407" y="4388"/>
                        <a:pt x="1700" y="5154"/>
                      </a:cubicBezTo>
                      <a:cubicBezTo>
                        <a:pt x="2154" y="5424"/>
                        <a:pt x="2642" y="5553"/>
                        <a:pt x="3119" y="5553"/>
                      </a:cubicBezTo>
                      <a:cubicBezTo>
                        <a:pt x="4052" y="5553"/>
                        <a:pt x="4944" y="5059"/>
                        <a:pt x="5469" y="4155"/>
                      </a:cubicBezTo>
                      <a:cubicBezTo>
                        <a:pt x="6271" y="2778"/>
                        <a:pt x="5854" y="1144"/>
                        <a:pt x="4504" y="374"/>
                      </a:cubicBezTo>
                      <a:cubicBezTo>
                        <a:pt x="4063" y="121"/>
                        <a:pt x="3593" y="1"/>
                        <a:pt x="31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0" name="Google Shape;6469;p19">
                  <a:extLst>
                    <a:ext uri="{FF2B5EF4-FFF2-40B4-BE49-F238E27FC236}">
                      <a16:creationId xmlns:a16="http://schemas.microsoft.com/office/drawing/2014/main" id="{4FC72744-E0A0-00E2-2882-F338DB56722B}"/>
                    </a:ext>
                  </a:extLst>
                </p:cNvPr>
                <p:cNvSpPr/>
                <p:nvPr/>
              </p:nvSpPr>
              <p:spPr>
                <a:xfrm>
                  <a:off x="3762375" y="4366800"/>
                  <a:ext cx="153975" cy="136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9" h="5449" extrusionOk="0">
                      <a:moveTo>
                        <a:pt x="3113" y="1"/>
                      </a:moveTo>
                      <a:cubicBezTo>
                        <a:pt x="2178" y="1"/>
                        <a:pt x="1269" y="498"/>
                        <a:pt x="758" y="1389"/>
                      </a:cubicBezTo>
                      <a:cubicBezTo>
                        <a:pt x="0" y="2712"/>
                        <a:pt x="425" y="4349"/>
                        <a:pt x="1719" y="5092"/>
                      </a:cubicBezTo>
                      <a:cubicBezTo>
                        <a:pt x="2140" y="5334"/>
                        <a:pt x="2596" y="5449"/>
                        <a:pt x="3046" y="5449"/>
                      </a:cubicBezTo>
                      <a:cubicBezTo>
                        <a:pt x="3981" y="5449"/>
                        <a:pt x="4889" y="4952"/>
                        <a:pt x="5400" y="4060"/>
                      </a:cubicBezTo>
                      <a:cubicBezTo>
                        <a:pt x="6159" y="2737"/>
                        <a:pt x="5734" y="1100"/>
                        <a:pt x="4440" y="357"/>
                      </a:cubicBezTo>
                      <a:cubicBezTo>
                        <a:pt x="4019" y="116"/>
                        <a:pt x="3563" y="1"/>
                        <a:pt x="31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1" name="Google Shape;6470;p19">
                  <a:extLst>
                    <a:ext uri="{FF2B5EF4-FFF2-40B4-BE49-F238E27FC236}">
                      <a16:creationId xmlns:a16="http://schemas.microsoft.com/office/drawing/2014/main" id="{44D8CCE4-7423-0784-CCF3-775FE89D0BC7}"/>
                    </a:ext>
                  </a:extLst>
                </p:cNvPr>
                <p:cNvSpPr/>
                <p:nvPr/>
              </p:nvSpPr>
              <p:spPr>
                <a:xfrm>
                  <a:off x="2167900" y="2846100"/>
                  <a:ext cx="154575" cy="13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83" h="5475" extrusionOk="0">
                      <a:moveTo>
                        <a:pt x="3113" y="0"/>
                      </a:moveTo>
                      <a:cubicBezTo>
                        <a:pt x="2176" y="0"/>
                        <a:pt x="1272" y="502"/>
                        <a:pt x="760" y="1403"/>
                      </a:cubicBezTo>
                      <a:cubicBezTo>
                        <a:pt x="1" y="2733"/>
                        <a:pt x="413" y="4349"/>
                        <a:pt x="1707" y="5100"/>
                      </a:cubicBezTo>
                      <a:cubicBezTo>
                        <a:pt x="2143" y="5354"/>
                        <a:pt x="2610" y="5475"/>
                        <a:pt x="3070" y="5475"/>
                      </a:cubicBezTo>
                      <a:cubicBezTo>
                        <a:pt x="4022" y="5475"/>
                        <a:pt x="4938" y="4955"/>
                        <a:pt x="5449" y="4021"/>
                      </a:cubicBezTo>
                      <a:cubicBezTo>
                        <a:pt x="6183" y="2683"/>
                        <a:pt x="5736" y="1080"/>
                        <a:pt x="4425" y="346"/>
                      </a:cubicBezTo>
                      <a:cubicBezTo>
                        <a:pt x="4005" y="112"/>
                        <a:pt x="3555" y="0"/>
                        <a:pt x="31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2" name="Google Shape;6471;p19">
                  <a:extLst>
                    <a:ext uri="{FF2B5EF4-FFF2-40B4-BE49-F238E27FC236}">
                      <a16:creationId xmlns:a16="http://schemas.microsoft.com/office/drawing/2014/main" id="{0C583F85-907A-B88B-0AE1-0E82566280BA}"/>
                    </a:ext>
                  </a:extLst>
                </p:cNvPr>
                <p:cNvSpPr/>
                <p:nvPr/>
              </p:nvSpPr>
              <p:spPr>
                <a:xfrm>
                  <a:off x="4309675" y="4205975"/>
                  <a:ext cx="157200" cy="13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88" h="5553" extrusionOk="0">
                      <a:moveTo>
                        <a:pt x="3151" y="0"/>
                      </a:moveTo>
                      <a:cubicBezTo>
                        <a:pt x="2228" y="0"/>
                        <a:pt x="1343" y="484"/>
                        <a:pt x="818" y="1364"/>
                      </a:cubicBezTo>
                      <a:cubicBezTo>
                        <a:pt x="0" y="2733"/>
                        <a:pt x="395" y="4378"/>
                        <a:pt x="1730" y="5160"/>
                      </a:cubicBezTo>
                      <a:cubicBezTo>
                        <a:pt x="2181" y="5425"/>
                        <a:pt x="2664" y="5552"/>
                        <a:pt x="3136" y="5552"/>
                      </a:cubicBezTo>
                      <a:cubicBezTo>
                        <a:pt x="4073" y="5552"/>
                        <a:pt x="4969" y="5052"/>
                        <a:pt x="5494" y="4139"/>
                      </a:cubicBezTo>
                      <a:cubicBezTo>
                        <a:pt x="6288" y="2760"/>
                        <a:pt x="5861" y="1129"/>
                        <a:pt x="4506" y="364"/>
                      </a:cubicBezTo>
                      <a:cubicBezTo>
                        <a:pt x="4071" y="118"/>
                        <a:pt x="3606" y="0"/>
                        <a:pt x="31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3" name="Google Shape;6472;p19">
                  <a:extLst>
                    <a:ext uri="{FF2B5EF4-FFF2-40B4-BE49-F238E27FC236}">
                      <a16:creationId xmlns:a16="http://schemas.microsoft.com/office/drawing/2014/main" id="{A8069BA7-22DD-B96F-932E-1FDD33C3E5F0}"/>
                    </a:ext>
                  </a:extLst>
                </p:cNvPr>
                <p:cNvSpPr/>
                <p:nvPr/>
              </p:nvSpPr>
              <p:spPr>
                <a:xfrm>
                  <a:off x="2966850" y="1422700"/>
                  <a:ext cx="156375" cy="13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55" h="5526" extrusionOk="0">
                      <a:moveTo>
                        <a:pt x="3135" y="0"/>
                      </a:moveTo>
                      <a:cubicBezTo>
                        <a:pt x="2223" y="0"/>
                        <a:pt x="1346" y="474"/>
                        <a:pt x="823" y="1339"/>
                      </a:cubicBezTo>
                      <a:cubicBezTo>
                        <a:pt x="1" y="2700"/>
                        <a:pt x="382" y="4342"/>
                        <a:pt x="1701" y="5127"/>
                      </a:cubicBezTo>
                      <a:cubicBezTo>
                        <a:pt x="2155" y="5397"/>
                        <a:pt x="2641" y="5526"/>
                        <a:pt x="3117" y="5526"/>
                      </a:cubicBezTo>
                      <a:cubicBezTo>
                        <a:pt x="4046" y="5526"/>
                        <a:pt x="4935" y="5035"/>
                        <a:pt x="5457" y="4138"/>
                      </a:cubicBezTo>
                      <a:cubicBezTo>
                        <a:pt x="6255" y="2769"/>
                        <a:pt x="5842" y="1140"/>
                        <a:pt x="4502" y="372"/>
                      </a:cubicBezTo>
                      <a:cubicBezTo>
                        <a:pt x="4065" y="121"/>
                        <a:pt x="3595" y="0"/>
                        <a:pt x="31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4" name="Google Shape;6473;p19">
                  <a:extLst>
                    <a:ext uri="{FF2B5EF4-FFF2-40B4-BE49-F238E27FC236}">
                      <a16:creationId xmlns:a16="http://schemas.microsoft.com/office/drawing/2014/main" id="{03C56325-87E0-099B-D637-932E406F4DF4}"/>
                    </a:ext>
                  </a:extLst>
                </p:cNvPr>
                <p:cNvSpPr/>
                <p:nvPr/>
              </p:nvSpPr>
              <p:spPr>
                <a:xfrm>
                  <a:off x="4493450" y="4153800"/>
                  <a:ext cx="154950" cy="13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98" h="5473" extrusionOk="0">
                      <a:moveTo>
                        <a:pt x="3130" y="0"/>
                      </a:moveTo>
                      <a:cubicBezTo>
                        <a:pt x="2214" y="0"/>
                        <a:pt x="1330" y="476"/>
                        <a:pt x="814" y="1338"/>
                      </a:cubicBezTo>
                      <a:cubicBezTo>
                        <a:pt x="1" y="2697"/>
                        <a:pt x="418" y="4359"/>
                        <a:pt x="1760" y="5118"/>
                      </a:cubicBezTo>
                      <a:cubicBezTo>
                        <a:pt x="2184" y="5358"/>
                        <a:pt x="2640" y="5473"/>
                        <a:pt x="3088" y="5473"/>
                      </a:cubicBezTo>
                      <a:cubicBezTo>
                        <a:pt x="4019" y="5473"/>
                        <a:pt x="4918" y="4976"/>
                        <a:pt x="5433" y="4084"/>
                      </a:cubicBezTo>
                      <a:cubicBezTo>
                        <a:pt x="6197" y="2756"/>
                        <a:pt x="5794" y="1138"/>
                        <a:pt x="4506" y="380"/>
                      </a:cubicBezTo>
                      <a:cubicBezTo>
                        <a:pt x="4069" y="123"/>
                        <a:pt x="3595" y="0"/>
                        <a:pt x="31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5" name="Google Shape;6474;p19">
                  <a:extLst>
                    <a:ext uri="{FF2B5EF4-FFF2-40B4-BE49-F238E27FC236}">
                      <a16:creationId xmlns:a16="http://schemas.microsoft.com/office/drawing/2014/main" id="{56EC2BCE-87B8-22FC-B3BE-B23C091CF476}"/>
                    </a:ext>
                  </a:extLst>
                </p:cNvPr>
                <p:cNvSpPr/>
                <p:nvPr/>
              </p:nvSpPr>
              <p:spPr>
                <a:xfrm>
                  <a:off x="5292725" y="2730300"/>
                  <a:ext cx="156675" cy="13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67" h="5531" extrusionOk="0">
                      <a:moveTo>
                        <a:pt x="3148" y="1"/>
                      </a:moveTo>
                      <a:cubicBezTo>
                        <a:pt x="2202" y="1"/>
                        <a:pt x="1295" y="515"/>
                        <a:pt x="775" y="1436"/>
                      </a:cubicBezTo>
                      <a:cubicBezTo>
                        <a:pt x="1" y="2811"/>
                        <a:pt x="443" y="4432"/>
                        <a:pt x="1800" y="5182"/>
                      </a:cubicBezTo>
                      <a:cubicBezTo>
                        <a:pt x="2226" y="5418"/>
                        <a:pt x="2678" y="5530"/>
                        <a:pt x="3121" y="5530"/>
                      </a:cubicBezTo>
                      <a:cubicBezTo>
                        <a:pt x="4082" y="5530"/>
                        <a:pt x="4999" y="4999"/>
                        <a:pt x="5517" y="4047"/>
                      </a:cubicBezTo>
                      <a:cubicBezTo>
                        <a:pt x="6267" y="2668"/>
                        <a:pt x="5789" y="1054"/>
                        <a:pt x="4416" y="323"/>
                      </a:cubicBezTo>
                      <a:cubicBezTo>
                        <a:pt x="4006" y="105"/>
                        <a:pt x="3573" y="1"/>
                        <a:pt x="31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6" name="Google Shape;6475;p19">
                  <a:extLst>
                    <a:ext uri="{FF2B5EF4-FFF2-40B4-BE49-F238E27FC236}">
                      <a16:creationId xmlns:a16="http://schemas.microsoft.com/office/drawing/2014/main" id="{0BEC48CB-4709-9E40-1788-BA80035CC71B}"/>
                    </a:ext>
                  </a:extLst>
                </p:cNvPr>
                <p:cNvSpPr/>
                <p:nvPr/>
              </p:nvSpPr>
              <p:spPr>
                <a:xfrm>
                  <a:off x="2216125" y="3029075"/>
                  <a:ext cx="156850" cy="13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74" h="5554" extrusionOk="0">
                      <a:moveTo>
                        <a:pt x="3154" y="0"/>
                      </a:moveTo>
                      <a:cubicBezTo>
                        <a:pt x="2212" y="0"/>
                        <a:pt x="1313" y="505"/>
                        <a:pt x="789" y="1424"/>
                      </a:cubicBezTo>
                      <a:cubicBezTo>
                        <a:pt x="1" y="2805"/>
                        <a:pt x="434" y="4433"/>
                        <a:pt x="1793" y="5195"/>
                      </a:cubicBezTo>
                      <a:cubicBezTo>
                        <a:pt x="2227" y="5438"/>
                        <a:pt x="2687" y="5554"/>
                        <a:pt x="3138" y="5554"/>
                      </a:cubicBezTo>
                      <a:cubicBezTo>
                        <a:pt x="4097" y="5554"/>
                        <a:pt x="5011" y="5028"/>
                        <a:pt x="5533" y="4081"/>
                      </a:cubicBezTo>
                      <a:cubicBezTo>
                        <a:pt x="6274" y="2732"/>
                        <a:pt x="5851" y="1144"/>
                        <a:pt x="4550" y="386"/>
                      </a:cubicBezTo>
                      <a:cubicBezTo>
                        <a:pt x="4101" y="125"/>
                        <a:pt x="3622" y="0"/>
                        <a:pt x="31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7" name="Google Shape;6476;p19">
                  <a:extLst>
                    <a:ext uri="{FF2B5EF4-FFF2-40B4-BE49-F238E27FC236}">
                      <a16:creationId xmlns:a16="http://schemas.microsoft.com/office/drawing/2014/main" id="{F45DE57D-90F9-38EC-0377-5D38500D2212}"/>
                    </a:ext>
                  </a:extLst>
                </p:cNvPr>
                <p:cNvSpPr/>
                <p:nvPr/>
              </p:nvSpPr>
              <p:spPr>
                <a:xfrm>
                  <a:off x="3943775" y="4312325"/>
                  <a:ext cx="157175" cy="13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87" h="5553" extrusionOk="0">
                      <a:moveTo>
                        <a:pt x="3150" y="0"/>
                      </a:moveTo>
                      <a:cubicBezTo>
                        <a:pt x="2230" y="0"/>
                        <a:pt x="1348" y="480"/>
                        <a:pt x="823" y="1356"/>
                      </a:cubicBezTo>
                      <a:cubicBezTo>
                        <a:pt x="0" y="2723"/>
                        <a:pt x="389" y="4369"/>
                        <a:pt x="1720" y="5156"/>
                      </a:cubicBezTo>
                      <a:cubicBezTo>
                        <a:pt x="2174" y="5424"/>
                        <a:pt x="2659" y="5553"/>
                        <a:pt x="3134" y="5553"/>
                      </a:cubicBezTo>
                      <a:cubicBezTo>
                        <a:pt x="4070" y="5553"/>
                        <a:pt x="4963" y="5055"/>
                        <a:pt x="5488" y="4148"/>
                      </a:cubicBezTo>
                      <a:cubicBezTo>
                        <a:pt x="6287" y="2770"/>
                        <a:pt x="5865" y="1138"/>
                        <a:pt x="4514" y="369"/>
                      </a:cubicBezTo>
                      <a:cubicBezTo>
                        <a:pt x="4076" y="120"/>
                        <a:pt x="3609" y="0"/>
                        <a:pt x="3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8" name="Google Shape;6477;p19">
                  <a:extLst>
                    <a:ext uri="{FF2B5EF4-FFF2-40B4-BE49-F238E27FC236}">
                      <a16:creationId xmlns:a16="http://schemas.microsoft.com/office/drawing/2014/main" id="{B00438AC-2C5B-8C5D-D81C-A17F745E47CF}"/>
                    </a:ext>
                  </a:extLst>
                </p:cNvPr>
                <p:cNvSpPr/>
                <p:nvPr/>
              </p:nvSpPr>
              <p:spPr>
                <a:xfrm>
                  <a:off x="3345500" y="4288225"/>
                  <a:ext cx="156150" cy="13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46" h="5528" extrusionOk="0">
                      <a:moveTo>
                        <a:pt x="3140" y="0"/>
                      </a:moveTo>
                      <a:cubicBezTo>
                        <a:pt x="2195" y="0"/>
                        <a:pt x="1291" y="513"/>
                        <a:pt x="771" y="1440"/>
                      </a:cubicBezTo>
                      <a:cubicBezTo>
                        <a:pt x="0" y="2815"/>
                        <a:pt x="448" y="4434"/>
                        <a:pt x="1807" y="5183"/>
                      </a:cubicBezTo>
                      <a:cubicBezTo>
                        <a:pt x="2231" y="5417"/>
                        <a:pt x="2680" y="5528"/>
                        <a:pt x="3120" y="5528"/>
                      </a:cubicBezTo>
                      <a:cubicBezTo>
                        <a:pt x="4083" y="5528"/>
                        <a:pt x="5003" y="4995"/>
                        <a:pt x="5520" y="4038"/>
                      </a:cubicBezTo>
                      <a:cubicBezTo>
                        <a:pt x="6245" y="2696"/>
                        <a:pt x="5809" y="1117"/>
                        <a:pt x="4505" y="372"/>
                      </a:cubicBezTo>
                      <a:cubicBezTo>
                        <a:pt x="4066" y="120"/>
                        <a:pt x="3598" y="0"/>
                        <a:pt x="3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9" name="Google Shape;6478;p19">
                  <a:extLst>
                    <a:ext uri="{FF2B5EF4-FFF2-40B4-BE49-F238E27FC236}">
                      <a16:creationId xmlns:a16="http://schemas.microsoft.com/office/drawing/2014/main" id="{9BD1A92C-0CD2-E730-B39F-75F24F2BB159}"/>
                    </a:ext>
                  </a:extLst>
                </p:cNvPr>
                <p:cNvSpPr/>
                <p:nvPr/>
              </p:nvSpPr>
              <p:spPr>
                <a:xfrm>
                  <a:off x="2315900" y="3396925"/>
                  <a:ext cx="156850" cy="13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74" h="5554" extrusionOk="0">
                      <a:moveTo>
                        <a:pt x="3136" y="1"/>
                      </a:moveTo>
                      <a:cubicBezTo>
                        <a:pt x="2179" y="1"/>
                        <a:pt x="1266" y="525"/>
                        <a:pt x="744" y="1471"/>
                      </a:cubicBezTo>
                      <a:cubicBezTo>
                        <a:pt x="0" y="2818"/>
                        <a:pt x="420" y="4406"/>
                        <a:pt x="1721" y="5165"/>
                      </a:cubicBezTo>
                      <a:cubicBezTo>
                        <a:pt x="2171" y="5428"/>
                        <a:pt x="2652" y="5554"/>
                        <a:pt x="3121" y="5554"/>
                      </a:cubicBezTo>
                      <a:cubicBezTo>
                        <a:pt x="4061" y="5554"/>
                        <a:pt x="4959" y="5050"/>
                        <a:pt x="5483" y="4134"/>
                      </a:cubicBezTo>
                      <a:cubicBezTo>
                        <a:pt x="6273" y="2754"/>
                        <a:pt x="5843" y="1125"/>
                        <a:pt x="4486" y="363"/>
                      </a:cubicBezTo>
                      <a:cubicBezTo>
                        <a:pt x="4050" y="118"/>
                        <a:pt x="3588" y="1"/>
                        <a:pt x="31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0" name="Google Shape;6479;p19">
                  <a:extLst>
                    <a:ext uri="{FF2B5EF4-FFF2-40B4-BE49-F238E27FC236}">
                      <a16:creationId xmlns:a16="http://schemas.microsoft.com/office/drawing/2014/main" id="{ABF7F744-E67F-A834-AD44-1B5FAF3DA5DE}"/>
                    </a:ext>
                  </a:extLst>
                </p:cNvPr>
                <p:cNvSpPr/>
                <p:nvPr/>
              </p:nvSpPr>
              <p:spPr>
                <a:xfrm>
                  <a:off x="5093875" y="1994275"/>
                  <a:ext cx="156675" cy="13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67" h="5553" extrusionOk="0">
                      <a:moveTo>
                        <a:pt x="3148" y="0"/>
                      </a:moveTo>
                      <a:cubicBezTo>
                        <a:pt x="2225" y="0"/>
                        <a:pt x="1342" y="483"/>
                        <a:pt x="815" y="1369"/>
                      </a:cubicBezTo>
                      <a:cubicBezTo>
                        <a:pt x="0" y="2740"/>
                        <a:pt x="400" y="4383"/>
                        <a:pt x="1736" y="5164"/>
                      </a:cubicBezTo>
                      <a:cubicBezTo>
                        <a:pt x="2185" y="5426"/>
                        <a:pt x="2665" y="5552"/>
                        <a:pt x="3135" y="5552"/>
                      </a:cubicBezTo>
                      <a:cubicBezTo>
                        <a:pt x="4074" y="5552"/>
                        <a:pt x="4972" y="5048"/>
                        <a:pt x="5497" y="4132"/>
                      </a:cubicBezTo>
                      <a:cubicBezTo>
                        <a:pt x="6266" y="2791"/>
                        <a:pt x="5879" y="1194"/>
                        <a:pt x="4597" y="416"/>
                      </a:cubicBezTo>
                      <a:cubicBezTo>
                        <a:pt x="4134" y="135"/>
                        <a:pt x="3635" y="0"/>
                        <a:pt x="31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1" name="Google Shape;6480;p19">
                  <a:extLst>
                    <a:ext uri="{FF2B5EF4-FFF2-40B4-BE49-F238E27FC236}">
                      <a16:creationId xmlns:a16="http://schemas.microsoft.com/office/drawing/2014/main" id="{D7039AF6-2418-9E16-00E1-629047E5B189}"/>
                    </a:ext>
                  </a:extLst>
                </p:cNvPr>
                <p:cNvSpPr/>
                <p:nvPr/>
              </p:nvSpPr>
              <p:spPr>
                <a:xfrm>
                  <a:off x="4530925" y="1366150"/>
                  <a:ext cx="154025" cy="13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1" h="5448" extrusionOk="0">
                      <a:moveTo>
                        <a:pt x="3111" y="0"/>
                      </a:moveTo>
                      <a:cubicBezTo>
                        <a:pt x="2181" y="0"/>
                        <a:pt x="1278" y="492"/>
                        <a:pt x="767" y="1375"/>
                      </a:cubicBezTo>
                      <a:cubicBezTo>
                        <a:pt x="0" y="2697"/>
                        <a:pt x="416" y="4334"/>
                        <a:pt x="1707" y="5083"/>
                      </a:cubicBezTo>
                      <a:cubicBezTo>
                        <a:pt x="2133" y="5330"/>
                        <a:pt x="2595" y="5447"/>
                        <a:pt x="3050" y="5447"/>
                      </a:cubicBezTo>
                      <a:cubicBezTo>
                        <a:pt x="3980" y="5447"/>
                        <a:pt x="4882" y="4956"/>
                        <a:pt x="5394" y="4072"/>
                      </a:cubicBezTo>
                      <a:cubicBezTo>
                        <a:pt x="6160" y="2750"/>
                        <a:pt x="5745" y="1112"/>
                        <a:pt x="4454" y="365"/>
                      </a:cubicBezTo>
                      <a:cubicBezTo>
                        <a:pt x="4028" y="118"/>
                        <a:pt x="3566" y="0"/>
                        <a:pt x="31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2" name="Google Shape;6481;p19">
                  <a:extLst>
                    <a:ext uri="{FF2B5EF4-FFF2-40B4-BE49-F238E27FC236}">
                      <a16:creationId xmlns:a16="http://schemas.microsoft.com/office/drawing/2014/main" id="{36E2DAF6-9251-51B7-B45B-79E1F5A9FD97}"/>
                    </a:ext>
                  </a:extLst>
                </p:cNvPr>
                <p:cNvSpPr/>
                <p:nvPr/>
              </p:nvSpPr>
              <p:spPr>
                <a:xfrm>
                  <a:off x="2647825" y="3895925"/>
                  <a:ext cx="156450" cy="13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58" h="5527" extrusionOk="0">
                      <a:moveTo>
                        <a:pt x="3135" y="1"/>
                      </a:moveTo>
                      <a:cubicBezTo>
                        <a:pt x="2217" y="1"/>
                        <a:pt x="1337" y="480"/>
                        <a:pt x="815" y="1353"/>
                      </a:cubicBezTo>
                      <a:cubicBezTo>
                        <a:pt x="0" y="2716"/>
                        <a:pt x="391" y="4356"/>
                        <a:pt x="1716" y="5136"/>
                      </a:cubicBezTo>
                      <a:cubicBezTo>
                        <a:pt x="2165" y="5400"/>
                        <a:pt x="2646" y="5526"/>
                        <a:pt x="3118" y="5526"/>
                      </a:cubicBezTo>
                      <a:cubicBezTo>
                        <a:pt x="4051" y="5526"/>
                        <a:pt x="4944" y="5030"/>
                        <a:pt x="5466" y="4126"/>
                      </a:cubicBezTo>
                      <a:cubicBezTo>
                        <a:pt x="6257" y="2756"/>
                        <a:pt x="5834" y="1127"/>
                        <a:pt x="4489" y="365"/>
                      </a:cubicBezTo>
                      <a:cubicBezTo>
                        <a:pt x="4054" y="119"/>
                        <a:pt x="3590" y="1"/>
                        <a:pt x="31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3" name="Google Shape;6482;p19">
                  <a:extLst>
                    <a:ext uri="{FF2B5EF4-FFF2-40B4-BE49-F238E27FC236}">
                      <a16:creationId xmlns:a16="http://schemas.microsoft.com/office/drawing/2014/main" id="{A26AC0FA-28DB-B9F4-60FF-F8D94CC77D49}"/>
                    </a:ext>
                  </a:extLst>
                </p:cNvPr>
                <p:cNvSpPr/>
                <p:nvPr/>
              </p:nvSpPr>
              <p:spPr>
                <a:xfrm>
                  <a:off x="2366725" y="3582175"/>
                  <a:ext cx="154025" cy="13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1" h="5450" extrusionOk="0">
                      <a:moveTo>
                        <a:pt x="3113" y="1"/>
                      </a:moveTo>
                      <a:cubicBezTo>
                        <a:pt x="2172" y="1"/>
                        <a:pt x="1260" y="505"/>
                        <a:pt x="751" y="1405"/>
                      </a:cubicBezTo>
                      <a:cubicBezTo>
                        <a:pt x="1" y="2730"/>
                        <a:pt x="435" y="4364"/>
                        <a:pt x="1735" y="5101"/>
                      </a:cubicBezTo>
                      <a:cubicBezTo>
                        <a:pt x="2152" y="5337"/>
                        <a:pt x="2603" y="5449"/>
                        <a:pt x="3047" y="5449"/>
                      </a:cubicBezTo>
                      <a:cubicBezTo>
                        <a:pt x="3988" y="5449"/>
                        <a:pt x="4901" y="4946"/>
                        <a:pt x="5410" y="4046"/>
                      </a:cubicBezTo>
                      <a:cubicBezTo>
                        <a:pt x="6160" y="2721"/>
                        <a:pt x="5727" y="1087"/>
                        <a:pt x="4426" y="350"/>
                      </a:cubicBezTo>
                      <a:cubicBezTo>
                        <a:pt x="4008" y="114"/>
                        <a:pt x="3557" y="1"/>
                        <a:pt x="31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4" name="Google Shape;6483;p19">
                  <a:extLst>
                    <a:ext uri="{FF2B5EF4-FFF2-40B4-BE49-F238E27FC236}">
                      <a16:creationId xmlns:a16="http://schemas.microsoft.com/office/drawing/2014/main" id="{26AE0504-3F4F-6456-763F-C46FD509079A}"/>
                    </a:ext>
                  </a:extLst>
                </p:cNvPr>
                <p:cNvSpPr/>
                <p:nvPr/>
              </p:nvSpPr>
              <p:spPr>
                <a:xfrm>
                  <a:off x="2933025" y="4212925"/>
                  <a:ext cx="150450" cy="1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8" h="5345" extrusionOk="0">
                      <a:moveTo>
                        <a:pt x="3086" y="1"/>
                      </a:moveTo>
                      <a:cubicBezTo>
                        <a:pt x="2123" y="1"/>
                        <a:pt x="1162" y="520"/>
                        <a:pt x="680" y="1416"/>
                      </a:cubicBezTo>
                      <a:cubicBezTo>
                        <a:pt x="1" y="2681"/>
                        <a:pt x="456" y="4325"/>
                        <a:pt x="1678" y="5019"/>
                      </a:cubicBezTo>
                      <a:cubicBezTo>
                        <a:pt x="2067" y="5240"/>
                        <a:pt x="2499" y="5344"/>
                        <a:pt x="2931" y="5344"/>
                      </a:cubicBezTo>
                      <a:cubicBezTo>
                        <a:pt x="3895" y="5344"/>
                        <a:pt x="4857" y="4825"/>
                        <a:pt x="5338" y="3929"/>
                      </a:cubicBezTo>
                      <a:cubicBezTo>
                        <a:pt x="6018" y="2665"/>
                        <a:pt x="5561" y="1020"/>
                        <a:pt x="4339" y="326"/>
                      </a:cubicBezTo>
                      <a:cubicBezTo>
                        <a:pt x="3950" y="105"/>
                        <a:pt x="3518" y="1"/>
                        <a:pt x="30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5" name="Google Shape;6484;p19">
                  <a:extLst>
                    <a:ext uri="{FF2B5EF4-FFF2-40B4-BE49-F238E27FC236}">
                      <a16:creationId xmlns:a16="http://schemas.microsoft.com/office/drawing/2014/main" id="{7BA9CFE0-619B-0D2F-1BE9-BC6CF24CE3A1}"/>
                    </a:ext>
                  </a:extLst>
                </p:cNvPr>
                <p:cNvSpPr/>
                <p:nvPr/>
              </p:nvSpPr>
              <p:spPr>
                <a:xfrm>
                  <a:off x="5046975" y="1812275"/>
                  <a:ext cx="152175" cy="13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87" h="5396" extrusionOk="0">
                      <a:moveTo>
                        <a:pt x="3095" y="1"/>
                      </a:moveTo>
                      <a:cubicBezTo>
                        <a:pt x="2145" y="1"/>
                        <a:pt x="1206" y="507"/>
                        <a:pt x="708" y="1396"/>
                      </a:cubicBezTo>
                      <a:cubicBezTo>
                        <a:pt x="1" y="2661"/>
                        <a:pt x="418" y="4293"/>
                        <a:pt x="1633" y="5027"/>
                      </a:cubicBezTo>
                      <a:cubicBezTo>
                        <a:pt x="2049" y="5277"/>
                        <a:pt x="2511" y="5395"/>
                        <a:pt x="2971" y="5395"/>
                      </a:cubicBezTo>
                      <a:cubicBezTo>
                        <a:pt x="3901" y="5395"/>
                        <a:pt x="4823" y="4911"/>
                        <a:pt x="5329" y="4049"/>
                      </a:cubicBezTo>
                      <a:cubicBezTo>
                        <a:pt x="6087" y="2759"/>
                        <a:pt x="5655" y="1072"/>
                        <a:pt x="4383" y="341"/>
                      </a:cubicBezTo>
                      <a:cubicBezTo>
                        <a:pt x="3980" y="110"/>
                        <a:pt x="3536" y="1"/>
                        <a:pt x="30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6" name="Google Shape;6485;p19">
                  <a:extLst>
                    <a:ext uri="{FF2B5EF4-FFF2-40B4-BE49-F238E27FC236}">
                      <a16:creationId xmlns:a16="http://schemas.microsoft.com/office/drawing/2014/main" id="{79583114-58AC-5338-19A6-409590465B3D}"/>
                    </a:ext>
                  </a:extLst>
                </p:cNvPr>
                <p:cNvSpPr/>
                <p:nvPr/>
              </p:nvSpPr>
              <p:spPr>
                <a:xfrm>
                  <a:off x="3883550" y="1158450"/>
                  <a:ext cx="152575" cy="13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3" h="5395" extrusionOk="0">
                      <a:moveTo>
                        <a:pt x="3109" y="0"/>
                      </a:moveTo>
                      <a:cubicBezTo>
                        <a:pt x="2198" y="0"/>
                        <a:pt x="1295" y="465"/>
                        <a:pt x="783" y="1294"/>
                      </a:cubicBezTo>
                      <a:cubicBezTo>
                        <a:pt x="0" y="2563"/>
                        <a:pt x="393" y="4266"/>
                        <a:pt x="1646" y="5024"/>
                      </a:cubicBezTo>
                      <a:cubicBezTo>
                        <a:pt x="2062" y="5275"/>
                        <a:pt x="2526" y="5395"/>
                        <a:pt x="2987" y="5395"/>
                      </a:cubicBezTo>
                      <a:cubicBezTo>
                        <a:pt x="3916" y="5395"/>
                        <a:pt x="4837" y="4912"/>
                        <a:pt x="5343" y="4051"/>
                      </a:cubicBezTo>
                      <a:cubicBezTo>
                        <a:pt x="6102" y="2763"/>
                        <a:pt x="5675" y="1076"/>
                        <a:pt x="4403" y="344"/>
                      </a:cubicBezTo>
                      <a:cubicBezTo>
                        <a:pt x="4000" y="111"/>
                        <a:pt x="3554" y="0"/>
                        <a:pt x="310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7" name="Google Shape;6486;p19">
                  <a:extLst>
                    <a:ext uri="{FF2B5EF4-FFF2-40B4-BE49-F238E27FC236}">
                      <a16:creationId xmlns:a16="http://schemas.microsoft.com/office/drawing/2014/main" id="{5405AB42-4939-7091-2E7A-960361D28354}"/>
                    </a:ext>
                  </a:extLst>
                </p:cNvPr>
                <p:cNvSpPr/>
                <p:nvPr/>
              </p:nvSpPr>
              <p:spPr>
                <a:xfrm>
                  <a:off x="4764350" y="1497600"/>
                  <a:ext cx="152500" cy="134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0" h="5394" extrusionOk="0">
                      <a:moveTo>
                        <a:pt x="3109" y="0"/>
                      </a:moveTo>
                      <a:cubicBezTo>
                        <a:pt x="2209" y="0"/>
                        <a:pt x="1316" y="452"/>
                        <a:pt x="800" y="1263"/>
                      </a:cubicBezTo>
                      <a:cubicBezTo>
                        <a:pt x="0" y="2522"/>
                        <a:pt x="373" y="4231"/>
                        <a:pt x="1615" y="5005"/>
                      </a:cubicBezTo>
                      <a:cubicBezTo>
                        <a:pt x="2038" y="5268"/>
                        <a:pt x="2513" y="5393"/>
                        <a:pt x="2986" y="5393"/>
                      </a:cubicBezTo>
                      <a:cubicBezTo>
                        <a:pt x="3904" y="5393"/>
                        <a:pt x="4814" y="4923"/>
                        <a:pt x="5326" y="4081"/>
                      </a:cubicBezTo>
                      <a:cubicBezTo>
                        <a:pt x="6099" y="2805"/>
                        <a:pt x="5691" y="1107"/>
                        <a:pt x="4433" y="360"/>
                      </a:cubicBezTo>
                      <a:cubicBezTo>
                        <a:pt x="4022" y="116"/>
                        <a:pt x="3565" y="0"/>
                        <a:pt x="310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8" name="Google Shape;6487;p19">
                  <a:extLst>
                    <a:ext uri="{FF2B5EF4-FFF2-40B4-BE49-F238E27FC236}">
                      <a16:creationId xmlns:a16="http://schemas.microsoft.com/office/drawing/2014/main" id="{C067CF09-DD8B-3F8A-A6D8-DF50132DE774}"/>
                    </a:ext>
                  </a:extLst>
                </p:cNvPr>
                <p:cNvSpPr/>
                <p:nvPr/>
              </p:nvSpPr>
              <p:spPr>
                <a:xfrm>
                  <a:off x="5261300" y="3337650"/>
                  <a:ext cx="151400" cy="1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56" h="5345" extrusionOk="0">
                      <a:moveTo>
                        <a:pt x="3107" y="1"/>
                      </a:moveTo>
                      <a:cubicBezTo>
                        <a:pt x="2199" y="1"/>
                        <a:pt x="1288" y="462"/>
                        <a:pt x="778" y="1279"/>
                      </a:cubicBezTo>
                      <a:cubicBezTo>
                        <a:pt x="1" y="2523"/>
                        <a:pt x="412" y="4256"/>
                        <a:pt x="1659" y="4997"/>
                      </a:cubicBezTo>
                      <a:cubicBezTo>
                        <a:pt x="2056" y="5233"/>
                        <a:pt x="2502" y="5344"/>
                        <a:pt x="2949" y="5344"/>
                      </a:cubicBezTo>
                      <a:cubicBezTo>
                        <a:pt x="3857" y="5344"/>
                        <a:pt x="4768" y="4884"/>
                        <a:pt x="5279" y="4066"/>
                      </a:cubicBezTo>
                      <a:cubicBezTo>
                        <a:pt x="6056" y="2822"/>
                        <a:pt x="5645" y="1089"/>
                        <a:pt x="4397" y="348"/>
                      </a:cubicBezTo>
                      <a:cubicBezTo>
                        <a:pt x="4000" y="112"/>
                        <a:pt x="3554" y="1"/>
                        <a:pt x="310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9" name="Google Shape;6488;p19">
                  <a:extLst>
                    <a:ext uri="{FF2B5EF4-FFF2-40B4-BE49-F238E27FC236}">
                      <a16:creationId xmlns:a16="http://schemas.microsoft.com/office/drawing/2014/main" id="{68FEA466-50DE-B202-C9A0-23EDA867F6DD}"/>
                    </a:ext>
                  </a:extLst>
                </p:cNvPr>
                <p:cNvSpPr/>
                <p:nvPr/>
              </p:nvSpPr>
              <p:spPr>
                <a:xfrm>
                  <a:off x="2336200" y="2004950"/>
                  <a:ext cx="152100" cy="13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84" h="5396" extrusionOk="0">
                      <a:moveTo>
                        <a:pt x="3113" y="1"/>
                      </a:moveTo>
                      <a:cubicBezTo>
                        <a:pt x="2193" y="1"/>
                        <a:pt x="1281" y="473"/>
                        <a:pt x="771" y="1318"/>
                      </a:cubicBezTo>
                      <a:cubicBezTo>
                        <a:pt x="0" y="2596"/>
                        <a:pt x="410" y="4292"/>
                        <a:pt x="1673" y="5038"/>
                      </a:cubicBezTo>
                      <a:cubicBezTo>
                        <a:pt x="2084" y="5280"/>
                        <a:pt x="2539" y="5395"/>
                        <a:pt x="2991" y="5395"/>
                      </a:cubicBezTo>
                      <a:cubicBezTo>
                        <a:pt x="3929" y="5395"/>
                        <a:pt x="4857" y="4901"/>
                        <a:pt x="5360" y="4027"/>
                      </a:cubicBezTo>
                      <a:cubicBezTo>
                        <a:pt x="6083" y="2771"/>
                        <a:pt x="5687" y="1134"/>
                        <a:pt x="4477" y="385"/>
                      </a:cubicBezTo>
                      <a:cubicBezTo>
                        <a:pt x="4056" y="124"/>
                        <a:pt x="3583" y="1"/>
                        <a:pt x="31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0" name="Google Shape;6489;p19">
                  <a:extLst>
                    <a:ext uri="{FF2B5EF4-FFF2-40B4-BE49-F238E27FC236}">
                      <a16:creationId xmlns:a16="http://schemas.microsoft.com/office/drawing/2014/main" id="{364A4A8E-AAD0-80D1-CB1A-E021044C5AD9}"/>
                    </a:ext>
                  </a:extLst>
                </p:cNvPr>
                <p:cNvSpPr/>
                <p:nvPr/>
              </p:nvSpPr>
              <p:spPr>
                <a:xfrm>
                  <a:off x="5127350" y="3574125"/>
                  <a:ext cx="152750" cy="13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10" h="5396" extrusionOk="0">
                      <a:moveTo>
                        <a:pt x="3115" y="1"/>
                      </a:moveTo>
                      <a:cubicBezTo>
                        <a:pt x="2183" y="1"/>
                        <a:pt x="1262" y="489"/>
                        <a:pt x="757" y="1349"/>
                      </a:cubicBezTo>
                      <a:cubicBezTo>
                        <a:pt x="1" y="2638"/>
                        <a:pt x="431" y="4325"/>
                        <a:pt x="1703" y="5055"/>
                      </a:cubicBezTo>
                      <a:cubicBezTo>
                        <a:pt x="2107" y="5286"/>
                        <a:pt x="2551" y="5396"/>
                        <a:pt x="2993" y="5396"/>
                      </a:cubicBezTo>
                      <a:cubicBezTo>
                        <a:pt x="3943" y="5396"/>
                        <a:pt x="4880" y="4890"/>
                        <a:pt x="5378" y="4000"/>
                      </a:cubicBezTo>
                      <a:cubicBezTo>
                        <a:pt x="6109" y="2697"/>
                        <a:pt x="5642" y="1017"/>
                        <a:pt x="4357" y="316"/>
                      </a:cubicBezTo>
                      <a:cubicBezTo>
                        <a:pt x="3966" y="102"/>
                        <a:pt x="3539" y="1"/>
                        <a:pt x="31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1" name="Google Shape;6490;p19">
                  <a:extLst>
                    <a:ext uri="{FF2B5EF4-FFF2-40B4-BE49-F238E27FC236}">
                      <a16:creationId xmlns:a16="http://schemas.microsoft.com/office/drawing/2014/main" id="{5E5E5C65-A77E-8283-CE64-49C3CD3E1CAF}"/>
                    </a:ext>
                  </a:extLst>
                </p:cNvPr>
                <p:cNvSpPr/>
                <p:nvPr/>
              </p:nvSpPr>
              <p:spPr>
                <a:xfrm>
                  <a:off x="4678400" y="4102200"/>
                  <a:ext cx="151475" cy="1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59" h="5345" extrusionOk="0">
                      <a:moveTo>
                        <a:pt x="3107" y="1"/>
                      </a:moveTo>
                      <a:cubicBezTo>
                        <a:pt x="2184" y="1"/>
                        <a:pt x="1260" y="478"/>
                        <a:pt x="756" y="1316"/>
                      </a:cubicBezTo>
                      <a:cubicBezTo>
                        <a:pt x="0" y="2577"/>
                        <a:pt x="438" y="4301"/>
                        <a:pt x="1696" y="5019"/>
                      </a:cubicBezTo>
                      <a:cubicBezTo>
                        <a:pt x="2086" y="5240"/>
                        <a:pt x="2518" y="5345"/>
                        <a:pt x="2951" y="5345"/>
                      </a:cubicBezTo>
                      <a:cubicBezTo>
                        <a:pt x="3875" y="5345"/>
                        <a:pt x="4799" y="4868"/>
                        <a:pt x="5302" y="4030"/>
                      </a:cubicBezTo>
                      <a:cubicBezTo>
                        <a:pt x="6058" y="2769"/>
                        <a:pt x="5621" y="1043"/>
                        <a:pt x="4362" y="327"/>
                      </a:cubicBezTo>
                      <a:cubicBezTo>
                        <a:pt x="3973" y="105"/>
                        <a:pt x="3540" y="1"/>
                        <a:pt x="310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2" name="Google Shape;6491;p19">
                  <a:extLst>
                    <a:ext uri="{FF2B5EF4-FFF2-40B4-BE49-F238E27FC236}">
                      <a16:creationId xmlns:a16="http://schemas.microsoft.com/office/drawing/2014/main" id="{080B1BC8-E450-61D8-BFEB-AEF86F6B9C55}"/>
                    </a:ext>
                  </a:extLst>
                </p:cNvPr>
                <p:cNvSpPr/>
                <p:nvPr/>
              </p:nvSpPr>
              <p:spPr>
                <a:xfrm>
                  <a:off x="4299750" y="1236325"/>
                  <a:ext cx="151175" cy="1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7" h="5372" extrusionOk="0">
                      <a:moveTo>
                        <a:pt x="3095" y="1"/>
                      </a:moveTo>
                      <a:cubicBezTo>
                        <a:pt x="2155" y="1"/>
                        <a:pt x="1219" y="495"/>
                        <a:pt x="720" y="1365"/>
                      </a:cubicBezTo>
                      <a:cubicBezTo>
                        <a:pt x="1" y="2621"/>
                        <a:pt x="413" y="4273"/>
                        <a:pt x="1629" y="5008"/>
                      </a:cubicBezTo>
                      <a:cubicBezTo>
                        <a:pt x="2037" y="5255"/>
                        <a:pt x="2494" y="5371"/>
                        <a:pt x="2951" y="5371"/>
                      </a:cubicBezTo>
                      <a:cubicBezTo>
                        <a:pt x="3890" y="5371"/>
                        <a:pt x="4827" y="4877"/>
                        <a:pt x="5326" y="4006"/>
                      </a:cubicBezTo>
                      <a:cubicBezTo>
                        <a:pt x="6047" y="2752"/>
                        <a:pt x="5634" y="1100"/>
                        <a:pt x="4417" y="365"/>
                      </a:cubicBezTo>
                      <a:cubicBezTo>
                        <a:pt x="4009" y="117"/>
                        <a:pt x="3552" y="1"/>
                        <a:pt x="30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3" name="Google Shape;6492;p19">
                  <a:extLst>
                    <a:ext uri="{FF2B5EF4-FFF2-40B4-BE49-F238E27FC236}">
                      <a16:creationId xmlns:a16="http://schemas.microsoft.com/office/drawing/2014/main" id="{6BFB47C6-A246-D54F-894C-D9C4C1907457}"/>
                    </a:ext>
                  </a:extLst>
                </p:cNvPr>
                <p:cNvSpPr/>
                <p:nvPr/>
              </p:nvSpPr>
              <p:spPr>
                <a:xfrm>
                  <a:off x="2120300" y="2663775"/>
                  <a:ext cx="150425" cy="1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7" h="5345" extrusionOk="0">
                      <a:moveTo>
                        <a:pt x="3086" y="0"/>
                      </a:moveTo>
                      <a:cubicBezTo>
                        <a:pt x="2123" y="0"/>
                        <a:pt x="1162" y="520"/>
                        <a:pt x="680" y="1416"/>
                      </a:cubicBezTo>
                      <a:cubicBezTo>
                        <a:pt x="1" y="2679"/>
                        <a:pt x="456" y="4324"/>
                        <a:pt x="1678" y="5019"/>
                      </a:cubicBezTo>
                      <a:cubicBezTo>
                        <a:pt x="2067" y="5240"/>
                        <a:pt x="2499" y="5344"/>
                        <a:pt x="2931" y="5344"/>
                      </a:cubicBezTo>
                      <a:cubicBezTo>
                        <a:pt x="3894" y="5344"/>
                        <a:pt x="4855" y="4825"/>
                        <a:pt x="5337" y="3929"/>
                      </a:cubicBezTo>
                      <a:cubicBezTo>
                        <a:pt x="6016" y="2664"/>
                        <a:pt x="5561" y="1020"/>
                        <a:pt x="4339" y="326"/>
                      </a:cubicBezTo>
                      <a:cubicBezTo>
                        <a:pt x="3950" y="105"/>
                        <a:pt x="3518" y="0"/>
                        <a:pt x="30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4" name="Google Shape;6493;p19">
                  <a:extLst>
                    <a:ext uri="{FF2B5EF4-FFF2-40B4-BE49-F238E27FC236}">
                      <a16:creationId xmlns:a16="http://schemas.microsoft.com/office/drawing/2014/main" id="{D228FC6D-3C14-4B27-24C9-6D362B021B2B}"/>
                    </a:ext>
                  </a:extLst>
                </p:cNvPr>
                <p:cNvSpPr/>
                <p:nvPr/>
              </p:nvSpPr>
              <p:spPr>
                <a:xfrm>
                  <a:off x="5345075" y="2916250"/>
                  <a:ext cx="151200" cy="13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8" h="5371" extrusionOk="0">
                      <a:moveTo>
                        <a:pt x="3093" y="1"/>
                      </a:moveTo>
                      <a:cubicBezTo>
                        <a:pt x="2131" y="1"/>
                        <a:pt x="1176" y="520"/>
                        <a:pt x="689" y="1423"/>
                      </a:cubicBezTo>
                      <a:cubicBezTo>
                        <a:pt x="1" y="2698"/>
                        <a:pt x="455" y="4338"/>
                        <a:pt x="1688" y="5039"/>
                      </a:cubicBezTo>
                      <a:cubicBezTo>
                        <a:pt x="2084" y="5265"/>
                        <a:pt x="2520" y="5371"/>
                        <a:pt x="2955" y="5371"/>
                      </a:cubicBezTo>
                      <a:cubicBezTo>
                        <a:pt x="3918" y="5371"/>
                        <a:pt x="4873" y="4851"/>
                        <a:pt x="5360" y="3947"/>
                      </a:cubicBezTo>
                      <a:cubicBezTo>
                        <a:pt x="6047" y="2674"/>
                        <a:pt x="5595" y="1034"/>
                        <a:pt x="4361" y="333"/>
                      </a:cubicBezTo>
                      <a:cubicBezTo>
                        <a:pt x="3965" y="107"/>
                        <a:pt x="3529" y="1"/>
                        <a:pt x="309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5" name="Google Shape;6494;p19">
                  <a:extLst>
                    <a:ext uri="{FF2B5EF4-FFF2-40B4-BE49-F238E27FC236}">
                      <a16:creationId xmlns:a16="http://schemas.microsoft.com/office/drawing/2014/main" id="{75E7FEB1-4175-D361-5AD7-B707BD7EFEE8}"/>
                    </a:ext>
                  </a:extLst>
                </p:cNvPr>
                <p:cNvSpPr/>
                <p:nvPr/>
              </p:nvSpPr>
              <p:spPr>
                <a:xfrm>
                  <a:off x="2785975" y="1477825"/>
                  <a:ext cx="152175" cy="13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87" h="5371" extrusionOk="0">
                      <a:moveTo>
                        <a:pt x="3112" y="1"/>
                      </a:moveTo>
                      <a:cubicBezTo>
                        <a:pt x="2196" y="1"/>
                        <a:pt x="1283" y="470"/>
                        <a:pt x="774" y="1304"/>
                      </a:cubicBezTo>
                      <a:cubicBezTo>
                        <a:pt x="0" y="2571"/>
                        <a:pt x="422" y="4293"/>
                        <a:pt x="1686" y="5028"/>
                      </a:cubicBezTo>
                      <a:cubicBezTo>
                        <a:pt x="2086" y="5260"/>
                        <a:pt x="2530" y="5370"/>
                        <a:pt x="2974" y="5370"/>
                      </a:cubicBezTo>
                      <a:cubicBezTo>
                        <a:pt x="3890" y="5370"/>
                        <a:pt x="4803" y="4900"/>
                        <a:pt x="5313" y="4067"/>
                      </a:cubicBezTo>
                      <a:cubicBezTo>
                        <a:pt x="6086" y="2798"/>
                        <a:pt x="5665" y="1079"/>
                        <a:pt x="4400" y="343"/>
                      </a:cubicBezTo>
                      <a:cubicBezTo>
                        <a:pt x="4000" y="111"/>
                        <a:pt x="3556" y="1"/>
                        <a:pt x="31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6" name="Google Shape;6495;p19">
                  <a:extLst>
                    <a:ext uri="{FF2B5EF4-FFF2-40B4-BE49-F238E27FC236}">
                      <a16:creationId xmlns:a16="http://schemas.microsoft.com/office/drawing/2014/main" id="{90A2707B-4BFF-6F2C-D624-C914527B9219}"/>
                    </a:ext>
                  </a:extLst>
                </p:cNvPr>
                <p:cNvSpPr/>
                <p:nvPr/>
              </p:nvSpPr>
              <p:spPr>
                <a:xfrm>
                  <a:off x="2470575" y="1768450"/>
                  <a:ext cx="150425" cy="1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7" h="5345" extrusionOk="0">
                      <a:moveTo>
                        <a:pt x="3089" y="1"/>
                      </a:moveTo>
                      <a:cubicBezTo>
                        <a:pt x="2146" y="1"/>
                        <a:pt x="1200" y="497"/>
                        <a:pt x="707" y="1366"/>
                      </a:cubicBezTo>
                      <a:cubicBezTo>
                        <a:pt x="1" y="2611"/>
                        <a:pt x="422" y="4266"/>
                        <a:pt x="1629" y="4991"/>
                      </a:cubicBezTo>
                      <a:cubicBezTo>
                        <a:pt x="2029" y="5231"/>
                        <a:pt x="2478" y="5345"/>
                        <a:pt x="2928" y="5345"/>
                      </a:cubicBezTo>
                      <a:cubicBezTo>
                        <a:pt x="3871" y="5345"/>
                        <a:pt x="4816" y="4848"/>
                        <a:pt x="5310" y="3979"/>
                      </a:cubicBezTo>
                      <a:cubicBezTo>
                        <a:pt x="6016" y="2734"/>
                        <a:pt x="5595" y="1079"/>
                        <a:pt x="4388" y="354"/>
                      </a:cubicBezTo>
                      <a:cubicBezTo>
                        <a:pt x="3988" y="114"/>
                        <a:pt x="3539" y="1"/>
                        <a:pt x="308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7" name="Google Shape;6496;p19">
                  <a:extLst>
                    <a:ext uri="{FF2B5EF4-FFF2-40B4-BE49-F238E27FC236}">
                      <a16:creationId xmlns:a16="http://schemas.microsoft.com/office/drawing/2014/main" id="{CB7A9385-ACF0-3F05-75A1-B9066E9540EB}"/>
                    </a:ext>
                  </a:extLst>
                </p:cNvPr>
                <p:cNvSpPr/>
                <p:nvPr/>
              </p:nvSpPr>
              <p:spPr>
                <a:xfrm>
                  <a:off x="4994875" y="3812225"/>
                  <a:ext cx="150500" cy="13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20" h="5318" extrusionOk="0">
                      <a:moveTo>
                        <a:pt x="3106" y="1"/>
                      </a:moveTo>
                      <a:cubicBezTo>
                        <a:pt x="2176" y="1"/>
                        <a:pt x="1242" y="485"/>
                        <a:pt x="745" y="1329"/>
                      </a:cubicBezTo>
                      <a:cubicBezTo>
                        <a:pt x="1" y="2595"/>
                        <a:pt x="471" y="4338"/>
                        <a:pt x="1740" y="5021"/>
                      </a:cubicBezTo>
                      <a:cubicBezTo>
                        <a:pt x="2115" y="5223"/>
                        <a:pt x="2528" y="5318"/>
                        <a:pt x="2940" y="5318"/>
                      </a:cubicBezTo>
                      <a:cubicBezTo>
                        <a:pt x="3891" y="5318"/>
                        <a:pt x="4841" y="4812"/>
                        <a:pt x="5325" y="3940"/>
                      </a:cubicBezTo>
                      <a:cubicBezTo>
                        <a:pt x="6019" y="2688"/>
                        <a:pt x="5573" y="1024"/>
                        <a:pt x="4352" y="326"/>
                      </a:cubicBezTo>
                      <a:cubicBezTo>
                        <a:pt x="3967" y="105"/>
                        <a:pt x="3537" y="1"/>
                        <a:pt x="31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8" name="Google Shape;6497;p19">
                  <a:extLst>
                    <a:ext uri="{FF2B5EF4-FFF2-40B4-BE49-F238E27FC236}">
                      <a16:creationId xmlns:a16="http://schemas.microsoft.com/office/drawing/2014/main" id="{06A18EBB-DD2F-9A9C-605A-670F25905302}"/>
                    </a:ext>
                  </a:extLst>
                </p:cNvPr>
                <p:cNvSpPr/>
                <p:nvPr/>
              </p:nvSpPr>
              <p:spPr>
                <a:xfrm>
                  <a:off x="2203800" y="2243025"/>
                  <a:ext cx="150325" cy="13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3" h="5319" extrusionOk="0">
                      <a:moveTo>
                        <a:pt x="3106" y="1"/>
                      </a:moveTo>
                      <a:cubicBezTo>
                        <a:pt x="2214" y="1"/>
                        <a:pt x="1309" y="446"/>
                        <a:pt x="791" y="1242"/>
                      </a:cubicBezTo>
                      <a:cubicBezTo>
                        <a:pt x="0" y="2464"/>
                        <a:pt x="404" y="4226"/>
                        <a:pt x="1646" y="4972"/>
                      </a:cubicBezTo>
                      <a:cubicBezTo>
                        <a:pt x="2039" y="5207"/>
                        <a:pt x="2482" y="5319"/>
                        <a:pt x="2928" y="5319"/>
                      </a:cubicBezTo>
                      <a:cubicBezTo>
                        <a:pt x="3841" y="5319"/>
                        <a:pt x="4762" y="4852"/>
                        <a:pt x="5268" y="4029"/>
                      </a:cubicBezTo>
                      <a:cubicBezTo>
                        <a:pt x="6012" y="2819"/>
                        <a:pt x="5626" y="1135"/>
                        <a:pt x="4431" y="376"/>
                      </a:cubicBezTo>
                      <a:cubicBezTo>
                        <a:pt x="4030" y="121"/>
                        <a:pt x="3570" y="1"/>
                        <a:pt x="31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9" name="Google Shape;6498;p19">
                  <a:extLst>
                    <a:ext uri="{FF2B5EF4-FFF2-40B4-BE49-F238E27FC236}">
                      <a16:creationId xmlns:a16="http://schemas.microsoft.com/office/drawing/2014/main" id="{B25402B7-663F-7D43-B6EC-65746331C830}"/>
                    </a:ext>
                  </a:extLst>
                </p:cNvPr>
                <p:cNvSpPr/>
                <p:nvPr/>
              </p:nvSpPr>
              <p:spPr>
                <a:xfrm>
                  <a:off x="3580900" y="4421600"/>
                  <a:ext cx="150475" cy="13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9" h="5319" extrusionOk="0">
                      <a:moveTo>
                        <a:pt x="3106" y="1"/>
                      </a:moveTo>
                      <a:cubicBezTo>
                        <a:pt x="2184" y="1"/>
                        <a:pt x="1255" y="477"/>
                        <a:pt x="753" y="1313"/>
                      </a:cubicBezTo>
                      <a:cubicBezTo>
                        <a:pt x="0" y="2568"/>
                        <a:pt x="457" y="4317"/>
                        <a:pt x="1722" y="5012"/>
                      </a:cubicBezTo>
                      <a:cubicBezTo>
                        <a:pt x="2101" y="5220"/>
                        <a:pt x="2521" y="5319"/>
                        <a:pt x="2940" y="5319"/>
                      </a:cubicBezTo>
                      <a:cubicBezTo>
                        <a:pt x="3882" y="5319"/>
                        <a:pt x="4824" y="4821"/>
                        <a:pt x="5313" y="3958"/>
                      </a:cubicBezTo>
                      <a:cubicBezTo>
                        <a:pt x="6019" y="2711"/>
                        <a:pt x="5584" y="1045"/>
                        <a:pt x="4367" y="334"/>
                      </a:cubicBezTo>
                      <a:cubicBezTo>
                        <a:pt x="3979" y="108"/>
                        <a:pt x="3543" y="1"/>
                        <a:pt x="31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0" name="Google Shape;6499;p19">
                  <a:extLst>
                    <a:ext uri="{FF2B5EF4-FFF2-40B4-BE49-F238E27FC236}">
                      <a16:creationId xmlns:a16="http://schemas.microsoft.com/office/drawing/2014/main" id="{652C74D3-2517-803D-892E-ECE39955A9AF}"/>
                    </a:ext>
                  </a:extLst>
                </p:cNvPr>
                <p:cNvSpPr/>
                <p:nvPr/>
              </p:nvSpPr>
              <p:spPr>
                <a:xfrm>
                  <a:off x="2417875" y="3767775"/>
                  <a:ext cx="150475" cy="13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9" h="5319" extrusionOk="0">
                      <a:moveTo>
                        <a:pt x="3106" y="1"/>
                      </a:moveTo>
                      <a:cubicBezTo>
                        <a:pt x="2178" y="1"/>
                        <a:pt x="1243" y="483"/>
                        <a:pt x="746" y="1326"/>
                      </a:cubicBezTo>
                      <a:cubicBezTo>
                        <a:pt x="0" y="2590"/>
                        <a:pt x="467" y="4333"/>
                        <a:pt x="1735" y="5018"/>
                      </a:cubicBezTo>
                      <a:cubicBezTo>
                        <a:pt x="2111" y="5222"/>
                        <a:pt x="2526" y="5318"/>
                        <a:pt x="2940" y="5318"/>
                      </a:cubicBezTo>
                      <a:cubicBezTo>
                        <a:pt x="3890" y="5318"/>
                        <a:pt x="4837" y="4814"/>
                        <a:pt x="5321" y="3944"/>
                      </a:cubicBezTo>
                      <a:cubicBezTo>
                        <a:pt x="6018" y="2695"/>
                        <a:pt x="5575" y="1028"/>
                        <a:pt x="4355" y="327"/>
                      </a:cubicBezTo>
                      <a:cubicBezTo>
                        <a:pt x="3969" y="105"/>
                        <a:pt x="3538" y="1"/>
                        <a:pt x="31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1" name="Google Shape;6500;p19">
                  <a:extLst>
                    <a:ext uri="{FF2B5EF4-FFF2-40B4-BE49-F238E27FC236}">
                      <a16:creationId xmlns:a16="http://schemas.microsoft.com/office/drawing/2014/main" id="{3F35D0E6-865F-834D-255B-A00FC6C2553C}"/>
                    </a:ext>
                  </a:extLst>
                </p:cNvPr>
                <p:cNvSpPr/>
                <p:nvPr/>
              </p:nvSpPr>
              <p:spPr>
                <a:xfrm>
                  <a:off x="3166375" y="4344650"/>
                  <a:ext cx="148925" cy="13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7" h="5267" extrusionOk="0">
                      <a:moveTo>
                        <a:pt x="3056" y="0"/>
                      </a:moveTo>
                      <a:cubicBezTo>
                        <a:pt x="2159" y="0"/>
                        <a:pt x="1261" y="458"/>
                        <a:pt x="755" y="1270"/>
                      </a:cubicBezTo>
                      <a:cubicBezTo>
                        <a:pt x="1" y="2482"/>
                        <a:pt x="400" y="4179"/>
                        <a:pt x="1616" y="4917"/>
                      </a:cubicBezTo>
                      <a:cubicBezTo>
                        <a:pt x="2007" y="5154"/>
                        <a:pt x="2450" y="5267"/>
                        <a:pt x="2894" y="5267"/>
                      </a:cubicBezTo>
                      <a:cubicBezTo>
                        <a:pt x="3812" y="5267"/>
                        <a:pt x="4737" y="4789"/>
                        <a:pt x="5230" y="3950"/>
                      </a:cubicBezTo>
                      <a:cubicBezTo>
                        <a:pt x="5957" y="2714"/>
                        <a:pt x="5521" y="1025"/>
                        <a:pt x="4295" y="324"/>
                      </a:cubicBezTo>
                      <a:cubicBezTo>
                        <a:pt x="3910" y="104"/>
                        <a:pt x="3483" y="0"/>
                        <a:pt x="30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2" name="Google Shape;6501;p19">
                  <a:extLst>
                    <a:ext uri="{FF2B5EF4-FFF2-40B4-BE49-F238E27FC236}">
                      <a16:creationId xmlns:a16="http://schemas.microsoft.com/office/drawing/2014/main" id="{6C5DCF71-94B6-825C-8CFD-AAF1D568F606}"/>
                    </a:ext>
                  </a:extLst>
                </p:cNvPr>
                <p:cNvSpPr/>
                <p:nvPr/>
              </p:nvSpPr>
              <p:spPr>
                <a:xfrm>
                  <a:off x="2701125" y="4083150"/>
                  <a:ext cx="148450" cy="13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38" h="5262" extrusionOk="0">
                      <a:moveTo>
                        <a:pt x="3061" y="1"/>
                      </a:moveTo>
                      <a:cubicBezTo>
                        <a:pt x="2127" y="1"/>
                        <a:pt x="1191" y="496"/>
                        <a:pt x="708" y="1356"/>
                      </a:cubicBezTo>
                      <a:cubicBezTo>
                        <a:pt x="1" y="2611"/>
                        <a:pt x="463" y="4288"/>
                        <a:pt x="1703" y="4963"/>
                      </a:cubicBezTo>
                      <a:cubicBezTo>
                        <a:pt x="2075" y="5166"/>
                        <a:pt x="2487" y="5261"/>
                        <a:pt x="2899" y="5261"/>
                      </a:cubicBezTo>
                      <a:cubicBezTo>
                        <a:pt x="3856" y="5261"/>
                        <a:pt x="4814" y="4745"/>
                        <a:pt x="5282" y="3861"/>
                      </a:cubicBezTo>
                      <a:cubicBezTo>
                        <a:pt x="5938" y="2620"/>
                        <a:pt x="5496" y="1020"/>
                        <a:pt x="4308" y="330"/>
                      </a:cubicBezTo>
                      <a:cubicBezTo>
                        <a:pt x="3922" y="106"/>
                        <a:pt x="3492" y="1"/>
                        <a:pt x="306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3" name="Google Shape;6502;p19">
                  <a:extLst>
                    <a:ext uri="{FF2B5EF4-FFF2-40B4-BE49-F238E27FC236}">
                      <a16:creationId xmlns:a16="http://schemas.microsoft.com/office/drawing/2014/main" id="{1E8DD00B-0E1C-C661-111E-1915BAAAFD36}"/>
                    </a:ext>
                  </a:extLst>
                </p:cNvPr>
                <p:cNvSpPr/>
                <p:nvPr/>
              </p:nvSpPr>
              <p:spPr>
                <a:xfrm>
                  <a:off x="4999150" y="1630675"/>
                  <a:ext cx="147475" cy="13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9" h="5207" extrusionOk="0">
                      <a:moveTo>
                        <a:pt x="3013" y="1"/>
                      </a:moveTo>
                      <a:cubicBezTo>
                        <a:pt x="2126" y="1"/>
                        <a:pt x="1250" y="462"/>
                        <a:pt x="755" y="1286"/>
                      </a:cubicBezTo>
                      <a:cubicBezTo>
                        <a:pt x="1" y="2542"/>
                        <a:pt x="431" y="4198"/>
                        <a:pt x="1691" y="4894"/>
                      </a:cubicBezTo>
                      <a:cubicBezTo>
                        <a:pt x="2075" y="5106"/>
                        <a:pt x="2493" y="5207"/>
                        <a:pt x="2908" y="5207"/>
                      </a:cubicBezTo>
                      <a:cubicBezTo>
                        <a:pt x="3817" y="5207"/>
                        <a:pt x="4709" y="4724"/>
                        <a:pt x="5192" y="3873"/>
                      </a:cubicBezTo>
                      <a:cubicBezTo>
                        <a:pt x="5898" y="2632"/>
                        <a:pt x="5486" y="1049"/>
                        <a:pt x="4277" y="342"/>
                      </a:cubicBezTo>
                      <a:cubicBezTo>
                        <a:pt x="3882" y="110"/>
                        <a:pt x="3446" y="1"/>
                        <a:pt x="30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4" name="Google Shape;6503;p19">
                  <a:extLst>
                    <a:ext uri="{FF2B5EF4-FFF2-40B4-BE49-F238E27FC236}">
                      <a16:creationId xmlns:a16="http://schemas.microsoft.com/office/drawing/2014/main" id="{FEB81278-BC1C-B091-A9A5-1A9B340A3D14}"/>
                    </a:ext>
                  </a:extLst>
                </p:cNvPr>
                <p:cNvSpPr/>
                <p:nvPr/>
              </p:nvSpPr>
              <p:spPr>
                <a:xfrm>
                  <a:off x="4068775" y="1107625"/>
                  <a:ext cx="147425" cy="130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7" h="5206" extrusionOk="0">
                      <a:moveTo>
                        <a:pt x="3011" y="1"/>
                      </a:moveTo>
                      <a:cubicBezTo>
                        <a:pt x="2103" y="1"/>
                        <a:pt x="1212" y="483"/>
                        <a:pt x="727" y="1332"/>
                      </a:cubicBezTo>
                      <a:cubicBezTo>
                        <a:pt x="0" y="2608"/>
                        <a:pt x="463" y="4254"/>
                        <a:pt x="1736" y="4919"/>
                      </a:cubicBezTo>
                      <a:cubicBezTo>
                        <a:pt x="2109" y="5113"/>
                        <a:pt x="2510" y="5206"/>
                        <a:pt x="2907" y="5206"/>
                      </a:cubicBezTo>
                      <a:cubicBezTo>
                        <a:pt x="3836" y="5206"/>
                        <a:pt x="4744" y="4701"/>
                        <a:pt x="5218" y="3824"/>
                      </a:cubicBezTo>
                      <a:cubicBezTo>
                        <a:pt x="5896" y="2567"/>
                        <a:pt x="5451" y="992"/>
                        <a:pt x="4229" y="315"/>
                      </a:cubicBezTo>
                      <a:cubicBezTo>
                        <a:pt x="3845" y="102"/>
                        <a:pt x="3426" y="1"/>
                        <a:pt x="30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5" name="Google Shape;6504;p19">
                  <a:extLst>
                    <a:ext uri="{FF2B5EF4-FFF2-40B4-BE49-F238E27FC236}">
                      <a16:creationId xmlns:a16="http://schemas.microsoft.com/office/drawing/2014/main" id="{E4623C72-98D5-EE3E-5AA2-9F13FB6D961D}"/>
                    </a:ext>
                  </a:extLst>
                </p:cNvPr>
                <p:cNvSpPr/>
                <p:nvPr/>
              </p:nvSpPr>
              <p:spPr>
                <a:xfrm>
                  <a:off x="5397325" y="3102675"/>
                  <a:ext cx="146025" cy="12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41" h="5173" extrusionOk="0">
                      <a:moveTo>
                        <a:pt x="2950" y="0"/>
                      </a:moveTo>
                      <a:cubicBezTo>
                        <a:pt x="2050" y="0"/>
                        <a:pt x="1179" y="487"/>
                        <a:pt x="699" y="1350"/>
                      </a:cubicBezTo>
                      <a:cubicBezTo>
                        <a:pt x="0" y="2606"/>
                        <a:pt x="412" y="4138"/>
                        <a:pt x="1636" y="4837"/>
                      </a:cubicBezTo>
                      <a:cubicBezTo>
                        <a:pt x="2034" y="5064"/>
                        <a:pt x="2464" y="5172"/>
                        <a:pt x="2888" y="5172"/>
                      </a:cubicBezTo>
                      <a:cubicBezTo>
                        <a:pt x="3806" y="5172"/>
                        <a:pt x="4696" y="4667"/>
                        <a:pt x="5168" y="3773"/>
                      </a:cubicBezTo>
                      <a:cubicBezTo>
                        <a:pt x="5840" y="2506"/>
                        <a:pt x="5394" y="979"/>
                        <a:pt x="4156" y="309"/>
                      </a:cubicBezTo>
                      <a:cubicBezTo>
                        <a:pt x="3770" y="100"/>
                        <a:pt x="3357" y="0"/>
                        <a:pt x="29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6" name="Google Shape;6505;p19">
                  <a:extLst>
                    <a:ext uri="{FF2B5EF4-FFF2-40B4-BE49-F238E27FC236}">
                      <a16:creationId xmlns:a16="http://schemas.microsoft.com/office/drawing/2014/main" id="{1C58475C-B5E6-B34E-5662-FA6297A4850D}"/>
                    </a:ext>
                  </a:extLst>
                </p:cNvPr>
                <p:cNvSpPr/>
                <p:nvPr/>
              </p:nvSpPr>
              <p:spPr>
                <a:xfrm>
                  <a:off x="4864350" y="4051550"/>
                  <a:ext cx="145450" cy="12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8" h="5142" extrusionOk="0">
                      <a:moveTo>
                        <a:pt x="2928" y="1"/>
                      </a:moveTo>
                      <a:cubicBezTo>
                        <a:pt x="2028" y="1"/>
                        <a:pt x="1165" y="498"/>
                        <a:pt x="688" y="1382"/>
                      </a:cubicBezTo>
                      <a:cubicBezTo>
                        <a:pt x="1" y="2655"/>
                        <a:pt x="440" y="4161"/>
                        <a:pt x="1696" y="4836"/>
                      </a:cubicBezTo>
                      <a:cubicBezTo>
                        <a:pt x="2080" y="5043"/>
                        <a:pt x="2489" y="5142"/>
                        <a:pt x="2891" y="5142"/>
                      </a:cubicBezTo>
                      <a:cubicBezTo>
                        <a:pt x="3791" y="5142"/>
                        <a:pt x="4655" y="4645"/>
                        <a:pt x="5132" y="3760"/>
                      </a:cubicBezTo>
                      <a:cubicBezTo>
                        <a:pt x="5817" y="2488"/>
                        <a:pt x="5378" y="982"/>
                        <a:pt x="4124" y="307"/>
                      </a:cubicBezTo>
                      <a:cubicBezTo>
                        <a:pt x="3739" y="100"/>
                        <a:pt x="3330" y="1"/>
                        <a:pt x="29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7" name="Google Shape;6506;p19">
                  <a:extLst>
                    <a:ext uri="{FF2B5EF4-FFF2-40B4-BE49-F238E27FC236}">
                      <a16:creationId xmlns:a16="http://schemas.microsoft.com/office/drawing/2014/main" id="{2D2E0731-187F-F8C5-EE0C-289F2DD8A4A3}"/>
                    </a:ext>
                  </a:extLst>
                </p:cNvPr>
                <p:cNvSpPr/>
                <p:nvPr/>
              </p:nvSpPr>
              <p:spPr>
                <a:xfrm>
                  <a:off x="5381675" y="2313700"/>
                  <a:ext cx="146025" cy="12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41" h="5174" extrusionOk="0">
                      <a:moveTo>
                        <a:pt x="2951" y="1"/>
                      </a:moveTo>
                      <a:cubicBezTo>
                        <a:pt x="2058" y="1"/>
                        <a:pt x="1195" y="478"/>
                        <a:pt x="710" y="1332"/>
                      </a:cubicBezTo>
                      <a:cubicBezTo>
                        <a:pt x="0" y="2581"/>
                        <a:pt x="400" y="4118"/>
                        <a:pt x="1617" y="4827"/>
                      </a:cubicBezTo>
                      <a:cubicBezTo>
                        <a:pt x="2019" y="5062"/>
                        <a:pt x="2457" y="5174"/>
                        <a:pt x="2888" y="5174"/>
                      </a:cubicBezTo>
                      <a:cubicBezTo>
                        <a:pt x="3799" y="5174"/>
                        <a:pt x="4682" y="4677"/>
                        <a:pt x="5159" y="3794"/>
                      </a:cubicBezTo>
                      <a:cubicBezTo>
                        <a:pt x="5840" y="2530"/>
                        <a:pt x="5408" y="1002"/>
                        <a:pt x="4176" y="319"/>
                      </a:cubicBezTo>
                      <a:cubicBezTo>
                        <a:pt x="3785" y="103"/>
                        <a:pt x="3365" y="1"/>
                        <a:pt x="29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8" name="Google Shape;6507;p19">
                  <a:extLst>
                    <a:ext uri="{FF2B5EF4-FFF2-40B4-BE49-F238E27FC236}">
                      <a16:creationId xmlns:a16="http://schemas.microsoft.com/office/drawing/2014/main" id="{84BD0E4E-399E-B652-D270-F4E9E3CCA22F}"/>
                    </a:ext>
                  </a:extLst>
                </p:cNvPr>
                <p:cNvSpPr/>
                <p:nvPr/>
              </p:nvSpPr>
              <p:spPr>
                <a:xfrm>
                  <a:off x="5332425" y="2130175"/>
                  <a:ext cx="145225" cy="12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09" h="5140" extrusionOk="0">
                      <a:moveTo>
                        <a:pt x="2922" y="0"/>
                      </a:moveTo>
                      <a:cubicBezTo>
                        <a:pt x="2046" y="0"/>
                        <a:pt x="1204" y="469"/>
                        <a:pt x="719" y="1315"/>
                      </a:cubicBezTo>
                      <a:cubicBezTo>
                        <a:pt x="0" y="2572"/>
                        <a:pt x="392" y="4091"/>
                        <a:pt x="1625" y="4799"/>
                      </a:cubicBezTo>
                      <a:cubicBezTo>
                        <a:pt x="2029" y="5029"/>
                        <a:pt x="2461" y="5140"/>
                        <a:pt x="2887" y="5140"/>
                      </a:cubicBezTo>
                      <a:cubicBezTo>
                        <a:pt x="3762" y="5140"/>
                        <a:pt x="4605" y="4672"/>
                        <a:pt x="5090" y="3826"/>
                      </a:cubicBezTo>
                      <a:cubicBezTo>
                        <a:pt x="5809" y="2569"/>
                        <a:pt x="5417" y="1050"/>
                        <a:pt x="4184" y="342"/>
                      </a:cubicBezTo>
                      <a:cubicBezTo>
                        <a:pt x="3780" y="111"/>
                        <a:pt x="3347" y="0"/>
                        <a:pt x="29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9" name="Google Shape;6508;p19">
                  <a:extLst>
                    <a:ext uri="{FF2B5EF4-FFF2-40B4-BE49-F238E27FC236}">
                      <a16:creationId xmlns:a16="http://schemas.microsoft.com/office/drawing/2014/main" id="{DEE046F2-A509-22F4-278A-CF9D3CE37DA9}"/>
                    </a:ext>
                  </a:extLst>
                </p:cNvPr>
                <p:cNvSpPr/>
                <p:nvPr/>
              </p:nvSpPr>
              <p:spPr>
                <a:xfrm>
                  <a:off x="3471600" y="1084025"/>
                  <a:ext cx="145275" cy="12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1" h="5141" extrusionOk="0">
                      <a:moveTo>
                        <a:pt x="2921" y="1"/>
                      </a:moveTo>
                      <a:cubicBezTo>
                        <a:pt x="2055" y="1"/>
                        <a:pt x="1220" y="459"/>
                        <a:pt x="734" y="1290"/>
                      </a:cubicBezTo>
                      <a:cubicBezTo>
                        <a:pt x="0" y="2544"/>
                        <a:pt x="378" y="4066"/>
                        <a:pt x="1601" y="4786"/>
                      </a:cubicBezTo>
                      <a:cubicBezTo>
                        <a:pt x="2011" y="5026"/>
                        <a:pt x="2453" y="5141"/>
                        <a:pt x="2887" y="5141"/>
                      </a:cubicBezTo>
                      <a:cubicBezTo>
                        <a:pt x="3754" y="5141"/>
                        <a:pt x="4589" y="4683"/>
                        <a:pt x="5075" y="3851"/>
                      </a:cubicBezTo>
                      <a:cubicBezTo>
                        <a:pt x="5811" y="2599"/>
                        <a:pt x="5432" y="1075"/>
                        <a:pt x="4209" y="357"/>
                      </a:cubicBezTo>
                      <a:cubicBezTo>
                        <a:pt x="3798" y="116"/>
                        <a:pt x="3356" y="1"/>
                        <a:pt x="29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0" name="Google Shape;6509;p19">
                  <a:extLst>
                    <a:ext uri="{FF2B5EF4-FFF2-40B4-BE49-F238E27FC236}">
                      <a16:creationId xmlns:a16="http://schemas.microsoft.com/office/drawing/2014/main" id="{0DD67303-FFFC-D906-CAFF-B930489558D5}"/>
                    </a:ext>
                  </a:extLst>
                </p:cNvPr>
                <p:cNvSpPr/>
                <p:nvPr/>
              </p:nvSpPr>
              <p:spPr>
                <a:xfrm>
                  <a:off x="5431575" y="2498050"/>
                  <a:ext cx="145525" cy="12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1" h="5142" extrusionOk="0">
                      <a:moveTo>
                        <a:pt x="2927" y="0"/>
                      </a:moveTo>
                      <a:cubicBezTo>
                        <a:pt x="2038" y="0"/>
                        <a:pt x="1185" y="485"/>
                        <a:pt x="704" y="1354"/>
                      </a:cubicBezTo>
                      <a:cubicBezTo>
                        <a:pt x="1" y="2624"/>
                        <a:pt x="422" y="4130"/>
                        <a:pt x="1669" y="4820"/>
                      </a:cubicBezTo>
                      <a:cubicBezTo>
                        <a:pt x="2063" y="5037"/>
                        <a:pt x="2483" y="5141"/>
                        <a:pt x="2894" y="5141"/>
                      </a:cubicBezTo>
                      <a:cubicBezTo>
                        <a:pt x="3784" y="5141"/>
                        <a:pt x="4637" y="4656"/>
                        <a:pt x="5117" y="3788"/>
                      </a:cubicBezTo>
                      <a:cubicBezTo>
                        <a:pt x="5820" y="2516"/>
                        <a:pt x="5399" y="1012"/>
                        <a:pt x="4152" y="322"/>
                      </a:cubicBezTo>
                      <a:cubicBezTo>
                        <a:pt x="3758" y="104"/>
                        <a:pt x="3339" y="0"/>
                        <a:pt x="29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1" name="Google Shape;6510;p19">
                  <a:extLst>
                    <a:ext uri="{FF2B5EF4-FFF2-40B4-BE49-F238E27FC236}">
                      <a16:creationId xmlns:a16="http://schemas.microsoft.com/office/drawing/2014/main" id="{9264AB86-F4A5-3942-4305-BF74C3832F9C}"/>
                    </a:ext>
                  </a:extLst>
                </p:cNvPr>
                <p:cNvSpPr/>
                <p:nvPr/>
              </p:nvSpPr>
              <p:spPr>
                <a:xfrm>
                  <a:off x="3288250" y="1136800"/>
                  <a:ext cx="146050" cy="12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42" h="5174" extrusionOk="0">
                      <a:moveTo>
                        <a:pt x="2955" y="1"/>
                      </a:moveTo>
                      <a:cubicBezTo>
                        <a:pt x="2049" y="1"/>
                        <a:pt x="1169" y="492"/>
                        <a:pt x="690" y="1367"/>
                      </a:cubicBezTo>
                      <a:cubicBezTo>
                        <a:pt x="0" y="2627"/>
                        <a:pt x="423" y="4157"/>
                        <a:pt x="1652" y="4847"/>
                      </a:cubicBezTo>
                      <a:cubicBezTo>
                        <a:pt x="2047" y="5068"/>
                        <a:pt x="2472" y="5174"/>
                        <a:pt x="2891" y="5174"/>
                      </a:cubicBezTo>
                      <a:cubicBezTo>
                        <a:pt x="3777" y="5174"/>
                        <a:pt x="4637" y="4702"/>
                        <a:pt x="5124" y="3856"/>
                      </a:cubicBezTo>
                      <a:cubicBezTo>
                        <a:pt x="5842" y="2610"/>
                        <a:pt x="5450" y="1070"/>
                        <a:pt x="4237" y="354"/>
                      </a:cubicBezTo>
                      <a:cubicBezTo>
                        <a:pt x="3831" y="114"/>
                        <a:pt x="3390" y="1"/>
                        <a:pt x="295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2" name="Google Shape;6511;p19">
                  <a:extLst>
                    <a:ext uri="{FF2B5EF4-FFF2-40B4-BE49-F238E27FC236}">
                      <a16:creationId xmlns:a16="http://schemas.microsoft.com/office/drawing/2014/main" id="{11EB2A74-08D9-E4FC-ADFC-2CD92158D021}"/>
                    </a:ext>
                  </a:extLst>
                </p:cNvPr>
                <p:cNvSpPr/>
                <p:nvPr/>
              </p:nvSpPr>
              <p:spPr>
                <a:xfrm>
                  <a:off x="2605575" y="1533450"/>
                  <a:ext cx="146575" cy="12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3" h="5174" extrusionOk="0">
                      <a:moveTo>
                        <a:pt x="2972" y="1"/>
                      </a:moveTo>
                      <a:cubicBezTo>
                        <a:pt x="2096" y="1"/>
                        <a:pt x="1244" y="461"/>
                        <a:pt x="753" y="1291"/>
                      </a:cubicBezTo>
                      <a:cubicBezTo>
                        <a:pt x="0" y="2564"/>
                        <a:pt x="422" y="4162"/>
                        <a:pt x="1693" y="4859"/>
                      </a:cubicBezTo>
                      <a:cubicBezTo>
                        <a:pt x="2083" y="5072"/>
                        <a:pt x="2500" y="5174"/>
                        <a:pt x="2912" y="5174"/>
                      </a:cubicBezTo>
                      <a:cubicBezTo>
                        <a:pt x="3807" y="5174"/>
                        <a:pt x="4673" y="4693"/>
                        <a:pt x="5156" y="3834"/>
                      </a:cubicBezTo>
                      <a:cubicBezTo>
                        <a:pt x="5862" y="2583"/>
                        <a:pt x="5457" y="1048"/>
                        <a:pt x="4237" y="344"/>
                      </a:cubicBezTo>
                      <a:cubicBezTo>
                        <a:pt x="3836" y="111"/>
                        <a:pt x="3401" y="1"/>
                        <a:pt x="29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3" name="Google Shape;6512;p19">
                  <a:extLst>
                    <a:ext uri="{FF2B5EF4-FFF2-40B4-BE49-F238E27FC236}">
                      <a16:creationId xmlns:a16="http://schemas.microsoft.com/office/drawing/2014/main" id="{5E208F85-4D9C-7664-38BB-A0B32F1962BB}"/>
                    </a:ext>
                  </a:extLst>
                </p:cNvPr>
                <p:cNvSpPr/>
                <p:nvPr/>
              </p:nvSpPr>
              <p:spPr>
                <a:xfrm>
                  <a:off x="3106025" y="1190775"/>
                  <a:ext cx="144700" cy="12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88" h="5110" extrusionOk="0">
                      <a:moveTo>
                        <a:pt x="2903" y="1"/>
                      </a:moveTo>
                      <a:cubicBezTo>
                        <a:pt x="2049" y="1"/>
                        <a:pt x="1229" y="450"/>
                        <a:pt x="745" y="1264"/>
                      </a:cubicBezTo>
                      <a:cubicBezTo>
                        <a:pt x="1" y="2523"/>
                        <a:pt x="374" y="4042"/>
                        <a:pt x="1603" y="4758"/>
                      </a:cubicBezTo>
                      <a:cubicBezTo>
                        <a:pt x="2012" y="4996"/>
                        <a:pt x="2450" y="5110"/>
                        <a:pt x="2879" y="5110"/>
                      </a:cubicBezTo>
                      <a:cubicBezTo>
                        <a:pt x="3750" y="5110"/>
                        <a:pt x="4583" y="4642"/>
                        <a:pt x="5066" y="3796"/>
                      </a:cubicBezTo>
                      <a:cubicBezTo>
                        <a:pt x="5788" y="2527"/>
                        <a:pt x="5382" y="1021"/>
                        <a:pt x="4131" y="325"/>
                      </a:cubicBezTo>
                      <a:cubicBezTo>
                        <a:pt x="3737" y="106"/>
                        <a:pt x="3316" y="1"/>
                        <a:pt x="290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4" name="Google Shape;6513;p19">
                  <a:extLst>
                    <a:ext uri="{FF2B5EF4-FFF2-40B4-BE49-F238E27FC236}">
                      <a16:creationId xmlns:a16="http://schemas.microsoft.com/office/drawing/2014/main" id="{18FD038C-7D1B-659C-CAFB-1EE9F77E6D31}"/>
                    </a:ext>
                  </a:extLst>
                </p:cNvPr>
                <p:cNvSpPr/>
                <p:nvPr/>
              </p:nvSpPr>
              <p:spPr>
                <a:xfrm>
                  <a:off x="2073525" y="2482750"/>
                  <a:ext cx="144725" cy="127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89" h="5111" extrusionOk="0">
                      <a:moveTo>
                        <a:pt x="2906" y="0"/>
                      </a:moveTo>
                      <a:cubicBezTo>
                        <a:pt x="2049" y="0"/>
                        <a:pt x="1226" y="453"/>
                        <a:pt x="743" y="1272"/>
                      </a:cubicBezTo>
                      <a:cubicBezTo>
                        <a:pt x="0" y="2531"/>
                        <a:pt x="378" y="4048"/>
                        <a:pt x="1611" y="4762"/>
                      </a:cubicBezTo>
                      <a:cubicBezTo>
                        <a:pt x="2019" y="4998"/>
                        <a:pt x="2455" y="5111"/>
                        <a:pt x="2882" y="5111"/>
                      </a:cubicBezTo>
                      <a:cubicBezTo>
                        <a:pt x="3754" y="5111"/>
                        <a:pt x="4589" y="4641"/>
                        <a:pt x="5071" y="3790"/>
                      </a:cubicBezTo>
                      <a:cubicBezTo>
                        <a:pt x="5789" y="2521"/>
                        <a:pt x="5381" y="1015"/>
                        <a:pt x="4126" y="321"/>
                      </a:cubicBezTo>
                      <a:cubicBezTo>
                        <a:pt x="3734" y="104"/>
                        <a:pt x="3316" y="0"/>
                        <a:pt x="29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5" name="Google Shape;6514;p19">
                  <a:extLst>
                    <a:ext uri="{FF2B5EF4-FFF2-40B4-BE49-F238E27FC236}">
                      <a16:creationId xmlns:a16="http://schemas.microsoft.com/office/drawing/2014/main" id="{5E33AFFA-5F6D-384D-26E9-ADFF90B640A7}"/>
                    </a:ext>
                  </a:extLst>
                </p:cNvPr>
                <p:cNvSpPr/>
                <p:nvPr/>
              </p:nvSpPr>
              <p:spPr>
                <a:xfrm>
                  <a:off x="4000100" y="4502500"/>
                  <a:ext cx="143300" cy="12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2" h="5056" extrusionOk="0">
                      <a:moveTo>
                        <a:pt x="2888" y="1"/>
                      </a:moveTo>
                      <a:cubicBezTo>
                        <a:pt x="2024" y="1"/>
                        <a:pt x="1197" y="466"/>
                        <a:pt x="723" y="1304"/>
                      </a:cubicBezTo>
                      <a:cubicBezTo>
                        <a:pt x="0" y="2577"/>
                        <a:pt x="428" y="4086"/>
                        <a:pt x="1701" y="4762"/>
                      </a:cubicBezTo>
                      <a:cubicBezTo>
                        <a:pt x="2075" y="4961"/>
                        <a:pt x="2470" y="5055"/>
                        <a:pt x="2858" y="5055"/>
                      </a:cubicBezTo>
                      <a:cubicBezTo>
                        <a:pt x="3739" y="5055"/>
                        <a:pt x="4582" y="4568"/>
                        <a:pt x="5055" y="3700"/>
                      </a:cubicBezTo>
                      <a:cubicBezTo>
                        <a:pt x="5731" y="2458"/>
                        <a:pt x="5317" y="996"/>
                        <a:pt x="4097" y="320"/>
                      </a:cubicBezTo>
                      <a:cubicBezTo>
                        <a:pt x="3708" y="104"/>
                        <a:pt x="3294" y="1"/>
                        <a:pt x="28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6" name="Google Shape;6515;p19">
                  <a:extLst>
                    <a:ext uri="{FF2B5EF4-FFF2-40B4-BE49-F238E27FC236}">
                      <a16:creationId xmlns:a16="http://schemas.microsoft.com/office/drawing/2014/main" id="{3D207E16-3B17-C365-3BAF-67F21C79FFF5}"/>
                    </a:ext>
                  </a:extLst>
                </p:cNvPr>
                <p:cNvSpPr/>
                <p:nvPr/>
              </p:nvSpPr>
              <p:spPr>
                <a:xfrm>
                  <a:off x="2158850" y="2063075"/>
                  <a:ext cx="141325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3" h="5000" extrusionOk="0">
                      <a:moveTo>
                        <a:pt x="2855" y="0"/>
                      </a:moveTo>
                      <a:cubicBezTo>
                        <a:pt x="1993" y="0"/>
                        <a:pt x="1157" y="463"/>
                        <a:pt x="690" y="1290"/>
                      </a:cubicBezTo>
                      <a:cubicBezTo>
                        <a:pt x="0" y="2508"/>
                        <a:pt x="400" y="4003"/>
                        <a:pt x="1593" y="4680"/>
                      </a:cubicBezTo>
                      <a:cubicBezTo>
                        <a:pt x="1976" y="4896"/>
                        <a:pt x="2390" y="4999"/>
                        <a:pt x="2797" y="4999"/>
                      </a:cubicBezTo>
                      <a:cubicBezTo>
                        <a:pt x="3661" y="4999"/>
                        <a:pt x="4497" y="4537"/>
                        <a:pt x="4965" y="3709"/>
                      </a:cubicBezTo>
                      <a:cubicBezTo>
                        <a:pt x="5653" y="2491"/>
                        <a:pt x="5255" y="996"/>
                        <a:pt x="4060" y="321"/>
                      </a:cubicBezTo>
                      <a:cubicBezTo>
                        <a:pt x="3676" y="104"/>
                        <a:pt x="3263" y="0"/>
                        <a:pt x="28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7" name="Google Shape;6516;p19">
                  <a:extLst>
                    <a:ext uri="{FF2B5EF4-FFF2-40B4-BE49-F238E27FC236}">
                      <a16:creationId xmlns:a16="http://schemas.microsoft.com/office/drawing/2014/main" id="{184A4F56-8BB6-C7C8-F402-3CDD80BF6F5E}"/>
                    </a:ext>
                  </a:extLst>
                </p:cNvPr>
                <p:cNvSpPr/>
                <p:nvPr/>
              </p:nvSpPr>
              <p:spPr>
                <a:xfrm>
                  <a:off x="5182725" y="3763050"/>
                  <a:ext cx="141250" cy="12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0" h="4998" extrusionOk="0">
                      <a:moveTo>
                        <a:pt x="2854" y="1"/>
                      </a:moveTo>
                      <a:cubicBezTo>
                        <a:pt x="2001" y="1"/>
                        <a:pt x="1171" y="452"/>
                        <a:pt x="702" y="1263"/>
                      </a:cubicBezTo>
                      <a:cubicBezTo>
                        <a:pt x="1" y="2474"/>
                        <a:pt x="382" y="3978"/>
                        <a:pt x="1566" y="4664"/>
                      </a:cubicBezTo>
                      <a:cubicBezTo>
                        <a:pt x="1956" y="4890"/>
                        <a:pt x="2378" y="4998"/>
                        <a:pt x="2796" y="4998"/>
                      </a:cubicBezTo>
                      <a:cubicBezTo>
                        <a:pt x="3649" y="4998"/>
                        <a:pt x="4478" y="4546"/>
                        <a:pt x="4948" y="3735"/>
                      </a:cubicBezTo>
                      <a:cubicBezTo>
                        <a:pt x="5649" y="2524"/>
                        <a:pt x="5267" y="1021"/>
                        <a:pt x="4084" y="334"/>
                      </a:cubicBezTo>
                      <a:cubicBezTo>
                        <a:pt x="3694" y="108"/>
                        <a:pt x="3271" y="1"/>
                        <a:pt x="285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8" name="Google Shape;6517;p19">
                  <a:extLst>
                    <a:ext uri="{FF2B5EF4-FFF2-40B4-BE49-F238E27FC236}">
                      <a16:creationId xmlns:a16="http://schemas.microsoft.com/office/drawing/2014/main" id="{F127E685-9BD2-3353-8095-6E3F5727F747}"/>
                    </a:ext>
                  </a:extLst>
                </p:cNvPr>
                <p:cNvSpPr/>
                <p:nvPr/>
              </p:nvSpPr>
              <p:spPr>
                <a:xfrm>
                  <a:off x="5315975" y="3525925"/>
                  <a:ext cx="141375" cy="1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5" h="4999" extrusionOk="0">
                      <a:moveTo>
                        <a:pt x="2860" y="0"/>
                      </a:moveTo>
                      <a:cubicBezTo>
                        <a:pt x="1980" y="0"/>
                        <a:pt x="1129" y="482"/>
                        <a:pt x="667" y="1333"/>
                      </a:cubicBezTo>
                      <a:cubicBezTo>
                        <a:pt x="1" y="2557"/>
                        <a:pt x="430" y="4047"/>
                        <a:pt x="1636" y="4701"/>
                      </a:cubicBezTo>
                      <a:cubicBezTo>
                        <a:pt x="2008" y="4903"/>
                        <a:pt x="2405" y="4999"/>
                        <a:pt x="2797" y="4999"/>
                      </a:cubicBezTo>
                      <a:cubicBezTo>
                        <a:pt x="3676" y="4999"/>
                        <a:pt x="4527" y="4518"/>
                        <a:pt x="4989" y="3667"/>
                      </a:cubicBezTo>
                      <a:cubicBezTo>
                        <a:pt x="5655" y="2441"/>
                        <a:pt x="5226" y="951"/>
                        <a:pt x="4019" y="297"/>
                      </a:cubicBezTo>
                      <a:cubicBezTo>
                        <a:pt x="3649" y="96"/>
                        <a:pt x="3251" y="0"/>
                        <a:pt x="28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9" name="Google Shape;6518;p19">
                  <a:extLst>
                    <a:ext uri="{FF2B5EF4-FFF2-40B4-BE49-F238E27FC236}">
                      <a16:creationId xmlns:a16="http://schemas.microsoft.com/office/drawing/2014/main" id="{1B84FAE7-BB41-5562-0A35-A85DA28C3B70}"/>
                    </a:ext>
                  </a:extLst>
                </p:cNvPr>
                <p:cNvSpPr/>
                <p:nvPr/>
              </p:nvSpPr>
              <p:spPr>
                <a:xfrm>
                  <a:off x="2292175" y="1825950"/>
                  <a:ext cx="141325" cy="1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3" h="4999" extrusionOk="0">
                      <a:moveTo>
                        <a:pt x="2855" y="0"/>
                      </a:moveTo>
                      <a:cubicBezTo>
                        <a:pt x="1992" y="0"/>
                        <a:pt x="1156" y="463"/>
                        <a:pt x="688" y="1290"/>
                      </a:cubicBezTo>
                      <a:cubicBezTo>
                        <a:pt x="0" y="2507"/>
                        <a:pt x="398" y="4004"/>
                        <a:pt x="1593" y="4679"/>
                      </a:cubicBezTo>
                      <a:cubicBezTo>
                        <a:pt x="1976" y="4896"/>
                        <a:pt x="2389" y="4999"/>
                        <a:pt x="2796" y="4999"/>
                      </a:cubicBezTo>
                      <a:cubicBezTo>
                        <a:pt x="3659" y="4999"/>
                        <a:pt x="4496" y="4536"/>
                        <a:pt x="4963" y="3710"/>
                      </a:cubicBezTo>
                      <a:cubicBezTo>
                        <a:pt x="5653" y="2491"/>
                        <a:pt x="5254" y="995"/>
                        <a:pt x="4060" y="320"/>
                      </a:cubicBezTo>
                      <a:cubicBezTo>
                        <a:pt x="3676" y="103"/>
                        <a:pt x="3263" y="0"/>
                        <a:pt x="28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0" name="Google Shape;6519;p19">
                  <a:extLst>
                    <a:ext uri="{FF2B5EF4-FFF2-40B4-BE49-F238E27FC236}">
                      <a16:creationId xmlns:a16="http://schemas.microsoft.com/office/drawing/2014/main" id="{FA69C483-F0C3-920D-6ADC-002CA4E9087C}"/>
                    </a:ext>
                  </a:extLst>
                </p:cNvPr>
                <p:cNvSpPr/>
                <p:nvPr/>
              </p:nvSpPr>
              <p:spPr>
                <a:xfrm>
                  <a:off x="2139275" y="3456375"/>
                  <a:ext cx="143300" cy="12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2" h="5056" extrusionOk="0">
                      <a:moveTo>
                        <a:pt x="2888" y="0"/>
                      </a:moveTo>
                      <a:cubicBezTo>
                        <a:pt x="2025" y="0"/>
                        <a:pt x="1196" y="466"/>
                        <a:pt x="721" y="1305"/>
                      </a:cubicBezTo>
                      <a:cubicBezTo>
                        <a:pt x="1" y="2576"/>
                        <a:pt x="428" y="4087"/>
                        <a:pt x="1701" y="4762"/>
                      </a:cubicBezTo>
                      <a:cubicBezTo>
                        <a:pt x="2075" y="4961"/>
                        <a:pt x="2470" y="5055"/>
                        <a:pt x="2859" y="5055"/>
                      </a:cubicBezTo>
                      <a:cubicBezTo>
                        <a:pt x="3739" y="5055"/>
                        <a:pt x="4583" y="4568"/>
                        <a:pt x="5055" y="3699"/>
                      </a:cubicBezTo>
                      <a:cubicBezTo>
                        <a:pt x="5732" y="2457"/>
                        <a:pt x="5316" y="995"/>
                        <a:pt x="4096" y="319"/>
                      </a:cubicBezTo>
                      <a:cubicBezTo>
                        <a:pt x="3707" y="103"/>
                        <a:pt x="3294" y="0"/>
                        <a:pt x="28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1" name="Google Shape;6520;p19">
                  <a:extLst>
                    <a:ext uri="{FF2B5EF4-FFF2-40B4-BE49-F238E27FC236}">
                      <a16:creationId xmlns:a16="http://schemas.microsoft.com/office/drawing/2014/main" id="{F954EA3D-D9E5-57F7-C42A-3174FE4778E1}"/>
                    </a:ext>
                  </a:extLst>
                </p:cNvPr>
                <p:cNvSpPr/>
                <p:nvPr/>
              </p:nvSpPr>
              <p:spPr>
                <a:xfrm>
                  <a:off x="4719650" y="1317900"/>
                  <a:ext cx="142600" cy="12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04" h="5053" extrusionOk="0">
                      <a:moveTo>
                        <a:pt x="2860" y="0"/>
                      </a:moveTo>
                      <a:cubicBezTo>
                        <a:pt x="2015" y="0"/>
                        <a:pt x="1205" y="443"/>
                        <a:pt x="727" y="1250"/>
                      </a:cubicBezTo>
                      <a:cubicBezTo>
                        <a:pt x="1" y="2476"/>
                        <a:pt x="347" y="3963"/>
                        <a:pt x="1526" y="4677"/>
                      </a:cubicBezTo>
                      <a:cubicBezTo>
                        <a:pt x="1945" y="4931"/>
                        <a:pt x="2396" y="5053"/>
                        <a:pt x="2837" y="5053"/>
                      </a:cubicBezTo>
                      <a:cubicBezTo>
                        <a:pt x="3698" y="5053"/>
                        <a:pt x="4522" y="4592"/>
                        <a:pt x="4999" y="3753"/>
                      </a:cubicBezTo>
                      <a:cubicBezTo>
                        <a:pt x="5704" y="2519"/>
                        <a:pt x="5325" y="1046"/>
                        <a:pt x="4125" y="348"/>
                      </a:cubicBezTo>
                      <a:cubicBezTo>
                        <a:pt x="3720" y="113"/>
                        <a:pt x="3286" y="0"/>
                        <a:pt x="28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2" name="Google Shape;6521;p19">
                  <a:extLst>
                    <a:ext uri="{FF2B5EF4-FFF2-40B4-BE49-F238E27FC236}">
                      <a16:creationId xmlns:a16="http://schemas.microsoft.com/office/drawing/2014/main" id="{23C3D1EE-EABF-7AF0-E499-9BA0135ED7E5}"/>
                    </a:ext>
                  </a:extLst>
                </p:cNvPr>
                <p:cNvSpPr/>
                <p:nvPr/>
              </p:nvSpPr>
              <p:spPr>
                <a:xfrm>
                  <a:off x="3656225" y="1032000"/>
                  <a:ext cx="142100" cy="12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4" h="5051" extrusionOk="0">
                      <a:moveTo>
                        <a:pt x="2845" y="1"/>
                      </a:moveTo>
                      <a:cubicBezTo>
                        <a:pt x="2038" y="1"/>
                        <a:pt x="1260" y="402"/>
                        <a:pt x="779" y="1146"/>
                      </a:cubicBezTo>
                      <a:cubicBezTo>
                        <a:pt x="1" y="2353"/>
                        <a:pt x="277" y="3857"/>
                        <a:pt x="1416" y="4612"/>
                      </a:cubicBezTo>
                      <a:cubicBezTo>
                        <a:pt x="1862" y="4908"/>
                        <a:pt x="2353" y="5050"/>
                        <a:pt x="2832" y="5050"/>
                      </a:cubicBezTo>
                      <a:cubicBezTo>
                        <a:pt x="3655" y="5050"/>
                        <a:pt x="4445" y="4632"/>
                        <a:pt x="4927" y="3856"/>
                      </a:cubicBezTo>
                      <a:cubicBezTo>
                        <a:pt x="5683" y="2639"/>
                        <a:pt x="5374" y="1145"/>
                        <a:pt x="4214" y="408"/>
                      </a:cubicBezTo>
                      <a:cubicBezTo>
                        <a:pt x="3781" y="133"/>
                        <a:pt x="3308" y="1"/>
                        <a:pt x="28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3" name="Google Shape;6522;p19">
                  <a:extLst>
                    <a:ext uri="{FF2B5EF4-FFF2-40B4-BE49-F238E27FC236}">
                      <a16:creationId xmlns:a16="http://schemas.microsoft.com/office/drawing/2014/main" id="{8835CC94-A6C1-91AE-2078-53B221F5A327}"/>
                    </a:ext>
                  </a:extLst>
                </p:cNvPr>
                <p:cNvSpPr/>
                <p:nvPr/>
              </p:nvSpPr>
              <p:spPr>
                <a:xfrm>
                  <a:off x="2924000" y="1245025"/>
                  <a:ext cx="142200" cy="12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" h="5024" extrusionOk="0">
                      <a:moveTo>
                        <a:pt x="2874" y="0"/>
                      </a:moveTo>
                      <a:cubicBezTo>
                        <a:pt x="2040" y="0"/>
                        <a:pt x="1234" y="430"/>
                        <a:pt x="758" y="1212"/>
                      </a:cubicBezTo>
                      <a:cubicBezTo>
                        <a:pt x="1" y="2455"/>
                        <a:pt x="374" y="3988"/>
                        <a:pt x="1604" y="4692"/>
                      </a:cubicBezTo>
                      <a:cubicBezTo>
                        <a:pt x="1996" y="4917"/>
                        <a:pt x="2419" y="5024"/>
                        <a:pt x="2834" y="5024"/>
                      </a:cubicBezTo>
                      <a:cubicBezTo>
                        <a:pt x="3684" y="5024"/>
                        <a:pt x="4505" y="4575"/>
                        <a:pt x="4979" y="3764"/>
                      </a:cubicBezTo>
                      <a:cubicBezTo>
                        <a:pt x="5687" y="2550"/>
                        <a:pt x="5326" y="1060"/>
                        <a:pt x="4153" y="358"/>
                      </a:cubicBezTo>
                      <a:cubicBezTo>
                        <a:pt x="3747" y="116"/>
                        <a:pt x="3307" y="0"/>
                        <a:pt x="287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4" name="Google Shape;6523;p19">
                  <a:extLst>
                    <a:ext uri="{FF2B5EF4-FFF2-40B4-BE49-F238E27FC236}">
                      <a16:creationId xmlns:a16="http://schemas.microsoft.com/office/drawing/2014/main" id="{8CF4F9C6-2308-3754-1B10-3A595A2C5882}"/>
                    </a:ext>
                  </a:extLst>
                </p:cNvPr>
                <p:cNvSpPr/>
                <p:nvPr/>
              </p:nvSpPr>
              <p:spPr>
                <a:xfrm>
                  <a:off x="5482575" y="2683450"/>
                  <a:ext cx="142400" cy="12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6" h="5027" extrusionOk="0">
                      <a:moveTo>
                        <a:pt x="2876" y="0"/>
                      </a:moveTo>
                      <a:cubicBezTo>
                        <a:pt x="2024" y="0"/>
                        <a:pt x="1202" y="452"/>
                        <a:pt x="730" y="1266"/>
                      </a:cubicBezTo>
                      <a:cubicBezTo>
                        <a:pt x="0" y="2518"/>
                        <a:pt x="410" y="4042"/>
                        <a:pt x="1658" y="4723"/>
                      </a:cubicBezTo>
                      <a:cubicBezTo>
                        <a:pt x="2035" y="4929"/>
                        <a:pt x="2438" y="5027"/>
                        <a:pt x="2834" y="5027"/>
                      </a:cubicBezTo>
                      <a:cubicBezTo>
                        <a:pt x="3703" y="5027"/>
                        <a:pt x="4541" y="4554"/>
                        <a:pt x="5011" y="3711"/>
                      </a:cubicBezTo>
                      <a:cubicBezTo>
                        <a:pt x="5696" y="2484"/>
                        <a:pt x="5298" y="1011"/>
                        <a:pt x="4103" y="330"/>
                      </a:cubicBezTo>
                      <a:cubicBezTo>
                        <a:pt x="3711" y="107"/>
                        <a:pt x="3290" y="0"/>
                        <a:pt x="28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5" name="Google Shape;6524;p19">
                  <a:extLst>
                    <a:ext uri="{FF2B5EF4-FFF2-40B4-BE49-F238E27FC236}">
                      <a16:creationId xmlns:a16="http://schemas.microsoft.com/office/drawing/2014/main" id="{4265B486-BAB5-9617-0C4E-240037A949F6}"/>
                    </a:ext>
                  </a:extLst>
                </p:cNvPr>
                <p:cNvSpPr/>
                <p:nvPr/>
              </p:nvSpPr>
              <p:spPr>
                <a:xfrm>
                  <a:off x="4366100" y="4396150"/>
                  <a:ext cx="143050" cy="12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2" h="5055" extrusionOk="0">
                      <a:moveTo>
                        <a:pt x="2881" y="1"/>
                      </a:moveTo>
                      <a:cubicBezTo>
                        <a:pt x="2047" y="1"/>
                        <a:pt x="1246" y="431"/>
                        <a:pt x="767" y="1218"/>
                      </a:cubicBezTo>
                      <a:cubicBezTo>
                        <a:pt x="1" y="2478"/>
                        <a:pt x="371" y="4002"/>
                        <a:pt x="1613" y="4715"/>
                      </a:cubicBezTo>
                      <a:cubicBezTo>
                        <a:pt x="2013" y="4945"/>
                        <a:pt x="2441" y="5054"/>
                        <a:pt x="2861" y="5054"/>
                      </a:cubicBezTo>
                      <a:cubicBezTo>
                        <a:pt x="3711" y="5054"/>
                        <a:pt x="4525" y="4604"/>
                        <a:pt x="5002" y="3787"/>
                      </a:cubicBezTo>
                      <a:cubicBezTo>
                        <a:pt x="5721" y="2558"/>
                        <a:pt x="5363" y="1074"/>
                        <a:pt x="4177" y="366"/>
                      </a:cubicBezTo>
                      <a:cubicBezTo>
                        <a:pt x="3764" y="119"/>
                        <a:pt x="3318" y="1"/>
                        <a:pt x="28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6" name="Google Shape;6525;p19">
                  <a:extLst>
                    <a:ext uri="{FF2B5EF4-FFF2-40B4-BE49-F238E27FC236}">
                      <a16:creationId xmlns:a16="http://schemas.microsoft.com/office/drawing/2014/main" id="{FD9596AB-5A19-AA3C-16CA-41A7F83E0C4C}"/>
                    </a:ext>
                  </a:extLst>
                </p:cNvPr>
                <p:cNvSpPr/>
                <p:nvPr/>
              </p:nvSpPr>
              <p:spPr>
                <a:xfrm>
                  <a:off x="2471025" y="3954725"/>
                  <a:ext cx="144025" cy="12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61" h="5078" extrusionOk="0">
                      <a:moveTo>
                        <a:pt x="2889" y="0"/>
                      </a:moveTo>
                      <a:cubicBezTo>
                        <a:pt x="2048" y="0"/>
                        <a:pt x="1241" y="436"/>
                        <a:pt x="761" y="1233"/>
                      </a:cubicBezTo>
                      <a:cubicBezTo>
                        <a:pt x="1" y="2493"/>
                        <a:pt x="366" y="4013"/>
                        <a:pt x="1601" y="4729"/>
                      </a:cubicBezTo>
                      <a:cubicBezTo>
                        <a:pt x="2008" y="4965"/>
                        <a:pt x="2445" y="5078"/>
                        <a:pt x="2873" y="5078"/>
                      </a:cubicBezTo>
                      <a:cubicBezTo>
                        <a:pt x="3713" y="5078"/>
                        <a:pt x="4520" y="4641"/>
                        <a:pt x="5000" y="3845"/>
                      </a:cubicBezTo>
                      <a:cubicBezTo>
                        <a:pt x="5761" y="2585"/>
                        <a:pt x="5397" y="1065"/>
                        <a:pt x="4160" y="349"/>
                      </a:cubicBezTo>
                      <a:cubicBezTo>
                        <a:pt x="3753" y="113"/>
                        <a:pt x="3317" y="0"/>
                        <a:pt x="28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7" name="Google Shape;6526;p19">
                  <a:extLst>
                    <a:ext uri="{FF2B5EF4-FFF2-40B4-BE49-F238E27FC236}">
                      <a16:creationId xmlns:a16="http://schemas.microsoft.com/office/drawing/2014/main" id="{56FD693E-500E-E40A-8E34-C27B87A57CD4}"/>
                    </a:ext>
                  </a:extLst>
                </p:cNvPr>
                <p:cNvSpPr/>
                <p:nvPr/>
              </p:nvSpPr>
              <p:spPr>
                <a:xfrm>
                  <a:off x="4183375" y="4449000"/>
                  <a:ext cx="143050" cy="12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2" h="5081" extrusionOk="0">
                      <a:moveTo>
                        <a:pt x="2869" y="0"/>
                      </a:moveTo>
                      <a:cubicBezTo>
                        <a:pt x="2015" y="0"/>
                        <a:pt x="1197" y="453"/>
                        <a:pt x="715" y="1281"/>
                      </a:cubicBezTo>
                      <a:cubicBezTo>
                        <a:pt x="1" y="2511"/>
                        <a:pt x="354" y="3988"/>
                        <a:pt x="1532" y="4701"/>
                      </a:cubicBezTo>
                      <a:cubicBezTo>
                        <a:pt x="1955" y="4957"/>
                        <a:pt x="2410" y="5080"/>
                        <a:pt x="2855" y="5080"/>
                      </a:cubicBezTo>
                      <a:cubicBezTo>
                        <a:pt x="3709" y="5080"/>
                        <a:pt x="4526" y="4628"/>
                        <a:pt x="5008" y="3799"/>
                      </a:cubicBezTo>
                      <a:cubicBezTo>
                        <a:pt x="5721" y="2570"/>
                        <a:pt x="5369" y="1092"/>
                        <a:pt x="4192" y="379"/>
                      </a:cubicBezTo>
                      <a:cubicBezTo>
                        <a:pt x="3769" y="123"/>
                        <a:pt x="3314" y="0"/>
                        <a:pt x="28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8" name="Google Shape;6527;p19">
                  <a:extLst>
                    <a:ext uri="{FF2B5EF4-FFF2-40B4-BE49-F238E27FC236}">
                      <a16:creationId xmlns:a16="http://schemas.microsoft.com/office/drawing/2014/main" id="{DA764CA4-106A-84A7-CA8A-705B3064B21D}"/>
                    </a:ext>
                  </a:extLst>
                </p:cNvPr>
                <p:cNvSpPr/>
                <p:nvPr/>
              </p:nvSpPr>
              <p:spPr>
                <a:xfrm>
                  <a:off x="2089875" y="3272050"/>
                  <a:ext cx="143225" cy="12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9" h="5084" extrusionOk="0">
                      <a:moveTo>
                        <a:pt x="2872" y="0"/>
                      </a:moveTo>
                      <a:cubicBezTo>
                        <a:pt x="2003" y="0"/>
                        <a:pt x="1174" y="471"/>
                        <a:pt x="695" y="1326"/>
                      </a:cubicBezTo>
                      <a:cubicBezTo>
                        <a:pt x="1" y="2564"/>
                        <a:pt x="381" y="4028"/>
                        <a:pt x="1576" y="4727"/>
                      </a:cubicBezTo>
                      <a:cubicBezTo>
                        <a:pt x="1988" y="4968"/>
                        <a:pt x="2428" y="5083"/>
                        <a:pt x="2857" y="5083"/>
                      </a:cubicBezTo>
                      <a:cubicBezTo>
                        <a:pt x="3727" y="5083"/>
                        <a:pt x="4555" y="4612"/>
                        <a:pt x="5034" y="3757"/>
                      </a:cubicBezTo>
                      <a:cubicBezTo>
                        <a:pt x="5729" y="2521"/>
                        <a:pt x="5348" y="1056"/>
                        <a:pt x="4153" y="356"/>
                      </a:cubicBezTo>
                      <a:cubicBezTo>
                        <a:pt x="3741" y="115"/>
                        <a:pt x="3302" y="0"/>
                        <a:pt x="287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9" name="Google Shape;6528;p19">
                  <a:extLst>
                    <a:ext uri="{FF2B5EF4-FFF2-40B4-BE49-F238E27FC236}">
                      <a16:creationId xmlns:a16="http://schemas.microsoft.com/office/drawing/2014/main" id="{3CE809FB-F669-32D9-58F6-6E8BAE0EFB26}"/>
                    </a:ext>
                  </a:extLst>
                </p:cNvPr>
                <p:cNvSpPr/>
                <p:nvPr/>
              </p:nvSpPr>
              <p:spPr>
                <a:xfrm>
                  <a:off x="2040525" y="3088475"/>
                  <a:ext cx="142575" cy="12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03" h="5055" extrusionOk="0">
                      <a:moveTo>
                        <a:pt x="2864" y="1"/>
                      </a:moveTo>
                      <a:cubicBezTo>
                        <a:pt x="2000" y="1"/>
                        <a:pt x="1172" y="466"/>
                        <a:pt x="696" y="1311"/>
                      </a:cubicBezTo>
                      <a:cubicBezTo>
                        <a:pt x="0" y="2548"/>
                        <a:pt x="386" y="4020"/>
                        <a:pt x="1590" y="4712"/>
                      </a:cubicBezTo>
                      <a:cubicBezTo>
                        <a:pt x="1992" y="4944"/>
                        <a:pt x="2422" y="5054"/>
                        <a:pt x="2843" y="5054"/>
                      </a:cubicBezTo>
                      <a:cubicBezTo>
                        <a:pt x="3691" y="5054"/>
                        <a:pt x="4504" y="4607"/>
                        <a:pt x="4982" y="3793"/>
                      </a:cubicBezTo>
                      <a:cubicBezTo>
                        <a:pt x="5703" y="2564"/>
                        <a:pt x="5348" y="1080"/>
                        <a:pt x="4164" y="370"/>
                      </a:cubicBezTo>
                      <a:cubicBezTo>
                        <a:pt x="3749" y="120"/>
                        <a:pt x="3302" y="1"/>
                        <a:pt x="28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0" name="Google Shape;6529;p19">
                  <a:extLst>
                    <a:ext uri="{FF2B5EF4-FFF2-40B4-BE49-F238E27FC236}">
                      <a16:creationId xmlns:a16="http://schemas.microsoft.com/office/drawing/2014/main" id="{F0ECBD0E-7C75-4B4D-C710-6E56FBF70040}"/>
                    </a:ext>
                  </a:extLst>
                </p:cNvPr>
                <p:cNvSpPr/>
                <p:nvPr/>
              </p:nvSpPr>
              <p:spPr>
                <a:xfrm>
                  <a:off x="5283925" y="1947300"/>
                  <a:ext cx="142850" cy="12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4" h="5056" extrusionOk="0">
                      <a:moveTo>
                        <a:pt x="2869" y="0"/>
                      </a:moveTo>
                      <a:cubicBezTo>
                        <a:pt x="1986" y="0"/>
                        <a:pt x="1143" y="489"/>
                        <a:pt x="671" y="1368"/>
                      </a:cubicBezTo>
                      <a:cubicBezTo>
                        <a:pt x="1" y="2615"/>
                        <a:pt x="424" y="4071"/>
                        <a:pt x="1650" y="4744"/>
                      </a:cubicBezTo>
                      <a:cubicBezTo>
                        <a:pt x="2035" y="4955"/>
                        <a:pt x="2444" y="5056"/>
                        <a:pt x="2845" y="5056"/>
                      </a:cubicBezTo>
                      <a:cubicBezTo>
                        <a:pt x="3713" y="5056"/>
                        <a:pt x="4545" y="4584"/>
                        <a:pt x="5020" y="3738"/>
                      </a:cubicBezTo>
                      <a:cubicBezTo>
                        <a:pt x="5714" y="2498"/>
                        <a:pt x="5322" y="1029"/>
                        <a:pt x="4117" y="339"/>
                      </a:cubicBezTo>
                      <a:cubicBezTo>
                        <a:pt x="3715" y="110"/>
                        <a:pt x="3287" y="0"/>
                        <a:pt x="28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1" name="Google Shape;6530;p19">
                  <a:extLst>
                    <a:ext uri="{FF2B5EF4-FFF2-40B4-BE49-F238E27FC236}">
                      <a16:creationId xmlns:a16="http://schemas.microsoft.com/office/drawing/2014/main" id="{013539BD-5352-3DAC-C2A4-8E242E73C708}"/>
                    </a:ext>
                  </a:extLst>
                </p:cNvPr>
                <p:cNvSpPr/>
                <p:nvPr/>
              </p:nvSpPr>
              <p:spPr>
                <a:xfrm>
                  <a:off x="4486975" y="1187125"/>
                  <a:ext cx="142750" cy="12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0" h="5055" extrusionOk="0">
                      <a:moveTo>
                        <a:pt x="2867" y="0"/>
                      </a:moveTo>
                      <a:cubicBezTo>
                        <a:pt x="2001" y="0"/>
                        <a:pt x="1171" y="468"/>
                        <a:pt x="696" y="1310"/>
                      </a:cubicBezTo>
                      <a:cubicBezTo>
                        <a:pt x="1" y="2543"/>
                        <a:pt x="385" y="4017"/>
                        <a:pt x="1589" y="4711"/>
                      </a:cubicBezTo>
                      <a:cubicBezTo>
                        <a:pt x="1993" y="4944"/>
                        <a:pt x="2424" y="5055"/>
                        <a:pt x="2844" y="5055"/>
                      </a:cubicBezTo>
                      <a:cubicBezTo>
                        <a:pt x="3724" y="5055"/>
                        <a:pt x="4563" y="4569"/>
                        <a:pt x="5037" y="3693"/>
                      </a:cubicBezTo>
                      <a:cubicBezTo>
                        <a:pt x="5709" y="2449"/>
                        <a:pt x="5291" y="990"/>
                        <a:pt x="4069" y="315"/>
                      </a:cubicBezTo>
                      <a:cubicBezTo>
                        <a:pt x="3682" y="102"/>
                        <a:pt x="3271" y="0"/>
                        <a:pt x="28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2" name="Google Shape;6531;p19">
                  <a:extLst>
                    <a:ext uri="{FF2B5EF4-FFF2-40B4-BE49-F238E27FC236}">
                      <a16:creationId xmlns:a16="http://schemas.microsoft.com/office/drawing/2014/main" id="{8B907B4C-3DC3-C2E5-700C-6FDE81CF0174}"/>
                    </a:ext>
                  </a:extLst>
                </p:cNvPr>
                <p:cNvSpPr/>
                <p:nvPr/>
              </p:nvSpPr>
              <p:spPr>
                <a:xfrm>
                  <a:off x="3401775" y="4477700"/>
                  <a:ext cx="143300" cy="12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2" h="5085" extrusionOk="0">
                      <a:moveTo>
                        <a:pt x="2872" y="1"/>
                      </a:moveTo>
                      <a:cubicBezTo>
                        <a:pt x="1999" y="1"/>
                        <a:pt x="1166" y="478"/>
                        <a:pt x="688" y="1341"/>
                      </a:cubicBezTo>
                      <a:cubicBezTo>
                        <a:pt x="1" y="2580"/>
                        <a:pt x="390" y="4042"/>
                        <a:pt x="1592" y="4736"/>
                      </a:cubicBezTo>
                      <a:cubicBezTo>
                        <a:pt x="2001" y="4972"/>
                        <a:pt x="2435" y="5085"/>
                        <a:pt x="2860" y="5085"/>
                      </a:cubicBezTo>
                      <a:cubicBezTo>
                        <a:pt x="3734" y="5085"/>
                        <a:pt x="4566" y="4608"/>
                        <a:pt x="5045" y="3745"/>
                      </a:cubicBezTo>
                      <a:cubicBezTo>
                        <a:pt x="5732" y="2505"/>
                        <a:pt x="5343" y="1043"/>
                        <a:pt x="4140" y="349"/>
                      </a:cubicBezTo>
                      <a:cubicBezTo>
                        <a:pt x="3732" y="114"/>
                        <a:pt x="3297" y="1"/>
                        <a:pt x="28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3" name="Google Shape;6532;p19">
                  <a:extLst>
                    <a:ext uri="{FF2B5EF4-FFF2-40B4-BE49-F238E27FC236}">
                      <a16:creationId xmlns:a16="http://schemas.microsoft.com/office/drawing/2014/main" id="{C67E4BC4-33BA-3E40-3E28-E0208CA34C78}"/>
                    </a:ext>
                  </a:extLst>
                </p:cNvPr>
                <p:cNvSpPr/>
                <p:nvPr/>
              </p:nvSpPr>
              <p:spPr>
                <a:xfrm>
                  <a:off x="3818775" y="4557000"/>
                  <a:ext cx="140425" cy="123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7" h="4948" extrusionOk="0">
                      <a:moveTo>
                        <a:pt x="2860" y="1"/>
                      </a:moveTo>
                      <a:cubicBezTo>
                        <a:pt x="1992" y="1"/>
                        <a:pt x="1140" y="464"/>
                        <a:pt x="683" y="1277"/>
                      </a:cubicBezTo>
                      <a:cubicBezTo>
                        <a:pt x="0" y="2487"/>
                        <a:pt x="437" y="4030"/>
                        <a:pt x="1638" y="4669"/>
                      </a:cubicBezTo>
                      <a:cubicBezTo>
                        <a:pt x="1993" y="4858"/>
                        <a:pt x="2377" y="4948"/>
                        <a:pt x="2759" y="4948"/>
                      </a:cubicBezTo>
                      <a:cubicBezTo>
                        <a:pt x="3626" y="4948"/>
                        <a:pt x="4478" y="4484"/>
                        <a:pt x="4936" y="3671"/>
                      </a:cubicBezTo>
                      <a:cubicBezTo>
                        <a:pt x="5616" y="2462"/>
                        <a:pt x="5182" y="919"/>
                        <a:pt x="3981" y="279"/>
                      </a:cubicBezTo>
                      <a:cubicBezTo>
                        <a:pt x="3626" y="90"/>
                        <a:pt x="3241" y="1"/>
                        <a:pt x="286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4" name="Google Shape;6533;p19">
                  <a:extLst>
                    <a:ext uri="{FF2B5EF4-FFF2-40B4-BE49-F238E27FC236}">
                      <a16:creationId xmlns:a16="http://schemas.microsoft.com/office/drawing/2014/main" id="{3E67294C-201B-18F2-A5C0-1E9F7E7221B1}"/>
                    </a:ext>
                  </a:extLst>
                </p:cNvPr>
                <p:cNvSpPr/>
                <p:nvPr/>
              </p:nvSpPr>
              <p:spPr>
                <a:xfrm>
                  <a:off x="2190625" y="3641650"/>
                  <a:ext cx="140325" cy="12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3" h="4947" extrusionOk="0">
                      <a:moveTo>
                        <a:pt x="2856" y="0"/>
                      </a:moveTo>
                      <a:cubicBezTo>
                        <a:pt x="2010" y="0"/>
                        <a:pt x="1176" y="440"/>
                        <a:pt x="710" y="1223"/>
                      </a:cubicBezTo>
                      <a:cubicBezTo>
                        <a:pt x="1" y="2414"/>
                        <a:pt x="397" y="3970"/>
                        <a:pt x="1584" y="4639"/>
                      </a:cubicBezTo>
                      <a:cubicBezTo>
                        <a:pt x="1953" y="4848"/>
                        <a:pt x="2357" y="4947"/>
                        <a:pt x="2758" y="4947"/>
                      </a:cubicBezTo>
                      <a:cubicBezTo>
                        <a:pt x="3604" y="4947"/>
                        <a:pt x="4438" y="4507"/>
                        <a:pt x="4904" y="3724"/>
                      </a:cubicBezTo>
                      <a:cubicBezTo>
                        <a:pt x="5612" y="2532"/>
                        <a:pt x="5216" y="977"/>
                        <a:pt x="4031" y="308"/>
                      </a:cubicBezTo>
                      <a:cubicBezTo>
                        <a:pt x="3662" y="99"/>
                        <a:pt x="3258" y="0"/>
                        <a:pt x="28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5" name="Google Shape;6534;p19">
                  <a:extLst>
                    <a:ext uri="{FF2B5EF4-FFF2-40B4-BE49-F238E27FC236}">
                      <a16:creationId xmlns:a16="http://schemas.microsoft.com/office/drawing/2014/main" id="{2FA75BF5-6B1C-1E73-7C33-B414E1C0FD85}"/>
                    </a:ext>
                  </a:extLst>
                </p:cNvPr>
                <p:cNvSpPr/>
                <p:nvPr/>
              </p:nvSpPr>
              <p:spPr>
                <a:xfrm>
                  <a:off x="4256075" y="1057675"/>
                  <a:ext cx="139225" cy="123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4948" extrusionOk="0">
                      <a:moveTo>
                        <a:pt x="2839" y="1"/>
                      </a:moveTo>
                      <a:cubicBezTo>
                        <a:pt x="1980" y="1"/>
                        <a:pt x="1131" y="454"/>
                        <a:pt x="669" y="1258"/>
                      </a:cubicBezTo>
                      <a:cubicBezTo>
                        <a:pt x="0" y="2422"/>
                        <a:pt x="371" y="3922"/>
                        <a:pt x="1497" y="4605"/>
                      </a:cubicBezTo>
                      <a:cubicBezTo>
                        <a:pt x="1881" y="4837"/>
                        <a:pt x="2307" y="4948"/>
                        <a:pt x="2731" y="4948"/>
                      </a:cubicBezTo>
                      <a:cubicBezTo>
                        <a:pt x="3590" y="4948"/>
                        <a:pt x="4438" y="4495"/>
                        <a:pt x="4901" y="3690"/>
                      </a:cubicBezTo>
                      <a:cubicBezTo>
                        <a:pt x="5569" y="2527"/>
                        <a:pt x="5197" y="1027"/>
                        <a:pt x="4072" y="343"/>
                      </a:cubicBezTo>
                      <a:cubicBezTo>
                        <a:pt x="3689" y="111"/>
                        <a:pt x="3263" y="1"/>
                        <a:pt x="28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6" name="Google Shape;6535;p19">
                  <a:extLst>
                    <a:ext uri="{FF2B5EF4-FFF2-40B4-BE49-F238E27FC236}">
                      <a16:creationId xmlns:a16="http://schemas.microsoft.com/office/drawing/2014/main" id="{B972B84B-A25C-FE2F-268D-587D71FC8339}"/>
                    </a:ext>
                  </a:extLst>
                </p:cNvPr>
                <p:cNvSpPr/>
                <p:nvPr/>
              </p:nvSpPr>
              <p:spPr>
                <a:xfrm>
                  <a:off x="4953850" y="1449975"/>
                  <a:ext cx="139300" cy="123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2" h="4948" extrusionOk="0">
                      <a:moveTo>
                        <a:pt x="2838" y="0"/>
                      </a:moveTo>
                      <a:cubicBezTo>
                        <a:pt x="1972" y="0"/>
                        <a:pt x="1119" y="461"/>
                        <a:pt x="659" y="1276"/>
                      </a:cubicBezTo>
                      <a:cubicBezTo>
                        <a:pt x="0" y="2446"/>
                        <a:pt x="385" y="3942"/>
                        <a:pt x="1517" y="4615"/>
                      </a:cubicBezTo>
                      <a:cubicBezTo>
                        <a:pt x="1897" y="4841"/>
                        <a:pt x="2317" y="4948"/>
                        <a:pt x="2734" y="4948"/>
                      </a:cubicBezTo>
                      <a:cubicBezTo>
                        <a:pt x="3599" y="4948"/>
                        <a:pt x="4452" y="4488"/>
                        <a:pt x="4912" y="3672"/>
                      </a:cubicBezTo>
                      <a:cubicBezTo>
                        <a:pt x="5572" y="2502"/>
                        <a:pt x="5187" y="1006"/>
                        <a:pt x="4056" y="333"/>
                      </a:cubicBezTo>
                      <a:cubicBezTo>
                        <a:pt x="3675" y="107"/>
                        <a:pt x="3255" y="0"/>
                        <a:pt x="283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7" name="Google Shape;6536;p19">
                  <a:extLst>
                    <a:ext uri="{FF2B5EF4-FFF2-40B4-BE49-F238E27FC236}">
                      <a16:creationId xmlns:a16="http://schemas.microsoft.com/office/drawing/2014/main" id="{C4D62A5E-BA60-5D20-2E1B-418493F87175}"/>
                    </a:ext>
                  </a:extLst>
                </p:cNvPr>
                <p:cNvSpPr/>
                <p:nvPr/>
              </p:nvSpPr>
              <p:spPr>
                <a:xfrm>
                  <a:off x="4550425" y="4343950"/>
                  <a:ext cx="140900" cy="12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6" h="4974" extrusionOk="0">
                      <a:moveTo>
                        <a:pt x="2858" y="0"/>
                      </a:moveTo>
                      <a:cubicBezTo>
                        <a:pt x="1994" y="0"/>
                        <a:pt x="1150" y="463"/>
                        <a:pt x="687" y="1279"/>
                      </a:cubicBezTo>
                      <a:cubicBezTo>
                        <a:pt x="0" y="2490"/>
                        <a:pt x="413" y="4009"/>
                        <a:pt x="1608" y="4671"/>
                      </a:cubicBezTo>
                      <a:cubicBezTo>
                        <a:pt x="1979" y="4876"/>
                        <a:pt x="2380" y="4973"/>
                        <a:pt x="2776" y="4973"/>
                      </a:cubicBezTo>
                      <a:cubicBezTo>
                        <a:pt x="3657" y="4973"/>
                        <a:pt x="4516" y="4492"/>
                        <a:pt x="4972" y="3647"/>
                      </a:cubicBezTo>
                      <a:cubicBezTo>
                        <a:pt x="5635" y="2419"/>
                        <a:pt x="5187" y="913"/>
                        <a:pt x="3976" y="276"/>
                      </a:cubicBezTo>
                      <a:cubicBezTo>
                        <a:pt x="3620" y="89"/>
                        <a:pt x="3237" y="0"/>
                        <a:pt x="28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8" name="Google Shape;6537;p19">
                  <a:extLst>
                    <a:ext uri="{FF2B5EF4-FFF2-40B4-BE49-F238E27FC236}">
                      <a16:creationId xmlns:a16="http://schemas.microsoft.com/office/drawing/2014/main" id="{CB217011-18A6-4FD5-3DFE-5CBCEE48EEA9}"/>
                    </a:ext>
                  </a:extLst>
                </p:cNvPr>
                <p:cNvSpPr/>
                <p:nvPr/>
              </p:nvSpPr>
              <p:spPr>
                <a:xfrm>
                  <a:off x="2755050" y="4271050"/>
                  <a:ext cx="140425" cy="12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7" h="4949" extrusionOk="0">
                      <a:moveTo>
                        <a:pt x="2861" y="1"/>
                      </a:moveTo>
                      <a:cubicBezTo>
                        <a:pt x="1993" y="1"/>
                        <a:pt x="1141" y="464"/>
                        <a:pt x="683" y="1277"/>
                      </a:cubicBezTo>
                      <a:cubicBezTo>
                        <a:pt x="1" y="2485"/>
                        <a:pt x="436" y="4030"/>
                        <a:pt x="1637" y="4669"/>
                      </a:cubicBezTo>
                      <a:cubicBezTo>
                        <a:pt x="1992" y="4859"/>
                        <a:pt x="2377" y="4949"/>
                        <a:pt x="2759" y="4949"/>
                      </a:cubicBezTo>
                      <a:cubicBezTo>
                        <a:pt x="3627" y="4949"/>
                        <a:pt x="4479" y="4485"/>
                        <a:pt x="4936" y="3673"/>
                      </a:cubicBezTo>
                      <a:cubicBezTo>
                        <a:pt x="5617" y="2463"/>
                        <a:pt x="5184" y="919"/>
                        <a:pt x="3983" y="279"/>
                      </a:cubicBezTo>
                      <a:cubicBezTo>
                        <a:pt x="3627" y="90"/>
                        <a:pt x="3243" y="1"/>
                        <a:pt x="286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9" name="Google Shape;6538;p19">
                  <a:extLst>
                    <a:ext uri="{FF2B5EF4-FFF2-40B4-BE49-F238E27FC236}">
                      <a16:creationId xmlns:a16="http://schemas.microsoft.com/office/drawing/2014/main" id="{1C2D7210-B158-78CB-B550-A607968C319F}"/>
                    </a:ext>
                  </a:extLst>
                </p:cNvPr>
                <p:cNvSpPr/>
                <p:nvPr/>
              </p:nvSpPr>
              <p:spPr>
                <a:xfrm>
                  <a:off x="1991850" y="2905575"/>
                  <a:ext cx="140750" cy="12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4972" extrusionOk="0">
                      <a:moveTo>
                        <a:pt x="2854" y="0"/>
                      </a:moveTo>
                      <a:cubicBezTo>
                        <a:pt x="2010" y="0"/>
                        <a:pt x="1184" y="440"/>
                        <a:pt x="715" y="1225"/>
                      </a:cubicBezTo>
                      <a:cubicBezTo>
                        <a:pt x="0" y="2422"/>
                        <a:pt x="376" y="3953"/>
                        <a:pt x="1555" y="4641"/>
                      </a:cubicBezTo>
                      <a:cubicBezTo>
                        <a:pt x="1939" y="4865"/>
                        <a:pt x="2358" y="4972"/>
                        <a:pt x="2773" y="4972"/>
                      </a:cubicBezTo>
                      <a:cubicBezTo>
                        <a:pt x="3634" y="4972"/>
                        <a:pt x="4476" y="4514"/>
                        <a:pt x="4941" y="3698"/>
                      </a:cubicBezTo>
                      <a:cubicBezTo>
                        <a:pt x="5630" y="2488"/>
                        <a:pt x="5220" y="967"/>
                        <a:pt x="4025" y="304"/>
                      </a:cubicBezTo>
                      <a:cubicBezTo>
                        <a:pt x="3654" y="98"/>
                        <a:pt x="3252" y="0"/>
                        <a:pt x="28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0" name="Google Shape;6539;p19">
                  <a:extLst>
                    <a:ext uri="{FF2B5EF4-FFF2-40B4-BE49-F238E27FC236}">
                      <a16:creationId xmlns:a16="http://schemas.microsoft.com/office/drawing/2014/main" id="{98A3EE2B-3B3F-2035-4E60-3E8B7E416484}"/>
                    </a:ext>
                  </a:extLst>
                </p:cNvPr>
                <p:cNvSpPr/>
                <p:nvPr/>
              </p:nvSpPr>
              <p:spPr>
                <a:xfrm>
                  <a:off x="2988225" y="4401825"/>
                  <a:ext cx="139300" cy="123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2" h="4948" extrusionOk="0">
                      <a:moveTo>
                        <a:pt x="2836" y="1"/>
                      </a:moveTo>
                      <a:cubicBezTo>
                        <a:pt x="1955" y="1"/>
                        <a:pt x="1089" y="479"/>
                        <a:pt x="637" y="1317"/>
                      </a:cubicBezTo>
                      <a:cubicBezTo>
                        <a:pt x="0" y="2499"/>
                        <a:pt x="413" y="3986"/>
                        <a:pt x="1556" y="4637"/>
                      </a:cubicBezTo>
                      <a:cubicBezTo>
                        <a:pt x="1927" y="4848"/>
                        <a:pt x="2333" y="4948"/>
                        <a:pt x="2736" y="4948"/>
                      </a:cubicBezTo>
                      <a:cubicBezTo>
                        <a:pt x="3617" y="4948"/>
                        <a:pt x="4483" y="4469"/>
                        <a:pt x="4935" y="3632"/>
                      </a:cubicBezTo>
                      <a:cubicBezTo>
                        <a:pt x="5572" y="2450"/>
                        <a:pt x="5161" y="963"/>
                        <a:pt x="4016" y="312"/>
                      </a:cubicBezTo>
                      <a:cubicBezTo>
                        <a:pt x="3645" y="101"/>
                        <a:pt x="3239" y="1"/>
                        <a:pt x="28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1" name="Google Shape;6540;p19">
                  <a:extLst>
                    <a:ext uri="{FF2B5EF4-FFF2-40B4-BE49-F238E27FC236}">
                      <a16:creationId xmlns:a16="http://schemas.microsoft.com/office/drawing/2014/main" id="{3E8118D4-68EA-1C5D-68AA-CF745954E59F}"/>
                    </a:ext>
                  </a:extLst>
                </p:cNvPr>
                <p:cNvSpPr/>
                <p:nvPr/>
              </p:nvSpPr>
              <p:spPr>
                <a:xfrm>
                  <a:off x="5534175" y="2869125"/>
                  <a:ext cx="138375" cy="12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35" h="4890" extrusionOk="0">
                      <a:moveTo>
                        <a:pt x="2854" y="0"/>
                      </a:moveTo>
                      <a:cubicBezTo>
                        <a:pt x="2009" y="0"/>
                        <a:pt x="1160" y="436"/>
                        <a:pt x="699" y="1202"/>
                      </a:cubicBezTo>
                      <a:cubicBezTo>
                        <a:pt x="1" y="2362"/>
                        <a:pt x="418" y="3962"/>
                        <a:pt x="1586" y="4605"/>
                      </a:cubicBezTo>
                      <a:cubicBezTo>
                        <a:pt x="1938" y="4798"/>
                        <a:pt x="2325" y="4889"/>
                        <a:pt x="2711" y="4889"/>
                      </a:cubicBezTo>
                      <a:cubicBezTo>
                        <a:pt x="3575" y="4889"/>
                        <a:pt x="4434" y="4432"/>
                        <a:pt x="4884" y="3637"/>
                      </a:cubicBezTo>
                      <a:cubicBezTo>
                        <a:pt x="5534" y="2489"/>
                        <a:pt x="5138" y="964"/>
                        <a:pt x="4018" y="309"/>
                      </a:cubicBezTo>
                      <a:cubicBezTo>
                        <a:pt x="3659" y="99"/>
                        <a:pt x="3257" y="0"/>
                        <a:pt x="28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2" name="Google Shape;6541;p19">
                  <a:extLst>
                    <a:ext uri="{FF2B5EF4-FFF2-40B4-BE49-F238E27FC236}">
                      <a16:creationId xmlns:a16="http://schemas.microsoft.com/office/drawing/2014/main" id="{1263EB6B-A209-282D-8EF7-180A2722EE01}"/>
                    </a:ext>
                  </a:extLst>
                </p:cNvPr>
                <p:cNvSpPr/>
                <p:nvPr/>
              </p:nvSpPr>
              <p:spPr>
                <a:xfrm>
                  <a:off x="2742950" y="1299900"/>
                  <a:ext cx="138350" cy="12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34" h="4890" extrusionOk="0">
                      <a:moveTo>
                        <a:pt x="2855" y="1"/>
                      </a:moveTo>
                      <a:cubicBezTo>
                        <a:pt x="2017" y="1"/>
                        <a:pt x="1173" y="429"/>
                        <a:pt x="709" y="1186"/>
                      </a:cubicBezTo>
                      <a:cubicBezTo>
                        <a:pt x="0" y="2340"/>
                        <a:pt x="405" y="3943"/>
                        <a:pt x="1569" y="4596"/>
                      </a:cubicBezTo>
                      <a:cubicBezTo>
                        <a:pt x="1924" y="4795"/>
                        <a:pt x="2317" y="4889"/>
                        <a:pt x="2709" y="4889"/>
                      </a:cubicBezTo>
                      <a:cubicBezTo>
                        <a:pt x="3565" y="4889"/>
                        <a:pt x="4420" y="4440"/>
                        <a:pt x="4875" y="3654"/>
                      </a:cubicBezTo>
                      <a:cubicBezTo>
                        <a:pt x="5533" y="2518"/>
                        <a:pt x="5146" y="984"/>
                        <a:pt x="4035" y="319"/>
                      </a:cubicBezTo>
                      <a:cubicBezTo>
                        <a:pt x="3673" y="103"/>
                        <a:pt x="3264" y="1"/>
                        <a:pt x="285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3" name="Google Shape;6542;p19">
                  <a:extLst>
                    <a:ext uri="{FF2B5EF4-FFF2-40B4-BE49-F238E27FC236}">
                      <a16:creationId xmlns:a16="http://schemas.microsoft.com/office/drawing/2014/main" id="{5D7A39CA-E2AE-12E1-7F1B-0AB9E47982B5}"/>
                    </a:ext>
                  </a:extLst>
                </p:cNvPr>
                <p:cNvSpPr/>
                <p:nvPr/>
              </p:nvSpPr>
              <p:spPr>
                <a:xfrm>
                  <a:off x="5235975" y="1765050"/>
                  <a:ext cx="139575" cy="12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3" h="4919" extrusionOk="0">
                      <a:moveTo>
                        <a:pt x="2852" y="0"/>
                      </a:moveTo>
                      <a:cubicBezTo>
                        <a:pt x="1988" y="0"/>
                        <a:pt x="1133" y="458"/>
                        <a:pt x="678" y="1258"/>
                      </a:cubicBezTo>
                      <a:cubicBezTo>
                        <a:pt x="0" y="2448"/>
                        <a:pt x="432" y="4007"/>
                        <a:pt x="1614" y="4641"/>
                      </a:cubicBezTo>
                      <a:cubicBezTo>
                        <a:pt x="1965" y="4830"/>
                        <a:pt x="2348" y="4919"/>
                        <a:pt x="2729" y="4919"/>
                      </a:cubicBezTo>
                      <a:cubicBezTo>
                        <a:pt x="3594" y="4919"/>
                        <a:pt x="4449" y="4461"/>
                        <a:pt x="4904" y="3661"/>
                      </a:cubicBezTo>
                      <a:cubicBezTo>
                        <a:pt x="5582" y="2472"/>
                        <a:pt x="5150" y="913"/>
                        <a:pt x="3967" y="278"/>
                      </a:cubicBezTo>
                      <a:cubicBezTo>
                        <a:pt x="3616" y="90"/>
                        <a:pt x="3233" y="0"/>
                        <a:pt x="285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4" name="Google Shape;6543;p19">
                  <a:extLst>
                    <a:ext uri="{FF2B5EF4-FFF2-40B4-BE49-F238E27FC236}">
                      <a16:creationId xmlns:a16="http://schemas.microsoft.com/office/drawing/2014/main" id="{D386F346-AC2E-70E5-C3B6-78228CE19E21}"/>
                    </a:ext>
                  </a:extLst>
                </p:cNvPr>
                <p:cNvSpPr/>
                <p:nvPr/>
              </p:nvSpPr>
              <p:spPr>
                <a:xfrm>
                  <a:off x="5051100" y="4001525"/>
                  <a:ext cx="137800" cy="12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2" h="4888" extrusionOk="0">
                      <a:moveTo>
                        <a:pt x="2835" y="1"/>
                      </a:moveTo>
                      <a:cubicBezTo>
                        <a:pt x="1968" y="1"/>
                        <a:pt x="1096" y="459"/>
                        <a:pt x="646" y="1261"/>
                      </a:cubicBezTo>
                      <a:cubicBezTo>
                        <a:pt x="1" y="2413"/>
                        <a:pt x="401" y="3932"/>
                        <a:pt x="1526" y="4584"/>
                      </a:cubicBezTo>
                      <a:cubicBezTo>
                        <a:pt x="1883" y="4790"/>
                        <a:pt x="2283" y="4888"/>
                        <a:pt x="2683" y="4888"/>
                      </a:cubicBezTo>
                      <a:cubicBezTo>
                        <a:pt x="3531" y="4888"/>
                        <a:pt x="4382" y="4450"/>
                        <a:pt x="4841" y="3679"/>
                      </a:cubicBezTo>
                      <a:cubicBezTo>
                        <a:pt x="5512" y="2553"/>
                        <a:pt x="5142" y="1013"/>
                        <a:pt x="4038" y="334"/>
                      </a:cubicBezTo>
                      <a:cubicBezTo>
                        <a:pt x="3670" y="108"/>
                        <a:pt x="3253" y="1"/>
                        <a:pt x="28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5" name="Google Shape;6544;p19">
                  <a:extLst>
                    <a:ext uri="{FF2B5EF4-FFF2-40B4-BE49-F238E27FC236}">
                      <a16:creationId xmlns:a16="http://schemas.microsoft.com/office/drawing/2014/main" id="{380CC3DA-8995-3948-807E-96FDE9B61887}"/>
                    </a:ext>
                  </a:extLst>
                </p:cNvPr>
                <p:cNvSpPr/>
                <p:nvPr/>
              </p:nvSpPr>
              <p:spPr>
                <a:xfrm>
                  <a:off x="3840350" y="980450"/>
                  <a:ext cx="139550" cy="12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2" h="4920" extrusionOk="0">
                      <a:moveTo>
                        <a:pt x="2853" y="0"/>
                      </a:moveTo>
                      <a:cubicBezTo>
                        <a:pt x="1993" y="0"/>
                        <a:pt x="1141" y="453"/>
                        <a:pt x="685" y="1247"/>
                      </a:cubicBezTo>
                      <a:cubicBezTo>
                        <a:pt x="1" y="2433"/>
                        <a:pt x="424" y="3993"/>
                        <a:pt x="1603" y="4636"/>
                      </a:cubicBezTo>
                      <a:cubicBezTo>
                        <a:pt x="1957" y="4829"/>
                        <a:pt x="2344" y="4920"/>
                        <a:pt x="2730" y="4920"/>
                      </a:cubicBezTo>
                      <a:cubicBezTo>
                        <a:pt x="3589" y="4920"/>
                        <a:pt x="4441" y="4467"/>
                        <a:pt x="4898" y="3674"/>
                      </a:cubicBezTo>
                      <a:cubicBezTo>
                        <a:pt x="5581" y="2487"/>
                        <a:pt x="5159" y="925"/>
                        <a:pt x="3980" y="284"/>
                      </a:cubicBezTo>
                      <a:cubicBezTo>
                        <a:pt x="3626" y="92"/>
                        <a:pt x="3239" y="0"/>
                        <a:pt x="285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6" name="Google Shape;6545;p19">
                  <a:extLst>
                    <a:ext uri="{FF2B5EF4-FFF2-40B4-BE49-F238E27FC236}">
                      <a16:creationId xmlns:a16="http://schemas.microsoft.com/office/drawing/2014/main" id="{94CD3612-1A81-54E3-B2EF-A4A5130EA71D}"/>
                    </a:ext>
                  </a:extLst>
                </p:cNvPr>
                <p:cNvSpPr/>
                <p:nvPr/>
              </p:nvSpPr>
              <p:spPr>
                <a:xfrm>
                  <a:off x="2426400" y="1589825"/>
                  <a:ext cx="139475" cy="12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9" h="4919" extrusionOk="0">
                      <a:moveTo>
                        <a:pt x="2850" y="0"/>
                      </a:moveTo>
                      <a:cubicBezTo>
                        <a:pt x="2009" y="0"/>
                        <a:pt x="1172" y="433"/>
                        <a:pt x="707" y="1202"/>
                      </a:cubicBezTo>
                      <a:cubicBezTo>
                        <a:pt x="1" y="2371"/>
                        <a:pt x="394" y="3943"/>
                        <a:pt x="1559" y="4611"/>
                      </a:cubicBezTo>
                      <a:cubicBezTo>
                        <a:pt x="1923" y="4819"/>
                        <a:pt x="2326" y="4918"/>
                        <a:pt x="2728" y="4918"/>
                      </a:cubicBezTo>
                      <a:cubicBezTo>
                        <a:pt x="3570" y="4918"/>
                        <a:pt x="4407" y="4484"/>
                        <a:pt x="4873" y="3716"/>
                      </a:cubicBezTo>
                      <a:cubicBezTo>
                        <a:pt x="5579" y="2549"/>
                        <a:pt x="5185" y="977"/>
                        <a:pt x="4019" y="308"/>
                      </a:cubicBezTo>
                      <a:cubicBezTo>
                        <a:pt x="3655" y="99"/>
                        <a:pt x="3252" y="0"/>
                        <a:pt x="28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7" name="Google Shape;6546;p19">
                  <a:extLst>
                    <a:ext uri="{FF2B5EF4-FFF2-40B4-BE49-F238E27FC236}">
                      <a16:creationId xmlns:a16="http://schemas.microsoft.com/office/drawing/2014/main" id="{9F274571-79F8-2E7E-2F8A-1F749848FDF8}"/>
                    </a:ext>
                  </a:extLst>
                </p:cNvPr>
                <p:cNvSpPr/>
                <p:nvPr/>
              </p:nvSpPr>
              <p:spPr>
                <a:xfrm>
                  <a:off x="2027250" y="2301575"/>
                  <a:ext cx="137800" cy="12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2" h="4888" extrusionOk="0">
                      <a:moveTo>
                        <a:pt x="2835" y="0"/>
                      </a:moveTo>
                      <a:cubicBezTo>
                        <a:pt x="1968" y="0"/>
                        <a:pt x="1097" y="459"/>
                        <a:pt x="648" y="1260"/>
                      </a:cubicBezTo>
                      <a:cubicBezTo>
                        <a:pt x="1" y="2412"/>
                        <a:pt x="403" y="3933"/>
                        <a:pt x="1526" y="4583"/>
                      </a:cubicBezTo>
                      <a:cubicBezTo>
                        <a:pt x="1884" y="4790"/>
                        <a:pt x="2284" y="4888"/>
                        <a:pt x="2684" y="4888"/>
                      </a:cubicBezTo>
                      <a:cubicBezTo>
                        <a:pt x="3532" y="4888"/>
                        <a:pt x="4383" y="4449"/>
                        <a:pt x="4841" y="3679"/>
                      </a:cubicBezTo>
                      <a:cubicBezTo>
                        <a:pt x="5512" y="2553"/>
                        <a:pt x="5143" y="1014"/>
                        <a:pt x="4040" y="334"/>
                      </a:cubicBezTo>
                      <a:cubicBezTo>
                        <a:pt x="3671" y="107"/>
                        <a:pt x="3253" y="0"/>
                        <a:pt x="28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8" name="Google Shape;6547;p19">
                  <a:extLst>
                    <a:ext uri="{FF2B5EF4-FFF2-40B4-BE49-F238E27FC236}">
                      <a16:creationId xmlns:a16="http://schemas.microsoft.com/office/drawing/2014/main" id="{4440A9B0-F909-134B-3371-BDE25E894F28}"/>
                    </a:ext>
                  </a:extLst>
                </p:cNvPr>
                <p:cNvSpPr/>
                <p:nvPr/>
              </p:nvSpPr>
              <p:spPr>
                <a:xfrm>
                  <a:off x="5450200" y="3289775"/>
                  <a:ext cx="139525" cy="12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1" h="4921" extrusionOk="0">
                      <a:moveTo>
                        <a:pt x="2852" y="1"/>
                      </a:moveTo>
                      <a:cubicBezTo>
                        <a:pt x="1996" y="1"/>
                        <a:pt x="1147" y="451"/>
                        <a:pt x="688" y="1240"/>
                      </a:cubicBezTo>
                      <a:cubicBezTo>
                        <a:pt x="0" y="2424"/>
                        <a:pt x="419" y="3986"/>
                        <a:pt x="1596" y="4632"/>
                      </a:cubicBezTo>
                      <a:cubicBezTo>
                        <a:pt x="1952" y="4828"/>
                        <a:pt x="2341" y="4920"/>
                        <a:pt x="2729" y="4920"/>
                      </a:cubicBezTo>
                      <a:cubicBezTo>
                        <a:pt x="3586" y="4920"/>
                        <a:pt x="4435" y="4470"/>
                        <a:pt x="4894" y="3681"/>
                      </a:cubicBezTo>
                      <a:cubicBezTo>
                        <a:pt x="5581" y="2497"/>
                        <a:pt x="5162" y="935"/>
                        <a:pt x="3985" y="288"/>
                      </a:cubicBezTo>
                      <a:cubicBezTo>
                        <a:pt x="3630" y="93"/>
                        <a:pt x="3240" y="1"/>
                        <a:pt x="28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9" name="Google Shape;6548;p19">
                  <a:extLst>
                    <a:ext uri="{FF2B5EF4-FFF2-40B4-BE49-F238E27FC236}">
                      <a16:creationId xmlns:a16="http://schemas.microsoft.com/office/drawing/2014/main" id="{E581D2C5-4A69-2E4B-FFBB-E672985021D1}"/>
                    </a:ext>
                  </a:extLst>
                </p:cNvPr>
                <p:cNvSpPr/>
                <p:nvPr/>
              </p:nvSpPr>
              <p:spPr>
                <a:xfrm>
                  <a:off x="4735525" y="4292625"/>
                  <a:ext cx="135975" cy="120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39" h="4825" extrusionOk="0">
                      <a:moveTo>
                        <a:pt x="2814" y="1"/>
                      </a:moveTo>
                      <a:cubicBezTo>
                        <a:pt x="1950" y="1"/>
                        <a:pt x="1079" y="458"/>
                        <a:pt x="640" y="1246"/>
                      </a:cubicBezTo>
                      <a:cubicBezTo>
                        <a:pt x="1" y="2391"/>
                        <a:pt x="434" y="3949"/>
                        <a:pt x="1564" y="4558"/>
                      </a:cubicBezTo>
                      <a:cubicBezTo>
                        <a:pt x="1901" y="4739"/>
                        <a:pt x="2274" y="4825"/>
                        <a:pt x="2648" y="4825"/>
                      </a:cubicBezTo>
                      <a:cubicBezTo>
                        <a:pt x="3534" y="4825"/>
                        <a:pt x="4424" y="4345"/>
                        <a:pt x="4849" y="3532"/>
                      </a:cubicBezTo>
                      <a:cubicBezTo>
                        <a:pt x="5438" y="2400"/>
                        <a:pt x="5026" y="919"/>
                        <a:pt x="3944" y="296"/>
                      </a:cubicBezTo>
                      <a:cubicBezTo>
                        <a:pt x="3597" y="95"/>
                        <a:pt x="3206" y="1"/>
                        <a:pt x="281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0" name="Google Shape;6549;p19">
                  <a:extLst>
                    <a:ext uri="{FF2B5EF4-FFF2-40B4-BE49-F238E27FC236}">
                      <a16:creationId xmlns:a16="http://schemas.microsoft.com/office/drawing/2014/main" id="{547EF5C7-C32C-9EFB-6B4B-142FDE3BE8D8}"/>
                    </a:ext>
                  </a:extLst>
                </p:cNvPr>
                <p:cNvSpPr/>
                <p:nvPr/>
              </p:nvSpPr>
              <p:spPr>
                <a:xfrm>
                  <a:off x="2524450" y="4141850"/>
                  <a:ext cx="135950" cy="1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38" h="4824" extrusionOk="0">
                      <a:moveTo>
                        <a:pt x="2812" y="0"/>
                      </a:moveTo>
                      <a:cubicBezTo>
                        <a:pt x="1941" y="0"/>
                        <a:pt x="1064" y="465"/>
                        <a:pt x="629" y="1262"/>
                      </a:cubicBezTo>
                      <a:cubicBezTo>
                        <a:pt x="0" y="2417"/>
                        <a:pt x="447" y="3971"/>
                        <a:pt x="1581" y="4566"/>
                      </a:cubicBezTo>
                      <a:cubicBezTo>
                        <a:pt x="1915" y="4741"/>
                        <a:pt x="2282" y="4824"/>
                        <a:pt x="2649" y="4824"/>
                      </a:cubicBezTo>
                      <a:cubicBezTo>
                        <a:pt x="3543" y="4824"/>
                        <a:pt x="4438" y="4335"/>
                        <a:pt x="4857" y="3512"/>
                      </a:cubicBezTo>
                      <a:cubicBezTo>
                        <a:pt x="5438" y="2373"/>
                        <a:pt x="5012" y="895"/>
                        <a:pt x="3926" y="285"/>
                      </a:cubicBezTo>
                      <a:cubicBezTo>
                        <a:pt x="3582" y="91"/>
                        <a:pt x="3198" y="0"/>
                        <a:pt x="28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1" name="Google Shape;6550;p19">
                  <a:extLst>
                    <a:ext uri="{FF2B5EF4-FFF2-40B4-BE49-F238E27FC236}">
                      <a16:creationId xmlns:a16="http://schemas.microsoft.com/office/drawing/2014/main" id="{EE3BAC57-A025-380B-E74C-9434B92FFDCF}"/>
                    </a:ext>
                  </a:extLst>
                </p:cNvPr>
                <p:cNvSpPr/>
                <p:nvPr/>
              </p:nvSpPr>
              <p:spPr>
                <a:xfrm>
                  <a:off x="3222325" y="4534075"/>
                  <a:ext cx="136450" cy="12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58" h="4827" extrusionOk="0">
                      <a:moveTo>
                        <a:pt x="2813" y="1"/>
                      </a:moveTo>
                      <a:cubicBezTo>
                        <a:pt x="2005" y="1"/>
                        <a:pt x="1186" y="403"/>
                        <a:pt x="714" y="1118"/>
                      </a:cubicBezTo>
                      <a:cubicBezTo>
                        <a:pt x="1" y="2203"/>
                        <a:pt x="337" y="3779"/>
                        <a:pt x="1433" y="4484"/>
                      </a:cubicBezTo>
                      <a:cubicBezTo>
                        <a:pt x="1796" y="4717"/>
                        <a:pt x="2215" y="4827"/>
                        <a:pt x="2638" y="4827"/>
                      </a:cubicBezTo>
                      <a:cubicBezTo>
                        <a:pt x="3467" y="4827"/>
                        <a:pt x="4310" y="4406"/>
                        <a:pt x="4771" y="3663"/>
                      </a:cubicBezTo>
                      <a:cubicBezTo>
                        <a:pt x="5458" y="2558"/>
                        <a:pt x="5083" y="984"/>
                        <a:pt x="3974" y="315"/>
                      </a:cubicBezTo>
                      <a:cubicBezTo>
                        <a:pt x="3620" y="102"/>
                        <a:pt x="3218" y="1"/>
                        <a:pt x="28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2" name="Google Shape;6551;p19">
                  <a:extLst>
                    <a:ext uri="{FF2B5EF4-FFF2-40B4-BE49-F238E27FC236}">
                      <a16:creationId xmlns:a16="http://schemas.microsoft.com/office/drawing/2014/main" id="{B4B5B6D1-7CF0-7072-9E67-C7D06644CB7F}"/>
                    </a:ext>
                  </a:extLst>
                </p:cNvPr>
                <p:cNvSpPr/>
                <p:nvPr/>
              </p:nvSpPr>
              <p:spPr>
                <a:xfrm>
                  <a:off x="1944300" y="2723400"/>
                  <a:ext cx="136550" cy="12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2" h="4828" extrusionOk="0">
                      <a:moveTo>
                        <a:pt x="2810" y="1"/>
                      </a:moveTo>
                      <a:cubicBezTo>
                        <a:pt x="1987" y="1"/>
                        <a:pt x="1157" y="418"/>
                        <a:pt x="694" y="1153"/>
                      </a:cubicBezTo>
                      <a:cubicBezTo>
                        <a:pt x="0" y="2254"/>
                        <a:pt x="366" y="3829"/>
                        <a:pt x="1471" y="4507"/>
                      </a:cubicBezTo>
                      <a:cubicBezTo>
                        <a:pt x="1826" y="4725"/>
                        <a:pt x="2232" y="4828"/>
                        <a:pt x="2641" y="4828"/>
                      </a:cubicBezTo>
                      <a:cubicBezTo>
                        <a:pt x="3485" y="4828"/>
                        <a:pt x="4343" y="4391"/>
                        <a:pt x="4795" y="3627"/>
                      </a:cubicBezTo>
                      <a:cubicBezTo>
                        <a:pt x="5461" y="2502"/>
                        <a:pt x="5062" y="938"/>
                        <a:pt x="3940" y="296"/>
                      </a:cubicBezTo>
                      <a:cubicBezTo>
                        <a:pt x="3592" y="95"/>
                        <a:pt x="3202" y="1"/>
                        <a:pt x="28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3" name="Google Shape;6552;p19">
                  <a:extLst>
                    <a:ext uri="{FF2B5EF4-FFF2-40B4-BE49-F238E27FC236}">
                      <a16:creationId xmlns:a16="http://schemas.microsoft.com/office/drawing/2014/main" id="{2F3FB833-414E-593C-B5BE-50C01D95218D}"/>
                    </a:ext>
                  </a:extLst>
                </p:cNvPr>
                <p:cNvSpPr/>
                <p:nvPr/>
              </p:nvSpPr>
              <p:spPr>
                <a:xfrm>
                  <a:off x="2242400" y="3827500"/>
                  <a:ext cx="136075" cy="11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3" h="4795" extrusionOk="0">
                      <a:moveTo>
                        <a:pt x="2792" y="0"/>
                      </a:moveTo>
                      <a:cubicBezTo>
                        <a:pt x="1957" y="0"/>
                        <a:pt x="1121" y="435"/>
                        <a:pt x="672" y="1196"/>
                      </a:cubicBezTo>
                      <a:cubicBezTo>
                        <a:pt x="0" y="2332"/>
                        <a:pt x="410" y="3886"/>
                        <a:pt x="1546" y="4514"/>
                      </a:cubicBezTo>
                      <a:cubicBezTo>
                        <a:pt x="1890" y="4705"/>
                        <a:pt x="2270" y="4795"/>
                        <a:pt x="2650" y="4795"/>
                      </a:cubicBezTo>
                      <a:cubicBezTo>
                        <a:pt x="3486" y="4795"/>
                        <a:pt x="4322" y="4360"/>
                        <a:pt x="4770" y="3599"/>
                      </a:cubicBezTo>
                      <a:cubicBezTo>
                        <a:pt x="5442" y="2463"/>
                        <a:pt x="5033" y="908"/>
                        <a:pt x="3897" y="281"/>
                      </a:cubicBezTo>
                      <a:cubicBezTo>
                        <a:pt x="3553" y="90"/>
                        <a:pt x="3173" y="0"/>
                        <a:pt x="279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4" name="Google Shape;6553;p19">
                  <a:extLst>
                    <a:ext uri="{FF2B5EF4-FFF2-40B4-BE49-F238E27FC236}">
                      <a16:creationId xmlns:a16="http://schemas.microsoft.com/office/drawing/2014/main" id="{84E3E986-0FC8-7821-4706-4AFC5A17A559}"/>
                    </a:ext>
                  </a:extLst>
                </p:cNvPr>
                <p:cNvSpPr/>
                <p:nvPr/>
              </p:nvSpPr>
              <p:spPr>
                <a:xfrm>
                  <a:off x="3638050" y="4612075"/>
                  <a:ext cx="136000" cy="11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0" h="4797" extrusionOk="0">
                      <a:moveTo>
                        <a:pt x="2792" y="1"/>
                      </a:moveTo>
                      <a:cubicBezTo>
                        <a:pt x="1966" y="1"/>
                        <a:pt x="1137" y="425"/>
                        <a:pt x="682" y="1172"/>
                      </a:cubicBezTo>
                      <a:cubicBezTo>
                        <a:pt x="0" y="2297"/>
                        <a:pt x="393" y="3859"/>
                        <a:pt x="1521" y="4503"/>
                      </a:cubicBezTo>
                      <a:cubicBezTo>
                        <a:pt x="1870" y="4702"/>
                        <a:pt x="2258" y="4796"/>
                        <a:pt x="2647" y="4796"/>
                      </a:cubicBezTo>
                      <a:cubicBezTo>
                        <a:pt x="3473" y="4796"/>
                        <a:pt x="4301" y="4372"/>
                        <a:pt x="4755" y="3624"/>
                      </a:cubicBezTo>
                      <a:cubicBezTo>
                        <a:pt x="5439" y="2500"/>
                        <a:pt x="5046" y="938"/>
                        <a:pt x="3918" y="294"/>
                      </a:cubicBezTo>
                      <a:cubicBezTo>
                        <a:pt x="3569" y="95"/>
                        <a:pt x="3181" y="1"/>
                        <a:pt x="27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5" name="Google Shape;6554;p19">
                  <a:extLst>
                    <a:ext uri="{FF2B5EF4-FFF2-40B4-BE49-F238E27FC236}">
                      <a16:creationId xmlns:a16="http://schemas.microsoft.com/office/drawing/2014/main" id="{FB3C6652-8191-09C0-BFD6-1328018505B9}"/>
                    </a:ext>
                  </a:extLst>
                </p:cNvPr>
                <p:cNvSpPr/>
                <p:nvPr/>
              </p:nvSpPr>
              <p:spPr>
                <a:xfrm>
                  <a:off x="4026300" y="929675"/>
                  <a:ext cx="133600" cy="11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44" h="4727" extrusionOk="0">
                      <a:moveTo>
                        <a:pt x="2712" y="1"/>
                      </a:moveTo>
                      <a:cubicBezTo>
                        <a:pt x="1897" y="1"/>
                        <a:pt x="1099" y="432"/>
                        <a:pt x="656" y="1200"/>
                      </a:cubicBezTo>
                      <a:cubicBezTo>
                        <a:pt x="0" y="2335"/>
                        <a:pt x="372" y="3776"/>
                        <a:pt x="1486" y="4420"/>
                      </a:cubicBezTo>
                      <a:cubicBezTo>
                        <a:pt x="1846" y="4628"/>
                        <a:pt x="2240" y="4727"/>
                        <a:pt x="2631" y="4727"/>
                      </a:cubicBezTo>
                      <a:cubicBezTo>
                        <a:pt x="3446" y="4727"/>
                        <a:pt x="4244" y="4295"/>
                        <a:pt x="4688" y="3528"/>
                      </a:cubicBezTo>
                      <a:cubicBezTo>
                        <a:pt x="5343" y="2392"/>
                        <a:pt x="4971" y="951"/>
                        <a:pt x="3858" y="308"/>
                      </a:cubicBezTo>
                      <a:cubicBezTo>
                        <a:pt x="3497" y="100"/>
                        <a:pt x="3103" y="1"/>
                        <a:pt x="27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6" name="Google Shape;6555;p19">
                  <a:extLst>
                    <a:ext uri="{FF2B5EF4-FFF2-40B4-BE49-F238E27FC236}">
                      <a16:creationId xmlns:a16="http://schemas.microsoft.com/office/drawing/2014/main" id="{435C5D87-D619-0DB0-C2D4-E8EDD95491B1}"/>
                    </a:ext>
                  </a:extLst>
                </p:cNvPr>
                <p:cNvSpPr/>
                <p:nvPr/>
              </p:nvSpPr>
              <p:spPr>
                <a:xfrm>
                  <a:off x="5189300" y="1583500"/>
                  <a:ext cx="133600" cy="11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44" h="4727" extrusionOk="0">
                      <a:moveTo>
                        <a:pt x="2713" y="1"/>
                      </a:moveTo>
                      <a:cubicBezTo>
                        <a:pt x="1899" y="1"/>
                        <a:pt x="1101" y="431"/>
                        <a:pt x="657" y="1197"/>
                      </a:cubicBezTo>
                      <a:cubicBezTo>
                        <a:pt x="0" y="2332"/>
                        <a:pt x="371" y="3773"/>
                        <a:pt x="1484" y="4419"/>
                      </a:cubicBezTo>
                      <a:cubicBezTo>
                        <a:pt x="1845" y="4628"/>
                        <a:pt x="2240" y="4727"/>
                        <a:pt x="2631" y="4727"/>
                      </a:cubicBezTo>
                      <a:cubicBezTo>
                        <a:pt x="3445" y="4727"/>
                        <a:pt x="4244" y="4297"/>
                        <a:pt x="4688" y="3530"/>
                      </a:cubicBezTo>
                      <a:cubicBezTo>
                        <a:pt x="5343" y="2395"/>
                        <a:pt x="4973" y="954"/>
                        <a:pt x="3859" y="309"/>
                      </a:cubicBezTo>
                      <a:cubicBezTo>
                        <a:pt x="3498" y="100"/>
                        <a:pt x="3104" y="1"/>
                        <a:pt x="27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7" name="Google Shape;6556;p19">
                  <a:extLst>
                    <a:ext uri="{FF2B5EF4-FFF2-40B4-BE49-F238E27FC236}">
                      <a16:creationId xmlns:a16="http://schemas.microsoft.com/office/drawing/2014/main" id="{408C1CCE-62F5-08AE-18BC-22F9A63DDC59}"/>
                    </a:ext>
                  </a:extLst>
                </p:cNvPr>
                <p:cNvSpPr/>
                <p:nvPr/>
              </p:nvSpPr>
              <p:spPr>
                <a:xfrm>
                  <a:off x="2295075" y="4013825"/>
                  <a:ext cx="130025" cy="11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01" h="4604" extrusionOk="0">
                      <a:moveTo>
                        <a:pt x="2605" y="0"/>
                      </a:moveTo>
                      <a:cubicBezTo>
                        <a:pt x="1823" y="0"/>
                        <a:pt x="1077" y="422"/>
                        <a:pt x="643" y="1187"/>
                      </a:cubicBezTo>
                      <a:cubicBezTo>
                        <a:pt x="1" y="2318"/>
                        <a:pt x="342" y="3645"/>
                        <a:pt x="1440" y="4283"/>
                      </a:cubicBezTo>
                      <a:cubicBezTo>
                        <a:pt x="1813" y="4500"/>
                        <a:pt x="2209" y="4603"/>
                        <a:pt x="2596" y="4603"/>
                      </a:cubicBezTo>
                      <a:cubicBezTo>
                        <a:pt x="3394" y="4603"/>
                        <a:pt x="4154" y="4163"/>
                        <a:pt x="4585" y="3367"/>
                      </a:cubicBezTo>
                      <a:cubicBezTo>
                        <a:pt x="5201" y="2231"/>
                        <a:pt x="4827" y="910"/>
                        <a:pt x="3711" y="293"/>
                      </a:cubicBezTo>
                      <a:cubicBezTo>
                        <a:pt x="3354" y="95"/>
                        <a:pt x="2976" y="0"/>
                        <a:pt x="260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8" name="Google Shape;6557;p19">
                  <a:extLst>
                    <a:ext uri="{FF2B5EF4-FFF2-40B4-BE49-F238E27FC236}">
                      <a16:creationId xmlns:a16="http://schemas.microsoft.com/office/drawing/2014/main" id="{9822ECEF-23E6-CE63-BB40-6C3E1AB4DE81}"/>
                    </a:ext>
                  </a:extLst>
                </p:cNvPr>
                <p:cNvSpPr/>
                <p:nvPr/>
              </p:nvSpPr>
              <p:spPr>
                <a:xfrm>
                  <a:off x="3457600" y="4667650"/>
                  <a:ext cx="130500" cy="11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0" h="4605" extrusionOk="0">
                      <a:moveTo>
                        <a:pt x="2623" y="1"/>
                      </a:moveTo>
                      <a:cubicBezTo>
                        <a:pt x="1857" y="1"/>
                        <a:pt x="1124" y="405"/>
                        <a:pt x="689" y="1142"/>
                      </a:cubicBezTo>
                      <a:cubicBezTo>
                        <a:pt x="0" y="2303"/>
                        <a:pt x="358" y="3677"/>
                        <a:pt x="1511" y="4313"/>
                      </a:cubicBezTo>
                      <a:cubicBezTo>
                        <a:pt x="1867" y="4510"/>
                        <a:pt x="2244" y="4604"/>
                        <a:pt x="2614" y="4604"/>
                      </a:cubicBezTo>
                      <a:cubicBezTo>
                        <a:pt x="3398" y="4604"/>
                        <a:pt x="4145" y="4180"/>
                        <a:pt x="4579" y="3413"/>
                      </a:cubicBezTo>
                      <a:cubicBezTo>
                        <a:pt x="5220" y="2283"/>
                        <a:pt x="4875" y="956"/>
                        <a:pt x="3776" y="318"/>
                      </a:cubicBezTo>
                      <a:cubicBezTo>
                        <a:pt x="3406" y="104"/>
                        <a:pt x="3010" y="1"/>
                        <a:pt x="262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9" name="Google Shape;6558;p19">
                  <a:extLst>
                    <a:ext uri="{FF2B5EF4-FFF2-40B4-BE49-F238E27FC236}">
                      <a16:creationId xmlns:a16="http://schemas.microsoft.com/office/drawing/2014/main" id="{9EF55523-ABB7-8852-CA9F-C761384C90EC}"/>
                    </a:ext>
                  </a:extLst>
                </p:cNvPr>
                <p:cNvSpPr/>
                <p:nvPr/>
              </p:nvSpPr>
              <p:spPr>
                <a:xfrm>
                  <a:off x="2810275" y="4459675"/>
                  <a:ext cx="129300" cy="11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2" h="4574" extrusionOk="0">
                      <a:moveTo>
                        <a:pt x="2599" y="0"/>
                      </a:moveTo>
                      <a:cubicBezTo>
                        <a:pt x="1827" y="0"/>
                        <a:pt x="1085" y="410"/>
                        <a:pt x="652" y="1154"/>
                      </a:cubicBezTo>
                      <a:cubicBezTo>
                        <a:pt x="1" y="2274"/>
                        <a:pt x="340" y="3623"/>
                        <a:pt x="1433" y="4259"/>
                      </a:cubicBezTo>
                      <a:cubicBezTo>
                        <a:pt x="1798" y="4472"/>
                        <a:pt x="2190" y="4574"/>
                        <a:pt x="2575" y="4574"/>
                      </a:cubicBezTo>
                      <a:cubicBezTo>
                        <a:pt x="3346" y="4574"/>
                        <a:pt x="4088" y="4164"/>
                        <a:pt x="4520" y="3421"/>
                      </a:cubicBezTo>
                      <a:cubicBezTo>
                        <a:pt x="5172" y="2299"/>
                        <a:pt x="4833" y="952"/>
                        <a:pt x="3739" y="314"/>
                      </a:cubicBezTo>
                      <a:cubicBezTo>
                        <a:pt x="3375" y="102"/>
                        <a:pt x="2983" y="0"/>
                        <a:pt x="259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0" name="Google Shape;6559;p19">
                  <a:extLst>
                    <a:ext uri="{FF2B5EF4-FFF2-40B4-BE49-F238E27FC236}">
                      <a16:creationId xmlns:a16="http://schemas.microsoft.com/office/drawing/2014/main" id="{CF5C4AF2-C5B7-F608-C72C-011AA26064B7}"/>
                    </a:ext>
                  </a:extLst>
                </p:cNvPr>
                <p:cNvSpPr/>
                <p:nvPr/>
              </p:nvSpPr>
              <p:spPr>
                <a:xfrm>
                  <a:off x="4443325" y="1008375"/>
                  <a:ext cx="130650" cy="11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6" h="4639" extrusionOk="0">
                      <a:moveTo>
                        <a:pt x="2613" y="0"/>
                      </a:moveTo>
                      <a:cubicBezTo>
                        <a:pt x="1812" y="0"/>
                        <a:pt x="1054" y="443"/>
                        <a:pt x="618" y="1245"/>
                      </a:cubicBezTo>
                      <a:cubicBezTo>
                        <a:pt x="0" y="2381"/>
                        <a:pt x="366" y="3697"/>
                        <a:pt x="1469" y="4326"/>
                      </a:cubicBezTo>
                      <a:cubicBezTo>
                        <a:pt x="1840" y="4537"/>
                        <a:pt x="2232" y="4638"/>
                        <a:pt x="2614" y="4638"/>
                      </a:cubicBezTo>
                      <a:cubicBezTo>
                        <a:pt x="3415" y="4638"/>
                        <a:pt x="4174" y="4195"/>
                        <a:pt x="4610" y="3392"/>
                      </a:cubicBezTo>
                      <a:cubicBezTo>
                        <a:pt x="5226" y="2258"/>
                        <a:pt x="4862" y="940"/>
                        <a:pt x="3758" y="312"/>
                      </a:cubicBezTo>
                      <a:cubicBezTo>
                        <a:pt x="3387" y="101"/>
                        <a:pt x="2995" y="0"/>
                        <a:pt x="26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1" name="Google Shape;6560;p19">
                  <a:extLst>
                    <a:ext uri="{FF2B5EF4-FFF2-40B4-BE49-F238E27FC236}">
                      <a16:creationId xmlns:a16="http://schemas.microsoft.com/office/drawing/2014/main" id="{99809795-D957-EBEE-E5A7-1A4680DFB5C7}"/>
                    </a:ext>
                  </a:extLst>
                </p:cNvPr>
                <p:cNvSpPr/>
                <p:nvPr/>
              </p:nvSpPr>
              <p:spPr>
                <a:xfrm>
                  <a:off x="4675225" y="1138450"/>
                  <a:ext cx="132550" cy="11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02" h="4694" extrusionOk="0">
                      <a:moveTo>
                        <a:pt x="2661" y="0"/>
                      </a:moveTo>
                      <a:cubicBezTo>
                        <a:pt x="1827" y="0"/>
                        <a:pt x="1026" y="465"/>
                        <a:pt x="596" y="1287"/>
                      </a:cubicBezTo>
                      <a:cubicBezTo>
                        <a:pt x="1" y="2424"/>
                        <a:pt x="385" y="3767"/>
                        <a:pt x="1486" y="4389"/>
                      </a:cubicBezTo>
                      <a:cubicBezTo>
                        <a:pt x="1851" y="4595"/>
                        <a:pt x="2241" y="4694"/>
                        <a:pt x="2625" y="4694"/>
                      </a:cubicBezTo>
                      <a:cubicBezTo>
                        <a:pt x="3439" y="4694"/>
                        <a:pt x="4221" y="4250"/>
                        <a:pt x="4659" y="3456"/>
                      </a:cubicBezTo>
                      <a:cubicBezTo>
                        <a:pt x="5301" y="2290"/>
                        <a:pt x="4902" y="896"/>
                        <a:pt x="3748" y="277"/>
                      </a:cubicBezTo>
                      <a:cubicBezTo>
                        <a:pt x="3398" y="90"/>
                        <a:pt x="3026" y="0"/>
                        <a:pt x="266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2" name="Google Shape;6561;p19">
                  <a:extLst>
                    <a:ext uri="{FF2B5EF4-FFF2-40B4-BE49-F238E27FC236}">
                      <a16:creationId xmlns:a16="http://schemas.microsoft.com/office/drawing/2014/main" id="{13169ECA-D011-E0D1-CF4F-585F0757F767}"/>
                    </a:ext>
                  </a:extLst>
                </p:cNvPr>
                <p:cNvSpPr/>
                <p:nvPr/>
              </p:nvSpPr>
              <p:spPr>
                <a:xfrm>
                  <a:off x="4908725" y="1269975"/>
                  <a:ext cx="130250" cy="11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0" h="4633" extrusionOk="0">
                      <a:moveTo>
                        <a:pt x="2604" y="0"/>
                      </a:moveTo>
                      <a:cubicBezTo>
                        <a:pt x="1844" y="0"/>
                        <a:pt x="1118" y="395"/>
                        <a:pt x="677" y="1124"/>
                      </a:cubicBezTo>
                      <a:cubicBezTo>
                        <a:pt x="0" y="2240"/>
                        <a:pt x="288" y="3581"/>
                        <a:pt x="1347" y="4254"/>
                      </a:cubicBezTo>
                      <a:cubicBezTo>
                        <a:pt x="1749" y="4510"/>
                        <a:pt x="2183" y="4632"/>
                        <a:pt x="2607" y="4632"/>
                      </a:cubicBezTo>
                      <a:cubicBezTo>
                        <a:pt x="3367" y="4632"/>
                        <a:pt x="4093" y="4238"/>
                        <a:pt x="4534" y="3509"/>
                      </a:cubicBezTo>
                      <a:cubicBezTo>
                        <a:pt x="5209" y="2392"/>
                        <a:pt x="4922" y="1052"/>
                        <a:pt x="3862" y="377"/>
                      </a:cubicBezTo>
                      <a:cubicBezTo>
                        <a:pt x="3461" y="123"/>
                        <a:pt x="3027" y="0"/>
                        <a:pt x="26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3" name="Google Shape;6562;p19">
                  <a:extLst>
                    <a:ext uri="{FF2B5EF4-FFF2-40B4-BE49-F238E27FC236}">
                      <a16:creationId xmlns:a16="http://schemas.microsoft.com/office/drawing/2014/main" id="{240A3A36-BE77-1A1E-98B9-8FE4DD7EA4C5}"/>
                    </a:ext>
                  </a:extLst>
                </p:cNvPr>
                <p:cNvSpPr/>
                <p:nvPr/>
              </p:nvSpPr>
              <p:spPr>
                <a:xfrm>
                  <a:off x="3429850" y="907175"/>
                  <a:ext cx="129450" cy="11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8" h="4574" extrusionOk="0">
                      <a:moveTo>
                        <a:pt x="2602" y="0"/>
                      </a:moveTo>
                      <a:cubicBezTo>
                        <a:pt x="1810" y="0"/>
                        <a:pt x="1052" y="434"/>
                        <a:pt x="624" y="1210"/>
                      </a:cubicBezTo>
                      <a:cubicBezTo>
                        <a:pt x="1" y="2340"/>
                        <a:pt x="378" y="3678"/>
                        <a:pt x="1489" y="4290"/>
                      </a:cubicBezTo>
                      <a:cubicBezTo>
                        <a:pt x="1839" y="4482"/>
                        <a:pt x="2211" y="4574"/>
                        <a:pt x="2576" y="4574"/>
                      </a:cubicBezTo>
                      <a:cubicBezTo>
                        <a:pt x="3368" y="4574"/>
                        <a:pt x="4126" y="4141"/>
                        <a:pt x="4554" y="3364"/>
                      </a:cubicBezTo>
                      <a:cubicBezTo>
                        <a:pt x="5177" y="2234"/>
                        <a:pt x="4800" y="896"/>
                        <a:pt x="3688" y="284"/>
                      </a:cubicBezTo>
                      <a:cubicBezTo>
                        <a:pt x="3338" y="92"/>
                        <a:pt x="2967" y="0"/>
                        <a:pt x="26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4" name="Google Shape;6563;p19">
                  <a:extLst>
                    <a:ext uri="{FF2B5EF4-FFF2-40B4-BE49-F238E27FC236}">
                      <a16:creationId xmlns:a16="http://schemas.microsoft.com/office/drawing/2014/main" id="{4A91B84C-2867-E6E4-1D7F-2E49E0784A90}"/>
                    </a:ext>
                  </a:extLst>
                </p:cNvPr>
                <p:cNvSpPr/>
                <p:nvPr/>
              </p:nvSpPr>
              <p:spPr>
                <a:xfrm>
                  <a:off x="5522950" y="2083700"/>
                  <a:ext cx="130025" cy="11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01" h="4603" extrusionOk="0">
                      <a:moveTo>
                        <a:pt x="2607" y="0"/>
                      </a:moveTo>
                      <a:cubicBezTo>
                        <a:pt x="1811" y="0"/>
                        <a:pt x="1053" y="438"/>
                        <a:pt x="621" y="1232"/>
                      </a:cubicBezTo>
                      <a:cubicBezTo>
                        <a:pt x="0" y="2369"/>
                        <a:pt x="372" y="3688"/>
                        <a:pt x="1486" y="4307"/>
                      </a:cubicBezTo>
                      <a:cubicBezTo>
                        <a:pt x="1845" y="4507"/>
                        <a:pt x="2225" y="4603"/>
                        <a:pt x="2598" y="4603"/>
                      </a:cubicBezTo>
                      <a:cubicBezTo>
                        <a:pt x="3378" y="4603"/>
                        <a:pt x="4122" y="4183"/>
                        <a:pt x="4557" y="3422"/>
                      </a:cubicBezTo>
                      <a:cubicBezTo>
                        <a:pt x="5201" y="2293"/>
                        <a:pt x="4862" y="962"/>
                        <a:pt x="3767" y="323"/>
                      </a:cubicBezTo>
                      <a:cubicBezTo>
                        <a:pt x="3394" y="105"/>
                        <a:pt x="2996" y="0"/>
                        <a:pt x="260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5" name="Google Shape;6564;p19">
                  <a:extLst>
                    <a:ext uri="{FF2B5EF4-FFF2-40B4-BE49-F238E27FC236}">
                      <a16:creationId xmlns:a16="http://schemas.microsoft.com/office/drawing/2014/main" id="{1621FC91-D9DD-5CEA-6E7B-D8CC3C2CBAA4}"/>
                    </a:ext>
                  </a:extLst>
                </p:cNvPr>
                <p:cNvSpPr/>
                <p:nvPr/>
              </p:nvSpPr>
              <p:spPr>
                <a:xfrm>
                  <a:off x="3246200" y="960000"/>
                  <a:ext cx="130375" cy="11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5" h="4604" extrusionOk="0">
                      <a:moveTo>
                        <a:pt x="2621" y="0"/>
                      </a:moveTo>
                      <a:cubicBezTo>
                        <a:pt x="1861" y="0"/>
                        <a:pt x="1133" y="396"/>
                        <a:pt x="696" y="1123"/>
                      </a:cubicBezTo>
                      <a:cubicBezTo>
                        <a:pt x="1" y="2280"/>
                        <a:pt x="346" y="3658"/>
                        <a:pt x="1492" y="4303"/>
                      </a:cubicBezTo>
                      <a:cubicBezTo>
                        <a:pt x="1854" y="4506"/>
                        <a:pt x="2237" y="4603"/>
                        <a:pt x="2613" y="4603"/>
                      </a:cubicBezTo>
                      <a:cubicBezTo>
                        <a:pt x="3390" y="4603"/>
                        <a:pt x="4131" y="4187"/>
                        <a:pt x="4568" y="3431"/>
                      </a:cubicBezTo>
                      <a:cubicBezTo>
                        <a:pt x="5214" y="2305"/>
                        <a:pt x="4881" y="970"/>
                        <a:pt x="3791" y="327"/>
                      </a:cubicBezTo>
                      <a:cubicBezTo>
                        <a:pt x="3416" y="106"/>
                        <a:pt x="3014" y="0"/>
                        <a:pt x="26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6" name="Google Shape;6565;p19">
                  <a:extLst>
                    <a:ext uri="{FF2B5EF4-FFF2-40B4-BE49-F238E27FC236}">
                      <a16:creationId xmlns:a16="http://schemas.microsoft.com/office/drawing/2014/main" id="{D9AF6EB1-80B5-E717-6FD8-31EA6ADA96EE}"/>
                    </a:ext>
                  </a:extLst>
                </p:cNvPr>
                <p:cNvSpPr/>
                <p:nvPr/>
              </p:nvSpPr>
              <p:spPr>
                <a:xfrm>
                  <a:off x="5572125" y="2267625"/>
                  <a:ext cx="130550" cy="11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2" h="4607" extrusionOk="0">
                      <a:moveTo>
                        <a:pt x="2626" y="0"/>
                      </a:moveTo>
                      <a:cubicBezTo>
                        <a:pt x="1841" y="0"/>
                        <a:pt x="1092" y="427"/>
                        <a:pt x="658" y="1199"/>
                      </a:cubicBezTo>
                      <a:cubicBezTo>
                        <a:pt x="1" y="2369"/>
                        <a:pt x="394" y="3732"/>
                        <a:pt x="1567" y="4345"/>
                      </a:cubicBezTo>
                      <a:cubicBezTo>
                        <a:pt x="1906" y="4522"/>
                        <a:pt x="2262" y="4606"/>
                        <a:pt x="2611" y="4606"/>
                      </a:cubicBezTo>
                      <a:cubicBezTo>
                        <a:pt x="3415" y="4606"/>
                        <a:pt x="4182" y="4158"/>
                        <a:pt x="4612" y="3357"/>
                      </a:cubicBezTo>
                      <a:cubicBezTo>
                        <a:pt x="5222" y="2221"/>
                        <a:pt x="4840" y="902"/>
                        <a:pt x="3723" y="288"/>
                      </a:cubicBezTo>
                      <a:cubicBezTo>
                        <a:pt x="3368" y="93"/>
                        <a:pt x="2993" y="0"/>
                        <a:pt x="262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7" name="Google Shape;6566;p19">
                  <a:extLst>
                    <a:ext uri="{FF2B5EF4-FFF2-40B4-BE49-F238E27FC236}">
                      <a16:creationId xmlns:a16="http://schemas.microsoft.com/office/drawing/2014/main" id="{71D88ACE-A53D-4DD6-F3DF-FC2E03FF9DAA}"/>
                    </a:ext>
                  </a:extLst>
                </p:cNvPr>
                <p:cNvSpPr/>
                <p:nvPr/>
              </p:nvSpPr>
              <p:spPr>
                <a:xfrm>
                  <a:off x="3063950" y="1013525"/>
                  <a:ext cx="129425" cy="11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7" h="4575" extrusionOk="0">
                      <a:moveTo>
                        <a:pt x="2604" y="0"/>
                      </a:moveTo>
                      <a:cubicBezTo>
                        <a:pt x="1801" y="0"/>
                        <a:pt x="1033" y="445"/>
                        <a:pt x="608" y="1237"/>
                      </a:cubicBezTo>
                      <a:cubicBezTo>
                        <a:pt x="1" y="2370"/>
                        <a:pt x="396" y="3705"/>
                        <a:pt x="1516" y="4305"/>
                      </a:cubicBezTo>
                      <a:cubicBezTo>
                        <a:pt x="1857" y="4487"/>
                        <a:pt x="2219" y="4574"/>
                        <a:pt x="2574" y="4574"/>
                      </a:cubicBezTo>
                      <a:cubicBezTo>
                        <a:pt x="3376" y="4574"/>
                        <a:pt x="4144" y="4130"/>
                        <a:pt x="4569" y="3338"/>
                      </a:cubicBezTo>
                      <a:cubicBezTo>
                        <a:pt x="5176" y="2205"/>
                        <a:pt x="4783" y="870"/>
                        <a:pt x="3661" y="270"/>
                      </a:cubicBezTo>
                      <a:cubicBezTo>
                        <a:pt x="3320" y="87"/>
                        <a:pt x="2959" y="0"/>
                        <a:pt x="26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8" name="Google Shape;6567;p19">
                  <a:extLst>
                    <a:ext uri="{FF2B5EF4-FFF2-40B4-BE49-F238E27FC236}">
                      <a16:creationId xmlns:a16="http://schemas.microsoft.com/office/drawing/2014/main" id="{0C4C0696-48EA-BECD-4CE4-9D5BE5DE49DA}"/>
                    </a:ext>
                  </a:extLst>
                </p:cNvPr>
                <p:cNvSpPr/>
                <p:nvPr/>
              </p:nvSpPr>
              <p:spPr>
                <a:xfrm>
                  <a:off x="5622625" y="2451975"/>
                  <a:ext cx="129350" cy="11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4" h="4574" extrusionOk="0">
                      <a:moveTo>
                        <a:pt x="2599" y="0"/>
                      </a:moveTo>
                      <a:cubicBezTo>
                        <a:pt x="1822" y="0"/>
                        <a:pt x="1076" y="415"/>
                        <a:pt x="645" y="1167"/>
                      </a:cubicBezTo>
                      <a:cubicBezTo>
                        <a:pt x="1" y="2290"/>
                        <a:pt x="349" y="3636"/>
                        <a:pt x="1447" y="4266"/>
                      </a:cubicBezTo>
                      <a:cubicBezTo>
                        <a:pt x="1808" y="4474"/>
                        <a:pt x="2195" y="4573"/>
                        <a:pt x="2575" y="4573"/>
                      </a:cubicBezTo>
                      <a:cubicBezTo>
                        <a:pt x="3351" y="4573"/>
                        <a:pt x="4096" y="4158"/>
                        <a:pt x="4528" y="3406"/>
                      </a:cubicBezTo>
                      <a:cubicBezTo>
                        <a:pt x="5173" y="2283"/>
                        <a:pt x="4824" y="938"/>
                        <a:pt x="3728" y="307"/>
                      </a:cubicBezTo>
                      <a:cubicBezTo>
                        <a:pt x="3366" y="99"/>
                        <a:pt x="2978" y="0"/>
                        <a:pt x="259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9" name="Google Shape;6568;p19">
                  <a:extLst>
                    <a:ext uri="{FF2B5EF4-FFF2-40B4-BE49-F238E27FC236}">
                      <a16:creationId xmlns:a16="http://schemas.microsoft.com/office/drawing/2014/main" id="{0364BAE1-7405-00DC-73C4-58F6B72AB20A}"/>
                    </a:ext>
                  </a:extLst>
                </p:cNvPr>
                <p:cNvSpPr/>
                <p:nvPr/>
              </p:nvSpPr>
              <p:spPr>
                <a:xfrm>
                  <a:off x="2563275" y="1355900"/>
                  <a:ext cx="132350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94" h="4664" extrusionOk="0">
                      <a:moveTo>
                        <a:pt x="2653" y="0"/>
                      </a:moveTo>
                      <a:cubicBezTo>
                        <a:pt x="1875" y="0"/>
                        <a:pt x="1131" y="411"/>
                        <a:pt x="689" y="1159"/>
                      </a:cubicBezTo>
                      <a:cubicBezTo>
                        <a:pt x="0" y="2322"/>
                        <a:pt x="354" y="3708"/>
                        <a:pt x="1502" y="4357"/>
                      </a:cubicBezTo>
                      <a:cubicBezTo>
                        <a:pt x="1869" y="4564"/>
                        <a:pt x="2260" y="4664"/>
                        <a:pt x="2642" y="4664"/>
                      </a:cubicBezTo>
                      <a:cubicBezTo>
                        <a:pt x="3419" y="4664"/>
                        <a:pt x="4163" y="4253"/>
                        <a:pt x="4605" y="3504"/>
                      </a:cubicBezTo>
                      <a:cubicBezTo>
                        <a:pt x="5294" y="2342"/>
                        <a:pt x="4940" y="956"/>
                        <a:pt x="3792" y="306"/>
                      </a:cubicBezTo>
                      <a:cubicBezTo>
                        <a:pt x="3425" y="99"/>
                        <a:pt x="3035" y="0"/>
                        <a:pt x="265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0" name="Google Shape;6569;p19">
                  <a:extLst>
                    <a:ext uri="{FF2B5EF4-FFF2-40B4-BE49-F238E27FC236}">
                      <a16:creationId xmlns:a16="http://schemas.microsoft.com/office/drawing/2014/main" id="{059FF3CE-5E76-BAB2-2AB0-1422EBE939BE}"/>
                    </a:ext>
                  </a:extLst>
                </p:cNvPr>
                <p:cNvSpPr/>
                <p:nvPr/>
              </p:nvSpPr>
              <p:spPr>
                <a:xfrm>
                  <a:off x="5587575" y="3055875"/>
                  <a:ext cx="131375" cy="11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55" h="4663" extrusionOk="0">
                      <a:moveTo>
                        <a:pt x="2635" y="0"/>
                      </a:moveTo>
                      <a:cubicBezTo>
                        <a:pt x="1842" y="0"/>
                        <a:pt x="1085" y="427"/>
                        <a:pt x="644" y="1205"/>
                      </a:cubicBezTo>
                      <a:cubicBezTo>
                        <a:pt x="0" y="2338"/>
                        <a:pt x="338" y="3676"/>
                        <a:pt x="1431" y="4328"/>
                      </a:cubicBezTo>
                      <a:cubicBezTo>
                        <a:pt x="1812" y="4554"/>
                        <a:pt x="2221" y="4663"/>
                        <a:pt x="2621" y="4663"/>
                      </a:cubicBezTo>
                      <a:cubicBezTo>
                        <a:pt x="3414" y="4663"/>
                        <a:pt x="4172" y="4236"/>
                        <a:pt x="4612" y="3458"/>
                      </a:cubicBezTo>
                      <a:cubicBezTo>
                        <a:pt x="5255" y="2323"/>
                        <a:pt x="4919" y="985"/>
                        <a:pt x="3826" y="336"/>
                      </a:cubicBezTo>
                      <a:cubicBezTo>
                        <a:pt x="3444" y="109"/>
                        <a:pt x="3035" y="0"/>
                        <a:pt x="26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1" name="Google Shape;6570;p19">
                  <a:extLst>
                    <a:ext uri="{FF2B5EF4-FFF2-40B4-BE49-F238E27FC236}">
                      <a16:creationId xmlns:a16="http://schemas.microsoft.com/office/drawing/2014/main" id="{C5427E66-E4A4-CCBA-23D5-71A888272A50}"/>
                    </a:ext>
                  </a:extLst>
                </p:cNvPr>
                <p:cNvSpPr/>
                <p:nvPr/>
              </p:nvSpPr>
              <p:spPr>
                <a:xfrm>
                  <a:off x="2248575" y="1647350"/>
                  <a:ext cx="129225" cy="11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9" h="4573" extrusionOk="0">
                      <a:moveTo>
                        <a:pt x="2597" y="0"/>
                      </a:moveTo>
                      <a:cubicBezTo>
                        <a:pt x="1829" y="0"/>
                        <a:pt x="1091" y="404"/>
                        <a:pt x="658" y="1140"/>
                      </a:cubicBezTo>
                      <a:cubicBezTo>
                        <a:pt x="1" y="2255"/>
                        <a:pt x="331" y="3609"/>
                        <a:pt x="1417" y="4250"/>
                      </a:cubicBezTo>
                      <a:cubicBezTo>
                        <a:pt x="1786" y="4468"/>
                        <a:pt x="2182" y="4572"/>
                        <a:pt x="2572" y="4572"/>
                      </a:cubicBezTo>
                      <a:cubicBezTo>
                        <a:pt x="3339" y="4572"/>
                        <a:pt x="4077" y="4168"/>
                        <a:pt x="4510" y="3433"/>
                      </a:cubicBezTo>
                      <a:cubicBezTo>
                        <a:pt x="5169" y="2316"/>
                        <a:pt x="4837" y="963"/>
                        <a:pt x="3751" y="322"/>
                      </a:cubicBezTo>
                      <a:cubicBezTo>
                        <a:pt x="3383" y="104"/>
                        <a:pt x="2986" y="0"/>
                        <a:pt x="25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2" name="Google Shape;6571;p19">
                  <a:extLst>
                    <a:ext uri="{FF2B5EF4-FFF2-40B4-BE49-F238E27FC236}">
                      <a16:creationId xmlns:a16="http://schemas.microsoft.com/office/drawing/2014/main" id="{41B138CA-0C36-6B8B-5510-6A403AA4CC81}"/>
                    </a:ext>
                  </a:extLst>
                </p:cNvPr>
                <p:cNvSpPr/>
                <p:nvPr/>
              </p:nvSpPr>
              <p:spPr>
                <a:xfrm>
                  <a:off x="5505200" y="3478075"/>
                  <a:ext cx="128800" cy="11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52" h="4572" extrusionOk="0">
                      <a:moveTo>
                        <a:pt x="2586" y="1"/>
                      </a:moveTo>
                      <a:cubicBezTo>
                        <a:pt x="1852" y="1"/>
                        <a:pt x="1143" y="368"/>
                        <a:pt x="705" y="1048"/>
                      </a:cubicBezTo>
                      <a:cubicBezTo>
                        <a:pt x="0" y="2145"/>
                        <a:pt x="268" y="3517"/>
                        <a:pt x="1320" y="4197"/>
                      </a:cubicBezTo>
                      <a:cubicBezTo>
                        <a:pt x="1712" y="4450"/>
                        <a:pt x="2143" y="4572"/>
                        <a:pt x="2565" y="4572"/>
                      </a:cubicBezTo>
                      <a:cubicBezTo>
                        <a:pt x="3299" y="4572"/>
                        <a:pt x="4009" y="4205"/>
                        <a:pt x="4447" y="3524"/>
                      </a:cubicBezTo>
                      <a:cubicBezTo>
                        <a:pt x="5152" y="2428"/>
                        <a:pt x="4884" y="1056"/>
                        <a:pt x="3833" y="376"/>
                      </a:cubicBezTo>
                      <a:cubicBezTo>
                        <a:pt x="3440" y="123"/>
                        <a:pt x="3009" y="1"/>
                        <a:pt x="25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3" name="Google Shape;6572;p19">
                  <a:extLst>
                    <a:ext uri="{FF2B5EF4-FFF2-40B4-BE49-F238E27FC236}">
                      <a16:creationId xmlns:a16="http://schemas.microsoft.com/office/drawing/2014/main" id="{AF16896B-5B5E-72CA-0B00-18F49DE0B685}"/>
                    </a:ext>
                  </a:extLst>
                </p:cNvPr>
                <p:cNvSpPr/>
                <p:nvPr/>
              </p:nvSpPr>
              <p:spPr>
                <a:xfrm>
                  <a:off x="2114525" y="1883625"/>
                  <a:ext cx="130700" cy="11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8" h="4640" extrusionOk="0">
                      <a:moveTo>
                        <a:pt x="2612" y="0"/>
                      </a:moveTo>
                      <a:cubicBezTo>
                        <a:pt x="1811" y="0"/>
                        <a:pt x="1052" y="445"/>
                        <a:pt x="616" y="1251"/>
                      </a:cubicBezTo>
                      <a:cubicBezTo>
                        <a:pt x="1" y="2387"/>
                        <a:pt x="367" y="3703"/>
                        <a:pt x="1473" y="4329"/>
                      </a:cubicBezTo>
                      <a:cubicBezTo>
                        <a:pt x="1843" y="4539"/>
                        <a:pt x="2234" y="4640"/>
                        <a:pt x="2615" y="4640"/>
                      </a:cubicBezTo>
                      <a:cubicBezTo>
                        <a:pt x="3417" y="4640"/>
                        <a:pt x="4176" y="4195"/>
                        <a:pt x="4611" y="3390"/>
                      </a:cubicBezTo>
                      <a:cubicBezTo>
                        <a:pt x="5227" y="2254"/>
                        <a:pt x="4860" y="938"/>
                        <a:pt x="3754" y="311"/>
                      </a:cubicBezTo>
                      <a:cubicBezTo>
                        <a:pt x="3384" y="101"/>
                        <a:pt x="2993" y="0"/>
                        <a:pt x="26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4" name="Google Shape;6573;p19">
                  <a:extLst>
                    <a:ext uri="{FF2B5EF4-FFF2-40B4-BE49-F238E27FC236}">
                      <a16:creationId xmlns:a16="http://schemas.microsoft.com/office/drawing/2014/main" id="{3A5CCBA9-709F-8F38-F4A0-64A10CE072A8}"/>
                    </a:ext>
                  </a:extLst>
                </p:cNvPr>
                <p:cNvSpPr/>
                <p:nvPr/>
              </p:nvSpPr>
              <p:spPr>
                <a:xfrm>
                  <a:off x="5370725" y="3714450"/>
                  <a:ext cx="131175" cy="11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7" h="4632" extrusionOk="0">
                      <a:moveTo>
                        <a:pt x="2625" y="1"/>
                      </a:moveTo>
                      <a:cubicBezTo>
                        <a:pt x="1881" y="1"/>
                        <a:pt x="1167" y="378"/>
                        <a:pt x="724" y="1077"/>
                      </a:cubicBezTo>
                      <a:cubicBezTo>
                        <a:pt x="1" y="2222"/>
                        <a:pt x="297" y="3607"/>
                        <a:pt x="1412" y="4285"/>
                      </a:cubicBezTo>
                      <a:cubicBezTo>
                        <a:pt x="1798" y="4519"/>
                        <a:pt x="2214" y="4632"/>
                        <a:pt x="2621" y="4632"/>
                      </a:cubicBezTo>
                      <a:cubicBezTo>
                        <a:pt x="3365" y="4632"/>
                        <a:pt x="4079" y="4254"/>
                        <a:pt x="4522" y="3554"/>
                      </a:cubicBezTo>
                      <a:cubicBezTo>
                        <a:pt x="5247" y="2411"/>
                        <a:pt x="4949" y="1024"/>
                        <a:pt x="3835" y="348"/>
                      </a:cubicBezTo>
                      <a:cubicBezTo>
                        <a:pt x="3448" y="113"/>
                        <a:pt x="3032" y="1"/>
                        <a:pt x="262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5" name="Google Shape;6574;p19">
                  <a:extLst>
                    <a:ext uri="{FF2B5EF4-FFF2-40B4-BE49-F238E27FC236}">
                      <a16:creationId xmlns:a16="http://schemas.microsoft.com/office/drawing/2014/main" id="{7210D055-1CFB-E54E-1E0E-641D81F5E429}"/>
                    </a:ext>
                  </a:extLst>
                </p:cNvPr>
                <p:cNvSpPr/>
                <p:nvPr/>
              </p:nvSpPr>
              <p:spPr>
                <a:xfrm>
                  <a:off x="5238275" y="3952275"/>
                  <a:ext cx="129450" cy="1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8" h="4576" extrusionOk="0">
                      <a:moveTo>
                        <a:pt x="2604" y="1"/>
                      </a:moveTo>
                      <a:cubicBezTo>
                        <a:pt x="1804" y="1"/>
                        <a:pt x="1037" y="444"/>
                        <a:pt x="611" y="1233"/>
                      </a:cubicBezTo>
                      <a:cubicBezTo>
                        <a:pt x="1" y="2366"/>
                        <a:pt x="391" y="3701"/>
                        <a:pt x="1511" y="4304"/>
                      </a:cubicBezTo>
                      <a:cubicBezTo>
                        <a:pt x="1854" y="4488"/>
                        <a:pt x="2218" y="4576"/>
                        <a:pt x="2575" y="4576"/>
                      </a:cubicBezTo>
                      <a:cubicBezTo>
                        <a:pt x="3375" y="4576"/>
                        <a:pt x="4141" y="4133"/>
                        <a:pt x="4566" y="3344"/>
                      </a:cubicBezTo>
                      <a:cubicBezTo>
                        <a:pt x="5178" y="2211"/>
                        <a:pt x="4786" y="876"/>
                        <a:pt x="3667" y="273"/>
                      </a:cubicBezTo>
                      <a:cubicBezTo>
                        <a:pt x="3324" y="89"/>
                        <a:pt x="2961" y="1"/>
                        <a:pt x="260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6" name="Google Shape;6575;p19">
                  <a:extLst>
                    <a:ext uri="{FF2B5EF4-FFF2-40B4-BE49-F238E27FC236}">
                      <a16:creationId xmlns:a16="http://schemas.microsoft.com/office/drawing/2014/main" id="{759ED94E-0587-D718-B52A-A24CA37FB7B0}"/>
                    </a:ext>
                  </a:extLst>
                </p:cNvPr>
                <p:cNvSpPr/>
                <p:nvPr/>
              </p:nvSpPr>
              <p:spPr>
                <a:xfrm>
                  <a:off x="1897650" y="2541900"/>
                  <a:ext cx="130500" cy="11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0" h="4633" extrusionOk="0">
                      <a:moveTo>
                        <a:pt x="2614" y="0"/>
                      </a:moveTo>
                      <a:cubicBezTo>
                        <a:pt x="1833" y="0"/>
                        <a:pt x="1089" y="417"/>
                        <a:pt x="649" y="1181"/>
                      </a:cubicBezTo>
                      <a:cubicBezTo>
                        <a:pt x="0" y="2308"/>
                        <a:pt x="323" y="3636"/>
                        <a:pt x="1405" y="4289"/>
                      </a:cubicBezTo>
                      <a:cubicBezTo>
                        <a:pt x="1790" y="4521"/>
                        <a:pt x="2203" y="4632"/>
                        <a:pt x="2607" y="4632"/>
                      </a:cubicBezTo>
                      <a:cubicBezTo>
                        <a:pt x="3387" y="4632"/>
                        <a:pt x="4131" y="4216"/>
                        <a:pt x="4570" y="3453"/>
                      </a:cubicBezTo>
                      <a:cubicBezTo>
                        <a:pt x="5220" y="2326"/>
                        <a:pt x="4897" y="997"/>
                        <a:pt x="3816" y="344"/>
                      </a:cubicBezTo>
                      <a:cubicBezTo>
                        <a:pt x="3430" y="111"/>
                        <a:pt x="3017" y="0"/>
                        <a:pt x="26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7" name="Google Shape;6576;p19">
                  <a:extLst>
                    <a:ext uri="{FF2B5EF4-FFF2-40B4-BE49-F238E27FC236}">
                      <a16:creationId xmlns:a16="http://schemas.microsoft.com/office/drawing/2014/main" id="{54EFF35A-9A56-A765-700E-DDE7AA54732E}"/>
                    </a:ext>
                  </a:extLst>
                </p:cNvPr>
                <p:cNvSpPr/>
                <p:nvPr/>
              </p:nvSpPr>
              <p:spPr>
                <a:xfrm>
                  <a:off x="4921425" y="4241825"/>
                  <a:ext cx="130625" cy="11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5" h="4637" extrusionOk="0">
                      <a:moveTo>
                        <a:pt x="2612" y="0"/>
                      </a:moveTo>
                      <a:cubicBezTo>
                        <a:pt x="1815" y="0"/>
                        <a:pt x="1059" y="438"/>
                        <a:pt x="622" y="1233"/>
                      </a:cubicBezTo>
                      <a:cubicBezTo>
                        <a:pt x="1" y="2368"/>
                        <a:pt x="357" y="3687"/>
                        <a:pt x="1458" y="4319"/>
                      </a:cubicBezTo>
                      <a:cubicBezTo>
                        <a:pt x="1831" y="4534"/>
                        <a:pt x="2227" y="4637"/>
                        <a:pt x="2613" y="4637"/>
                      </a:cubicBezTo>
                      <a:cubicBezTo>
                        <a:pt x="3410" y="4637"/>
                        <a:pt x="4166" y="4199"/>
                        <a:pt x="4603" y="3404"/>
                      </a:cubicBezTo>
                      <a:cubicBezTo>
                        <a:pt x="5224" y="2269"/>
                        <a:pt x="4868" y="950"/>
                        <a:pt x="3767" y="318"/>
                      </a:cubicBezTo>
                      <a:cubicBezTo>
                        <a:pt x="3394" y="103"/>
                        <a:pt x="2998" y="0"/>
                        <a:pt x="26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8" name="Google Shape;6577;p19">
                  <a:extLst>
                    <a:ext uri="{FF2B5EF4-FFF2-40B4-BE49-F238E27FC236}">
                      <a16:creationId xmlns:a16="http://schemas.microsoft.com/office/drawing/2014/main" id="{EE2BA290-CC42-C4AB-526C-EEE558235070}"/>
                    </a:ext>
                  </a:extLst>
                </p:cNvPr>
                <p:cNvSpPr/>
                <p:nvPr/>
              </p:nvSpPr>
              <p:spPr>
                <a:xfrm>
                  <a:off x="3044100" y="4591225"/>
                  <a:ext cx="126875" cy="1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5" h="4512" extrusionOk="0">
                      <a:moveTo>
                        <a:pt x="2576" y="0"/>
                      </a:moveTo>
                      <a:cubicBezTo>
                        <a:pt x="1804" y="0"/>
                        <a:pt x="1047" y="404"/>
                        <a:pt x="623" y="1129"/>
                      </a:cubicBezTo>
                      <a:cubicBezTo>
                        <a:pt x="1" y="2190"/>
                        <a:pt x="320" y="3548"/>
                        <a:pt x="1343" y="4181"/>
                      </a:cubicBezTo>
                      <a:cubicBezTo>
                        <a:pt x="1704" y="4405"/>
                        <a:pt x="2103" y="4512"/>
                        <a:pt x="2499" y="4512"/>
                      </a:cubicBezTo>
                      <a:cubicBezTo>
                        <a:pt x="3271" y="4512"/>
                        <a:pt x="4028" y="4108"/>
                        <a:pt x="4452" y="3383"/>
                      </a:cubicBezTo>
                      <a:cubicBezTo>
                        <a:pt x="5074" y="2322"/>
                        <a:pt x="4755" y="964"/>
                        <a:pt x="3732" y="331"/>
                      </a:cubicBezTo>
                      <a:cubicBezTo>
                        <a:pt x="3371" y="107"/>
                        <a:pt x="2972" y="0"/>
                        <a:pt x="25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9" name="Google Shape;6578;p19">
                  <a:extLst>
                    <a:ext uri="{FF2B5EF4-FFF2-40B4-BE49-F238E27FC236}">
                      <a16:creationId xmlns:a16="http://schemas.microsoft.com/office/drawing/2014/main" id="{2103BC28-8309-7466-59C4-023972CC6464}"/>
                    </a:ext>
                  </a:extLst>
                </p:cNvPr>
                <p:cNvSpPr/>
                <p:nvPr/>
              </p:nvSpPr>
              <p:spPr>
                <a:xfrm>
                  <a:off x="4424025" y="4586875"/>
                  <a:ext cx="126975" cy="11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9" h="4511" extrusionOk="0">
                      <a:moveTo>
                        <a:pt x="2578" y="0"/>
                      </a:moveTo>
                      <a:cubicBezTo>
                        <a:pt x="1791" y="0"/>
                        <a:pt x="1021" y="421"/>
                        <a:pt x="601" y="1169"/>
                      </a:cubicBezTo>
                      <a:cubicBezTo>
                        <a:pt x="0" y="2241"/>
                        <a:pt x="348" y="3589"/>
                        <a:pt x="1384" y="4204"/>
                      </a:cubicBezTo>
                      <a:cubicBezTo>
                        <a:pt x="1735" y="4412"/>
                        <a:pt x="2119" y="4511"/>
                        <a:pt x="2501" y="4511"/>
                      </a:cubicBezTo>
                      <a:cubicBezTo>
                        <a:pt x="3287" y="4511"/>
                        <a:pt x="4057" y="4090"/>
                        <a:pt x="4477" y="3341"/>
                      </a:cubicBezTo>
                      <a:cubicBezTo>
                        <a:pt x="5078" y="2270"/>
                        <a:pt x="4730" y="922"/>
                        <a:pt x="3696" y="307"/>
                      </a:cubicBezTo>
                      <a:cubicBezTo>
                        <a:pt x="3345" y="99"/>
                        <a:pt x="2960" y="0"/>
                        <a:pt x="25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0" name="Google Shape;6579;p19">
                  <a:extLst>
                    <a:ext uri="{FF2B5EF4-FFF2-40B4-BE49-F238E27FC236}">
                      <a16:creationId xmlns:a16="http://schemas.microsoft.com/office/drawing/2014/main" id="{D3AFE1E9-B357-D2CE-BD64-2A87E53D6B84}"/>
                    </a:ext>
                  </a:extLst>
                </p:cNvPr>
                <p:cNvSpPr/>
                <p:nvPr/>
              </p:nvSpPr>
              <p:spPr>
                <a:xfrm>
                  <a:off x="4057900" y="4693650"/>
                  <a:ext cx="126825" cy="11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3" h="4478" extrusionOk="0">
                      <a:moveTo>
                        <a:pt x="2603" y="0"/>
                      </a:moveTo>
                      <a:cubicBezTo>
                        <a:pt x="1826" y="0"/>
                        <a:pt x="1054" y="407"/>
                        <a:pt x="636" y="1123"/>
                      </a:cubicBezTo>
                      <a:cubicBezTo>
                        <a:pt x="1" y="2211"/>
                        <a:pt x="394" y="3649"/>
                        <a:pt x="1484" y="4230"/>
                      </a:cubicBezTo>
                      <a:cubicBezTo>
                        <a:pt x="1802" y="4398"/>
                        <a:pt x="2148" y="4478"/>
                        <a:pt x="2492" y="4478"/>
                      </a:cubicBezTo>
                      <a:cubicBezTo>
                        <a:pt x="3290" y="4478"/>
                        <a:pt x="4079" y="4049"/>
                        <a:pt x="4488" y="3306"/>
                      </a:cubicBezTo>
                      <a:cubicBezTo>
                        <a:pt x="5073" y="2240"/>
                        <a:pt x="4698" y="864"/>
                        <a:pt x="3661" y="276"/>
                      </a:cubicBezTo>
                      <a:cubicBezTo>
                        <a:pt x="3331" y="89"/>
                        <a:pt x="2967" y="0"/>
                        <a:pt x="26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 dirty="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1" name="Google Shape;6580;p19">
                  <a:extLst>
                    <a:ext uri="{FF2B5EF4-FFF2-40B4-BE49-F238E27FC236}">
                      <a16:creationId xmlns:a16="http://schemas.microsoft.com/office/drawing/2014/main" id="{2D9E3C93-287A-9364-EACD-C0387816EBB4}"/>
                    </a:ext>
                  </a:extLst>
                </p:cNvPr>
                <p:cNvSpPr/>
                <p:nvPr/>
              </p:nvSpPr>
              <p:spPr>
                <a:xfrm>
                  <a:off x="1965000" y="3516725"/>
                  <a:ext cx="126350" cy="11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4" h="4480" extrusionOk="0">
                      <a:moveTo>
                        <a:pt x="2582" y="0"/>
                      </a:moveTo>
                      <a:cubicBezTo>
                        <a:pt x="1800" y="0"/>
                        <a:pt x="1025" y="411"/>
                        <a:pt x="609" y="1133"/>
                      </a:cubicBezTo>
                      <a:cubicBezTo>
                        <a:pt x="0" y="2189"/>
                        <a:pt x="351" y="3571"/>
                        <a:pt x="1377" y="4182"/>
                      </a:cubicBezTo>
                      <a:cubicBezTo>
                        <a:pt x="1716" y="4384"/>
                        <a:pt x="2094" y="4479"/>
                        <a:pt x="2470" y="4479"/>
                      </a:cubicBezTo>
                      <a:cubicBezTo>
                        <a:pt x="3270" y="4479"/>
                        <a:pt x="4064" y="4049"/>
                        <a:pt x="4473" y="3297"/>
                      </a:cubicBezTo>
                      <a:cubicBezTo>
                        <a:pt x="5053" y="2227"/>
                        <a:pt x="4670" y="852"/>
                        <a:pt x="3630" y="270"/>
                      </a:cubicBezTo>
                      <a:cubicBezTo>
                        <a:pt x="3302" y="87"/>
                        <a:pt x="2941" y="0"/>
                        <a:pt x="25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2" name="Google Shape;6581;p19">
                  <a:extLst>
                    <a:ext uri="{FF2B5EF4-FFF2-40B4-BE49-F238E27FC236}">
                      <a16:creationId xmlns:a16="http://schemas.microsoft.com/office/drawing/2014/main" id="{43D7E792-A3C5-3CC6-2EF4-5FBC883F958F}"/>
                    </a:ext>
                  </a:extLst>
                </p:cNvPr>
                <p:cNvSpPr/>
                <p:nvPr/>
              </p:nvSpPr>
              <p:spPr>
                <a:xfrm>
                  <a:off x="1915100" y="3332375"/>
                  <a:ext cx="126875" cy="1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5" h="4512" extrusionOk="0">
                      <a:moveTo>
                        <a:pt x="2576" y="0"/>
                      </a:moveTo>
                      <a:cubicBezTo>
                        <a:pt x="1804" y="0"/>
                        <a:pt x="1047" y="404"/>
                        <a:pt x="623" y="1129"/>
                      </a:cubicBezTo>
                      <a:cubicBezTo>
                        <a:pt x="1" y="2192"/>
                        <a:pt x="321" y="3547"/>
                        <a:pt x="1343" y="4182"/>
                      </a:cubicBezTo>
                      <a:cubicBezTo>
                        <a:pt x="1703" y="4406"/>
                        <a:pt x="2103" y="4512"/>
                        <a:pt x="2498" y="4512"/>
                      </a:cubicBezTo>
                      <a:cubicBezTo>
                        <a:pt x="3270" y="4512"/>
                        <a:pt x="4027" y="4108"/>
                        <a:pt x="4453" y="3382"/>
                      </a:cubicBezTo>
                      <a:cubicBezTo>
                        <a:pt x="5075" y="2321"/>
                        <a:pt x="4755" y="964"/>
                        <a:pt x="3732" y="331"/>
                      </a:cubicBezTo>
                      <a:cubicBezTo>
                        <a:pt x="3372" y="107"/>
                        <a:pt x="2972" y="0"/>
                        <a:pt x="25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3" name="Google Shape;6582;p19">
                  <a:extLst>
                    <a:ext uri="{FF2B5EF4-FFF2-40B4-BE49-F238E27FC236}">
                      <a16:creationId xmlns:a16="http://schemas.microsoft.com/office/drawing/2014/main" id="{32092649-8457-401B-2AFF-97FE26B27CB4}"/>
                    </a:ext>
                  </a:extLst>
                </p:cNvPr>
                <p:cNvSpPr/>
                <p:nvPr/>
              </p:nvSpPr>
              <p:spPr>
                <a:xfrm>
                  <a:off x="1865050" y="3148450"/>
                  <a:ext cx="127700" cy="11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8" h="4510" extrusionOk="0">
                      <a:moveTo>
                        <a:pt x="2593" y="0"/>
                      </a:moveTo>
                      <a:cubicBezTo>
                        <a:pt x="1854" y="0"/>
                        <a:pt x="1125" y="369"/>
                        <a:pt x="691" y="1040"/>
                      </a:cubicBezTo>
                      <a:cubicBezTo>
                        <a:pt x="0" y="2110"/>
                        <a:pt x="305" y="3533"/>
                        <a:pt x="1366" y="4186"/>
                      </a:cubicBezTo>
                      <a:cubicBezTo>
                        <a:pt x="1723" y="4405"/>
                        <a:pt x="2120" y="4510"/>
                        <a:pt x="2514" y="4510"/>
                      </a:cubicBezTo>
                      <a:cubicBezTo>
                        <a:pt x="3253" y="4510"/>
                        <a:pt x="3982" y="4141"/>
                        <a:pt x="4415" y="3470"/>
                      </a:cubicBezTo>
                      <a:cubicBezTo>
                        <a:pt x="5108" y="2400"/>
                        <a:pt x="4801" y="978"/>
                        <a:pt x="3740" y="324"/>
                      </a:cubicBezTo>
                      <a:cubicBezTo>
                        <a:pt x="3383" y="105"/>
                        <a:pt x="2987" y="0"/>
                        <a:pt x="25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4" name="Google Shape;6583;p19">
                  <a:extLst>
                    <a:ext uri="{FF2B5EF4-FFF2-40B4-BE49-F238E27FC236}">
                      <a16:creationId xmlns:a16="http://schemas.microsoft.com/office/drawing/2014/main" id="{0683D768-755F-83D1-D454-FB028A5B0350}"/>
                    </a:ext>
                  </a:extLst>
                </p:cNvPr>
                <p:cNvSpPr/>
                <p:nvPr/>
              </p:nvSpPr>
              <p:spPr>
                <a:xfrm>
                  <a:off x="1982300" y="2121950"/>
                  <a:ext cx="128600" cy="113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4" h="4543" extrusionOk="0">
                      <a:moveTo>
                        <a:pt x="2594" y="1"/>
                      </a:moveTo>
                      <a:cubicBezTo>
                        <a:pt x="1836" y="1"/>
                        <a:pt x="1100" y="393"/>
                        <a:pt x="670" y="1100"/>
                      </a:cubicBezTo>
                      <a:cubicBezTo>
                        <a:pt x="1" y="2199"/>
                        <a:pt x="325" y="3583"/>
                        <a:pt x="1404" y="4226"/>
                      </a:cubicBezTo>
                      <a:cubicBezTo>
                        <a:pt x="1765" y="4440"/>
                        <a:pt x="2158" y="4543"/>
                        <a:pt x="2545" y="4543"/>
                      </a:cubicBezTo>
                      <a:cubicBezTo>
                        <a:pt x="3320" y="4543"/>
                        <a:pt x="4071" y="4133"/>
                        <a:pt x="4500" y="3395"/>
                      </a:cubicBezTo>
                      <a:cubicBezTo>
                        <a:pt x="5144" y="2282"/>
                        <a:pt x="4786" y="910"/>
                        <a:pt x="3689" y="291"/>
                      </a:cubicBezTo>
                      <a:cubicBezTo>
                        <a:pt x="3341" y="95"/>
                        <a:pt x="2965" y="1"/>
                        <a:pt x="259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5" name="Google Shape;6584;p19">
                  <a:extLst>
                    <a:ext uri="{FF2B5EF4-FFF2-40B4-BE49-F238E27FC236}">
                      <a16:creationId xmlns:a16="http://schemas.microsoft.com/office/drawing/2014/main" id="{FC1609D1-E641-13DF-B3CD-53919A58B7F9}"/>
                    </a:ext>
                  </a:extLst>
                </p:cNvPr>
                <p:cNvSpPr/>
                <p:nvPr/>
              </p:nvSpPr>
              <p:spPr>
                <a:xfrm>
                  <a:off x="5673250" y="2637100"/>
                  <a:ext cx="126875" cy="11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5" h="4479" extrusionOk="0">
                      <a:moveTo>
                        <a:pt x="2606" y="1"/>
                      </a:moveTo>
                      <a:cubicBezTo>
                        <a:pt x="1845" y="1"/>
                        <a:pt x="1086" y="388"/>
                        <a:pt x="661" y="1079"/>
                      </a:cubicBezTo>
                      <a:cubicBezTo>
                        <a:pt x="1" y="2149"/>
                        <a:pt x="362" y="3597"/>
                        <a:pt x="1439" y="4206"/>
                      </a:cubicBezTo>
                      <a:cubicBezTo>
                        <a:pt x="1768" y="4391"/>
                        <a:pt x="2130" y="4479"/>
                        <a:pt x="2492" y="4479"/>
                      </a:cubicBezTo>
                      <a:cubicBezTo>
                        <a:pt x="3271" y="4479"/>
                        <a:pt x="4045" y="4070"/>
                        <a:pt x="4463" y="3351"/>
                      </a:cubicBezTo>
                      <a:cubicBezTo>
                        <a:pt x="5074" y="2300"/>
                        <a:pt x="4728" y="915"/>
                        <a:pt x="3705" y="301"/>
                      </a:cubicBezTo>
                      <a:cubicBezTo>
                        <a:pt x="3366" y="97"/>
                        <a:pt x="2985" y="1"/>
                        <a:pt x="26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6" name="Google Shape;6585;p19">
                  <a:extLst>
                    <a:ext uri="{FF2B5EF4-FFF2-40B4-BE49-F238E27FC236}">
                      <a16:creationId xmlns:a16="http://schemas.microsoft.com/office/drawing/2014/main" id="{6DF91520-FC56-7D70-A3D9-66BC034240BB}"/>
                    </a:ext>
                  </a:extLst>
                </p:cNvPr>
                <p:cNvSpPr/>
                <p:nvPr/>
              </p:nvSpPr>
              <p:spPr>
                <a:xfrm>
                  <a:off x="2578825" y="4329700"/>
                  <a:ext cx="127050" cy="11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2" h="4511" extrusionOk="0">
                      <a:moveTo>
                        <a:pt x="2577" y="0"/>
                      </a:moveTo>
                      <a:cubicBezTo>
                        <a:pt x="1776" y="0"/>
                        <a:pt x="994" y="437"/>
                        <a:pt x="581" y="1208"/>
                      </a:cubicBezTo>
                      <a:cubicBezTo>
                        <a:pt x="0" y="2289"/>
                        <a:pt x="373" y="3629"/>
                        <a:pt x="1422" y="4224"/>
                      </a:cubicBezTo>
                      <a:cubicBezTo>
                        <a:pt x="1764" y="4418"/>
                        <a:pt x="2136" y="4510"/>
                        <a:pt x="2503" y="4510"/>
                      </a:cubicBezTo>
                      <a:cubicBezTo>
                        <a:pt x="3304" y="4510"/>
                        <a:pt x="4086" y="4073"/>
                        <a:pt x="4499" y="3303"/>
                      </a:cubicBezTo>
                      <a:cubicBezTo>
                        <a:pt x="5081" y="2221"/>
                        <a:pt x="4707" y="883"/>
                        <a:pt x="3659" y="287"/>
                      </a:cubicBezTo>
                      <a:cubicBezTo>
                        <a:pt x="3317" y="92"/>
                        <a:pt x="2945" y="0"/>
                        <a:pt x="25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7" name="Google Shape;6586;p19">
                  <a:extLst>
                    <a:ext uri="{FF2B5EF4-FFF2-40B4-BE49-F238E27FC236}">
                      <a16:creationId xmlns:a16="http://schemas.microsoft.com/office/drawing/2014/main" id="{9BFF1A35-5C72-0416-B889-10068A31D8BA}"/>
                    </a:ext>
                  </a:extLst>
                </p:cNvPr>
                <p:cNvSpPr/>
                <p:nvPr/>
              </p:nvSpPr>
              <p:spPr>
                <a:xfrm>
                  <a:off x="2882625" y="1067900"/>
                  <a:ext cx="126250" cy="11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" h="4480" extrusionOk="0">
                      <a:moveTo>
                        <a:pt x="2579" y="0"/>
                      </a:moveTo>
                      <a:cubicBezTo>
                        <a:pt x="1810" y="0"/>
                        <a:pt x="1045" y="398"/>
                        <a:pt x="623" y="1103"/>
                      </a:cubicBezTo>
                      <a:cubicBezTo>
                        <a:pt x="1" y="2143"/>
                        <a:pt x="328" y="3537"/>
                        <a:pt x="1342" y="4165"/>
                      </a:cubicBezTo>
                      <a:cubicBezTo>
                        <a:pt x="1689" y="4379"/>
                        <a:pt x="2078" y="4480"/>
                        <a:pt x="2466" y="4480"/>
                      </a:cubicBezTo>
                      <a:cubicBezTo>
                        <a:pt x="3253" y="4480"/>
                        <a:pt x="4037" y="4063"/>
                        <a:pt x="4451" y="3326"/>
                      </a:cubicBezTo>
                      <a:cubicBezTo>
                        <a:pt x="5049" y="2268"/>
                        <a:pt x="4687" y="887"/>
                        <a:pt x="3655" y="288"/>
                      </a:cubicBezTo>
                      <a:cubicBezTo>
                        <a:pt x="3321" y="93"/>
                        <a:pt x="2950" y="0"/>
                        <a:pt x="25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8" name="Google Shape;6587;p19">
                  <a:extLst>
                    <a:ext uri="{FF2B5EF4-FFF2-40B4-BE49-F238E27FC236}">
                      <a16:creationId xmlns:a16="http://schemas.microsoft.com/office/drawing/2014/main" id="{AEBF0548-DF96-45C8-B2A0-D404BE4784D5}"/>
                    </a:ext>
                  </a:extLst>
                </p:cNvPr>
                <p:cNvSpPr/>
                <p:nvPr/>
              </p:nvSpPr>
              <p:spPr>
                <a:xfrm>
                  <a:off x="3614025" y="854775"/>
                  <a:ext cx="127050" cy="1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2" h="4512" extrusionOk="0">
                      <a:moveTo>
                        <a:pt x="2577" y="0"/>
                      </a:moveTo>
                      <a:cubicBezTo>
                        <a:pt x="1783" y="0"/>
                        <a:pt x="1008" y="430"/>
                        <a:pt x="591" y="1190"/>
                      </a:cubicBezTo>
                      <a:cubicBezTo>
                        <a:pt x="0" y="2268"/>
                        <a:pt x="360" y="3609"/>
                        <a:pt x="1405" y="4215"/>
                      </a:cubicBezTo>
                      <a:cubicBezTo>
                        <a:pt x="1751" y="4416"/>
                        <a:pt x="2129" y="4512"/>
                        <a:pt x="2503" y="4512"/>
                      </a:cubicBezTo>
                      <a:cubicBezTo>
                        <a:pt x="3297" y="4512"/>
                        <a:pt x="4072" y="4082"/>
                        <a:pt x="4489" y="3322"/>
                      </a:cubicBezTo>
                      <a:cubicBezTo>
                        <a:pt x="5081" y="2243"/>
                        <a:pt x="4720" y="902"/>
                        <a:pt x="3677" y="297"/>
                      </a:cubicBezTo>
                      <a:cubicBezTo>
                        <a:pt x="3330" y="96"/>
                        <a:pt x="2951" y="0"/>
                        <a:pt x="25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9" name="Google Shape;6588;p19">
                  <a:extLst>
                    <a:ext uri="{FF2B5EF4-FFF2-40B4-BE49-F238E27FC236}">
                      <a16:creationId xmlns:a16="http://schemas.microsoft.com/office/drawing/2014/main" id="{93085802-255D-9798-035B-E29CF62C8042}"/>
                    </a:ext>
                  </a:extLst>
                </p:cNvPr>
                <p:cNvSpPr/>
                <p:nvPr/>
              </p:nvSpPr>
              <p:spPr>
                <a:xfrm>
                  <a:off x="5474800" y="1900875"/>
                  <a:ext cx="127075" cy="1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3" h="4514" extrusionOk="0">
                      <a:moveTo>
                        <a:pt x="2578" y="1"/>
                      </a:moveTo>
                      <a:cubicBezTo>
                        <a:pt x="1783" y="1"/>
                        <a:pt x="1006" y="432"/>
                        <a:pt x="590" y="1196"/>
                      </a:cubicBezTo>
                      <a:cubicBezTo>
                        <a:pt x="0" y="2275"/>
                        <a:pt x="364" y="3616"/>
                        <a:pt x="1411" y="4220"/>
                      </a:cubicBezTo>
                      <a:cubicBezTo>
                        <a:pt x="1756" y="4419"/>
                        <a:pt x="2133" y="4513"/>
                        <a:pt x="2505" y="4513"/>
                      </a:cubicBezTo>
                      <a:cubicBezTo>
                        <a:pt x="3301" y="4513"/>
                        <a:pt x="4078" y="4082"/>
                        <a:pt x="4493" y="3319"/>
                      </a:cubicBezTo>
                      <a:cubicBezTo>
                        <a:pt x="5083" y="2239"/>
                        <a:pt x="4719" y="898"/>
                        <a:pt x="3674" y="296"/>
                      </a:cubicBezTo>
                      <a:cubicBezTo>
                        <a:pt x="3328" y="96"/>
                        <a:pt x="2951" y="1"/>
                        <a:pt x="25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0" name="Google Shape;6589;p19">
                  <a:extLst>
                    <a:ext uri="{FF2B5EF4-FFF2-40B4-BE49-F238E27FC236}">
                      <a16:creationId xmlns:a16="http://schemas.microsoft.com/office/drawing/2014/main" id="{8B96A362-CE25-C912-860B-E65E0B6585B4}"/>
                    </a:ext>
                  </a:extLst>
                </p:cNvPr>
                <p:cNvSpPr/>
                <p:nvPr/>
              </p:nvSpPr>
              <p:spPr>
                <a:xfrm>
                  <a:off x="4241025" y="4640050"/>
                  <a:ext cx="127050" cy="1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2" h="4512" extrusionOk="0">
                      <a:moveTo>
                        <a:pt x="2579" y="1"/>
                      </a:moveTo>
                      <a:cubicBezTo>
                        <a:pt x="1776" y="1"/>
                        <a:pt x="991" y="440"/>
                        <a:pt x="578" y="1213"/>
                      </a:cubicBezTo>
                      <a:cubicBezTo>
                        <a:pt x="1" y="2296"/>
                        <a:pt x="380" y="3636"/>
                        <a:pt x="1429" y="4228"/>
                      </a:cubicBezTo>
                      <a:cubicBezTo>
                        <a:pt x="1769" y="4420"/>
                        <a:pt x="2139" y="4511"/>
                        <a:pt x="2504" y="4511"/>
                      </a:cubicBezTo>
                      <a:cubicBezTo>
                        <a:pt x="3308" y="4511"/>
                        <a:pt x="4092" y="4071"/>
                        <a:pt x="4504" y="3298"/>
                      </a:cubicBezTo>
                      <a:cubicBezTo>
                        <a:pt x="5082" y="2215"/>
                        <a:pt x="4703" y="876"/>
                        <a:pt x="3654" y="283"/>
                      </a:cubicBezTo>
                      <a:cubicBezTo>
                        <a:pt x="3314" y="92"/>
                        <a:pt x="2945" y="1"/>
                        <a:pt x="257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1" name="Google Shape;6590;p19">
                  <a:extLst>
                    <a:ext uri="{FF2B5EF4-FFF2-40B4-BE49-F238E27FC236}">
                      <a16:creationId xmlns:a16="http://schemas.microsoft.com/office/drawing/2014/main" id="{D8A09BA1-179E-14AB-FA77-0FA4B395A482}"/>
                    </a:ext>
                  </a:extLst>
                </p:cNvPr>
                <p:cNvSpPr/>
                <p:nvPr/>
              </p:nvSpPr>
              <p:spPr>
                <a:xfrm>
                  <a:off x="5143250" y="1403075"/>
                  <a:ext cx="125850" cy="1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4" h="4447" extrusionOk="0">
                      <a:moveTo>
                        <a:pt x="2596" y="0"/>
                      </a:moveTo>
                      <a:cubicBezTo>
                        <a:pt x="1827" y="0"/>
                        <a:pt x="1054" y="396"/>
                        <a:pt x="637" y="1092"/>
                      </a:cubicBezTo>
                      <a:cubicBezTo>
                        <a:pt x="0" y="2152"/>
                        <a:pt x="383" y="3613"/>
                        <a:pt x="1450" y="4194"/>
                      </a:cubicBezTo>
                      <a:cubicBezTo>
                        <a:pt x="1765" y="4365"/>
                        <a:pt x="2112" y="4446"/>
                        <a:pt x="2460" y="4446"/>
                      </a:cubicBezTo>
                      <a:cubicBezTo>
                        <a:pt x="3250" y="4446"/>
                        <a:pt x="4040" y="4028"/>
                        <a:pt x="4447" y="3304"/>
                      </a:cubicBezTo>
                      <a:cubicBezTo>
                        <a:pt x="5034" y="2264"/>
                        <a:pt x="4668" y="871"/>
                        <a:pt x="3655" y="280"/>
                      </a:cubicBezTo>
                      <a:cubicBezTo>
                        <a:pt x="3329" y="90"/>
                        <a:pt x="2963" y="0"/>
                        <a:pt x="25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2" name="Google Shape;6591;p19">
                  <a:extLst>
                    <a:ext uri="{FF2B5EF4-FFF2-40B4-BE49-F238E27FC236}">
                      <a16:creationId xmlns:a16="http://schemas.microsoft.com/office/drawing/2014/main" id="{38D1037F-0680-29D8-BF5D-0313C52CA05D}"/>
                    </a:ext>
                  </a:extLst>
                </p:cNvPr>
                <p:cNvSpPr/>
                <p:nvPr/>
              </p:nvSpPr>
              <p:spPr>
                <a:xfrm>
                  <a:off x="4212850" y="880000"/>
                  <a:ext cx="125875" cy="1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5" h="4446" extrusionOk="0">
                      <a:moveTo>
                        <a:pt x="2595" y="1"/>
                      </a:moveTo>
                      <a:cubicBezTo>
                        <a:pt x="1821" y="1"/>
                        <a:pt x="1044" y="402"/>
                        <a:pt x="630" y="1105"/>
                      </a:cubicBezTo>
                      <a:cubicBezTo>
                        <a:pt x="0" y="2169"/>
                        <a:pt x="392" y="3629"/>
                        <a:pt x="1461" y="4199"/>
                      </a:cubicBezTo>
                      <a:cubicBezTo>
                        <a:pt x="1773" y="4367"/>
                        <a:pt x="2116" y="4446"/>
                        <a:pt x="2459" y="4446"/>
                      </a:cubicBezTo>
                      <a:cubicBezTo>
                        <a:pt x="3255" y="4446"/>
                        <a:pt x="4049" y="4021"/>
                        <a:pt x="4454" y="3292"/>
                      </a:cubicBezTo>
                      <a:cubicBezTo>
                        <a:pt x="5034" y="2248"/>
                        <a:pt x="4660" y="857"/>
                        <a:pt x="3642" y="274"/>
                      </a:cubicBezTo>
                      <a:cubicBezTo>
                        <a:pt x="3318" y="88"/>
                        <a:pt x="2957" y="1"/>
                        <a:pt x="25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3" name="Google Shape;6592;p19">
                  <a:extLst>
                    <a:ext uri="{FF2B5EF4-FFF2-40B4-BE49-F238E27FC236}">
                      <a16:creationId xmlns:a16="http://schemas.microsoft.com/office/drawing/2014/main" id="{3E51A448-D201-F160-65EE-6B8012380A18}"/>
                    </a:ext>
                  </a:extLst>
                </p:cNvPr>
                <p:cNvSpPr/>
                <p:nvPr/>
              </p:nvSpPr>
              <p:spPr>
                <a:xfrm>
                  <a:off x="5725450" y="2822650"/>
                  <a:ext cx="122275" cy="10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91" h="4350" extrusionOk="0">
                      <a:moveTo>
                        <a:pt x="2519" y="1"/>
                      </a:moveTo>
                      <a:cubicBezTo>
                        <a:pt x="1748" y="1"/>
                        <a:pt x="970" y="406"/>
                        <a:pt x="570" y="1112"/>
                      </a:cubicBezTo>
                      <a:cubicBezTo>
                        <a:pt x="1" y="2114"/>
                        <a:pt x="344" y="3470"/>
                        <a:pt x="1314" y="4060"/>
                      </a:cubicBezTo>
                      <a:cubicBezTo>
                        <a:pt x="1637" y="4257"/>
                        <a:pt x="2003" y="4350"/>
                        <a:pt x="2372" y="4350"/>
                      </a:cubicBezTo>
                      <a:cubicBezTo>
                        <a:pt x="3142" y="4350"/>
                        <a:pt x="3921" y="3944"/>
                        <a:pt x="4321" y="3238"/>
                      </a:cubicBezTo>
                      <a:cubicBezTo>
                        <a:pt x="4890" y="2236"/>
                        <a:pt x="4547" y="882"/>
                        <a:pt x="3577" y="290"/>
                      </a:cubicBezTo>
                      <a:cubicBezTo>
                        <a:pt x="3254" y="93"/>
                        <a:pt x="2888" y="1"/>
                        <a:pt x="25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4" name="Google Shape;6593;p19">
                  <a:extLst>
                    <a:ext uri="{FF2B5EF4-FFF2-40B4-BE49-F238E27FC236}">
                      <a16:creationId xmlns:a16="http://schemas.microsoft.com/office/drawing/2014/main" id="{586A4919-885D-7F63-F0A2-D3008B0693FF}"/>
                    </a:ext>
                  </a:extLst>
                </p:cNvPr>
                <p:cNvSpPr/>
                <p:nvPr/>
              </p:nvSpPr>
              <p:spPr>
                <a:xfrm>
                  <a:off x="5426725" y="1718575"/>
                  <a:ext cx="123425" cy="10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7" h="4382" extrusionOk="0">
                      <a:moveTo>
                        <a:pt x="2557" y="1"/>
                      </a:moveTo>
                      <a:cubicBezTo>
                        <a:pt x="1772" y="1"/>
                        <a:pt x="979" y="417"/>
                        <a:pt x="580" y="1132"/>
                      </a:cubicBezTo>
                      <a:cubicBezTo>
                        <a:pt x="0" y="2171"/>
                        <a:pt x="395" y="3590"/>
                        <a:pt x="1422" y="4141"/>
                      </a:cubicBezTo>
                      <a:cubicBezTo>
                        <a:pt x="1727" y="4304"/>
                        <a:pt x="2064" y="4381"/>
                        <a:pt x="2402" y="4381"/>
                      </a:cubicBezTo>
                      <a:cubicBezTo>
                        <a:pt x="3209" y="4381"/>
                        <a:pt x="4022" y="3943"/>
                        <a:pt x="4406" y="3202"/>
                      </a:cubicBezTo>
                      <a:cubicBezTo>
                        <a:pt x="4937" y="2179"/>
                        <a:pt x="4560" y="834"/>
                        <a:pt x="3584" y="270"/>
                      </a:cubicBezTo>
                      <a:cubicBezTo>
                        <a:pt x="3269" y="87"/>
                        <a:pt x="2914" y="1"/>
                        <a:pt x="255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5" name="Google Shape;6594;p19">
                  <a:extLst>
                    <a:ext uri="{FF2B5EF4-FFF2-40B4-BE49-F238E27FC236}">
                      <a16:creationId xmlns:a16="http://schemas.microsoft.com/office/drawing/2014/main" id="{5D76BF8A-0189-1728-ECFE-10A89733636A}"/>
                    </a:ext>
                  </a:extLst>
                </p:cNvPr>
                <p:cNvSpPr/>
                <p:nvPr/>
              </p:nvSpPr>
              <p:spPr>
                <a:xfrm>
                  <a:off x="3798475" y="803225"/>
                  <a:ext cx="123475" cy="10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9" h="4382" extrusionOk="0">
                      <a:moveTo>
                        <a:pt x="2564" y="0"/>
                      </a:moveTo>
                      <a:cubicBezTo>
                        <a:pt x="1802" y="0"/>
                        <a:pt x="1026" y="390"/>
                        <a:pt x="614" y="1074"/>
                      </a:cubicBezTo>
                      <a:cubicBezTo>
                        <a:pt x="1" y="2086"/>
                        <a:pt x="357" y="3518"/>
                        <a:pt x="1368" y="4109"/>
                      </a:cubicBezTo>
                      <a:cubicBezTo>
                        <a:pt x="1685" y="4295"/>
                        <a:pt x="2043" y="4382"/>
                        <a:pt x="2402" y="4382"/>
                      </a:cubicBezTo>
                      <a:cubicBezTo>
                        <a:pt x="3184" y="4382"/>
                        <a:pt x="3975" y="3970"/>
                        <a:pt x="4376" y="3259"/>
                      </a:cubicBezTo>
                      <a:cubicBezTo>
                        <a:pt x="4939" y="2260"/>
                        <a:pt x="4601" y="901"/>
                        <a:pt x="3642" y="300"/>
                      </a:cubicBezTo>
                      <a:cubicBezTo>
                        <a:pt x="3317" y="96"/>
                        <a:pt x="2942" y="0"/>
                        <a:pt x="256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6" name="Google Shape;6595;p19">
                  <a:extLst>
                    <a:ext uri="{FF2B5EF4-FFF2-40B4-BE49-F238E27FC236}">
                      <a16:creationId xmlns:a16="http://schemas.microsoft.com/office/drawing/2014/main" id="{C650C6F5-04A9-8D19-37FD-DA1D4C6BA162}"/>
                    </a:ext>
                  </a:extLst>
                </p:cNvPr>
                <p:cNvSpPr/>
                <p:nvPr/>
              </p:nvSpPr>
              <p:spPr>
                <a:xfrm>
                  <a:off x="2016375" y="3701900"/>
                  <a:ext cx="123450" cy="10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8" h="4382" extrusionOk="0">
                      <a:moveTo>
                        <a:pt x="2537" y="0"/>
                      </a:moveTo>
                      <a:cubicBezTo>
                        <a:pt x="1760" y="0"/>
                        <a:pt x="972" y="408"/>
                        <a:pt x="568" y="1114"/>
                      </a:cubicBezTo>
                      <a:cubicBezTo>
                        <a:pt x="1" y="2108"/>
                        <a:pt x="331" y="3467"/>
                        <a:pt x="1289" y="4076"/>
                      </a:cubicBezTo>
                      <a:cubicBezTo>
                        <a:pt x="1616" y="4283"/>
                        <a:pt x="1994" y="4381"/>
                        <a:pt x="2375" y="4381"/>
                      </a:cubicBezTo>
                      <a:cubicBezTo>
                        <a:pt x="3133" y="4381"/>
                        <a:pt x="3905" y="3996"/>
                        <a:pt x="4320" y="3317"/>
                      </a:cubicBezTo>
                      <a:cubicBezTo>
                        <a:pt x="4937" y="2309"/>
                        <a:pt x="4588" y="875"/>
                        <a:pt x="3580" y="278"/>
                      </a:cubicBezTo>
                      <a:cubicBezTo>
                        <a:pt x="3262" y="89"/>
                        <a:pt x="2901" y="0"/>
                        <a:pt x="25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7" name="Google Shape;6596;p19">
                  <a:extLst>
                    <a:ext uri="{FF2B5EF4-FFF2-40B4-BE49-F238E27FC236}">
                      <a16:creationId xmlns:a16="http://schemas.microsoft.com/office/drawing/2014/main" id="{B497BBF6-3601-4812-EEE6-90B395C86F63}"/>
                    </a:ext>
                  </a:extLst>
                </p:cNvPr>
                <p:cNvSpPr/>
                <p:nvPr/>
              </p:nvSpPr>
              <p:spPr>
                <a:xfrm>
                  <a:off x="2384150" y="1412200"/>
                  <a:ext cx="124650" cy="11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86" h="4414" extrusionOk="0">
                      <a:moveTo>
                        <a:pt x="2570" y="1"/>
                      </a:moveTo>
                      <a:cubicBezTo>
                        <a:pt x="1767" y="1"/>
                        <a:pt x="960" y="432"/>
                        <a:pt x="565" y="1168"/>
                      </a:cubicBezTo>
                      <a:cubicBezTo>
                        <a:pt x="1" y="2220"/>
                        <a:pt x="406" y="3623"/>
                        <a:pt x="1433" y="4172"/>
                      </a:cubicBezTo>
                      <a:cubicBezTo>
                        <a:pt x="1739" y="4336"/>
                        <a:pt x="2078" y="4414"/>
                        <a:pt x="2417" y="4414"/>
                      </a:cubicBezTo>
                      <a:cubicBezTo>
                        <a:pt x="3221" y="4414"/>
                        <a:pt x="4028" y="3981"/>
                        <a:pt x="4422" y="3247"/>
                      </a:cubicBezTo>
                      <a:cubicBezTo>
                        <a:pt x="4986" y="2195"/>
                        <a:pt x="4581" y="790"/>
                        <a:pt x="3555" y="242"/>
                      </a:cubicBezTo>
                      <a:cubicBezTo>
                        <a:pt x="3248" y="78"/>
                        <a:pt x="2909" y="1"/>
                        <a:pt x="25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8" name="Google Shape;6597;p19">
                  <a:extLst>
                    <a:ext uri="{FF2B5EF4-FFF2-40B4-BE49-F238E27FC236}">
                      <a16:creationId xmlns:a16="http://schemas.microsoft.com/office/drawing/2014/main" id="{D93D6F12-4AC5-703B-8A9E-30DC10BEF377}"/>
                    </a:ext>
                  </a:extLst>
                </p:cNvPr>
                <p:cNvSpPr/>
                <p:nvPr/>
              </p:nvSpPr>
              <p:spPr>
                <a:xfrm>
                  <a:off x="5107700" y="4191850"/>
                  <a:ext cx="123900" cy="10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6" h="4382" extrusionOk="0">
                      <a:moveTo>
                        <a:pt x="2556" y="0"/>
                      </a:moveTo>
                      <a:cubicBezTo>
                        <a:pt x="1789" y="0"/>
                        <a:pt x="1016" y="397"/>
                        <a:pt x="607" y="1084"/>
                      </a:cubicBezTo>
                      <a:cubicBezTo>
                        <a:pt x="0" y="2102"/>
                        <a:pt x="363" y="3530"/>
                        <a:pt x="1376" y="4115"/>
                      </a:cubicBezTo>
                      <a:cubicBezTo>
                        <a:pt x="1691" y="4296"/>
                        <a:pt x="2045" y="4381"/>
                        <a:pt x="2401" y="4381"/>
                      </a:cubicBezTo>
                      <a:cubicBezTo>
                        <a:pt x="3187" y="4381"/>
                        <a:pt x="3982" y="3965"/>
                        <a:pt x="4380" y="3248"/>
                      </a:cubicBezTo>
                      <a:cubicBezTo>
                        <a:pt x="4956" y="2208"/>
                        <a:pt x="4561" y="789"/>
                        <a:pt x="3534" y="239"/>
                      </a:cubicBezTo>
                      <a:cubicBezTo>
                        <a:pt x="3230" y="77"/>
                        <a:pt x="2894" y="0"/>
                        <a:pt x="25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9" name="Google Shape;6598;p19">
                  <a:extLst>
                    <a:ext uri="{FF2B5EF4-FFF2-40B4-BE49-F238E27FC236}">
                      <a16:creationId xmlns:a16="http://schemas.microsoft.com/office/drawing/2014/main" id="{F89CD559-C744-C1F4-4145-B1C437D5B4C6}"/>
                    </a:ext>
                  </a:extLst>
                </p:cNvPr>
                <p:cNvSpPr/>
                <p:nvPr/>
              </p:nvSpPr>
              <p:spPr>
                <a:xfrm>
                  <a:off x="3876350" y="4747650"/>
                  <a:ext cx="124625" cy="11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85" h="4413" extrusionOk="0">
                      <a:moveTo>
                        <a:pt x="2568" y="0"/>
                      </a:moveTo>
                      <a:cubicBezTo>
                        <a:pt x="1760" y="0"/>
                        <a:pt x="948" y="437"/>
                        <a:pt x="558" y="1178"/>
                      </a:cubicBezTo>
                      <a:cubicBezTo>
                        <a:pt x="1" y="2235"/>
                        <a:pt x="415" y="3636"/>
                        <a:pt x="1443" y="4178"/>
                      </a:cubicBezTo>
                      <a:cubicBezTo>
                        <a:pt x="1747" y="4338"/>
                        <a:pt x="2081" y="4413"/>
                        <a:pt x="2416" y="4413"/>
                      </a:cubicBezTo>
                      <a:cubicBezTo>
                        <a:pt x="3225" y="4413"/>
                        <a:pt x="4036" y="3975"/>
                        <a:pt x="4427" y="3234"/>
                      </a:cubicBezTo>
                      <a:cubicBezTo>
                        <a:pt x="4984" y="2177"/>
                        <a:pt x="4570" y="776"/>
                        <a:pt x="3542" y="235"/>
                      </a:cubicBezTo>
                      <a:cubicBezTo>
                        <a:pt x="3238" y="75"/>
                        <a:pt x="2903" y="0"/>
                        <a:pt x="25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0" name="Google Shape;6599;p19">
                  <a:extLst>
                    <a:ext uri="{FF2B5EF4-FFF2-40B4-BE49-F238E27FC236}">
                      <a16:creationId xmlns:a16="http://schemas.microsoft.com/office/drawing/2014/main" id="{EE3D8865-6072-7542-F24C-E7341DDE9608}"/>
                    </a:ext>
                  </a:extLst>
                </p:cNvPr>
                <p:cNvSpPr/>
                <p:nvPr/>
              </p:nvSpPr>
              <p:spPr>
                <a:xfrm>
                  <a:off x="5640625" y="3242900"/>
                  <a:ext cx="124600" cy="110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84" h="4415" extrusionOk="0">
                      <a:moveTo>
                        <a:pt x="2568" y="1"/>
                      </a:moveTo>
                      <a:cubicBezTo>
                        <a:pt x="1791" y="1"/>
                        <a:pt x="1007" y="405"/>
                        <a:pt x="597" y="1108"/>
                      </a:cubicBezTo>
                      <a:cubicBezTo>
                        <a:pt x="0" y="2134"/>
                        <a:pt x="361" y="3548"/>
                        <a:pt x="1372" y="4139"/>
                      </a:cubicBezTo>
                      <a:cubicBezTo>
                        <a:pt x="1692" y="4327"/>
                        <a:pt x="2053" y="4415"/>
                        <a:pt x="2416" y="4415"/>
                      </a:cubicBezTo>
                      <a:cubicBezTo>
                        <a:pt x="3193" y="4415"/>
                        <a:pt x="3977" y="4010"/>
                        <a:pt x="4387" y="3307"/>
                      </a:cubicBezTo>
                      <a:cubicBezTo>
                        <a:pt x="4984" y="2281"/>
                        <a:pt x="4623" y="867"/>
                        <a:pt x="3612" y="276"/>
                      </a:cubicBezTo>
                      <a:cubicBezTo>
                        <a:pt x="3292" y="89"/>
                        <a:pt x="2931" y="1"/>
                        <a:pt x="25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1" name="Google Shape;6600;p19">
                  <a:extLst>
                    <a:ext uri="{FF2B5EF4-FFF2-40B4-BE49-F238E27FC236}">
                      <a16:creationId xmlns:a16="http://schemas.microsoft.com/office/drawing/2014/main" id="{9B624277-7FF5-A48E-8D5C-04311DEB93B8}"/>
                    </a:ext>
                  </a:extLst>
                </p:cNvPr>
                <p:cNvSpPr/>
                <p:nvPr/>
              </p:nvSpPr>
              <p:spPr>
                <a:xfrm>
                  <a:off x="1851300" y="2361100"/>
                  <a:ext cx="123950" cy="10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8" h="4382" extrusionOk="0">
                      <a:moveTo>
                        <a:pt x="2555" y="0"/>
                      </a:moveTo>
                      <a:cubicBezTo>
                        <a:pt x="1813" y="0"/>
                        <a:pt x="1060" y="372"/>
                        <a:pt x="639" y="1030"/>
                      </a:cubicBezTo>
                      <a:cubicBezTo>
                        <a:pt x="1" y="2022"/>
                        <a:pt x="322" y="3461"/>
                        <a:pt x="1320" y="4083"/>
                      </a:cubicBezTo>
                      <a:cubicBezTo>
                        <a:pt x="1644" y="4286"/>
                        <a:pt x="2017" y="4381"/>
                        <a:pt x="2394" y="4381"/>
                      </a:cubicBezTo>
                      <a:cubicBezTo>
                        <a:pt x="3157" y="4381"/>
                        <a:pt x="3934" y="3990"/>
                        <a:pt x="4346" y="3304"/>
                      </a:cubicBezTo>
                      <a:cubicBezTo>
                        <a:pt x="4958" y="2289"/>
                        <a:pt x="4600" y="859"/>
                        <a:pt x="3587" y="271"/>
                      </a:cubicBezTo>
                      <a:cubicBezTo>
                        <a:pt x="3271" y="87"/>
                        <a:pt x="2915" y="0"/>
                        <a:pt x="25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2" name="Google Shape;6601;p19">
                  <a:extLst>
                    <a:ext uri="{FF2B5EF4-FFF2-40B4-BE49-F238E27FC236}">
                      <a16:creationId xmlns:a16="http://schemas.microsoft.com/office/drawing/2014/main" id="{A693E5A3-1914-307F-0793-332F3425E3A8}"/>
                    </a:ext>
                  </a:extLst>
                </p:cNvPr>
                <p:cNvSpPr/>
                <p:nvPr/>
              </p:nvSpPr>
              <p:spPr>
                <a:xfrm>
                  <a:off x="1816975" y="2965750"/>
                  <a:ext cx="124550" cy="11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82" h="4413" extrusionOk="0">
                      <a:moveTo>
                        <a:pt x="2566" y="1"/>
                      </a:moveTo>
                      <a:cubicBezTo>
                        <a:pt x="1774" y="1"/>
                        <a:pt x="976" y="421"/>
                        <a:pt x="576" y="1142"/>
                      </a:cubicBezTo>
                      <a:cubicBezTo>
                        <a:pt x="0" y="2183"/>
                        <a:pt x="386" y="3593"/>
                        <a:pt x="1406" y="4157"/>
                      </a:cubicBezTo>
                      <a:cubicBezTo>
                        <a:pt x="1719" y="4331"/>
                        <a:pt x="2067" y="4412"/>
                        <a:pt x="2416" y="4412"/>
                      </a:cubicBezTo>
                      <a:cubicBezTo>
                        <a:pt x="3208" y="4412"/>
                        <a:pt x="4006" y="3991"/>
                        <a:pt x="4405" y="3270"/>
                      </a:cubicBezTo>
                      <a:cubicBezTo>
                        <a:pt x="4981" y="2230"/>
                        <a:pt x="4595" y="818"/>
                        <a:pt x="3575" y="255"/>
                      </a:cubicBezTo>
                      <a:cubicBezTo>
                        <a:pt x="3263" y="82"/>
                        <a:pt x="2915" y="1"/>
                        <a:pt x="25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3" name="Google Shape;6602;p19">
                  <a:extLst>
                    <a:ext uri="{FF2B5EF4-FFF2-40B4-BE49-F238E27FC236}">
                      <a16:creationId xmlns:a16="http://schemas.microsoft.com/office/drawing/2014/main" id="{A1C9C129-9B90-895A-3565-5B8981F723C7}"/>
                    </a:ext>
                  </a:extLst>
                </p:cNvPr>
                <p:cNvSpPr/>
                <p:nvPr/>
              </p:nvSpPr>
              <p:spPr>
                <a:xfrm>
                  <a:off x="4608175" y="4534925"/>
                  <a:ext cx="124575" cy="11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83" h="4413" extrusionOk="0">
                      <a:moveTo>
                        <a:pt x="2569" y="0"/>
                      </a:moveTo>
                      <a:cubicBezTo>
                        <a:pt x="1776" y="0"/>
                        <a:pt x="977" y="421"/>
                        <a:pt x="577" y="1143"/>
                      </a:cubicBezTo>
                      <a:cubicBezTo>
                        <a:pt x="1" y="2182"/>
                        <a:pt x="388" y="3592"/>
                        <a:pt x="1408" y="4158"/>
                      </a:cubicBezTo>
                      <a:cubicBezTo>
                        <a:pt x="1720" y="4331"/>
                        <a:pt x="2067" y="4412"/>
                        <a:pt x="2416" y="4412"/>
                      </a:cubicBezTo>
                      <a:cubicBezTo>
                        <a:pt x="3208" y="4412"/>
                        <a:pt x="4007" y="3992"/>
                        <a:pt x="4407" y="3270"/>
                      </a:cubicBezTo>
                      <a:cubicBezTo>
                        <a:pt x="4983" y="2231"/>
                        <a:pt x="4595" y="819"/>
                        <a:pt x="3577" y="255"/>
                      </a:cubicBezTo>
                      <a:cubicBezTo>
                        <a:pt x="3265" y="82"/>
                        <a:pt x="2917" y="0"/>
                        <a:pt x="25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4" name="Google Shape;6603;p19">
                  <a:extLst>
                    <a:ext uri="{FF2B5EF4-FFF2-40B4-BE49-F238E27FC236}">
                      <a16:creationId xmlns:a16="http://schemas.microsoft.com/office/drawing/2014/main" id="{C8711635-16F3-1AFB-5E83-E0DF89161D1E}"/>
                    </a:ext>
                  </a:extLst>
                </p:cNvPr>
                <p:cNvSpPr/>
                <p:nvPr/>
              </p:nvSpPr>
              <p:spPr>
                <a:xfrm>
                  <a:off x="2701675" y="1122675"/>
                  <a:ext cx="122150" cy="10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6" h="4352" extrusionOk="0">
                      <a:moveTo>
                        <a:pt x="2519" y="1"/>
                      </a:moveTo>
                      <a:cubicBezTo>
                        <a:pt x="1755" y="1"/>
                        <a:pt x="980" y="400"/>
                        <a:pt x="575" y="1098"/>
                      </a:cubicBezTo>
                      <a:cubicBezTo>
                        <a:pt x="1" y="2092"/>
                        <a:pt x="332" y="3453"/>
                        <a:pt x="1297" y="4053"/>
                      </a:cubicBezTo>
                      <a:cubicBezTo>
                        <a:pt x="1623" y="4256"/>
                        <a:pt x="1994" y="4351"/>
                        <a:pt x="2368" y="4351"/>
                      </a:cubicBezTo>
                      <a:cubicBezTo>
                        <a:pt x="3132" y="4351"/>
                        <a:pt x="3906" y="3952"/>
                        <a:pt x="4311" y="3253"/>
                      </a:cubicBezTo>
                      <a:cubicBezTo>
                        <a:pt x="4886" y="2260"/>
                        <a:pt x="4554" y="899"/>
                        <a:pt x="3589" y="298"/>
                      </a:cubicBezTo>
                      <a:cubicBezTo>
                        <a:pt x="3264" y="96"/>
                        <a:pt x="2893" y="1"/>
                        <a:pt x="25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5" name="Google Shape;6604;p19">
                  <a:extLst>
                    <a:ext uri="{FF2B5EF4-FFF2-40B4-BE49-F238E27FC236}">
                      <a16:creationId xmlns:a16="http://schemas.microsoft.com/office/drawing/2014/main" id="{C9431786-754C-5E06-1C7D-877A19BEE0F8}"/>
                    </a:ext>
                  </a:extLst>
                </p:cNvPr>
                <p:cNvSpPr/>
                <p:nvPr/>
              </p:nvSpPr>
              <p:spPr>
                <a:xfrm>
                  <a:off x="2348350" y="4201375"/>
                  <a:ext cx="122225" cy="10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9" h="4316" extrusionOk="0">
                      <a:moveTo>
                        <a:pt x="2508" y="1"/>
                      </a:moveTo>
                      <a:cubicBezTo>
                        <a:pt x="1773" y="1"/>
                        <a:pt x="1042" y="379"/>
                        <a:pt x="631" y="1053"/>
                      </a:cubicBezTo>
                      <a:cubicBezTo>
                        <a:pt x="0" y="2088"/>
                        <a:pt x="359" y="3482"/>
                        <a:pt x="1403" y="4059"/>
                      </a:cubicBezTo>
                      <a:cubicBezTo>
                        <a:pt x="1718" y="4233"/>
                        <a:pt x="2063" y="4315"/>
                        <a:pt x="2405" y="4315"/>
                      </a:cubicBezTo>
                      <a:cubicBezTo>
                        <a:pt x="3160" y="4315"/>
                        <a:pt x="3905" y="3916"/>
                        <a:pt x="4306" y="3214"/>
                      </a:cubicBezTo>
                      <a:cubicBezTo>
                        <a:pt x="4888" y="2194"/>
                        <a:pt x="4548" y="872"/>
                        <a:pt x="3555" y="284"/>
                      </a:cubicBezTo>
                      <a:cubicBezTo>
                        <a:pt x="3230" y="92"/>
                        <a:pt x="2868" y="1"/>
                        <a:pt x="250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6" name="Google Shape;6605;p19">
                  <a:extLst>
                    <a:ext uri="{FF2B5EF4-FFF2-40B4-BE49-F238E27FC236}">
                      <a16:creationId xmlns:a16="http://schemas.microsoft.com/office/drawing/2014/main" id="{CF3ABE76-2DC7-3930-D43C-0FAFEB4D281D}"/>
                    </a:ext>
                  </a:extLst>
                </p:cNvPr>
                <p:cNvSpPr/>
                <p:nvPr/>
              </p:nvSpPr>
              <p:spPr>
                <a:xfrm>
                  <a:off x="4792975" y="4483425"/>
                  <a:ext cx="120925" cy="106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7" h="4279" extrusionOk="0">
                      <a:moveTo>
                        <a:pt x="2442" y="0"/>
                      </a:moveTo>
                      <a:cubicBezTo>
                        <a:pt x="1712" y="0"/>
                        <a:pt x="1003" y="388"/>
                        <a:pt x="600" y="1086"/>
                      </a:cubicBezTo>
                      <a:cubicBezTo>
                        <a:pt x="0" y="2121"/>
                        <a:pt x="327" y="3404"/>
                        <a:pt x="1344" y="3993"/>
                      </a:cubicBezTo>
                      <a:cubicBezTo>
                        <a:pt x="1677" y="4186"/>
                        <a:pt x="2038" y="4278"/>
                        <a:pt x="2394" y="4278"/>
                      </a:cubicBezTo>
                      <a:cubicBezTo>
                        <a:pt x="3125" y="4278"/>
                        <a:pt x="3834" y="3891"/>
                        <a:pt x="4237" y="3194"/>
                      </a:cubicBezTo>
                      <a:cubicBezTo>
                        <a:pt x="4837" y="2157"/>
                        <a:pt x="4509" y="875"/>
                        <a:pt x="3493" y="285"/>
                      </a:cubicBezTo>
                      <a:cubicBezTo>
                        <a:pt x="3159" y="92"/>
                        <a:pt x="2798" y="0"/>
                        <a:pt x="244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7" name="Google Shape;6606;p19">
                  <a:extLst>
                    <a:ext uri="{FF2B5EF4-FFF2-40B4-BE49-F238E27FC236}">
                      <a16:creationId xmlns:a16="http://schemas.microsoft.com/office/drawing/2014/main" id="{0D1B293A-8F1C-631D-C748-516EA8195CB5}"/>
                    </a:ext>
                  </a:extLst>
                </p:cNvPr>
                <p:cNvSpPr/>
                <p:nvPr/>
              </p:nvSpPr>
              <p:spPr>
                <a:xfrm>
                  <a:off x="3278800" y="4724450"/>
                  <a:ext cx="122150" cy="10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6" h="4315" extrusionOk="0">
                      <a:moveTo>
                        <a:pt x="2504" y="1"/>
                      </a:moveTo>
                      <a:cubicBezTo>
                        <a:pt x="1761" y="1"/>
                        <a:pt x="1025" y="388"/>
                        <a:pt x="618" y="1075"/>
                      </a:cubicBezTo>
                      <a:cubicBezTo>
                        <a:pt x="1" y="2118"/>
                        <a:pt x="374" y="3509"/>
                        <a:pt x="1423" y="4070"/>
                      </a:cubicBezTo>
                      <a:cubicBezTo>
                        <a:pt x="1733" y="4236"/>
                        <a:pt x="2070" y="4314"/>
                        <a:pt x="2405" y="4314"/>
                      </a:cubicBezTo>
                      <a:cubicBezTo>
                        <a:pt x="3169" y="4314"/>
                        <a:pt x="3922" y="3905"/>
                        <a:pt x="4317" y="3192"/>
                      </a:cubicBezTo>
                      <a:cubicBezTo>
                        <a:pt x="4886" y="2166"/>
                        <a:pt x="4532" y="846"/>
                        <a:pt x="3533" y="273"/>
                      </a:cubicBezTo>
                      <a:cubicBezTo>
                        <a:pt x="3212" y="88"/>
                        <a:pt x="2857" y="1"/>
                        <a:pt x="250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8" name="Google Shape;6607;p19">
                  <a:extLst>
                    <a:ext uri="{FF2B5EF4-FFF2-40B4-BE49-F238E27FC236}">
                      <a16:creationId xmlns:a16="http://schemas.microsoft.com/office/drawing/2014/main" id="{2D5C566A-DDE3-8CEA-4E0E-4DF81AB6F95A}"/>
                    </a:ext>
                  </a:extLst>
                </p:cNvPr>
                <p:cNvSpPr/>
                <p:nvPr/>
              </p:nvSpPr>
              <p:spPr>
                <a:xfrm>
                  <a:off x="1769150" y="2783450"/>
                  <a:ext cx="120900" cy="106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6" h="4279" extrusionOk="0">
                      <a:moveTo>
                        <a:pt x="2443" y="0"/>
                      </a:moveTo>
                      <a:cubicBezTo>
                        <a:pt x="1713" y="0"/>
                        <a:pt x="1005" y="387"/>
                        <a:pt x="600" y="1084"/>
                      </a:cubicBezTo>
                      <a:cubicBezTo>
                        <a:pt x="1" y="2121"/>
                        <a:pt x="328" y="3403"/>
                        <a:pt x="1343" y="3993"/>
                      </a:cubicBezTo>
                      <a:cubicBezTo>
                        <a:pt x="1677" y="4187"/>
                        <a:pt x="2038" y="4279"/>
                        <a:pt x="2394" y="4279"/>
                      </a:cubicBezTo>
                      <a:cubicBezTo>
                        <a:pt x="3124" y="4279"/>
                        <a:pt x="3833" y="3891"/>
                        <a:pt x="4236" y="3194"/>
                      </a:cubicBezTo>
                      <a:cubicBezTo>
                        <a:pt x="4835" y="2158"/>
                        <a:pt x="4510" y="876"/>
                        <a:pt x="3493" y="285"/>
                      </a:cubicBezTo>
                      <a:cubicBezTo>
                        <a:pt x="3160" y="92"/>
                        <a:pt x="2799" y="0"/>
                        <a:pt x="24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9" name="Google Shape;6608;p19">
                  <a:extLst>
                    <a:ext uri="{FF2B5EF4-FFF2-40B4-BE49-F238E27FC236}">
                      <a16:creationId xmlns:a16="http://schemas.microsoft.com/office/drawing/2014/main" id="{CEF1DC69-FF47-DAC3-2C06-661ED9EF1B59}"/>
                    </a:ext>
                  </a:extLst>
                </p:cNvPr>
                <p:cNvSpPr/>
                <p:nvPr/>
              </p:nvSpPr>
              <p:spPr>
                <a:xfrm>
                  <a:off x="5559675" y="3666675"/>
                  <a:ext cx="119175" cy="10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7" h="4200" extrusionOk="0">
                      <a:moveTo>
                        <a:pt x="2383" y="0"/>
                      </a:moveTo>
                      <a:cubicBezTo>
                        <a:pt x="1696" y="0"/>
                        <a:pt x="1039" y="357"/>
                        <a:pt x="639" y="1014"/>
                      </a:cubicBezTo>
                      <a:cubicBezTo>
                        <a:pt x="1" y="2060"/>
                        <a:pt x="297" y="3310"/>
                        <a:pt x="1327" y="3908"/>
                      </a:cubicBezTo>
                      <a:cubicBezTo>
                        <a:pt x="1666" y="4105"/>
                        <a:pt x="2029" y="4200"/>
                        <a:pt x="2383" y="4200"/>
                      </a:cubicBezTo>
                      <a:cubicBezTo>
                        <a:pt x="3070" y="4200"/>
                        <a:pt x="3727" y="3843"/>
                        <a:pt x="4128" y="3187"/>
                      </a:cubicBezTo>
                      <a:cubicBezTo>
                        <a:pt x="4766" y="2141"/>
                        <a:pt x="4470" y="891"/>
                        <a:pt x="3440" y="293"/>
                      </a:cubicBezTo>
                      <a:cubicBezTo>
                        <a:pt x="3100" y="95"/>
                        <a:pt x="2737" y="0"/>
                        <a:pt x="23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0" name="Google Shape;6609;p19">
                  <a:extLst>
                    <a:ext uri="{FF2B5EF4-FFF2-40B4-BE49-F238E27FC236}">
                      <a16:creationId xmlns:a16="http://schemas.microsoft.com/office/drawing/2014/main" id="{CF60748B-8CFE-6CD1-4371-BC5B8364043C}"/>
                    </a:ext>
                  </a:extLst>
                </p:cNvPr>
                <p:cNvSpPr/>
                <p:nvPr/>
              </p:nvSpPr>
              <p:spPr>
                <a:xfrm>
                  <a:off x="4632025" y="960175"/>
                  <a:ext cx="119700" cy="10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8" h="4241" extrusionOk="0">
                      <a:moveTo>
                        <a:pt x="2391" y="1"/>
                      </a:moveTo>
                      <a:cubicBezTo>
                        <a:pt x="1644" y="1"/>
                        <a:pt x="932" y="418"/>
                        <a:pt x="541" y="1162"/>
                      </a:cubicBezTo>
                      <a:cubicBezTo>
                        <a:pt x="0" y="2192"/>
                        <a:pt x="337" y="3387"/>
                        <a:pt x="1332" y="3956"/>
                      </a:cubicBezTo>
                      <a:cubicBezTo>
                        <a:pt x="1668" y="4148"/>
                        <a:pt x="2026" y="4240"/>
                        <a:pt x="2377" y="4240"/>
                      </a:cubicBezTo>
                      <a:cubicBezTo>
                        <a:pt x="3105" y="4240"/>
                        <a:pt x="3799" y="3844"/>
                        <a:pt x="4198" y="3127"/>
                      </a:cubicBezTo>
                      <a:cubicBezTo>
                        <a:pt x="4788" y="2066"/>
                        <a:pt x="4434" y="823"/>
                        <a:pt x="3386" y="257"/>
                      </a:cubicBezTo>
                      <a:cubicBezTo>
                        <a:pt x="3064" y="83"/>
                        <a:pt x="2724" y="1"/>
                        <a:pt x="239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1" name="Google Shape;6610;p19">
                  <a:extLst>
                    <a:ext uri="{FF2B5EF4-FFF2-40B4-BE49-F238E27FC236}">
                      <a16:creationId xmlns:a16="http://schemas.microsoft.com/office/drawing/2014/main" id="{C114A2B4-7DC5-2085-BA52-CB8A7D1F79F0}"/>
                    </a:ext>
                  </a:extLst>
                </p:cNvPr>
                <p:cNvSpPr/>
                <p:nvPr/>
              </p:nvSpPr>
              <p:spPr>
                <a:xfrm>
                  <a:off x="3695575" y="4802975"/>
                  <a:ext cx="120200" cy="10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8" h="4240" extrusionOk="0">
                      <a:moveTo>
                        <a:pt x="2414" y="1"/>
                      </a:moveTo>
                      <a:cubicBezTo>
                        <a:pt x="1696" y="1"/>
                        <a:pt x="1010" y="386"/>
                        <a:pt x="609" y="1080"/>
                      </a:cubicBezTo>
                      <a:cubicBezTo>
                        <a:pt x="1" y="2132"/>
                        <a:pt x="331" y="3383"/>
                        <a:pt x="1370" y="3965"/>
                      </a:cubicBezTo>
                      <a:cubicBezTo>
                        <a:pt x="1701" y="4151"/>
                        <a:pt x="2053" y="4240"/>
                        <a:pt x="2398" y="4240"/>
                      </a:cubicBezTo>
                      <a:cubicBezTo>
                        <a:pt x="3132" y="4240"/>
                        <a:pt x="3832" y="3837"/>
                        <a:pt x="4227" y="3112"/>
                      </a:cubicBezTo>
                      <a:cubicBezTo>
                        <a:pt x="4808" y="2049"/>
                        <a:pt x="4445" y="807"/>
                        <a:pt x="3393" y="249"/>
                      </a:cubicBezTo>
                      <a:cubicBezTo>
                        <a:pt x="3076" y="81"/>
                        <a:pt x="2742" y="1"/>
                        <a:pt x="241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2" name="Google Shape;6611;p19">
                  <a:extLst>
                    <a:ext uri="{FF2B5EF4-FFF2-40B4-BE49-F238E27FC236}">
                      <a16:creationId xmlns:a16="http://schemas.microsoft.com/office/drawing/2014/main" id="{8A89FBDE-D084-7A9E-047D-A9622E2E3EF0}"/>
                    </a:ext>
                  </a:extLst>
                </p:cNvPr>
                <p:cNvSpPr/>
                <p:nvPr/>
              </p:nvSpPr>
              <p:spPr>
                <a:xfrm>
                  <a:off x="4864100" y="1090925"/>
                  <a:ext cx="120200" cy="10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8" h="4242" extrusionOk="0">
                      <a:moveTo>
                        <a:pt x="2415" y="0"/>
                      </a:moveTo>
                      <a:cubicBezTo>
                        <a:pt x="1694" y="0"/>
                        <a:pt x="1004" y="390"/>
                        <a:pt x="603" y="1089"/>
                      </a:cubicBezTo>
                      <a:cubicBezTo>
                        <a:pt x="1" y="2143"/>
                        <a:pt x="337" y="3391"/>
                        <a:pt x="1377" y="3970"/>
                      </a:cubicBezTo>
                      <a:cubicBezTo>
                        <a:pt x="1706" y="4154"/>
                        <a:pt x="2056" y="4241"/>
                        <a:pt x="2397" y="4241"/>
                      </a:cubicBezTo>
                      <a:cubicBezTo>
                        <a:pt x="3135" y="4241"/>
                        <a:pt x="3838" y="3833"/>
                        <a:pt x="4233" y="3102"/>
                      </a:cubicBezTo>
                      <a:cubicBezTo>
                        <a:pt x="4808" y="2040"/>
                        <a:pt x="4439" y="798"/>
                        <a:pt x="3383" y="243"/>
                      </a:cubicBezTo>
                      <a:cubicBezTo>
                        <a:pt x="3069" y="79"/>
                        <a:pt x="2739" y="0"/>
                        <a:pt x="241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3" name="Google Shape;6612;p19">
                  <a:extLst>
                    <a:ext uri="{FF2B5EF4-FFF2-40B4-BE49-F238E27FC236}">
                      <a16:creationId xmlns:a16="http://schemas.microsoft.com/office/drawing/2014/main" id="{3A49C09E-43BF-E383-A40B-816F3E54AE6D}"/>
                    </a:ext>
                  </a:extLst>
                </p:cNvPr>
                <p:cNvSpPr/>
                <p:nvPr/>
              </p:nvSpPr>
              <p:spPr>
                <a:xfrm>
                  <a:off x="2067550" y="3887625"/>
                  <a:ext cx="119425" cy="10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7" h="4240" extrusionOk="0">
                      <a:moveTo>
                        <a:pt x="2403" y="0"/>
                      </a:moveTo>
                      <a:cubicBezTo>
                        <a:pt x="1719" y="0"/>
                        <a:pt x="1059" y="350"/>
                        <a:pt x="651" y="998"/>
                      </a:cubicBezTo>
                      <a:cubicBezTo>
                        <a:pt x="1" y="2027"/>
                        <a:pt x="275" y="3298"/>
                        <a:pt x="1280" y="3919"/>
                      </a:cubicBezTo>
                      <a:cubicBezTo>
                        <a:pt x="1631" y="4136"/>
                        <a:pt x="2012" y="4239"/>
                        <a:pt x="2386" y="4239"/>
                      </a:cubicBezTo>
                      <a:cubicBezTo>
                        <a:pt x="3090" y="4239"/>
                        <a:pt x="3768" y="3870"/>
                        <a:pt x="4174" y="3194"/>
                      </a:cubicBezTo>
                      <a:cubicBezTo>
                        <a:pt x="4777" y="2187"/>
                        <a:pt x="4513" y="975"/>
                        <a:pt x="3559" y="353"/>
                      </a:cubicBezTo>
                      <a:cubicBezTo>
                        <a:pt x="3194" y="115"/>
                        <a:pt x="2795" y="0"/>
                        <a:pt x="24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4" name="Google Shape;6613;p19">
                  <a:extLst>
                    <a:ext uri="{FF2B5EF4-FFF2-40B4-BE49-F238E27FC236}">
                      <a16:creationId xmlns:a16="http://schemas.microsoft.com/office/drawing/2014/main" id="{A036FAEF-606B-DCF4-5636-DD59EAC75414}"/>
                    </a:ext>
                  </a:extLst>
                </p:cNvPr>
                <p:cNvSpPr/>
                <p:nvPr/>
              </p:nvSpPr>
              <p:spPr>
                <a:xfrm>
                  <a:off x="3984625" y="752700"/>
                  <a:ext cx="117650" cy="10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6" h="4168" extrusionOk="0">
                      <a:moveTo>
                        <a:pt x="2356" y="1"/>
                      </a:moveTo>
                      <a:cubicBezTo>
                        <a:pt x="1646" y="1"/>
                        <a:pt x="971" y="387"/>
                        <a:pt x="578" y="1085"/>
                      </a:cubicBezTo>
                      <a:cubicBezTo>
                        <a:pt x="1" y="2107"/>
                        <a:pt x="314" y="3305"/>
                        <a:pt x="1309" y="3880"/>
                      </a:cubicBezTo>
                      <a:cubicBezTo>
                        <a:pt x="1644" y="4074"/>
                        <a:pt x="2000" y="4167"/>
                        <a:pt x="2348" y="4167"/>
                      </a:cubicBezTo>
                      <a:cubicBezTo>
                        <a:pt x="3075" y="4167"/>
                        <a:pt x="3767" y="3763"/>
                        <a:pt x="4156" y="3036"/>
                      </a:cubicBezTo>
                      <a:cubicBezTo>
                        <a:pt x="4706" y="2006"/>
                        <a:pt x="4359" y="815"/>
                        <a:pt x="3349" y="261"/>
                      </a:cubicBezTo>
                      <a:cubicBezTo>
                        <a:pt x="3027" y="85"/>
                        <a:pt x="2688" y="1"/>
                        <a:pt x="235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5" name="Google Shape;6614;p19">
                  <a:extLst>
                    <a:ext uri="{FF2B5EF4-FFF2-40B4-BE49-F238E27FC236}">
                      <a16:creationId xmlns:a16="http://schemas.microsoft.com/office/drawing/2014/main" id="{54E633AB-8584-1D9C-5D53-B78A54210134}"/>
                    </a:ext>
                  </a:extLst>
                </p:cNvPr>
                <p:cNvSpPr/>
                <p:nvPr/>
              </p:nvSpPr>
              <p:spPr>
                <a:xfrm>
                  <a:off x="5098325" y="1223025"/>
                  <a:ext cx="116950" cy="10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78" h="4134" extrusionOk="0">
                      <a:moveTo>
                        <a:pt x="2349" y="1"/>
                      </a:moveTo>
                      <a:cubicBezTo>
                        <a:pt x="1639" y="1"/>
                        <a:pt x="960" y="387"/>
                        <a:pt x="573" y="1081"/>
                      </a:cubicBezTo>
                      <a:cubicBezTo>
                        <a:pt x="1" y="2102"/>
                        <a:pt x="332" y="3309"/>
                        <a:pt x="1333" y="3869"/>
                      </a:cubicBezTo>
                      <a:cubicBezTo>
                        <a:pt x="1653" y="4048"/>
                        <a:pt x="1994" y="4133"/>
                        <a:pt x="2329" y="4133"/>
                      </a:cubicBezTo>
                      <a:cubicBezTo>
                        <a:pt x="3039" y="4133"/>
                        <a:pt x="3719" y="3748"/>
                        <a:pt x="4106" y="3054"/>
                      </a:cubicBezTo>
                      <a:cubicBezTo>
                        <a:pt x="4678" y="2033"/>
                        <a:pt x="4346" y="826"/>
                        <a:pt x="3346" y="266"/>
                      </a:cubicBezTo>
                      <a:cubicBezTo>
                        <a:pt x="3025" y="87"/>
                        <a:pt x="2684" y="1"/>
                        <a:pt x="234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6" name="Google Shape;6615;p19">
                  <a:extLst>
                    <a:ext uri="{FF2B5EF4-FFF2-40B4-BE49-F238E27FC236}">
                      <a16:creationId xmlns:a16="http://schemas.microsoft.com/office/drawing/2014/main" id="{0B3DD0F5-9D68-2E65-0082-54CEF27E99D8}"/>
                    </a:ext>
                  </a:extLst>
                </p:cNvPr>
                <p:cNvSpPr/>
                <p:nvPr/>
              </p:nvSpPr>
              <p:spPr>
                <a:xfrm>
                  <a:off x="1938075" y="1942725"/>
                  <a:ext cx="117650" cy="10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6" h="4168" extrusionOk="0">
                      <a:moveTo>
                        <a:pt x="2358" y="1"/>
                      </a:moveTo>
                      <a:cubicBezTo>
                        <a:pt x="1634" y="1"/>
                        <a:pt x="945" y="401"/>
                        <a:pt x="556" y="1125"/>
                      </a:cubicBezTo>
                      <a:cubicBezTo>
                        <a:pt x="0" y="2154"/>
                        <a:pt x="342" y="3344"/>
                        <a:pt x="1351" y="3903"/>
                      </a:cubicBezTo>
                      <a:cubicBezTo>
                        <a:pt x="1675" y="4082"/>
                        <a:pt x="2017" y="4167"/>
                        <a:pt x="2351" y="4167"/>
                      </a:cubicBezTo>
                      <a:cubicBezTo>
                        <a:pt x="3059" y="4167"/>
                        <a:pt x="3731" y="3784"/>
                        <a:pt x="4125" y="3089"/>
                      </a:cubicBezTo>
                      <a:cubicBezTo>
                        <a:pt x="4705" y="2068"/>
                        <a:pt x="4396" y="869"/>
                        <a:pt x="3404" y="291"/>
                      </a:cubicBezTo>
                      <a:cubicBezTo>
                        <a:pt x="3067" y="95"/>
                        <a:pt x="2708" y="1"/>
                        <a:pt x="235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7" name="Google Shape;6616;p19">
                  <a:extLst>
                    <a:ext uri="{FF2B5EF4-FFF2-40B4-BE49-F238E27FC236}">
                      <a16:creationId xmlns:a16="http://schemas.microsoft.com/office/drawing/2014/main" id="{860EC7C6-2676-A05E-3C5F-4267750B9F78}"/>
                    </a:ext>
                  </a:extLst>
                </p:cNvPr>
                <p:cNvSpPr/>
                <p:nvPr/>
              </p:nvSpPr>
              <p:spPr>
                <a:xfrm>
                  <a:off x="2071525" y="1705625"/>
                  <a:ext cx="117475" cy="104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9" h="4166" extrusionOk="0">
                      <a:moveTo>
                        <a:pt x="2351" y="0"/>
                      </a:moveTo>
                      <a:cubicBezTo>
                        <a:pt x="1659" y="0"/>
                        <a:pt x="997" y="364"/>
                        <a:pt x="602" y="1029"/>
                      </a:cubicBezTo>
                      <a:cubicBezTo>
                        <a:pt x="1" y="2043"/>
                        <a:pt x="281" y="3254"/>
                        <a:pt x="1253" y="3850"/>
                      </a:cubicBezTo>
                      <a:cubicBezTo>
                        <a:pt x="1603" y="4063"/>
                        <a:pt x="1978" y="4165"/>
                        <a:pt x="2344" y="4165"/>
                      </a:cubicBezTo>
                      <a:cubicBezTo>
                        <a:pt x="3052" y="4165"/>
                        <a:pt x="3727" y="3783"/>
                        <a:pt x="4121" y="3085"/>
                      </a:cubicBezTo>
                      <a:cubicBezTo>
                        <a:pt x="4699" y="2062"/>
                        <a:pt x="4388" y="864"/>
                        <a:pt x="3395" y="288"/>
                      </a:cubicBezTo>
                      <a:cubicBezTo>
                        <a:pt x="3059" y="93"/>
                        <a:pt x="2701" y="0"/>
                        <a:pt x="23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8" name="Google Shape;6617;p19">
                  <a:extLst>
                    <a:ext uri="{FF2B5EF4-FFF2-40B4-BE49-F238E27FC236}">
                      <a16:creationId xmlns:a16="http://schemas.microsoft.com/office/drawing/2014/main" id="{6F7C407D-202E-B566-DEE3-90A64BA868C3}"/>
                    </a:ext>
                  </a:extLst>
                </p:cNvPr>
                <p:cNvSpPr/>
                <p:nvPr/>
              </p:nvSpPr>
              <p:spPr>
                <a:xfrm>
                  <a:off x="5777800" y="3009350"/>
                  <a:ext cx="116850" cy="103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74" h="4131" extrusionOk="0">
                      <a:moveTo>
                        <a:pt x="2350" y="0"/>
                      </a:moveTo>
                      <a:cubicBezTo>
                        <a:pt x="1631" y="0"/>
                        <a:pt x="942" y="396"/>
                        <a:pt x="556" y="1103"/>
                      </a:cubicBezTo>
                      <a:cubicBezTo>
                        <a:pt x="1" y="2124"/>
                        <a:pt x="347" y="3331"/>
                        <a:pt x="1355" y="3879"/>
                      </a:cubicBezTo>
                      <a:cubicBezTo>
                        <a:pt x="1667" y="4049"/>
                        <a:pt x="1999" y="4130"/>
                        <a:pt x="2324" y="4130"/>
                      </a:cubicBezTo>
                      <a:cubicBezTo>
                        <a:pt x="3043" y="4130"/>
                        <a:pt x="3732" y="3735"/>
                        <a:pt x="4118" y="3028"/>
                      </a:cubicBezTo>
                      <a:cubicBezTo>
                        <a:pt x="4674" y="2006"/>
                        <a:pt x="4327" y="798"/>
                        <a:pt x="3319" y="251"/>
                      </a:cubicBezTo>
                      <a:cubicBezTo>
                        <a:pt x="3007" y="82"/>
                        <a:pt x="2676" y="0"/>
                        <a:pt x="23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9" name="Google Shape;6618;p19">
                  <a:extLst>
                    <a:ext uri="{FF2B5EF4-FFF2-40B4-BE49-F238E27FC236}">
                      <a16:creationId xmlns:a16="http://schemas.microsoft.com/office/drawing/2014/main" id="{A1BF7F1F-404C-F645-E8FF-082A8D7BE90D}"/>
                    </a:ext>
                  </a:extLst>
                </p:cNvPr>
                <p:cNvSpPr/>
                <p:nvPr/>
              </p:nvSpPr>
              <p:spPr>
                <a:xfrm>
                  <a:off x="5426675" y="3904225"/>
                  <a:ext cx="118100" cy="10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4" h="4167" extrusionOk="0">
                      <a:moveTo>
                        <a:pt x="2375" y="1"/>
                      </a:moveTo>
                      <a:cubicBezTo>
                        <a:pt x="1679" y="1"/>
                        <a:pt x="1014" y="369"/>
                        <a:pt x="618" y="1041"/>
                      </a:cubicBezTo>
                      <a:cubicBezTo>
                        <a:pt x="1" y="2094"/>
                        <a:pt x="332" y="3340"/>
                        <a:pt x="1383" y="3911"/>
                      </a:cubicBezTo>
                      <a:cubicBezTo>
                        <a:pt x="1702" y="4084"/>
                        <a:pt x="2038" y="4166"/>
                        <a:pt x="2366" y="4166"/>
                      </a:cubicBezTo>
                      <a:cubicBezTo>
                        <a:pt x="3079" y="4166"/>
                        <a:pt x="3758" y="3777"/>
                        <a:pt x="4151" y="3075"/>
                      </a:cubicBezTo>
                      <a:cubicBezTo>
                        <a:pt x="4724" y="2049"/>
                        <a:pt x="4406" y="856"/>
                        <a:pt x="3406" y="283"/>
                      </a:cubicBezTo>
                      <a:cubicBezTo>
                        <a:pt x="3074" y="92"/>
                        <a:pt x="2721" y="1"/>
                        <a:pt x="237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0" name="Google Shape;6619;p19">
                  <a:extLst>
                    <a:ext uri="{FF2B5EF4-FFF2-40B4-BE49-F238E27FC236}">
                      <a16:creationId xmlns:a16="http://schemas.microsoft.com/office/drawing/2014/main" id="{2F0BCE44-BC01-5CB8-0069-E2115C9F1E1F}"/>
                    </a:ext>
                  </a:extLst>
                </p:cNvPr>
                <p:cNvSpPr/>
                <p:nvPr/>
              </p:nvSpPr>
              <p:spPr>
                <a:xfrm>
                  <a:off x="4400575" y="830750"/>
                  <a:ext cx="116850" cy="10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74" h="4132" extrusionOk="0">
                      <a:moveTo>
                        <a:pt x="2351" y="1"/>
                      </a:moveTo>
                      <a:cubicBezTo>
                        <a:pt x="1631" y="1"/>
                        <a:pt x="941" y="397"/>
                        <a:pt x="556" y="1103"/>
                      </a:cubicBezTo>
                      <a:cubicBezTo>
                        <a:pt x="1" y="2126"/>
                        <a:pt x="347" y="3333"/>
                        <a:pt x="1354" y="3881"/>
                      </a:cubicBezTo>
                      <a:cubicBezTo>
                        <a:pt x="1666" y="4050"/>
                        <a:pt x="1998" y="4131"/>
                        <a:pt x="2323" y="4131"/>
                      </a:cubicBezTo>
                      <a:cubicBezTo>
                        <a:pt x="3043" y="4131"/>
                        <a:pt x="3732" y="3735"/>
                        <a:pt x="4117" y="3029"/>
                      </a:cubicBezTo>
                      <a:cubicBezTo>
                        <a:pt x="4674" y="2008"/>
                        <a:pt x="4326" y="799"/>
                        <a:pt x="3319" y="251"/>
                      </a:cubicBezTo>
                      <a:cubicBezTo>
                        <a:pt x="3008" y="82"/>
                        <a:pt x="2676" y="1"/>
                        <a:pt x="23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1" name="Google Shape;6620;p19">
                  <a:extLst>
                    <a:ext uri="{FF2B5EF4-FFF2-40B4-BE49-F238E27FC236}">
                      <a16:creationId xmlns:a16="http://schemas.microsoft.com/office/drawing/2014/main" id="{C38F219C-EC91-2079-3FDB-08633019F996}"/>
                    </a:ext>
                  </a:extLst>
                </p:cNvPr>
                <p:cNvSpPr/>
                <p:nvPr/>
              </p:nvSpPr>
              <p:spPr>
                <a:xfrm>
                  <a:off x="5380350" y="1537350"/>
                  <a:ext cx="117525" cy="10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1" h="4167" extrusionOk="0">
                      <a:moveTo>
                        <a:pt x="2352" y="1"/>
                      </a:moveTo>
                      <a:cubicBezTo>
                        <a:pt x="1661" y="1"/>
                        <a:pt x="999" y="364"/>
                        <a:pt x="604" y="1027"/>
                      </a:cubicBezTo>
                      <a:cubicBezTo>
                        <a:pt x="0" y="2041"/>
                        <a:pt x="279" y="3253"/>
                        <a:pt x="1251" y="3849"/>
                      </a:cubicBezTo>
                      <a:cubicBezTo>
                        <a:pt x="1602" y="4064"/>
                        <a:pt x="1977" y="4167"/>
                        <a:pt x="2344" y="4167"/>
                      </a:cubicBezTo>
                      <a:cubicBezTo>
                        <a:pt x="3051" y="4167"/>
                        <a:pt x="3725" y="3785"/>
                        <a:pt x="4120" y="3088"/>
                      </a:cubicBezTo>
                      <a:cubicBezTo>
                        <a:pt x="4701" y="2066"/>
                        <a:pt x="4390" y="867"/>
                        <a:pt x="3397" y="289"/>
                      </a:cubicBezTo>
                      <a:cubicBezTo>
                        <a:pt x="3061" y="94"/>
                        <a:pt x="2703" y="1"/>
                        <a:pt x="23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2" name="Google Shape;6621;p19">
                  <a:extLst>
                    <a:ext uri="{FF2B5EF4-FFF2-40B4-BE49-F238E27FC236}">
                      <a16:creationId xmlns:a16="http://schemas.microsoft.com/office/drawing/2014/main" id="{782CF024-75E8-DF82-8470-6FF832EC9BD5}"/>
                    </a:ext>
                  </a:extLst>
                </p:cNvPr>
                <p:cNvSpPr/>
                <p:nvPr/>
              </p:nvSpPr>
              <p:spPr>
                <a:xfrm>
                  <a:off x="4978725" y="4432925"/>
                  <a:ext cx="114850" cy="10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4" h="4064" extrusionOk="0">
                      <a:moveTo>
                        <a:pt x="2344" y="1"/>
                      </a:moveTo>
                      <a:cubicBezTo>
                        <a:pt x="1623" y="1"/>
                        <a:pt x="917" y="392"/>
                        <a:pt x="545" y="1079"/>
                      </a:cubicBezTo>
                      <a:cubicBezTo>
                        <a:pt x="0" y="2087"/>
                        <a:pt x="380" y="3346"/>
                        <a:pt x="1382" y="3854"/>
                      </a:cubicBezTo>
                      <a:cubicBezTo>
                        <a:pt x="1663" y="3996"/>
                        <a:pt x="1964" y="4064"/>
                        <a:pt x="2263" y="4064"/>
                      </a:cubicBezTo>
                      <a:cubicBezTo>
                        <a:pt x="2987" y="4064"/>
                        <a:pt x="3697" y="3669"/>
                        <a:pt x="4069" y="2985"/>
                      </a:cubicBezTo>
                      <a:cubicBezTo>
                        <a:pt x="4593" y="2017"/>
                        <a:pt x="4262" y="805"/>
                        <a:pt x="3327" y="264"/>
                      </a:cubicBezTo>
                      <a:cubicBezTo>
                        <a:pt x="3018" y="86"/>
                        <a:pt x="2679" y="1"/>
                        <a:pt x="234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3" name="Google Shape;6622;p19">
                  <a:extLst>
                    <a:ext uri="{FF2B5EF4-FFF2-40B4-BE49-F238E27FC236}">
                      <a16:creationId xmlns:a16="http://schemas.microsoft.com/office/drawing/2014/main" id="{A9E9ACD3-CBC1-8D1C-DDEC-2D1EE411A662}"/>
                    </a:ext>
                  </a:extLst>
                </p:cNvPr>
                <p:cNvSpPr/>
                <p:nvPr/>
              </p:nvSpPr>
              <p:spPr>
                <a:xfrm>
                  <a:off x="3100700" y="4781550"/>
                  <a:ext cx="112975" cy="10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19" h="4000" extrusionOk="0">
                      <a:moveTo>
                        <a:pt x="2321" y="1"/>
                      </a:moveTo>
                      <a:cubicBezTo>
                        <a:pt x="1623" y="1"/>
                        <a:pt x="923" y="363"/>
                        <a:pt x="550" y="999"/>
                      </a:cubicBezTo>
                      <a:cubicBezTo>
                        <a:pt x="0" y="1934"/>
                        <a:pt x="318" y="3202"/>
                        <a:pt x="1239" y="3743"/>
                      </a:cubicBezTo>
                      <a:cubicBezTo>
                        <a:pt x="1535" y="3917"/>
                        <a:pt x="1867" y="4000"/>
                        <a:pt x="2199" y="4000"/>
                      </a:cubicBezTo>
                      <a:cubicBezTo>
                        <a:pt x="2896" y="4000"/>
                        <a:pt x="3595" y="3638"/>
                        <a:pt x="3969" y="3002"/>
                      </a:cubicBezTo>
                      <a:cubicBezTo>
                        <a:pt x="4518" y="2068"/>
                        <a:pt x="4200" y="799"/>
                        <a:pt x="3279" y="257"/>
                      </a:cubicBezTo>
                      <a:cubicBezTo>
                        <a:pt x="2984" y="83"/>
                        <a:pt x="2653" y="1"/>
                        <a:pt x="23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4" name="Google Shape;6623;p19">
                  <a:extLst>
                    <a:ext uri="{FF2B5EF4-FFF2-40B4-BE49-F238E27FC236}">
                      <a16:creationId xmlns:a16="http://schemas.microsoft.com/office/drawing/2014/main" id="{A67FF722-AFCC-B2E6-8DA9-EDA51A161E1C}"/>
                    </a:ext>
                  </a:extLst>
                </p:cNvPr>
                <p:cNvSpPr/>
                <p:nvPr/>
              </p:nvSpPr>
              <p:spPr>
                <a:xfrm>
                  <a:off x="2866575" y="4649625"/>
                  <a:ext cx="116075" cy="10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3" h="4096" extrusionOk="0">
                      <a:moveTo>
                        <a:pt x="2347" y="0"/>
                      </a:moveTo>
                      <a:cubicBezTo>
                        <a:pt x="1649" y="0"/>
                        <a:pt x="970" y="369"/>
                        <a:pt x="585" y="1027"/>
                      </a:cubicBezTo>
                      <a:cubicBezTo>
                        <a:pt x="0" y="2028"/>
                        <a:pt x="319" y="3269"/>
                        <a:pt x="1306" y="3830"/>
                      </a:cubicBezTo>
                      <a:cubicBezTo>
                        <a:pt x="1622" y="4010"/>
                        <a:pt x="1962" y="4095"/>
                        <a:pt x="2298" y="4095"/>
                      </a:cubicBezTo>
                      <a:cubicBezTo>
                        <a:pt x="3011" y="4095"/>
                        <a:pt x="3701" y="3709"/>
                        <a:pt x="4082" y="3018"/>
                      </a:cubicBezTo>
                      <a:cubicBezTo>
                        <a:pt x="4642" y="2006"/>
                        <a:pt x="4289" y="774"/>
                        <a:pt x="3287" y="238"/>
                      </a:cubicBezTo>
                      <a:cubicBezTo>
                        <a:pt x="2987" y="77"/>
                        <a:pt x="2665" y="0"/>
                        <a:pt x="234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5" name="Google Shape;6624;p19">
                  <a:extLst>
                    <a:ext uri="{FF2B5EF4-FFF2-40B4-BE49-F238E27FC236}">
                      <a16:creationId xmlns:a16="http://schemas.microsoft.com/office/drawing/2014/main" id="{B1A034C7-C23C-FBC1-6746-59F5591CF597}"/>
                    </a:ext>
                  </a:extLst>
                </p:cNvPr>
                <p:cNvSpPr/>
                <p:nvPr/>
              </p:nvSpPr>
              <p:spPr>
                <a:xfrm>
                  <a:off x="2634400" y="4518825"/>
                  <a:ext cx="115650" cy="10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6" h="4097" extrusionOk="0">
                      <a:moveTo>
                        <a:pt x="2328" y="0"/>
                      </a:moveTo>
                      <a:cubicBezTo>
                        <a:pt x="1600" y="0"/>
                        <a:pt x="896" y="403"/>
                        <a:pt x="520" y="1114"/>
                      </a:cubicBezTo>
                      <a:cubicBezTo>
                        <a:pt x="1" y="2094"/>
                        <a:pt x="331" y="3280"/>
                        <a:pt x="1276" y="3824"/>
                      </a:cubicBezTo>
                      <a:cubicBezTo>
                        <a:pt x="1595" y="4008"/>
                        <a:pt x="1940" y="4096"/>
                        <a:pt x="2280" y="4096"/>
                      </a:cubicBezTo>
                      <a:cubicBezTo>
                        <a:pt x="2989" y="4096"/>
                        <a:pt x="3674" y="3715"/>
                        <a:pt x="4058" y="3032"/>
                      </a:cubicBezTo>
                      <a:cubicBezTo>
                        <a:pt x="4625" y="2021"/>
                        <a:pt x="4282" y="789"/>
                        <a:pt x="3283" y="246"/>
                      </a:cubicBezTo>
                      <a:cubicBezTo>
                        <a:pt x="2977" y="79"/>
                        <a:pt x="2650" y="0"/>
                        <a:pt x="23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6" name="Google Shape;6625;p19">
                  <a:extLst>
                    <a:ext uri="{FF2B5EF4-FFF2-40B4-BE49-F238E27FC236}">
                      <a16:creationId xmlns:a16="http://schemas.microsoft.com/office/drawing/2014/main" id="{EB01CD51-4762-361B-B826-AA114353AB59}"/>
                    </a:ext>
                  </a:extLst>
                </p:cNvPr>
                <p:cNvSpPr/>
                <p:nvPr/>
              </p:nvSpPr>
              <p:spPr>
                <a:xfrm>
                  <a:off x="2521750" y="1179050"/>
                  <a:ext cx="115550" cy="10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2" h="4097" extrusionOk="0">
                      <a:moveTo>
                        <a:pt x="2345" y="1"/>
                      </a:moveTo>
                      <a:cubicBezTo>
                        <a:pt x="1646" y="1"/>
                        <a:pt x="967" y="371"/>
                        <a:pt x="581" y="1038"/>
                      </a:cubicBezTo>
                      <a:cubicBezTo>
                        <a:pt x="1" y="2041"/>
                        <a:pt x="326" y="3279"/>
                        <a:pt x="1317" y="3836"/>
                      </a:cubicBezTo>
                      <a:cubicBezTo>
                        <a:pt x="1630" y="4012"/>
                        <a:pt x="1967" y="4096"/>
                        <a:pt x="2299" y="4096"/>
                      </a:cubicBezTo>
                      <a:cubicBezTo>
                        <a:pt x="3017" y="4096"/>
                        <a:pt x="3710" y="3705"/>
                        <a:pt x="4090" y="3009"/>
                      </a:cubicBezTo>
                      <a:cubicBezTo>
                        <a:pt x="4622" y="2035"/>
                        <a:pt x="4309" y="843"/>
                        <a:pt x="3375" y="288"/>
                      </a:cubicBezTo>
                      <a:cubicBezTo>
                        <a:pt x="3049" y="93"/>
                        <a:pt x="2695" y="1"/>
                        <a:pt x="23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7" name="Google Shape;6626;p19">
                  <a:extLst>
                    <a:ext uri="{FF2B5EF4-FFF2-40B4-BE49-F238E27FC236}">
                      <a16:creationId xmlns:a16="http://schemas.microsoft.com/office/drawing/2014/main" id="{A48E280B-72E3-E0F3-7F08-96503478D1E0}"/>
                    </a:ext>
                  </a:extLst>
                </p:cNvPr>
                <p:cNvSpPr/>
                <p:nvPr/>
              </p:nvSpPr>
              <p:spPr>
                <a:xfrm>
                  <a:off x="3515875" y="4858775"/>
                  <a:ext cx="113650" cy="10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46" h="4033" extrusionOk="0">
                      <a:moveTo>
                        <a:pt x="2327" y="0"/>
                      </a:moveTo>
                      <a:cubicBezTo>
                        <a:pt x="1610" y="0"/>
                        <a:pt x="897" y="384"/>
                        <a:pt x="528" y="1057"/>
                      </a:cubicBezTo>
                      <a:cubicBezTo>
                        <a:pt x="1" y="2016"/>
                        <a:pt x="338" y="3252"/>
                        <a:pt x="1272" y="3783"/>
                      </a:cubicBezTo>
                      <a:cubicBezTo>
                        <a:pt x="1570" y="3952"/>
                        <a:pt x="1898" y="4032"/>
                        <a:pt x="2226" y="4032"/>
                      </a:cubicBezTo>
                      <a:cubicBezTo>
                        <a:pt x="2924" y="4032"/>
                        <a:pt x="3617" y="3667"/>
                        <a:pt x="3994" y="3025"/>
                      </a:cubicBezTo>
                      <a:cubicBezTo>
                        <a:pt x="4545" y="2084"/>
                        <a:pt x="4242" y="833"/>
                        <a:pt x="3326" y="277"/>
                      </a:cubicBezTo>
                      <a:cubicBezTo>
                        <a:pt x="3017" y="89"/>
                        <a:pt x="2671" y="0"/>
                        <a:pt x="23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8" name="Google Shape;6627;p19">
                  <a:extLst>
                    <a:ext uri="{FF2B5EF4-FFF2-40B4-BE49-F238E27FC236}">
                      <a16:creationId xmlns:a16="http://schemas.microsoft.com/office/drawing/2014/main" id="{6BFFBF0B-FEA5-4D6E-1FC4-C696D4B3180C}"/>
                    </a:ext>
                  </a:extLst>
                </p:cNvPr>
                <p:cNvSpPr/>
                <p:nvPr/>
              </p:nvSpPr>
              <p:spPr>
                <a:xfrm>
                  <a:off x="2119750" y="4074150"/>
                  <a:ext cx="114200" cy="10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8" h="4034" extrusionOk="0">
                      <a:moveTo>
                        <a:pt x="2345" y="1"/>
                      </a:moveTo>
                      <a:cubicBezTo>
                        <a:pt x="1648" y="1"/>
                        <a:pt x="955" y="364"/>
                        <a:pt x="577" y="1007"/>
                      </a:cubicBezTo>
                      <a:cubicBezTo>
                        <a:pt x="1" y="1985"/>
                        <a:pt x="354" y="3286"/>
                        <a:pt x="1339" y="3810"/>
                      </a:cubicBezTo>
                      <a:cubicBezTo>
                        <a:pt x="1624" y="3961"/>
                        <a:pt x="1934" y="4033"/>
                        <a:pt x="2244" y="4033"/>
                      </a:cubicBezTo>
                      <a:cubicBezTo>
                        <a:pt x="2961" y="4033"/>
                        <a:pt x="3672" y="3647"/>
                        <a:pt x="4040" y="2978"/>
                      </a:cubicBezTo>
                      <a:cubicBezTo>
                        <a:pt x="4567" y="2022"/>
                        <a:pt x="4233" y="783"/>
                        <a:pt x="3300" y="251"/>
                      </a:cubicBezTo>
                      <a:cubicBezTo>
                        <a:pt x="3002" y="81"/>
                        <a:pt x="2673" y="1"/>
                        <a:pt x="23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9" name="Google Shape;6628;p19">
                  <a:extLst>
                    <a:ext uri="{FF2B5EF4-FFF2-40B4-BE49-F238E27FC236}">
                      <a16:creationId xmlns:a16="http://schemas.microsoft.com/office/drawing/2014/main" id="{B64736E8-3A53-8C02-8BA2-11C12A5F63B7}"/>
                    </a:ext>
                  </a:extLst>
                </p:cNvPr>
                <p:cNvSpPr/>
                <p:nvPr/>
              </p:nvSpPr>
              <p:spPr>
                <a:xfrm>
                  <a:off x="2402875" y="4389250"/>
                  <a:ext cx="112975" cy="1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19" h="4001" extrusionOk="0">
                      <a:moveTo>
                        <a:pt x="2321" y="0"/>
                      </a:moveTo>
                      <a:cubicBezTo>
                        <a:pt x="1591" y="0"/>
                        <a:pt x="863" y="398"/>
                        <a:pt x="507" y="1076"/>
                      </a:cubicBezTo>
                      <a:cubicBezTo>
                        <a:pt x="0" y="2039"/>
                        <a:pt x="375" y="3295"/>
                        <a:pt x="1316" y="3787"/>
                      </a:cubicBezTo>
                      <a:cubicBezTo>
                        <a:pt x="1593" y="3932"/>
                        <a:pt x="1896" y="4000"/>
                        <a:pt x="2199" y="4000"/>
                      </a:cubicBezTo>
                      <a:cubicBezTo>
                        <a:pt x="2929" y="4000"/>
                        <a:pt x="3658" y="3602"/>
                        <a:pt x="4013" y="2925"/>
                      </a:cubicBezTo>
                      <a:cubicBezTo>
                        <a:pt x="4518" y="1961"/>
                        <a:pt x="4144" y="706"/>
                        <a:pt x="3204" y="214"/>
                      </a:cubicBezTo>
                      <a:cubicBezTo>
                        <a:pt x="2927" y="69"/>
                        <a:pt x="2624" y="0"/>
                        <a:pt x="23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0" name="Google Shape;6629;p19">
                  <a:extLst>
                    <a:ext uri="{FF2B5EF4-FFF2-40B4-BE49-F238E27FC236}">
                      <a16:creationId xmlns:a16="http://schemas.microsoft.com/office/drawing/2014/main" id="{A2F3C487-DE87-6162-5DC4-053A0A6C4BC5}"/>
                    </a:ext>
                  </a:extLst>
                </p:cNvPr>
                <p:cNvSpPr/>
                <p:nvPr/>
              </p:nvSpPr>
              <p:spPr>
                <a:xfrm>
                  <a:off x="5695500" y="3431275"/>
                  <a:ext cx="1141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5" h="4062" extrusionOk="0">
                      <a:moveTo>
                        <a:pt x="2322" y="0"/>
                      </a:moveTo>
                      <a:cubicBezTo>
                        <a:pt x="1629" y="0"/>
                        <a:pt x="947" y="359"/>
                        <a:pt x="564" y="1005"/>
                      </a:cubicBezTo>
                      <a:cubicBezTo>
                        <a:pt x="1" y="1951"/>
                        <a:pt x="282" y="3183"/>
                        <a:pt x="1190" y="3757"/>
                      </a:cubicBezTo>
                      <a:cubicBezTo>
                        <a:pt x="1516" y="3964"/>
                        <a:pt x="1881" y="4062"/>
                        <a:pt x="2243" y="4062"/>
                      </a:cubicBezTo>
                      <a:cubicBezTo>
                        <a:pt x="2936" y="4062"/>
                        <a:pt x="3618" y="3703"/>
                        <a:pt x="4002" y="3057"/>
                      </a:cubicBezTo>
                      <a:cubicBezTo>
                        <a:pt x="4564" y="2113"/>
                        <a:pt x="4284" y="881"/>
                        <a:pt x="3375" y="305"/>
                      </a:cubicBezTo>
                      <a:cubicBezTo>
                        <a:pt x="3049" y="98"/>
                        <a:pt x="2684" y="0"/>
                        <a:pt x="23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1" name="Google Shape;6630;p19">
                  <a:extLst>
                    <a:ext uri="{FF2B5EF4-FFF2-40B4-BE49-F238E27FC236}">
                      <a16:creationId xmlns:a16="http://schemas.microsoft.com/office/drawing/2014/main" id="{717FF358-B776-C039-3435-102EC86BE003}"/>
                    </a:ext>
                  </a:extLst>
                </p:cNvPr>
                <p:cNvSpPr/>
                <p:nvPr/>
              </p:nvSpPr>
              <p:spPr>
                <a:xfrm>
                  <a:off x="1722325" y="2602225"/>
                  <a:ext cx="115225" cy="10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09" h="4061" extrusionOk="0">
                      <a:moveTo>
                        <a:pt x="2342" y="1"/>
                      </a:moveTo>
                      <a:cubicBezTo>
                        <a:pt x="1659" y="1"/>
                        <a:pt x="986" y="349"/>
                        <a:pt x="602" y="974"/>
                      </a:cubicBezTo>
                      <a:cubicBezTo>
                        <a:pt x="1" y="1951"/>
                        <a:pt x="307" y="3231"/>
                        <a:pt x="1278" y="3796"/>
                      </a:cubicBezTo>
                      <a:cubicBezTo>
                        <a:pt x="1588" y="3975"/>
                        <a:pt x="1928" y="4061"/>
                        <a:pt x="2266" y="4061"/>
                      </a:cubicBezTo>
                      <a:cubicBezTo>
                        <a:pt x="2949" y="4061"/>
                        <a:pt x="3622" y="3712"/>
                        <a:pt x="4007" y="3087"/>
                      </a:cubicBezTo>
                      <a:cubicBezTo>
                        <a:pt x="4609" y="2111"/>
                        <a:pt x="4302" y="831"/>
                        <a:pt x="3331" y="266"/>
                      </a:cubicBezTo>
                      <a:cubicBezTo>
                        <a:pt x="3021" y="86"/>
                        <a:pt x="2680" y="1"/>
                        <a:pt x="23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2" name="Google Shape;6631;p19">
                  <a:extLst>
                    <a:ext uri="{FF2B5EF4-FFF2-40B4-BE49-F238E27FC236}">
                      <a16:creationId xmlns:a16="http://schemas.microsoft.com/office/drawing/2014/main" id="{411AA5B8-BE7D-24C7-0148-F49457E563A6}"/>
                    </a:ext>
                  </a:extLst>
                </p:cNvPr>
                <p:cNvSpPr/>
                <p:nvPr/>
              </p:nvSpPr>
              <p:spPr>
                <a:xfrm>
                  <a:off x="1806275" y="2181500"/>
                  <a:ext cx="114175" cy="10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7" h="4033" extrusionOk="0">
                      <a:moveTo>
                        <a:pt x="2345" y="1"/>
                      </a:moveTo>
                      <a:cubicBezTo>
                        <a:pt x="1668" y="1"/>
                        <a:pt x="993" y="341"/>
                        <a:pt x="608" y="952"/>
                      </a:cubicBezTo>
                      <a:cubicBezTo>
                        <a:pt x="1" y="1911"/>
                        <a:pt x="315" y="3223"/>
                        <a:pt x="1283" y="3780"/>
                      </a:cubicBezTo>
                      <a:cubicBezTo>
                        <a:pt x="1582" y="3952"/>
                        <a:pt x="1913" y="4033"/>
                        <a:pt x="2243" y="4033"/>
                      </a:cubicBezTo>
                      <a:cubicBezTo>
                        <a:pt x="2939" y="4033"/>
                        <a:pt x="3630" y="3672"/>
                        <a:pt x="4009" y="3033"/>
                      </a:cubicBezTo>
                      <a:cubicBezTo>
                        <a:pt x="4566" y="2093"/>
                        <a:pt x="4266" y="843"/>
                        <a:pt x="3352" y="282"/>
                      </a:cubicBezTo>
                      <a:cubicBezTo>
                        <a:pt x="3042" y="91"/>
                        <a:pt x="2693" y="1"/>
                        <a:pt x="23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3" name="Google Shape;6632;p19">
                  <a:extLst>
                    <a:ext uri="{FF2B5EF4-FFF2-40B4-BE49-F238E27FC236}">
                      <a16:creationId xmlns:a16="http://schemas.microsoft.com/office/drawing/2014/main" id="{DEB228E0-6763-C655-FA51-2E5C7B591F1C}"/>
                    </a:ext>
                  </a:extLst>
                </p:cNvPr>
                <p:cNvSpPr/>
                <p:nvPr/>
              </p:nvSpPr>
              <p:spPr>
                <a:xfrm>
                  <a:off x="2205850" y="1469775"/>
                  <a:ext cx="114850" cy="10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4" h="4064" extrusionOk="0">
                      <a:moveTo>
                        <a:pt x="2346" y="1"/>
                      </a:moveTo>
                      <a:cubicBezTo>
                        <a:pt x="1625" y="1"/>
                        <a:pt x="919" y="391"/>
                        <a:pt x="547" y="1078"/>
                      </a:cubicBezTo>
                      <a:cubicBezTo>
                        <a:pt x="1" y="2086"/>
                        <a:pt x="381" y="3344"/>
                        <a:pt x="1384" y="3853"/>
                      </a:cubicBezTo>
                      <a:cubicBezTo>
                        <a:pt x="1665" y="3996"/>
                        <a:pt x="1967" y="4063"/>
                        <a:pt x="2266" y="4063"/>
                      </a:cubicBezTo>
                      <a:cubicBezTo>
                        <a:pt x="2989" y="4063"/>
                        <a:pt x="3698" y="3668"/>
                        <a:pt x="4069" y="2983"/>
                      </a:cubicBezTo>
                      <a:cubicBezTo>
                        <a:pt x="4594" y="2017"/>
                        <a:pt x="4264" y="804"/>
                        <a:pt x="3328" y="263"/>
                      </a:cubicBezTo>
                      <a:cubicBezTo>
                        <a:pt x="3019" y="85"/>
                        <a:pt x="2681" y="1"/>
                        <a:pt x="23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4" name="Google Shape;6633;p19">
                  <a:extLst>
                    <a:ext uri="{FF2B5EF4-FFF2-40B4-BE49-F238E27FC236}">
                      <a16:creationId xmlns:a16="http://schemas.microsoft.com/office/drawing/2014/main" id="{9E363C9E-672E-14D8-8A45-2791396596DD}"/>
                    </a:ext>
                  </a:extLst>
                </p:cNvPr>
                <p:cNvSpPr/>
                <p:nvPr/>
              </p:nvSpPr>
              <p:spPr>
                <a:xfrm>
                  <a:off x="5295025" y="4142650"/>
                  <a:ext cx="115225" cy="10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09" h="4061" extrusionOk="0">
                      <a:moveTo>
                        <a:pt x="2343" y="1"/>
                      </a:moveTo>
                      <a:cubicBezTo>
                        <a:pt x="1664" y="1"/>
                        <a:pt x="995" y="344"/>
                        <a:pt x="609" y="962"/>
                      </a:cubicBezTo>
                      <a:cubicBezTo>
                        <a:pt x="0" y="1935"/>
                        <a:pt x="299" y="3218"/>
                        <a:pt x="1266" y="3788"/>
                      </a:cubicBezTo>
                      <a:cubicBezTo>
                        <a:pt x="1578" y="3973"/>
                        <a:pt x="1923" y="4061"/>
                        <a:pt x="2266" y="4061"/>
                      </a:cubicBezTo>
                      <a:cubicBezTo>
                        <a:pt x="2944" y="4061"/>
                        <a:pt x="3613" y="3718"/>
                        <a:pt x="4000" y="3100"/>
                      </a:cubicBezTo>
                      <a:cubicBezTo>
                        <a:pt x="4608" y="2128"/>
                        <a:pt x="4311" y="844"/>
                        <a:pt x="3342" y="272"/>
                      </a:cubicBezTo>
                      <a:cubicBezTo>
                        <a:pt x="3030" y="88"/>
                        <a:pt x="2685" y="1"/>
                        <a:pt x="234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5" name="Google Shape;6634;p19">
                  <a:extLst>
                    <a:ext uri="{FF2B5EF4-FFF2-40B4-BE49-F238E27FC236}">
                      <a16:creationId xmlns:a16="http://schemas.microsoft.com/office/drawing/2014/main" id="{5FD2615D-B553-D648-0525-0FAE6B21CDC2}"/>
                    </a:ext>
                  </a:extLst>
                </p:cNvPr>
                <p:cNvSpPr/>
                <p:nvPr/>
              </p:nvSpPr>
              <p:spPr>
                <a:xfrm>
                  <a:off x="3205500" y="783575"/>
                  <a:ext cx="112975" cy="1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19" h="4001" extrusionOk="0">
                      <a:moveTo>
                        <a:pt x="2321" y="1"/>
                      </a:moveTo>
                      <a:cubicBezTo>
                        <a:pt x="1625" y="1"/>
                        <a:pt x="925" y="362"/>
                        <a:pt x="550" y="996"/>
                      </a:cubicBezTo>
                      <a:cubicBezTo>
                        <a:pt x="1" y="1929"/>
                        <a:pt x="317" y="3199"/>
                        <a:pt x="1237" y="3743"/>
                      </a:cubicBezTo>
                      <a:cubicBezTo>
                        <a:pt x="1533" y="3918"/>
                        <a:pt x="1865" y="4000"/>
                        <a:pt x="2198" y="4000"/>
                      </a:cubicBezTo>
                      <a:cubicBezTo>
                        <a:pt x="2894" y="4000"/>
                        <a:pt x="3593" y="3639"/>
                        <a:pt x="3967" y="3005"/>
                      </a:cubicBezTo>
                      <a:cubicBezTo>
                        <a:pt x="4519" y="2072"/>
                        <a:pt x="4202" y="802"/>
                        <a:pt x="3282" y="258"/>
                      </a:cubicBezTo>
                      <a:cubicBezTo>
                        <a:pt x="2986" y="83"/>
                        <a:pt x="2654" y="1"/>
                        <a:pt x="23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6" name="Google Shape;6635;p19">
                  <a:extLst>
                    <a:ext uri="{FF2B5EF4-FFF2-40B4-BE49-F238E27FC236}">
                      <a16:creationId xmlns:a16="http://schemas.microsoft.com/office/drawing/2014/main" id="{D7D1C93F-3C26-7CE3-D88F-E1AFA9FB2314}"/>
                    </a:ext>
                  </a:extLst>
                </p:cNvPr>
                <p:cNvSpPr/>
                <p:nvPr/>
              </p:nvSpPr>
              <p:spPr>
                <a:xfrm>
                  <a:off x="5764100" y="2222000"/>
                  <a:ext cx="113025" cy="10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1" h="4002" extrusionOk="0">
                      <a:moveTo>
                        <a:pt x="2320" y="1"/>
                      </a:moveTo>
                      <a:cubicBezTo>
                        <a:pt x="1620" y="1"/>
                        <a:pt x="918" y="367"/>
                        <a:pt x="546" y="1008"/>
                      </a:cubicBezTo>
                      <a:cubicBezTo>
                        <a:pt x="1" y="1946"/>
                        <a:pt x="325" y="3212"/>
                        <a:pt x="1249" y="3750"/>
                      </a:cubicBezTo>
                      <a:cubicBezTo>
                        <a:pt x="1542" y="3921"/>
                        <a:pt x="1871" y="4001"/>
                        <a:pt x="2199" y="4001"/>
                      </a:cubicBezTo>
                      <a:cubicBezTo>
                        <a:pt x="2900" y="4001"/>
                        <a:pt x="3603" y="3635"/>
                        <a:pt x="3975" y="2994"/>
                      </a:cubicBezTo>
                      <a:cubicBezTo>
                        <a:pt x="4520" y="2057"/>
                        <a:pt x="4194" y="791"/>
                        <a:pt x="3272" y="253"/>
                      </a:cubicBezTo>
                      <a:cubicBezTo>
                        <a:pt x="2978" y="82"/>
                        <a:pt x="2649" y="1"/>
                        <a:pt x="23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7" name="Google Shape;6636;p19">
                  <a:extLst>
                    <a:ext uri="{FF2B5EF4-FFF2-40B4-BE49-F238E27FC236}">
                      <a16:creationId xmlns:a16="http://schemas.microsoft.com/office/drawing/2014/main" id="{925B342D-8D2C-FDDB-6B73-33547C8D087C}"/>
                    </a:ext>
                  </a:extLst>
                </p:cNvPr>
                <p:cNvSpPr/>
                <p:nvPr/>
              </p:nvSpPr>
              <p:spPr>
                <a:xfrm>
                  <a:off x="3388850" y="730875"/>
                  <a:ext cx="111625" cy="9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5" h="3963" extrusionOk="0">
                      <a:moveTo>
                        <a:pt x="2312" y="1"/>
                      </a:moveTo>
                      <a:cubicBezTo>
                        <a:pt x="1602" y="1"/>
                        <a:pt x="886" y="377"/>
                        <a:pt x="525" y="1025"/>
                      </a:cubicBezTo>
                      <a:cubicBezTo>
                        <a:pt x="1" y="1967"/>
                        <a:pt x="360" y="3249"/>
                        <a:pt x="1291" y="3747"/>
                      </a:cubicBezTo>
                      <a:cubicBezTo>
                        <a:pt x="1566" y="3893"/>
                        <a:pt x="1869" y="3962"/>
                        <a:pt x="2173" y="3962"/>
                      </a:cubicBezTo>
                      <a:cubicBezTo>
                        <a:pt x="2905" y="3962"/>
                        <a:pt x="3641" y="3563"/>
                        <a:pt x="3988" y="2889"/>
                      </a:cubicBezTo>
                      <a:cubicBezTo>
                        <a:pt x="4464" y="1965"/>
                        <a:pt x="4124" y="752"/>
                        <a:pt x="3243" y="244"/>
                      </a:cubicBezTo>
                      <a:cubicBezTo>
                        <a:pt x="2956" y="79"/>
                        <a:pt x="2635" y="1"/>
                        <a:pt x="23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8" name="Google Shape;6637;p19">
                  <a:extLst>
                    <a:ext uri="{FF2B5EF4-FFF2-40B4-BE49-F238E27FC236}">
                      <a16:creationId xmlns:a16="http://schemas.microsoft.com/office/drawing/2014/main" id="{1E501A04-6120-4BAA-2923-CE08F2247A0D}"/>
                    </a:ext>
                  </a:extLst>
                </p:cNvPr>
                <p:cNvSpPr/>
                <p:nvPr/>
              </p:nvSpPr>
              <p:spPr>
                <a:xfrm>
                  <a:off x="5714875" y="2038525"/>
                  <a:ext cx="111625" cy="9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5" h="3964" extrusionOk="0">
                      <a:moveTo>
                        <a:pt x="2315" y="1"/>
                      </a:moveTo>
                      <a:cubicBezTo>
                        <a:pt x="1623" y="1"/>
                        <a:pt x="921" y="356"/>
                        <a:pt x="551" y="980"/>
                      </a:cubicBezTo>
                      <a:cubicBezTo>
                        <a:pt x="1" y="1906"/>
                        <a:pt x="329" y="3195"/>
                        <a:pt x="1248" y="3722"/>
                      </a:cubicBezTo>
                      <a:cubicBezTo>
                        <a:pt x="1533" y="3886"/>
                        <a:pt x="1853" y="3963"/>
                        <a:pt x="2174" y="3963"/>
                      </a:cubicBezTo>
                      <a:cubicBezTo>
                        <a:pt x="2887" y="3963"/>
                        <a:pt x="3605" y="3584"/>
                        <a:pt x="3963" y="2934"/>
                      </a:cubicBezTo>
                      <a:cubicBezTo>
                        <a:pt x="4464" y="2028"/>
                        <a:pt x="4153" y="806"/>
                        <a:pt x="3287" y="268"/>
                      </a:cubicBezTo>
                      <a:cubicBezTo>
                        <a:pt x="2992" y="86"/>
                        <a:pt x="2655" y="1"/>
                        <a:pt x="23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9" name="Google Shape;6638;p19">
                  <a:extLst>
                    <a:ext uri="{FF2B5EF4-FFF2-40B4-BE49-F238E27FC236}">
                      <a16:creationId xmlns:a16="http://schemas.microsoft.com/office/drawing/2014/main" id="{786E5D05-5E1B-E9A3-6E5A-C6961580777A}"/>
                    </a:ext>
                  </a:extLst>
                </p:cNvPr>
                <p:cNvSpPr/>
                <p:nvPr/>
              </p:nvSpPr>
              <p:spPr>
                <a:xfrm>
                  <a:off x="5814725" y="2406425"/>
                  <a:ext cx="111600" cy="9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4" h="3963" extrusionOk="0">
                      <a:moveTo>
                        <a:pt x="2290" y="1"/>
                      </a:moveTo>
                      <a:cubicBezTo>
                        <a:pt x="1585" y="1"/>
                        <a:pt x="873" y="371"/>
                        <a:pt x="509" y="1013"/>
                      </a:cubicBezTo>
                      <a:cubicBezTo>
                        <a:pt x="0" y="1914"/>
                        <a:pt x="299" y="3138"/>
                        <a:pt x="1161" y="3685"/>
                      </a:cubicBezTo>
                      <a:cubicBezTo>
                        <a:pt x="1459" y="3874"/>
                        <a:pt x="1802" y="3963"/>
                        <a:pt x="2148" y="3963"/>
                      </a:cubicBezTo>
                      <a:cubicBezTo>
                        <a:pt x="2834" y="3963"/>
                        <a:pt x="3530" y="3613"/>
                        <a:pt x="3905" y="2998"/>
                      </a:cubicBezTo>
                      <a:cubicBezTo>
                        <a:pt x="4464" y="2082"/>
                        <a:pt x="4147" y="788"/>
                        <a:pt x="3232" y="250"/>
                      </a:cubicBezTo>
                      <a:cubicBezTo>
                        <a:pt x="2943" y="80"/>
                        <a:pt x="2617" y="1"/>
                        <a:pt x="22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0" name="Google Shape;6639;p19">
                  <a:extLst>
                    <a:ext uri="{FF2B5EF4-FFF2-40B4-BE49-F238E27FC236}">
                      <a16:creationId xmlns:a16="http://schemas.microsoft.com/office/drawing/2014/main" id="{4514873C-BCD3-1810-2DDE-A5CD136ADAF7}"/>
                    </a:ext>
                  </a:extLst>
                </p:cNvPr>
                <p:cNvSpPr/>
                <p:nvPr/>
              </p:nvSpPr>
              <p:spPr>
                <a:xfrm>
                  <a:off x="3023475" y="837225"/>
                  <a:ext cx="111625" cy="9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5" h="3963" extrusionOk="0">
                      <a:moveTo>
                        <a:pt x="2292" y="1"/>
                      </a:moveTo>
                      <a:cubicBezTo>
                        <a:pt x="1583" y="1"/>
                        <a:pt x="868" y="375"/>
                        <a:pt x="506" y="1021"/>
                      </a:cubicBezTo>
                      <a:cubicBezTo>
                        <a:pt x="1" y="1924"/>
                        <a:pt x="306" y="3147"/>
                        <a:pt x="1169" y="3690"/>
                      </a:cubicBezTo>
                      <a:cubicBezTo>
                        <a:pt x="1465" y="3875"/>
                        <a:pt x="1806" y="3963"/>
                        <a:pt x="2149" y="3963"/>
                      </a:cubicBezTo>
                      <a:cubicBezTo>
                        <a:pt x="2837" y="3963"/>
                        <a:pt x="3536" y="3611"/>
                        <a:pt x="3908" y="2991"/>
                      </a:cubicBezTo>
                      <a:cubicBezTo>
                        <a:pt x="4464" y="2072"/>
                        <a:pt x="4143" y="779"/>
                        <a:pt x="3225" y="246"/>
                      </a:cubicBezTo>
                      <a:cubicBezTo>
                        <a:pt x="2938" y="79"/>
                        <a:pt x="2616" y="1"/>
                        <a:pt x="22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1" name="Google Shape;6640;p19">
                  <a:extLst>
                    <a:ext uri="{FF2B5EF4-FFF2-40B4-BE49-F238E27FC236}">
                      <a16:creationId xmlns:a16="http://schemas.microsoft.com/office/drawing/2014/main" id="{AD98DBA8-977F-D1B0-E9F2-AD0FA0075812}"/>
                    </a:ext>
                  </a:extLst>
                </p:cNvPr>
                <p:cNvSpPr/>
                <p:nvPr/>
              </p:nvSpPr>
              <p:spPr>
                <a:xfrm>
                  <a:off x="4299525" y="4831850"/>
                  <a:ext cx="109375" cy="9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5" h="3883" extrusionOk="0">
                      <a:moveTo>
                        <a:pt x="2255" y="1"/>
                      </a:moveTo>
                      <a:cubicBezTo>
                        <a:pt x="1540" y="1"/>
                        <a:pt x="818" y="390"/>
                        <a:pt x="478" y="1053"/>
                      </a:cubicBezTo>
                      <a:cubicBezTo>
                        <a:pt x="1" y="1980"/>
                        <a:pt x="360" y="3192"/>
                        <a:pt x="1256" y="3671"/>
                      </a:cubicBezTo>
                      <a:cubicBezTo>
                        <a:pt x="1526" y="3815"/>
                        <a:pt x="1824" y="3882"/>
                        <a:pt x="2122" y="3882"/>
                      </a:cubicBezTo>
                      <a:cubicBezTo>
                        <a:pt x="2818" y="3882"/>
                        <a:pt x="3518" y="3513"/>
                        <a:pt x="3871" y="2879"/>
                      </a:cubicBezTo>
                      <a:cubicBezTo>
                        <a:pt x="4374" y="1974"/>
                        <a:pt x="4049" y="751"/>
                        <a:pt x="3168" y="240"/>
                      </a:cubicBezTo>
                      <a:cubicBezTo>
                        <a:pt x="2887" y="77"/>
                        <a:pt x="2571" y="1"/>
                        <a:pt x="225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2" name="Google Shape;6641;p19">
                  <a:extLst>
                    <a:ext uri="{FF2B5EF4-FFF2-40B4-BE49-F238E27FC236}">
                      <a16:creationId xmlns:a16="http://schemas.microsoft.com/office/drawing/2014/main" id="{5793C87B-F1F1-FA12-3238-917DE8017A78}"/>
                    </a:ext>
                  </a:extLst>
                </p:cNvPr>
                <p:cNvSpPr/>
                <p:nvPr/>
              </p:nvSpPr>
              <p:spPr>
                <a:xfrm>
                  <a:off x="1740375" y="3393400"/>
                  <a:ext cx="109875" cy="9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5" h="3884" extrusionOk="0">
                      <a:moveTo>
                        <a:pt x="2274" y="1"/>
                      </a:moveTo>
                      <a:cubicBezTo>
                        <a:pt x="1611" y="1"/>
                        <a:pt x="939" y="336"/>
                        <a:pt x="570" y="928"/>
                      </a:cubicBezTo>
                      <a:cubicBezTo>
                        <a:pt x="1" y="1837"/>
                        <a:pt x="326" y="3138"/>
                        <a:pt x="1250" y="3656"/>
                      </a:cubicBezTo>
                      <a:cubicBezTo>
                        <a:pt x="1527" y="3810"/>
                        <a:pt x="1835" y="3883"/>
                        <a:pt x="2144" y="3883"/>
                      </a:cubicBezTo>
                      <a:cubicBezTo>
                        <a:pt x="2828" y="3883"/>
                        <a:pt x="3517" y="3526"/>
                        <a:pt x="3876" y="2907"/>
                      </a:cubicBezTo>
                      <a:cubicBezTo>
                        <a:pt x="4395" y="2011"/>
                        <a:pt x="4090" y="784"/>
                        <a:pt x="3215" y="256"/>
                      </a:cubicBezTo>
                      <a:cubicBezTo>
                        <a:pt x="2928" y="83"/>
                        <a:pt x="2602" y="1"/>
                        <a:pt x="22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3" name="Google Shape;6642;p19">
                  <a:extLst>
                    <a:ext uri="{FF2B5EF4-FFF2-40B4-BE49-F238E27FC236}">
                      <a16:creationId xmlns:a16="http://schemas.microsoft.com/office/drawing/2014/main" id="{6DF7B9D8-B034-780D-1791-0C209CF2F356}"/>
                    </a:ext>
                  </a:extLst>
                </p:cNvPr>
                <p:cNvSpPr/>
                <p:nvPr/>
              </p:nvSpPr>
              <p:spPr>
                <a:xfrm>
                  <a:off x="4171700" y="703100"/>
                  <a:ext cx="109375" cy="9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5" h="3883" extrusionOk="0">
                      <a:moveTo>
                        <a:pt x="2253" y="1"/>
                      </a:moveTo>
                      <a:cubicBezTo>
                        <a:pt x="1571" y="1"/>
                        <a:pt x="883" y="357"/>
                        <a:pt x="524" y="973"/>
                      </a:cubicBezTo>
                      <a:cubicBezTo>
                        <a:pt x="0" y="1868"/>
                        <a:pt x="304" y="3095"/>
                        <a:pt x="1178" y="3626"/>
                      </a:cubicBezTo>
                      <a:cubicBezTo>
                        <a:pt x="1465" y="3801"/>
                        <a:pt x="1792" y="3883"/>
                        <a:pt x="2120" y="3883"/>
                      </a:cubicBezTo>
                      <a:cubicBezTo>
                        <a:pt x="2822" y="3883"/>
                        <a:pt x="3531" y="3508"/>
                        <a:pt x="3880" y="2861"/>
                      </a:cubicBezTo>
                      <a:cubicBezTo>
                        <a:pt x="4374" y="1947"/>
                        <a:pt x="4037" y="729"/>
                        <a:pt x="3150" y="231"/>
                      </a:cubicBezTo>
                      <a:cubicBezTo>
                        <a:pt x="2873" y="74"/>
                        <a:pt x="2563" y="1"/>
                        <a:pt x="22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 dirty="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4" name="Google Shape;6643;p19">
                  <a:extLst>
                    <a:ext uri="{FF2B5EF4-FFF2-40B4-BE49-F238E27FC236}">
                      <a16:creationId xmlns:a16="http://schemas.microsoft.com/office/drawing/2014/main" id="{142EA6A9-AA96-46C5-09FC-A513FAF59297}"/>
                    </a:ext>
                  </a:extLst>
                </p:cNvPr>
                <p:cNvSpPr/>
                <p:nvPr/>
              </p:nvSpPr>
              <p:spPr>
                <a:xfrm>
                  <a:off x="3573275" y="678675"/>
                  <a:ext cx="109325" cy="9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3" h="3884" extrusionOk="0">
                      <a:moveTo>
                        <a:pt x="2250" y="0"/>
                      </a:moveTo>
                      <a:cubicBezTo>
                        <a:pt x="1586" y="0"/>
                        <a:pt x="914" y="337"/>
                        <a:pt x="544" y="931"/>
                      </a:cubicBezTo>
                      <a:cubicBezTo>
                        <a:pt x="0" y="1803"/>
                        <a:pt x="275" y="3044"/>
                        <a:pt x="1134" y="3601"/>
                      </a:cubicBezTo>
                      <a:cubicBezTo>
                        <a:pt x="1430" y="3793"/>
                        <a:pt x="1772" y="3883"/>
                        <a:pt x="2117" y="3883"/>
                      </a:cubicBezTo>
                      <a:cubicBezTo>
                        <a:pt x="2800" y="3883"/>
                        <a:pt x="3492" y="3528"/>
                        <a:pt x="3852" y="2904"/>
                      </a:cubicBezTo>
                      <a:cubicBezTo>
                        <a:pt x="4373" y="2008"/>
                        <a:pt x="4065" y="782"/>
                        <a:pt x="3189" y="254"/>
                      </a:cubicBezTo>
                      <a:cubicBezTo>
                        <a:pt x="2903" y="82"/>
                        <a:pt x="2577" y="0"/>
                        <a:pt x="22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5" name="Google Shape;6644;p19">
                  <a:extLst>
                    <a:ext uri="{FF2B5EF4-FFF2-40B4-BE49-F238E27FC236}">
                      <a16:creationId xmlns:a16="http://schemas.microsoft.com/office/drawing/2014/main" id="{E3420644-EB2E-57FE-1EC1-CDBC496FD45F}"/>
                    </a:ext>
                  </a:extLst>
                </p:cNvPr>
                <p:cNvSpPr/>
                <p:nvPr/>
              </p:nvSpPr>
              <p:spPr>
                <a:xfrm>
                  <a:off x="5666075" y="1855600"/>
                  <a:ext cx="109925" cy="9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7" h="3882" extrusionOk="0">
                      <a:moveTo>
                        <a:pt x="2273" y="0"/>
                      </a:moveTo>
                      <a:cubicBezTo>
                        <a:pt x="1602" y="0"/>
                        <a:pt x="924" y="345"/>
                        <a:pt x="557" y="948"/>
                      </a:cubicBezTo>
                      <a:cubicBezTo>
                        <a:pt x="0" y="1869"/>
                        <a:pt x="339" y="3163"/>
                        <a:pt x="1271" y="3666"/>
                      </a:cubicBezTo>
                      <a:cubicBezTo>
                        <a:pt x="1542" y="3812"/>
                        <a:pt x="1843" y="3881"/>
                        <a:pt x="2143" y="3881"/>
                      </a:cubicBezTo>
                      <a:cubicBezTo>
                        <a:pt x="2837" y="3881"/>
                        <a:pt x="3533" y="3515"/>
                        <a:pt x="3888" y="2885"/>
                      </a:cubicBezTo>
                      <a:cubicBezTo>
                        <a:pt x="4396" y="1981"/>
                        <a:pt x="4075" y="758"/>
                        <a:pt x="3195" y="244"/>
                      </a:cubicBezTo>
                      <a:cubicBezTo>
                        <a:pt x="2912" y="78"/>
                        <a:pt x="2593" y="0"/>
                        <a:pt x="227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6" name="Google Shape;6645;p19">
                  <a:extLst>
                    <a:ext uri="{FF2B5EF4-FFF2-40B4-BE49-F238E27FC236}">
                      <a16:creationId xmlns:a16="http://schemas.microsoft.com/office/drawing/2014/main" id="{875520F8-A2ED-A05D-401A-1734FE961595}"/>
                    </a:ext>
                  </a:extLst>
                </p:cNvPr>
                <p:cNvSpPr/>
                <p:nvPr/>
              </p:nvSpPr>
              <p:spPr>
                <a:xfrm>
                  <a:off x="5334225" y="1356925"/>
                  <a:ext cx="109875" cy="9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5" h="3882" extrusionOk="0">
                      <a:moveTo>
                        <a:pt x="2276" y="1"/>
                      </a:moveTo>
                      <a:cubicBezTo>
                        <a:pt x="1614" y="1"/>
                        <a:pt x="943" y="333"/>
                        <a:pt x="572" y="921"/>
                      </a:cubicBezTo>
                      <a:cubicBezTo>
                        <a:pt x="0" y="1827"/>
                        <a:pt x="320" y="3130"/>
                        <a:pt x="1241" y="3651"/>
                      </a:cubicBezTo>
                      <a:cubicBezTo>
                        <a:pt x="1518" y="3808"/>
                        <a:pt x="1829" y="3882"/>
                        <a:pt x="2141" y="3882"/>
                      </a:cubicBezTo>
                      <a:cubicBezTo>
                        <a:pt x="2822" y="3882"/>
                        <a:pt x="3510" y="3528"/>
                        <a:pt x="3870" y="2914"/>
                      </a:cubicBezTo>
                      <a:cubicBezTo>
                        <a:pt x="4394" y="2020"/>
                        <a:pt x="4095" y="792"/>
                        <a:pt x="3221" y="259"/>
                      </a:cubicBezTo>
                      <a:cubicBezTo>
                        <a:pt x="2934" y="84"/>
                        <a:pt x="2606" y="1"/>
                        <a:pt x="22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7" name="Google Shape;6646;p19">
                  <a:extLst>
                    <a:ext uri="{FF2B5EF4-FFF2-40B4-BE49-F238E27FC236}">
                      <a16:creationId xmlns:a16="http://schemas.microsoft.com/office/drawing/2014/main" id="{0BFAE4A4-49D1-C997-8A3C-006DAAFAA608}"/>
                    </a:ext>
                  </a:extLst>
                </p:cNvPr>
                <p:cNvSpPr/>
                <p:nvPr/>
              </p:nvSpPr>
              <p:spPr>
                <a:xfrm>
                  <a:off x="4482875" y="4779150"/>
                  <a:ext cx="108575" cy="96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3" h="3844" extrusionOk="0">
                      <a:moveTo>
                        <a:pt x="2212" y="1"/>
                      </a:moveTo>
                      <a:cubicBezTo>
                        <a:pt x="1527" y="1"/>
                        <a:pt x="854" y="372"/>
                        <a:pt x="505" y="1019"/>
                      </a:cubicBezTo>
                      <a:cubicBezTo>
                        <a:pt x="1" y="1949"/>
                        <a:pt x="337" y="3128"/>
                        <a:pt x="1249" y="3621"/>
                      </a:cubicBezTo>
                      <a:cubicBezTo>
                        <a:pt x="1528" y="3772"/>
                        <a:pt x="1831" y="3843"/>
                        <a:pt x="2131" y="3843"/>
                      </a:cubicBezTo>
                      <a:cubicBezTo>
                        <a:pt x="2816" y="3843"/>
                        <a:pt x="3489" y="3473"/>
                        <a:pt x="3838" y="2825"/>
                      </a:cubicBezTo>
                      <a:cubicBezTo>
                        <a:pt x="4342" y="1896"/>
                        <a:pt x="4006" y="717"/>
                        <a:pt x="3094" y="223"/>
                      </a:cubicBezTo>
                      <a:cubicBezTo>
                        <a:pt x="2815" y="72"/>
                        <a:pt x="2512" y="1"/>
                        <a:pt x="22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8" name="Google Shape;6647;p19">
                  <a:extLst>
                    <a:ext uri="{FF2B5EF4-FFF2-40B4-BE49-F238E27FC236}">
                      <a16:creationId xmlns:a16="http://schemas.microsoft.com/office/drawing/2014/main" id="{413BBEE9-B54F-4686-9C93-F9AFC8A655C5}"/>
                    </a:ext>
                  </a:extLst>
                </p:cNvPr>
                <p:cNvSpPr/>
                <p:nvPr/>
              </p:nvSpPr>
              <p:spPr>
                <a:xfrm>
                  <a:off x="1691600" y="3209950"/>
                  <a:ext cx="108675" cy="9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7" h="3845" extrusionOk="0">
                      <a:moveTo>
                        <a:pt x="2213" y="1"/>
                      </a:moveTo>
                      <a:cubicBezTo>
                        <a:pt x="1549" y="1"/>
                        <a:pt x="894" y="350"/>
                        <a:pt x="534" y="969"/>
                      </a:cubicBezTo>
                      <a:cubicBezTo>
                        <a:pt x="1" y="1885"/>
                        <a:pt x="304" y="3070"/>
                        <a:pt x="1203" y="3593"/>
                      </a:cubicBezTo>
                      <a:cubicBezTo>
                        <a:pt x="1495" y="3764"/>
                        <a:pt x="1816" y="3844"/>
                        <a:pt x="2135" y="3844"/>
                      </a:cubicBezTo>
                      <a:cubicBezTo>
                        <a:pt x="2798" y="3844"/>
                        <a:pt x="3453" y="3495"/>
                        <a:pt x="3813" y="2876"/>
                      </a:cubicBezTo>
                      <a:cubicBezTo>
                        <a:pt x="4346" y="1959"/>
                        <a:pt x="4044" y="774"/>
                        <a:pt x="3144" y="251"/>
                      </a:cubicBezTo>
                      <a:cubicBezTo>
                        <a:pt x="2853" y="81"/>
                        <a:pt x="2532" y="1"/>
                        <a:pt x="22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9" name="Google Shape;6648;p19">
                  <a:extLst>
                    <a:ext uri="{FF2B5EF4-FFF2-40B4-BE49-F238E27FC236}">
                      <a16:creationId xmlns:a16="http://schemas.microsoft.com/office/drawing/2014/main" id="{DA311597-0FBE-5EC2-F501-68736DAF3302}"/>
                    </a:ext>
                  </a:extLst>
                </p:cNvPr>
                <p:cNvSpPr/>
                <p:nvPr/>
              </p:nvSpPr>
              <p:spPr>
                <a:xfrm>
                  <a:off x="1790900" y="3577850"/>
                  <a:ext cx="108650" cy="96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6" h="3844" extrusionOk="0">
                      <a:moveTo>
                        <a:pt x="2214" y="1"/>
                      </a:moveTo>
                      <a:cubicBezTo>
                        <a:pt x="1551" y="1"/>
                        <a:pt x="896" y="349"/>
                        <a:pt x="535" y="967"/>
                      </a:cubicBezTo>
                      <a:cubicBezTo>
                        <a:pt x="0" y="1882"/>
                        <a:pt x="302" y="3068"/>
                        <a:pt x="1201" y="3593"/>
                      </a:cubicBezTo>
                      <a:cubicBezTo>
                        <a:pt x="1493" y="3763"/>
                        <a:pt x="1814" y="3844"/>
                        <a:pt x="2134" y="3844"/>
                      </a:cubicBezTo>
                      <a:cubicBezTo>
                        <a:pt x="2797" y="3844"/>
                        <a:pt x="3451" y="3496"/>
                        <a:pt x="3811" y="2878"/>
                      </a:cubicBezTo>
                      <a:cubicBezTo>
                        <a:pt x="4346" y="1961"/>
                        <a:pt x="4044" y="777"/>
                        <a:pt x="3146" y="252"/>
                      </a:cubicBezTo>
                      <a:cubicBezTo>
                        <a:pt x="2855" y="81"/>
                        <a:pt x="2534" y="1"/>
                        <a:pt x="221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0" name="Google Shape;6649;p19">
                  <a:extLst>
                    <a:ext uri="{FF2B5EF4-FFF2-40B4-BE49-F238E27FC236}">
                      <a16:creationId xmlns:a16="http://schemas.microsoft.com/office/drawing/2014/main" id="{F368A95B-5F21-655A-21DD-9F5CD4EA604E}"/>
                    </a:ext>
                  </a:extLst>
                </p:cNvPr>
                <p:cNvSpPr/>
                <p:nvPr/>
              </p:nvSpPr>
              <p:spPr>
                <a:xfrm>
                  <a:off x="4116950" y="4885525"/>
                  <a:ext cx="108600" cy="9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4" h="3843" extrusionOk="0">
                      <a:moveTo>
                        <a:pt x="2212" y="1"/>
                      </a:moveTo>
                      <a:cubicBezTo>
                        <a:pt x="1528" y="1"/>
                        <a:pt x="855" y="372"/>
                        <a:pt x="505" y="1018"/>
                      </a:cubicBezTo>
                      <a:cubicBezTo>
                        <a:pt x="1" y="1948"/>
                        <a:pt x="337" y="3127"/>
                        <a:pt x="1250" y="3620"/>
                      </a:cubicBezTo>
                      <a:cubicBezTo>
                        <a:pt x="1529" y="3771"/>
                        <a:pt x="1831" y="3842"/>
                        <a:pt x="2131" y="3842"/>
                      </a:cubicBezTo>
                      <a:cubicBezTo>
                        <a:pt x="2816" y="3842"/>
                        <a:pt x="3489" y="3472"/>
                        <a:pt x="3839" y="2825"/>
                      </a:cubicBezTo>
                      <a:cubicBezTo>
                        <a:pt x="4343" y="1895"/>
                        <a:pt x="4007" y="717"/>
                        <a:pt x="3094" y="222"/>
                      </a:cubicBezTo>
                      <a:cubicBezTo>
                        <a:pt x="2815" y="72"/>
                        <a:pt x="2513" y="1"/>
                        <a:pt x="22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1" name="Google Shape;6650;p19">
                  <a:extLst>
                    <a:ext uri="{FF2B5EF4-FFF2-40B4-BE49-F238E27FC236}">
                      <a16:creationId xmlns:a16="http://schemas.microsoft.com/office/drawing/2014/main" id="{80D4B6C5-B1E7-1CFC-EA64-31F8BFFD9592}"/>
                    </a:ext>
                  </a:extLst>
                </p:cNvPr>
                <p:cNvSpPr/>
                <p:nvPr/>
              </p:nvSpPr>
              <p:spPr>
                <a:xfrm>
                  <a:off x="5831600" y="3196875"/>
                  <a:ext cx="108550" cy="9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2" h="3843" extrusionOk="0">
                      <a:moveTo>
                        <a:pt x="2211" y="0"/>
                      </a:moveTo>
                      <a:cubicBezTo>
                        <a:pt x="1526" y="0"/>
                        <a:pt x="854" y="372"/>
                        <a:pt x="504" y="1019"/>
                      </a:cubicBezTo>
                      <a:cubicBezTo>
                        <a:pt x="0" y="1949"/>
                        <a:pt x="336" y="3127"/>
                        <a:pt x="1250" y="3621"/>
                      </a:cubicBezTo>
                      <a:cubicBezTo>
                        <a:pt x="1528" y="3772"/>
                        <a:pt x="1830" y="3843"/>
                        <a:pt x="2130" y="3843"/>
                      </a:cubicBezTo>
                      <a:cubicBezTo>
                        <a:pt x="2815" y="3843"/>
                        <a:pt x="3488" y="3472"/>
                        <a:pt x="3839" y="2825"/>
                      </a:cubicBezTo>
                      <a:cubicBezTo>
                        <a:pt x="4341" y="1896"/>
                        <a:pt x="4007" y="717"/>
                        <a:pt x="3093" y="223"/>
                      </a:cubicBezTo>
                      <a:cubicBezTo>
                        <a:pt x="2814" y="72"/>
                        <a:pt x="2511" y="0"/>
                        <a:pt x="22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2" name="Google Shape;6651;p19">
                  <a:extLst>
                    <a:ext uri="{FF2B5EF4-FFF2-40B4-BE49-F238E27FC236}">
                      <a16:creationId xmlns:a16="http://schemas.microsoft.com/office/drawing/2014/main" id="{962376FA-0890-8D24-7151-A09C58716636}"/>
                    </a:ext>
                  </a:extLst>
                </p:cNvPr>
                <p:cNvSpPr/>
                <p:nvPr/>
              </p:nvSpPr>
              <p:spPr>
                <a:xfrm>
                  <a:off x="5865550" y="2591850"/>
                  <a:ext cx="108675" cy="9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7" h="3845" extrusionOk="0">
                      <a:moveTo>
                        <a:pt x="2215" y="1"/>
                      </a:moveTo>
                      <a:cubicBezTo>
                        <a:pt x="1552" y="1"/>
                        <a:pt x="896" y="350"/>
                        <a:pt x="536" y="969"/>
                      </a:cubicBezTo>
                      <a:cubicBezTo>
                        <a:pt x="1" y="1884"/>
                        <a:pt x="303" y="3069"/>
                        <a:pt x="1202" y="3593"/>
                      </a:cubicBezTo>
                      <a:cubicBezTo>
                        <a:pt x="1494" y="3764"/>
                        <a:pt x="1815" y="3845"/>
                        <a:pt x="2134" y="3845"/>
                      </a:cubicBezTo>
                      <a:cubicBezTo>
                        <a:pt x="2798" y="3845"/>
                        <a:pt x="3452" y="3495"/>
                        <a:pt x="3813" y="2877"/>
                      </a:cubicBezTo>
                      <a:cubicBezTo>
                        <a:pt x="4346" y="1961"/>
                        <a:pt x="4044" y="776"/>
                        <a:pt x="3146" y="251"/>
                      </a:cubicBezTo>
                      <a:cubicBezTo>
                        <a:pt x="2855" y="81"/>
                        <a:pt x="2534" y="1"/>
                        <a:pt x="2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3" name="Google Shape;6652;p19">
                  <a:extLst>
                    <a:ext uri="{FF2B5EF4-FFF2-40B4-BE49-F238E27FC236}">
                      <a16:creationId xmlns:a16="http://schemas.microsoft.com/office/drawing/2014/main" id="{ACCD9230-8ECB-AC10-5DA7-86E614EBB3CE}"/>
                    </a:ext>
                  </a:extLst>
                </p:cNvPr>
                <p:cNvSpPr/>
                <p:nvPr/>
              </p:nvSpPr>
              <p:spPr>
                <a:xfrm>
                  <a:off x="2841775" y="891900"/>
                  <a:ext cx="108550" cy="96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2" h="3844" extrusionOk="0">
                      <a:moveTo>
                        <a:pt x="2210" y="0"/>
                      </a:moveTo>
                      <a:cubicBezTo>
                        <a:pt x="1527" y="0"/>
                        <a:pt x="857" y="370"/>
                        <a:pt x="506" y="1016"/>
                      </a:cubicBezTo>
                      <a:cubicBezTo>
                        <a:pt x="1" y="1948"/>
                        <a:pt x="334" y="3125"/>
                        <a:pt x="1247" y="3620"/>
                      </a:cubicBezTo>
                      <a:cubicBezTo>
                        <a:pt x="1526" y="3772"/>
                        <a:pt x="1830" y="3843"/>
                        <a:pt x="2131" y="3843"/>
                      </a:cubicBezTo>
                      <a:cubicBezTo>
                        <a:pt x="2814" y="3843"/>
                        <a:pt x="3486" y="3474"/>
                        <a:pt x="3837" y="2827"/>
                      </a:cubicBezTo>
                      <a:cubicBezTo>
                        <a:pt x="4342" y="1897"/>
                        <a:pt x="4009" y="720"/>
                        <a:pt x="3097" y="225"/>
                      </a:cubicBezTo>
                      <a:cubicBezTo>
                        <a:pt x="2816" y="72"/>
                        <a:pt x="2512" y="0"/>
                        <a:pt x="22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4" name="Google Shape;6653;p19">
                  <a:extLst>
                    <a:ext uri="{FF2B5EF4-FFF2-40B4-BE49-F238E27FC236}">
                      <a16:creationId xmlns:a16="http://schemas.microsoft.com/office/drawing/2014/main" id="{E8922BE4-08E2-6297-A5E5-5A66253B5B54}"/>
                    </a:ext>
                  </a:extLst>
                </p:cNvPr>
                <p:cNvSpPr/>
                <p:nvPr/>
              </p:nvSpPr>
              <p:spPr>
                <a:xfrm>
                  <a:off x="2342525" y="1235375"/>
                  <a:ext cx="108625" cy="9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5" h="3845" extrusionOk="0">
                      <a:moveTo>
                        <a:pt x="2214" y="0"/>
                      </a:moveTo>
                      <a:cubicBezTo>
                        <a:pt x="1550" y="0"/>
                        <a:pt x="896" y="348"/>
                        <a:pt x="536" y="967"/>
                      </a:cubicBezTo>
                      <a:cubicBezTo>
                        <a:pt x="1" y="1882"/>
                        <a:pt x="303" y="3068"/>
                        <a:pt x="1200" y="3593"/>
                      </a:cubicBezTo>
                      <a:cubicBezTo>
                        <a:pt x="1492" y="3763"/>
                        <a:pt x="1813" y="3844"/>
                        <a:pt x="2132" y="3844"/>
                      </a:cubicBezTo>
                      <a:cubicBezTo>
                        <a:pt x="2796" y="3844"/>
                        <a:pt x="3450" y="3495"/>
                        <a:pt x="3811" y="2877"/>
                      </a:cubicBezTo>
                      <a:cubicBezTo>
                        <a:pt x="4345" y="1962"/>
                        <a:pt x="4044" y="777"/>
                        <a:pt x="3145" y="251"/>
                      </a:cubicBezTo>
                      <a:cubicBezTo>
                        <a:pt x="2854" y="81"/>
                        <a:pt x="2533" y="0"/>
                        <a:pt x="22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5" name="Google Shape;6654;p19">
                  <a:extLst>
                    <a:ext uri="{FF2B5EF4-FFF2-40B4-BE49-F238E27FC236}">
                      <a16:creationId xmlns:a16="http://schemas.microsoft.com/office/drawing/2014/main" id="{653AB442-B5BC-498B-1C88-9389BE432CC4}"/>
                    </a:ext>
                  </a:extLst>
                </p:cNvPr>
                <p:cNvSpPr/>
                <p:nvPr/>
              </p:nvSpPr>
              <p:spPr>
                <a:xfrm>
                  <a:off x="3934850" y="4939775"/>
                  <a:ext cx="106425" cy="9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7" h="3759" extrusionOk="0">
                      <a:moveTo>
                        <a:pt x="2141" y="0"/>
                      </a:moveTo>
                      <a:cubicBezTo>
                        <a:pt x="1530" y="0"/>
                        <a:pt x="945" y="314"/>
                        <a:pt x="584" y="893"/>
                      </a:cubicBezTo>
                      <a:cubicBezTo>
                        <a:pt x="1" y="1834"/>
                        <a:pt x="273" y="2971"/>
                        <a:pt x="1209" y="3506"/>
                      </a:cubicBezTo>
                      <a:cubicBezTo>
                        <a:pt x="1508" y="3677"/>
                        <a:pt x="1826" y="3759"/>
                        <a:pt x="2137" y="3759"/>
                      </a:cubicBezTo>
                      <a:cubicBezTo>
                        <a:pt x="2764" y="3759"/>
                        <a:pt x="3362" y="3425"/>
                        <a:pt x="3719" y="2815"/>
                      </a:cubicBezTo>
                      <a:cubicBezTo>
                        <a:pt x="4256" y="1900"/>
                        <a:pt x="3997" y="814"/>
                        <a:pt x="3114" y="279"/>
                      </a:cubicBezTo>
                      <a:cubicBezTo>
                        <a:pt x="2803" y="91"/>
                        <a:pt x="2468" y="0"/>
                        <a:pt x="21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6" name="Google Shape;6655;p19">
                  <a:extLst>
                    <a:ext uri="{FF2B5EF4-FFF2-40B4-BE49-F238E27FC236}">
                      <a16:creationId xmlns:a16="http://schemas.microsoft.com/office/drawing/2014/main" id="{7A75028E-3056-5E1A-653F-CEC966983581}"/>
                    </a:ext>
                  </a:extLst>
                </p:cNvPr>
                <p:cNvSpPr/>
                <p:nvPr/>
              </p:nvSpPr>
              <p:spPr>
                <a:xfrm>
                  <a:off x="1842275" y="3763300"/>
                  <a:ext cx="105200" cy="9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8" h="3723" extrusionOk="0">
                      <a:moveTo>
                        <a:pt x="2103" y="1"/>
                      </a:moveTo>
                      <a:cubicBezTo>
                        <a:pt x="1478" y="1"/>
                        <a:pt x="883" y="337"/>
                        <a:pt x="530" y="952"/>
                      </a:cubicBezTo>
                      <a:cubicBezTo>
                        <a:pt x="1" y="1872"/>
                        <a:pt x="275" y="2949"/>
                        <a:pt x="1177" y="3467"/>
                      </a:cubicBezTo>
                      <a:cubicBezTo>
                        <a:pt x="1476" y="3639"/>
                        <a:pt x="1794" y="3722"/>
                        <a:pt x="2104" y="3722"/>
                      </a:cubicBezTo>
                      <a:cubicBezTo>
                        <a:pt x="2730" y="3722"/>
                        <a:pt x="3325" y="3387"/>
                        <a:pt x="3679" y="2772"/>
                      </a:cubicBezTo>
                      <a:cubicBezTo>
                        <a:pt x="4208" y="1852"/>
                        <a:pt x="3932" y="775"/>
                        <a:pt x="3030" y="256"/>
                      </a:cubicBezTo>
                      <a:cubicBezTo>
                        <a:pt x="2731" y="84"/>
                        <a:pt x="2413" y="1"/>
                        <a:pt x="210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7" name="Google Shape;6656;p19">
                  <a:extLst>
                    <a:ext uri="{FF2B5EF4-FFF2-40B4-BE49-F238E27FC236}">
                      <a16:creationId xmlns:a16="http://schemas.microsoft.com/office/drawing/2014/main" id="{57FADB4C-C18F-3D28-97B9-3CE5BAA3434B}"/>
                    </a:ext>
                  </a:extLst>
                </p:cNvPr>
                <p:cNvSpPr/>
                <p:nvPr/>
              </p:nvSpPr>
              <p:spPr>
                <a:xfrm>
                  <a:off x="5054500" y="1044225"/>
                  <a:ext cx="105375" cy="9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5" h="3722" extrusionOk="0">
                      <a:moveTo>
                        <a:pt x="2107" y="0"/>
                      </a:moveTo>
                      <a:cubicBezTo>
                        <a:pt x="1462" y="0"/>
                        <a:pt x="853" y="357"/>
                        <a:pt x="504" y="1000"/>
                      </a:cubicBezTo>
                      <a:cubicBezTo>
                        <a:pt x="0" y="1932"/>
                        <a:pt x="310" y="2999"/>
                        <a:pt x="1228" y="3494"/>
                      </a:cubicBezTo>
                      <a:cubicBezTo>
                        <a:pt x="1513" y="3648"/>
                        <a:pt x="1813" y="3722"/>
                        <a:pt x="2106" y="3722"/>
                      </a:cubicBezTo>
                      <a:cubicBezTo>
                        <a:pt x="2751" y="3722"/>
                        <a:pt x="3361" y="3365"/>
                        <a:pt x="3709" y="2723"/>
                      </a:cubicBezTo>
                      <a:cubicBezTo>
                        <a:pt x="4215" y="1790"/>
                        <a:pt x="3905" y="726"/>
                        <a:pt x="2986" y="228"/>
                      </a:cubicBezTo>
                      <a:cubicBezTo>
                        <a:pt x="2700" y="74"/>
                        <a:pt x="2400" y="0"/>
                        <a:pt x="210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8" name="Google Shape;6657;p19">
                  <a:extLst>
                    <a:ext uri="{FF2B5EF4-FFF2-40B4-BE49-F238E27FC236}">
                      <a16:creationId xmlns:a16="http://schemas.microsoft.com/office/drawing/2014/main" id="{42CD85C8-12CD-C71B-1806-2168ED87FC10}"/>
                    </a:ext>
                  </a:extLst>
                </p:cNvPr>
                <p:cNvSpPr/>
                <p:nvPr/>
              </p:nvSpPr>
              <p:spPr>
                <a:xfrm>
                  <a:off x="3337125" y="4915825"/>
                  <a:ext cx="105325" cy="9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3" h="3722" extrusionOk="0">
                      <a:moveTo>
                        <a:pt x="2106" y="1"/>
                      </a:moveTo>
                      <a:cubicBezTo>
                        <a:pt x="1471" y="1"/>
                        <a:pt x="868" y="347"/>
                        <a:pt x="518" y="975"/>
                      </a:cubicBezTo>
                      <a:cubicBezTo>
                        <a:pt x="1" y="1902"/>
                        <a:pt x="294" y="2973"/>
                        <a:pt x="1203" y="3480"/>
                      </a:cubicBezTo>
                      <a:cubicBezTo>
                        <a:pt x="1496" y="3643"/>
                        <a:pt x="1805" y="3722"/>
                        <a:pt x="2107" y="3722"/>
                      </a:cubicBezTo>
                      <a:cubicBezTo>
                        <a:pt x="2742" y="3722"/>
                        <a:pt x="3344" y="3375"/>
                        <a:pt x="3695" y="2747"/>
                      </a:cubicBezTo>
                      <a:cubicBezTo>
                        <a:pt x="4212" y="1820"/>
                        <a:pt x="3919" y="749"/>
                        <a:pt x="3010" y="242"/>
                      </a:cubicBezTo>
                      <a:cubicBezTo>
                        <a:pt x="2717" y="79"/>
                        <a:pt x="2408" y="1"/>
                        <a:pt x="21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9" name="Google Shape;6658;p19">
                  <a:extLst>
                    <a:ext uri="{FF2B5EF4-FFF2-40B4-BE49-F238E27FC236}">
                      <a16:creationId xmlns:a16="http://schemas.microsoft.com/office/drawing/2014/main" id="{6418A36B-11B8-0600-3836-E92F2E65892F}"/>
                    </a:ext>
                  </a:extLst>
                </p:cNvPr>
                <p:cNvSpPr/>
                <p:nvPr/>
              </p:nvSpPr>
              <p:spPr>
                <a:xfrm>
                  <a:off x="1894600" y="1764325"/>
                  <a:ext cx="105350" cy="9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4" h="3722" extrusionOk="0">
                      <a:moveTo>
                        <a:pt x="2109" y="0"/>
                      </a:moveTo>
                      <a:cubicBezTo>
                        <a:pt x="1460" y="0"/>
                        <a:pt x="844" y="363"/>
                        <a:pt x="498" y="1013"/>
                      </a:cubicBezTo>
                      <a:cubicBezTo>
                        <a:pt x="0" y="1944"/>
                        <a:pt x="320" y="3011"/>
                        <a:pt x="1239" y="3500"/>
                      </a:cubicBezTo>
                      <a:cubicBezTo>
                        <a:pt x="1521" y="3650"/>
                        <a:pt x="1816" y="3722"/>
                        <a:pt x="2104" y="3722"/>
                      </a:cubicBezTo>
                      <a:cubicBezTo>
                        <a:pt x="2754" y="3722"/>
                        <a:pt x="3370" y="3359"/>
                        <a:pt x="3717" y="2710"/>
                      </a:cubicBezTo>
                      <a:cubicBezTo>
                        <a:pt x="4213" y="1779"/>
                        <a:pt x="3895" y="712"/>
                        <a:pt x="2974" y="221"/>
                      </a:cubicBezTo>
                      <a:cubicBezTo>
                        <a:pt x="2693" y="72"/>
                        <a:pt x="2398" y="0"/>
                        <a:pt x="210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0" name="Google Shape;6659;p19">
                  <a:extLst>
                    <a:ext uri="{FF2B5EF4-FFF2-40B4-BE49-F238E27FC236}">
                      <a16:creationId xmlns:a16="http://schemas.microsoft.com/office/drawing/2014/main" id="{B754F3A6-F60F-D6F4-73AD-5717A330D650}"/>
                    </a:ext>
                  </a:extLst>
                </p:cNvPr>
                <p:cNvSpPr/>
                <p:nvPr/>
              </p:nvSpPr>
              <p:spPr>
                <a:xfrm>
                  <a:off x="1677225" y="2422075"/>
                  <a:ext cx="106100" cy="9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44" h="3759" extrusionOk="0">
                      <a:moveTo>
                        <a:pt x="2125" y="1"/>
                      </a:moveTo>
                      <a:cubicBezTo>
                        <a:pt x="1471" y="1"/>
                        <a:pt x="850" y="364"/>
                        <a:pt x="499" y="1020"/>
                      </a:cubicBezTo>
                      <a:cubicBezTo>
                        <a:pt x="1" y="1949"/>
                        <a:pt x="309" y="3018"/>
                        <a:pt x="1220" y="3520"/>
                      </a:cubicBezTo>
                      <a:cubicBezTo>
                        <a:pt x="1511" y="3681"/>
                        <a:pt x="1819" y="3758"/>
                        <a:pt x="2121" y="3758"/>
                      </a:cubicBezTo>
                      <a:cubicBezTo>
                        <a:pt x="2758" y="3758"/>
                        <a:pt x="3365" y="3414"/>
                        <a:pt x="3719" y="2789"/>
                      </a:cubicBezTo>
                      <a:cubicBezTo>
                        <a:pt x="4243" y="1867"/>
                        <a:pt x="3968" y="790"/>
                        <a:pt x="3075" y="267"/>
                      </a:cubicBezTo>
                      <a:cubicBezTo>
                        <a:pt x="2769" y="87"/>
                        <a:pt x="2443" y="1"/>
                        <a:pt x="212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1" name="Google Shape;6660;p19">
                  <a:extLst>
                    <a:ext uri="{FF2B5EF4-FFF2-40B4-BE49-F238E27FC236}">
                      <a16:creationId xmlns:a16="http://schemas.microsoft.com/office/drawing/2014/main" id="{4C39C41F-92DA-0046-941B-711407845247}"/>
                    </a:ext>
                  </a:extLst>
                </p:cNvPr>
                <p:cNvSpPr/>
                <p:nvPr/>
              </p:nvSpPr>
              <p:spPr>
                <a:xfrm>
                  <a:off x="3758200" y="627525"/>
                  <a:ext cx="105250" cy="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0" h="3721" extrusionOk="0">
                      <a:moveTo>
                        <a:pt x="2106" y="0"/>
                      </a:moveTo>
                      <a:cubicBezTo>
                        <a:pt x="1475" y="0"/>
                        <a:pt x="875" y="342"/>
                        <a:pt x="523" y="965"/>
                      </a:cubicBezTo>
                      <a:cubicBezTo>
                        <a:pt x="1" y="1889"/>
                        <a:pt x="287" y="2962"/>
                        <a:pt x="1193" y="3475"/>
                      </a:cubicBezTo>
                      <a:cubicBezTo>
                        <a:pt x="1488" y="3641"/>
                        <a:pt x="1800" y="3721"/>
                        <a:pt x="2105" y="3721"/>
                      </a:cubicBezTo>
                      <a:cubicBezTo>
                        <a:pt x="2736" y="3721"/>
                        <a:pt x="3336" y="3379"/>
                        <a:pt x="3688" y="2757"/>
                      </a:cubicBezTo>
                      <a:cubicBezTo>
                        <a:pt x="4209" y="1835"/>
                        <a:pt x="3924" y="760"/>
                        <a:pt x="3019" y="247"/>
                      </a:cubicBezTo>
                      <a:cubicBezTo>
                        <a:pt x="2723" y="80"/>
                        <a:pt x="2411" y="0"/>
                        <a:pt x="21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2" name="Google Shape;6661;p19">
                  <a:extLst>
                    <a:ext uri="{FF2B5EF4-FFF2-40B4-BE49-F238E27FC236}">
                      <a16:creationId xmlns:a16="http://schemas.microsoft.com/office/drawing/2014/main" id="{8F7001A3-3A40-B32C-4884-FE9254F245FD}"/>
                    </a:ext>
                  </a:extLst>
                </p:cNvPr>
                <p:cNvSpPr/>
                <p:nvPr/>
              </p:nvSpPr>
              <p:spPr>
                <a:xfrm>
                  <a:off x="4666675" y="4727075"/>
                  <a:ext cx="106375" cy="9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5" h="3758" extrusionOk="0">
                      <a:moveTo>
                        <a:pt x="2144" y="0"/>
                      </a:moveTo>
                      <a:cubicBezTo>
                        <a:pt x="1537" y="0"/>
                        <a:pt x="954" y="310"/>
                        <a:pt x="593" y="881"/>
                      </a:cubicBezTo>
                      <a:cubicBezTo>
                        <a:pt x="1" y="1818"/>
                        <a:pt x="263" y="2957"/>
                        <a:pt x="1196" y="3498"/>
                      </a:cubicBezTo>
                      <a:cubicBezTo>
                        <a:pt x="1498" y="3673"/>
                        <a:pt x="1820" y="3757"/>
                        <a:pt x="2135" y="3757"/>
                      </a:cubicBezTo>
                      <a:cubicBezTo>
                        <a:pt x="2758" y="3757"/>
                        <a:pt x="3353" y="3429"/>
                        <a:pt x="3711" y="2828"/>
                      </a:cubicBezTo>
                      <a:cubicBezTo>
                        <a:pt x="4255" y="1916"/>
                        <a:pt x="4004" y="825"/>
                        <a:pt x="3128" y="286"/>
                      </a:cubicBezTo>
                      <a:cubicBezTo>
                        <a:pt x="2814" y="93"/>
                        <a:pt x="2476" y="0"/>
                        <a:pt x="21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3" name="Google Shape;6662;p19">
                  <a:extLst>
                    <a:ext uri="{FF2B5EF4-FFF2-40B4-BE49-F238E27FC236}">
                      <a16:creationId xmlns:a16="http://schemas.microsoft.com/office/drawing/2014/main" id="{C757D654-B742-04CF-4E95-3A4BE981ABD8}"/>
                    </a:ext>
                  </a:extLst>
                </p:cNvPr>
                <p:cNvSpPr/>
                <p:nvPr/>
              </p:nvSpPr>
              <p:spPr>
                <a:xfrm>
                  <a:off x="1643275" y="3027100"/>
                  <a:ext cx="106050" cy="9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42" h="3758" extrusionOk="0">
                      <a:moveTo>
                        <a:pt x="2121" y="0"/>
                      </a:moveTo>
                      <a:cubicBezTo>
                        <a:pt x="1489" y="0"/>
                        <a:pt x="887" y="339"/>
                        <a:pt x="531" y="958"/>
                      </a:cubicBezTo>
                      <a:cubicBezTo>
                        <a:pt x="0" y="1877"/>
                        <a:pt x="269" y="2957"/>
                        <a:pt x="1157" y="3486"/>
                      </a:cubicBezTo>
                      <a:cubicBezTo>
                        <a:pt x="1466" y="3670"/>
                        <a:pt x="1796" y="3758"/>
                        <a:pt x="2118" y="3758"/>
                      </a:cubicBezTo>
                      <a:cubicBezTo>
                        <a:pt x="2767" y="3758"/>
                        <a:pt x="3385" y="3400"/>
                        <a:pt x="3737" y="2751"/>
                      </a:cubicBezTo>
                      <a:cubicBezTo>
                        <a:pt x="4241" y="1823"/>
                        <a:pt x="3942" y="751"/>
                        <a:pt x="3034" y="244"/>
                      </a:cubicBezTo>
                      <a:cubicBezTo>
                        <a:pt x="2739" y="79"/>
                        <a:pt x="2427" y="0"/>
                        <a:pt x="21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4" name="Google Shape;6663;p19">
                  <a:extLst>
                    <a:ext uri="{FF2B5EF4-FFF2-40B4-BE49-F238E27FC236}">
                      <a16:creationId xmlns:a16="http://schemas.microsoft.com/office/drawing/2014/main" id="{9A3CD290-443A-937E-5F7C-5FBB2CE06C47}"/>
                    </a:ext>
                  </a:extLst>
                </p:cNvPr>
                <p:cNvSpPr/>
                <p:nvPr/>
              </p:nvSpPr>
              <p:spPr>
                <a:xfrm>
                  <a:off x="5616300" y="3856575"/>
                  <a:ext cx="105200" cy="9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8" h="3723" extrusionOk="0">
                      <a:moveTo>
                        <a:pt x="2103" y="1"/>
                      </a:moveTo>
                      <a:cubicBezTo>
                        <a:pt x="1478" y="1"/>
                        <a:pt x="883" y="338"/>
                        <a:pt x="530" y="952"/>
                      </a:cubicBezTo>
                      <a:cubicBezTo>
                        <a:pt x="1" y="1872"/>
                        <a:pt x="276" y="2947"/>
                        <a:pt x="1178" y="3468"/>
                      </a:cubicBezTo>
                      <a:cubicBezTo>
                        <a:pt x="1478" y="3640"/>
                        <a:pt x="1796" y="3723"/>
                        <a:pt x="2106" y="3723"/>
                      </a:cubicBezTo>
                      <a:cubicBezTo>
                        <a:pt x="2731" y="3723"/>
                        <a:pt x="3325" y="3387"/>
                        <a:pt x="3679" y="2772"/>
                      </a:cubicBezTo>
                      <a:cubicBezTo>
                        <a:pt x="4208" y="1853"/>
                        <a:pt x="3934" y="775"/>
                        <a:pt x="3032" y="257"/>
                      </a:cubicBezTo>
                      <a:cubicBezTo>
                        <a:pt x="2732" y="84"/>
                        <a:pt x="2414" y="1"/>
                        <a:pt x="210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5" name="Google Shape;6664;p19">
                  <a:extLst>
                    <a:ext uri="{FF2B5EF4-FFF2-40B4-BE49-F238E27FC236}">
                      <a16:creationId xmlns:a16="http://schemas.microsoft.com/office/drawing/2014/main" id="{56FA6E8E-6FBD-F987-BE26-8D77BC189CB6}"/>
                    </a:ext>
                  </a:extLst>
                </p:cNvPr>
                <p:cNvSpPr/>
                <p:nvPr/>
              </p:nvSpPr>
              <p:spPr>
                <a:xfrm>
                  <a:off x="5165500" y="4383125"/>
                  <a:ext cx="107650" cy="9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06" h="3793" extrusionOk="0">
                      <a:moveTo>
                        <a:pt x="2172" y="1"/>
                      </a:moveTo>
                      <a:cubicBezTo>
                        <a:pt x="1548" y="1"/>
                        <a:pt x="941" y="319"/>
                        <a:pt x="578" y="899"/>
                      </a:cubicBezTo>
                      <a:cubicBezTo>
                        <a:pt x="0" y="1825"/>
                        <a:pt x="270" y="2992"/>
                        <a:pt x="1188" y="3533"/>
                      </a:cubicBezTo>
                      <a:cubicBezTo>
                        <a:pt x="1487" y="3709"/>
                        <a:pt x="1813" y="3793"/>
                        <a:pt x="2134" y="3793"/>
                      </a:cubicBezTo>
                      <a:cubicBezTo>
                        <a:pt x="2758" y="3793"/>
                        <a:pt x="3365" y="3475"/>
                        <a:pt x="3728" y="2895"/>
                      </a:cubicBezTo>
                      <a:cubicBezTo>
                        <a:pt x="4306" y="1969"/>
                        <a:pt x="4036" y="803"/>
                        <a:pt x="3118" y="261"/>
                      </a:cubicBezTo>
                      <a:cubicBezTo>
                        <a:pt x="2819" y="85"/>
                        <a:pt x="2493" y="1"/>
                        <a:pt x="21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6" name="Google Shape;6665;p19">
                  <a:extLst>
                    <a:ext uri="{FF2B5EF4-FFF2-40B4-BE49-F238E27FC236}">
                      <a16:creationId xmlns:a16="http://schemas.microsoft.com/office/drawing/2014/main" id="{0834F35D-1923-F1CC-71AC-DBC597A7DED4}"/>
                    </a:ext>
                  </a:extLst>
                </p:cNvPr>
                <p:cNvSpPr/>
                <p:nvPr/>
              </p:nvSpPr>
              <p:spPr>
                <a:xfrm>
                  <a:off x="5619000" y="1673650"/>
                  <a:ext cx="105300" cy="9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3723" extrusionOk="0">
                      <a:moveTo>
                        <a:pt x="2108" y="1"/>
                      </a:moveTo>
                      <a:cubicBezTo>
                        <a:pt x="1459" y="1"/>
                        <a:pt x="844" y="363"/>
                        <a:pt x="497" y="1013"/>
                      </a:cubicBezTo>
                      <a:cubicBezTo>
                        <a:pt x="0" y="1944"/>
                        <a:pt x="318" y="3011"/>
                        <a:pt x="1241" y="3502"/>
                      </a:cubicBezTo>
                      <a:cubicBezTo>
                        <a:pt x="1522" y="3651"/>
                        <a:pt x="1817" y="3723"/>
                        <a:pt x="2105" y="3723"/>
                      </a:cubicBezTo>
                      <a:cubicBezTo>
                        <a:pt x="2754" y="3723"/>
                        <a:pt x="3370" y="3360"/>
                        <a:pt x="3716" y="2709"/>
                      </a:cubicBezTo>
                      <a:cubicBezTo>
                        <a:pt x="4212" y="1778"/>
                        <a:pt x="3893" y="711"/>
                        <a:pt x="2972" y="222"/>
                      </a:cubicBezTo>
                      <a:cubicBezTo>
                        <a:pt x="2691" y="72"/>
                        <a:pt x="2396" y="1"/>
                        <a:pt x="210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7" name="Google Shape;6666;p19">
                  <a:extLst>
                    <a:ext uri="{FF2B5EF4-FFF2-40B4-BE49-F238E27FC236}">
                      <a16:creationId xmlns:a16="http://schemas.microsoft.com/office/drawing/2014/main" id="{1713D06E-8165-D60C-7B75-3599AFA40263}"/>
                    </a:ext>
                  </a:extLst>
                </p:cNvPr>
                <p:cNvSpPr/>
                <p:nvPr/>
              </p:nvSpPr>
              <p:spPr>
                <a:xfrm>
                  <a:off x="2174100" y="4261975"/>
                  <a:ext cx="105350" cy="9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4" h="3723" extrusionOk="0">
                      <a:moveTo>
                        <a:pt x="2108" y="0"/>
                      </a:moveTo>
                      <a:cubicBezTo>
                        <a:pt x="1463" y="0"/>
                        <a:pt x="852" y="358"/>
                        <a:pt x="504" y="1002"/>
                      </a:cubicBezTo>
                      <a:cubicBezTo>
                        <a:pt x="0" y="1932"/>
                        <a:pt x="311" y="2998"/>
                        <a:pt x="1229" y="3495"/>
                      </a:cubicBezTo>
                      <a:cubicBezTo>
                        <a:pt x="1515" y="3649"/>
                        <a:pt x="1814" y="3723"/>
                        <a:pt x="2107" y="3723"/>
                      </a:cubicBezTo>
                      <a:cubicBezTo>
                        <a:pt x="2751" y="3723"/>
                        <a:pt x="3362" y="3365"/>
                        <a:pt x="3709" y="2721"/>
                      </a:cubicBezTo>
                      <a:cubicBezTo>
                        <a:pt x="4213" y="1790"/>
                        <a:pt x="3902" y="723"/>
                        <a:pt x="2984" y="228"/>
                      </a:cubicBezTo>
                      <a:cubicBezTo>
                        <a:pt x="2700" y="74"/>
                        <a:pt x="2400" y="0"/>
                        <a:pt x="21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8" name="Google Shape;6667;p19">
                  <a:extLst>
                    <a:ext uri="{FF2B5EF4-FFF2-40B4-BE49-F238E27FC236}">
                      <a16:creationId xmlns:a16="http://schemas.microsoft.com/office/drawing/2014/main" id="{C0DF7BE1-F5F0-994B-AEFB-7EC621AE80AA}"/>
                    </a:ext>
                  </a:extLst>
                </p:cNvPr>
                <p:cNvSpPr/>
                <p:nvPr/>
              </p:nvSpPr>
              <p:spPr>
                <a:xfrm>
                  <a:off x="4589350" y="782675"/>
                  <a:ext cx="105250" cy="9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0" h="3722" extrusionOk="0">
                      <a:moveTo>
                        <a:pt x="2105" y="1"/>
                      </a:moveTo>
                      <a:cubicBezTo>
                        <a:pt x="1474" y="1"/>
                        <a:pt x="875" y="343"/>
                        <a:pt x="522" y="964"/>
                      </a:cubicBezTo>
                      <a:cubicBezTo>
                        <a:pt x="1" y="1887"/>
                        <a:pt x="285" y="2961"/>
                        <a:pt x="1191" y="3474"/>
                      </a:cubicBezTo>
                      <a:cubicBezTo>
                        <a:pt x="1486" y="3641"/>
                        <a:pt x="1799" y="3721"/>
                        <a:pt x="2104" y="3721"/>
                      </a:cubicBezTo>
                      <a:cubicBezTo>
                        <a:pt x="2735" y="3721"/>
                        <a:pt x="3335" y="3379"/>
                        <a:pt x="3686" y="2758"/>
                      </a:cubicBezTo>
                      <a:cubicBezTo>
                        <a:pt x="4209" y="1835"/>
                        <a:pt x="3923" y="761"/>
                        <a:pt x="3019" y="248"/>
                      </a:cubicBezTo>
                      <a:cubicBezTo>
                        <a:pt x="2723" y="81"/>
                        <a:pt x="2410" y="1"/>
                        <a:pt x="21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9" name="Google Shape;6668;p19">
                  <a:extLst>
                    <a:ext uri="{FF2B5EF4-FFF2-40B4-BE49-F238E27FC236}">
                      <a16:creationId xmlns:a16="http://schemas.microsoft.com/office/drawing/2014/main" id="{52FFF3AF-0D07-B234-DBF7-10CB8D8E8F2F}"/>
                    </a:ext>
                  </a:extLst>
                </p:cNvPr>
                <p:cNvSpPr/>
                <p:nvPr/>
              </p:nvSpPr>
              <p:spPr>
                <a:xfrm>
                  <a:off x="4821150" y="912525"/>
                  <a:ext cx="107375" cy="9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5" h="3797" extrusionOk="0">
                      <a:moveTo>
                        <a:pt x="2159" y="1"/>
                      </a:moveTo>
                      <a:cubicBezTo>
                        <a:pt x="1490" y="1"/>
                        <a:pt x="844" y="370"/>
                        <a:pt x="496" y="1018"/>
                      </a:cubicBezTo>
                      <a:cubicBezTo>
                        <a:pt x="0" y="1936"/>
                        <a:pt x="300" y="3032"/>
                        <a:pt x="1190" y="3544"/>
                      </a:cubicBezTo>
                      <a:cubicBezTo>
                        <a:pt x="1486" y="3715"/>
                        <a:pt x="1806" y="3796"/>
                        <a:pt x="2120" y="3796"/>
                      </a:cubicBezTo>
                      <a:cubicBezTo>
                        <a:pt x="2785" y="3796"/>
                        <a:pt x="3427" y="3431"/>
                        <a:pt x="3777" y="2779"/>
                      </a:cubicBezTo>
                      <a:cubicBezTo>
                        <a:pt x="4295" y="1821"/>
                        <a:pt x="3942" y="680"/>
                        <a:pt x="2986" y="199"/>
                      </a:cubicBezTo>
                      <a:cubicBezTo>
                        <a:pt x="2719" y="64"/>
                        <a:pt x="2437" y="1"/>
                        <a:pt x="215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0" name="Google Shape;6669;p19">
                  <a:extLst>
                    <a:ext uri="{FF2B5EF4-FFF2-40B4-BE49-F238E27FC236}">
                      <a16:creationId xmlns:a16="http://schemas.microsoft.com/office/drawing/2014/main" id="{D67DD43B-B4A5-35E8-B955-983C24572422}"/>
                    </a:ext>
                  </a:extLst>
                </p:cNvPr>
                <p:cNvSpPr/>
                <p:nvPr/>
              </p:nvSpPr>
              <p:spPr>
                <a:xfrm>
                  <a:off x="1762150" y="2002375"/>
                  <a:ext cx="103625" cy="9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5" h="3648" extrusionOk="0">
                      <a:moveTo>
                        <a:pt x="2087" y="0"/>
                      </a:moveTo>
                      <a:cubicBezTo>
                        <a:pt x="1483" y="0"/>
                        <a:pt x="898" y="312"/>
                        <a:pt x="550" y="880"/>
                      </a:cubicBezTo>
                      <a:cubicBezTo>
                        <a:pt x="1" y="1776"/>
                        <a:pt x="270" y="2890"/>
                        <a:pt x="1160" y="3403"/>
                      </a:cubicBezTo>
                      <a:cubicBezTo>
                        <a:pt x="1447" y="3568"/>
                        <a:pt x="1755" y="3647"/>
                        <a:pt x="2059" y="3647"/>
                      </a:cubicBezTo>
                      <a:cubicBezTo>
                        <a:pt x="2663" y="3647"/>
                        <a:pt x="3247" y="3336"/>
                        <a:pt x="3595" y="2768"/>
                      </a:cubicBezTo>
                      <a:cubicBezTo>
                        <a:pt x="4144" y="1872"/>
                        <a:pt x="3875" y="758"/>
                        <a:pt x="2985" y="244"/>
                      </a:cubicBezTo>
                      <a:cubicBezTo>
                        <a:pt x="2699" y="79"/>
                        <a:pt x="2390" y="0"/>
                        <a:pt x="20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1" name="Google Shape;6670;p19">
                  <a:extLst>
                    <a:ext uri="{FF2B5EF4-FFF2-40B4-BE49-F238E27FC236}">
                      <a16:creationId xmlns:a16="http://schemas.microsoft.com/office/drawing/2014/main" id="{13A5474F-E0E8-1D44-1848-09432A7F4EBF}"/>
                    </a:ext>
                  </a:extLst>
                </p:cNvPr>
                <p:cNvSpPr/>
                <p:nvPr/>
              </p:nvSpPr>
              <p:spPr>
                <a:xfrm>
                  <a:off x="1894050" y="3949125"/>
                  <a:ext cx="100950" cy="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8" h="3573" extrusionOk="0">
                      <a:moveTo>
                        <a:pt x="2068" y="1"/>
                      </a:moveTo>
                      <a:cubicBezTo>
                        <a:pt x="1453" y="1"/>
                        <a:pt x="838" y="319"/>
                        <a:pt x="501" y="881"/>
                      </a:cubicBezTo>
                      <a:cubicBezTo>
                        <a:pt x="0" y="1720"/>
                        <a:pt x="276" y="2841"/>
                        <a:pt x="1096" y="3335"/>
                      </a:cubicBezTo>
                      <a:cubicBezTo>
                        <a:pt x="1367" y="3496"/>
                        <a:pt x="1669" y="3573"/>
                        <a:pt x="1970" y="3573"/>
                      </a:cubicBezTo>
                      <a:cubicBezTo>
                        <a:pt x="2586" y="3573"/>
                        <a:pt x="3200" y="3255"/>
                        <a:pt x="3537" y="2692"/>
                      </a:cubicBezTo>
                      <a:cubicBezTo>
                        <a:pt x="4038" y="1854"/>
                        <a:pt x="3762" y="732"/>
                        <a:pt x="2941" y="239"/>
                      </a:cubicBezTo>
                      <a:cubicBezTo>
                        <a:pt x="2672" y="77"/>
                        <a:pt x="2370" y="1"/>
                        <a:pt x="20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2" name="Google Shape;6671;p19">
                  <a:extLst>
                    <a:ext uri="{FF2B5EF4-FFF2-40B4-BE49-F238E27FC236}">
                      <a16:creationId xmlns:a16="http://schemas.microsoft.com/office/drawing/2014/main" id="{EB7679A4-B318-24FA-9D68-988D585D7600}"/>
                    </a:ext>
                  </a:extLst>
                </p:cNvPr>
                <p:cNvSpPr/>
                <p:nvPr/>
              </p:nvSpPr>
              <p:spPr>
                <a:xfrm>
                  <a:off x="1595825" y="2844950"/>
                  <a:ext cx="101725" cy="9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9" h="3614" extrusionOk="0">
                      <a:moveTo>
                        <a:pt x="2062" y="1"/>
                      </a:moveTo>
                      <a:cubicBezTo>
                        <a:pt x="1455" y="1"/>
                        <a:pt x="860" y="314"/>
                        <a:pt x="516" y="877"/>
                      </a:cubicBezTo>
                      <a:cubicBezTo>
                        <a:pt x="0" y="1723"/>
                        <a:pt x="243" y="2822"/>
                        <a:pt x="1064" y="3341"/>
                      </a:cubicBezTo>
                      <a:cubicBezTo>
                        <a:pt x="1355" y="3525"/>
                        <a:pt x="1679" y="3613"/>
                        <a:pt x="2001" y="3613"/>
                      </a:cubicBezTo>
                      <a:cubicBezTo>
                        <a:pt x="2625" y="3613"/>
                        <a:pt x="3239" y="3281"/>
                        <a:pt x="3577" y="2687"/>
                      </a:cubicBezTo>
                      <a:cubicBezTo>
                        <a:pt x="4069" y="1825"/>
                        <a:pt x="3792" y="740"/>
                        <a:pt x="2953" y="245"/>
                      </a:cubicBezTo>
                      <a:cubicBezTo>
                        <a:pt x="2673" y="79"/>
                        <a:pt x="2366" y="1"/>
                        <a:pt x="20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3" name="Google Shape;6672;p19">
                  <a:extLst>
                    <a:ext uri="{FF2B5EF4-FFF2-40B4-BE49-F238E27FC236}">
                      <a16:creationId xmlns:a16="http://schemas.microsoft.com/office/drawing/2014/main" id="{655890D9-3267-C6D3-F762-6BBB5E8DC42A}"/>
                    </a:ext>
                  </a:extLst>
                </p:cNvPr>
                <p:cNvSpPr/>
                <p:nvPr/>
              </p:nvSpPr>
              <p:spPr>
                <a:xfrm>
                  <a:off x="3754900" y="4995275"/>
                  <a:ext cx="100875" cy="8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5" h="3571" extrusionOk="0">
                      <a:moveTo>
                        <a:pt x="2064" y="0"/>
                      </a:moveTo>
                      <a:cubicBezTo>
                        <a:pt x="1419" y="0"/>
                        <a:pt x="781" y="351"/>
                        <a:pt x="459" y="953"/>
                      </a:cubicBezTo>
                      <a:cubicBezTo>
                        <a:pt x="0" y="1812"/>
                        <a:pt x="324" y="2925"/>
                        <a:pt x="1169" y="3373"/>
                      </a:cubicBezTo>
                      <a:cubicBezTo>
                        <a:pt x="1421" y="3507"/>
                        <a:pt x="1696" y="3570"/>
                        <a:pt x="1970" y="3570"/>
                      </a:cubicBezTo>
                      <a:cubicBezTo>
                        <a:pt x="2615" y="3570"/>
                        <a:pt x="3255" y="3221"/>
                        <a:pt x="3577" y="2618"/>
                      </a:cubicBezTo>
                      <a:cubicBezTo>
                        <a:pt x="4035" y="1759"/>
                        <a:pt x="3711" y="647"/>
                        <a:pt x="2868" y="199"/>
                      </a:cubicBezTo>
                      <a:cubicBezTo>
                        <a:pt x="2615" y="64"/>
                        <a:pt x="2339" y="0"/>
                        <a:pt x="206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4" name="Google Shape;6673;p19">
                  <a:extLst>
                    <a:ext uri="{FF2B5EF4-FFF2-40B4-BE49-F238E27FC236}">
                      <a16:creationId xmlns:a16="http://schemas.microsoft.com/office/drawing/2014/main" id="{791B80FB-E38E-0FCC-57C5-0C9CB493FB56}"/>
                    </a:ext>
                  </a:extLst>
                </p:cNvPr>
                <p:cNvSpPr/>
                <p:nvPr/>
              </p:nvSpPr>
              <p:spPr>
                <a:xfrm>
                  <a:off x="4851625" y="4675700"/>
                  <a:ext cx="102400" cy="9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6" h="3613" extrusionOk="0">
                      <a:moveTo>
                        <a:pt x="2086" y="0"/>
                      </a:moveTo>
                      <a:cubicBezTo>
                        <a:pt x="1462" y="0"/>
                        <a:pt x="854" y="332"/>
                        <a:pt x="516" y="922"/>
                      </a:cubicBezTo>
                      <a:cubicBezTo>
                        <a:pt x="0" y="1821"/>
                        <a:pt x="324" y="2955"/>
                        <a:pt x="1229" y="3419"/>
                      </a:cubicBezTo>
                      <a:cubicBezTo>
                        <a:pt x="1484" y="3550"/>
                        <a:pt x="1757" y="3612"/>
                        <a:pt x="2027" y="3612"/>
                      </a:cubicBezTo>
                      <a:cubicBezTo>
                        <a:pt x="2672" y="3612"/>
                        <a:pt x="3299" y="3258"/>
                        <a:pt x="3628" y="2641"/>
                      </a:cubicBezTo>
                      <a:cubicBezTo>
                        <a:pt x="4095" y="1766"/>
                        <a:pt x="3787" y="692"/>
                        <a:pt x="2936" y="220"/>
                      </a:cubicBezTo>
                      <a:cubicBezTo>
                        <a:pt x="2666" y="71"/>
                        <a:pt x="2374" y="0"/>
                        <a:pt x="20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5" name="Google Shape;6674;p19">
                  <a:extLst>
                    <a:ext uri="{FF2B5EF4-FFF2-40B4-BE49-F238E27FC236}">
                      <a16:creationId xmlns:a16="http://schemas.microsoft.com/office/drawing/2014/main" id="{3B22548F-1188-9739-8365-2C722DC87932}"/>
                    </a:ext>
                  </a:extLst>
                </p:cNvPr>
                <p:cNvSpPr/>
                <p:nvPr/>
              </p:nvSpPr>
              <p:spPr>
                <a:xfrm>
                  <a:off x="5484225" y="4094650"/>
                  <a:ext cx="103225" cy="91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9" h="3650" extrusionOk="0">
                      <a:moveTo>
                        <a:pt x="2069" y="1"/>
                      </a:moveTo>
                      <a:cubicBezTo>
                        <a:pt x="1418" y="1"/>
                        <a:pt x="793" y="365"/>
                        <a:pt x="460" y="1011"/>
                      </a:cubicBezTo>
                      <a:cubicBezTo>
                        <a:pt x="1" y="1901"/>
                        <a:pt x="310" y="2945"/>
                        <a:pt x="1174" y="3423"/>
                      </a:cubicBezTo>
                      <a:cubicBezTo>
                        <a:pt x="1452" y="3576"/>
                        <a:pt x="1749" y="3649"/>
                        <a:pt x="2041" y="3649"/>
                      </a:cubicBezTo>
                      <a:cubicBezTo>
                        <a:pt x="2657" y="3649"/>
                        <a:pt x="3249" y="3324"/>
                        <a:pt x="3595" y="2738"/>
                      </a:cubicBezTo>
                      <a:cubicBezTo>
                        <a:pt x="4128" y="1830"/>
                        <a:pt x="3838" y="725"/>
                        <a:pt x="2936" y="228"/>
                      </a:cubicBezTo>
                      <a:cubicBezTo>
                        <a:pt x="2657" y="74"/>
                        <a:pt x="2360" y="1"/>
                        <a:pt x="20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6" name="Google Shape;6675;p19">
                  <a:extLst>
                    <a:ext uri="{FF2B5EF4-FFF2-40B4-BE49-F238E27FC236}">
                      <a16:creationId xmlns:a16="http://schemas.microsoft.com/office/drawing/2014/main" id="{1FD3E3F3-01A4-0AA8-E861-E12ECE844823}"/>
                    </a:ext>
                  </a:extLst>
                </p:cNvPr>
                <p:cNvSpPr/>
                <p:nvPr/>
              </p:nvSpPr>
              <p:spPr>
                <a:xfrm>
                  <a:off x="2458575" y="4578550"/>
                  <a:ext cx="100900" cy="8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6" h="3572" extrusionOk="0">
                      <a:moveTo>
                        <a:pt x="2066" y="1"/>
                      </a:moveTo>
                      <a:cubicBezTo>
                        <a:pt x="1420" y="1"/>
                        <a:pt x="781" y="351"/>
                        <a:pt x="459" y="954"/>
                      </a:cubicBezTo>
                      <a:cubicBezTo>
                        <a:pt x="0" y="1812"/>
                        <a:pt x="325" y="2924"/>
                        <a:pt x="1168" y="3374"/>
                      </a:cubicBezTo>
                      <a:cubicBezTo>
                        <a:pt x="1419" y="3508"/>
                        <a:pt x="1695" y="3571"/>
                        <a:pt x="1969" y="3571"/>
                      </a:cubicBezTo>
                      <a:cubicBezTo>
                        <a:pt x="2614" y="3571"/>
                        <a:pt x="3255" y="3221"/>
                        <a:pt x="3577" y="2619"/>
                      </a:cubicBezTo>
                      <a:cubicBezTo>
                        <a:pt x="4035" y="1760"/>
                        <a:pt x="3711" y="648"/>
                        <a:pt x="2868" y="198"/>
                      </a:cubicBezTo>
                      <a:cubicBezTo>
                        <a:pt x="2615" y="64"/>
                        <a:pt x="2340" y="1"/>
                        <a:pt x="20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7" name="Google Shape;6676;p19">
                  <a:extLst>
                    <a:ext uri="{FF2B5EF4-FFF2-40B4-BE49-F238E27FC236}">
                      <a16:creationId xmlns:a16="http://schemas.microsoft.com/office/drawing/2014/main" id="{404A8219-3C2C-A4D6-7A32-B70633522125}"/>
                    </a:ext>
                  </a:extLst>
                </p:cNvPr>
                <p:cNvSpPr/>
                <p:nvPr/>
              </p:nvSpPr>
              <p:spPr>
                <a:xfrm>
                  <a:off x="2690250" y="4708350"/>
                  <a:ext cx="103225" cy="91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9" h="3650" extrusionOk="0">
                      <a:moveTo>
                        <a:pt x="2070" y="1"/>
                      </a:moveTo>
                      <a:cubicBezTo>
                        <a:pt x="1419" y="1"/>
                        <a:pt x="794" y="366"/>
                        <a:pt x="461" y="1011"/>
                      </a:cubicBezTo>
                      <a:cubicBezTo>
                        <a:pt x="1" y="1900"/>
                        <a:pt x="310" y="2946"/>
                        <a:pt x="1174" y="3423"/>
                      </a:cubicBezTo>
                      <a:cubicBezTo>
                        <a:pt x="1452" y="3577"/>
                        <a:pt x="1749" y="3650"/>
                        <a:pt x="2041" y="3650"/>
                      </a:cubicBezTo>
                      <a:cubicBezTo>
                        <a:pt x="2657" y="3650"/>
                        <a:pt x="3249" y="3325"/>
                        <a:pt x="3595" y="2738"/>
                      </a:cubicBezTo>
                      <a:cubicBezTo>
                        <a:pt x="4128" y="1832"/>
                        <a:pt x="3838" y="725"/>
                        <a:pt x="2936" y="227"/>
                      </a:cubicBezTo>
                      <a:cubicBezTo>
                        <a:pt x="2658" y="74"/>
                        <a:pt x="2361" y="1"/>
                        <a:pt x="20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8" name="Google Shape;6677;p19">
                  <a:extLst>
                    <a:ext uri="{FF2B5EF4-FFF2-40B4-BE49-F238E27FC236}">
                      <a16:creationId xmlns:a16="http://schemas.microsoft.com/office/drawing/2014/main" id="{D4ED9951-7194-B67E-8960-535B1AD02827}"/>
                    </a:ext>
                  </a:extLst>
                </p:cNvPr>
                <p:cNvSpPr/>
                <p:nvPr/>
              </p:nvSpPr>
              <p:spPr>
                <a:xfrm>
                  <a:off x="2660900" y="947075"/>
                  <a:ext cx="104325" cy="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3" h="3684" extrusionOk="0">
                      <a:moveTo>
                        <a:pt x="2094" y="0"/>
                      </a:moveTo>
                      <a:cubicBezTo>
                        <a:pt x="1481" y="0"/>
                        <a:pt x="894" y="323"/>
                        <a:pt x="543" y="914"/>
                      </a:cubicBezTo>
                      <a:cubicBezTo>
                        <a:pt x="0" y="1826"/>
                        <a:pt x="272" y="2915"/>
                        <a:pt x="1169" y="3432"/>
                      </a:cubicBezTo>
                      <a:cubicBezTo>
                        <a:pt x="1464" y="3602"/>
                        <a:pt x="1778" y="3683"/>
                        <a:pt x="2087" y="3683"/>
                      </a:cubicBezTo>
                      <a:cubicBezTo>
                        <a:pt x="2682" y="3683"/>
                        <a:pt x="3253" y="3379"/>
                        <a:pt x="3606" y="2819"/>
                      </a:cubicBezTo>
                      <a:cubicBezTo>
                        <a:pt x="4172" y="1919"/>
                        <a:pt x="3933" y="816"/>
                        <a:pt x="3057" y="278"/>
                      </a:cubicBezTo>
                      <a:cubicBezTo>
                        <a:pt x="2749" y="90"/>
                        <a:pt x="2418" y="0"/>
                        <a:pt x="20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9" name="Google Shape;6678;p19">
                  <a:extLst>
                    <a:ext uri="{FF2B5EF4-FFF2-40B4-BE49-F238E27FC236}">
                      <a16:creationId xmlns:a16="http://schemas.microsoft.com/office/drawing/2014/main" id="{52F554FE-84A9-6746-5125-8C1A98F37F29}"/>
                    </a:ext>
                  </a:extLst>
                </p:cNvPr>
                <p:cNvSpPr/>
                <p:nvPr/>
              </p:nvSpPr>
              <p:spPr>
                <a:xfrm>
                  <a:off x="2923775" y="4840075"/>
                  <a:ext cx="100900" cy="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6" h="3573" extrusionOk="0">
                      <a:moveTo>
                        <a:pt x="2064" y="1"/>
                      </a:moveTo>
                      <a:cubicBezTo>
                        <a:pt x="1427" y="1"/>
                        <a:pt x="795" y="343"/>
                        <a:pt x="470" y="937"/>
                      </a:cubicBezTo>
                      <a:cubicBezTo>
                        <a:pt x="1" y="1793"/>
                        <a:pt x="312" y="2905"/>
                        <a:pt x="1150" y="3365"/>
                      </a:cubicBezTo>
                      <a:cubicBezTo>
                        <a:pt x="1407" y="3506"/>
                        <a:pt x="1689" y="3572"/>
                        <a:pt x="1970" y="3572"/>
                      </a:cubicBezTo>
                      <a:cubicBezTo>
                        <a:pt x="2608" y="3572"/>
                        <a:pt x="3241" y="3230"/>
                        <a:pt x="3567" y="2637"/>
                      </a:cubicBezTo>
                      <a:cubicBezTo>
                        <a:pt x="4036" y="1781"/>
                        <a:pt x="3725" y="668"/>
                        <a:pt x="2885" y="209"/>
                      </a:cubicBezTo>
                      <a:cubicBezTo>
                        <a:pt x="2627" y="67"/>
                        <a:pt x="2345" y="1"/>
                        <a:pt x="20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0" name="Google Shape;6679;p19">
                  <a:extLst>
                    <a:ext uri="{FF2B5EF4-FFF2-40B4-BE49-F238E27FC236}">
                      <a16:creationId xmlns:a16="http://schemas.microsoft.com/office/drawing/2014/main" id="{94FE5BFB-1688-1DAA-4551-93BB5430650F}"/>
                    </a:ext>
                  </a:extLst>
                </p:cNvPr>
                <p:cNvSpPr/>
                <p:nvPr/>
              </p:nvSpPr>
              <p:spPr>
                <a:xfrm>
                  <a:off x="2028825" y="1528125"/>
                  <a:ext cx="103525" cy="9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1" h="3648" extrusionOk="0">
                      <a:moveTo>
                        <a:pt x="2085" y="0"/>
                      </a:moveTo>
                      <a:cubicBezTo>
                        <a:pt x="1491" y="0"/>
                        <a:pt x="914" y="302"/>
                        <a:pt x="564" y="854"/>
                      </a:cubicBezTo>
                      <a:cubicBezTo>
                        <a:pt x="1" y="1743"/>
                        <a:pt x="251" y="2863"/>
                        <a:pt x="1133" y="3389"/>
                      </a:cubicBezTo>
                      <a:cubicBezTo>
                        <a:pt x="1425" y="3564"/>
                        <a:pt x="1744" y="3648"/>
                        <a:pt x="2057" y="3648"/>
                      </a:cubicBezTo>
                      <a:cubicBezTo>
                        <a:pt x="2650" y="3648"/>
                        <a:pt x="3226" y="3347"/>
                        <a:pt x="3576" y="2795"/>
                      </a:cubicBezTo>
                      <a:cubicBezTo>
                        <a:pt x="4140" y="1906"/>
                        <a:pt x="3888" y="785"/>
                        <a:pt x="3009" y="259"/>
                      </a:cubicBezTo>
                      <a:cubicBezTo>
                        <a:pt x="2716" y="84"/>
                        <a:pt x="2398" y="0"/>
                        <a:pt x="20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1" name="Google Shape;6680;p19">
                  <a:extLst>
                    <a:ext uri="{FF2B5EF4-FFF2-40B4-BE49-F238E27FC236}">
                      <a16:creationId xmlns:a16="http://schemas.microsoft.com/office/drawing/2014/main" id="{980BCAC3-E469-3130-7CBF-2945795109FA}"/>
                    </a:ext>
                  </a:extLst>
                </p:cNvPr>
                <p:cNvSpPr/>
                <p:nvPr/>
              </p:nvSpPr>
              <p:spPr>
                <a:xfrm>
                  <a:off x="5917825" y="2777775"/>
                  <a:ext cx="103925" cy="9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7" h="3685" extrusionOk="0">
                      <a:moveTo>
                        <a:pt x="2072" y="0"/>
                      </a:moveTo>
                      <a:cubicBezTo>
                        <a:pt x="1444" y="0"/>
                        <a:pt x="844" y="341"/>
                        <a:pt x="497" y="960"/>
                      </a:cubicBezTo>
                      <a:cubicBezTo>
                        <a:pt x="1" y="1844"/>
                        <a:pt x="256" y="2886"/>
                        <a:pt x="1097" y="3405"/>
                      </a:cubicBezTo>
                      <a:cubicBezTo>
                        <a:pt x="1405" y="3594"/>
                        <a:pt x="1737" y="3685"/>
                        <a:pt x="2063" y="3685"/>
                      </a:cubicBezTo>
                      <a:cubicBezTo>
                        <a:pt x="2674" y="3685"/>
                        <a:pt x="3262" y="3364"/>
                        <a:pt x="3613" y="2776"/>
                      </a:cubicBezTo>
                      <a:cubicBezTo>
                        <a:pt x="4156" y="1864"/>
                        <a:pt x="3888" y="775"/>
                        <a:pt x="2992" y="254"/>
                      </a:cubicBezTo>
                      <a:cubicBezTo>
                        <a:pt x="2696" y="83"/>
                        <a:pt x="2381" y="0"/>
                        <a:pt x="207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2" name="Google Shape;6681;p19">
                  <a:extLst>
                    <a:ext uri="{FF2B5EF4-FFF2-40B4-BE49-F238E27FC236}">
                      <a16:creationId xmlns:a16="http://schemas.microsoft.com/office/drawing/2014/main" id="{04E67FEF-E9AA-37AA-8AF1-6135AAE3AB9D}"/>
                    </a:ext>
                  </a:extLst>
                </p:cNvPr>
                <p:cNvSpPr/>
                <p:nvPr/>
              </p:nvSpPr>
              <p:spPr>
                <a:xfrm>
                  <a:off x="5750100" y="3619950"/>
                  <a:ext cx="104325" cy="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3" h="3684" extrusionOk="0">
                      <a:moveTo>
                        <a:pt x="2088" y="0"/>
                      </a:moveTo>
                      <a:cubicBezTo>
                        <a:pt x="1492" y="0"/>
                        <a:pt x="921" y="305"/>
                        <a:pt x="568" y="865"/>
                      </a:cubicBezTo>
                      <a:cubicBezTo>
                        <a:pt x="1" y="1766"/>
                        <a:pt x="239" y="2868"/>
                        <a:pt x="1116" y="3406"/>
                      </a:cubicBezTo>
                      <a:cubicBezTo>
                        <a:pt x="1423" y="3594"/>
                        <a:pt x="1754" y="3684"/>
                        <a:pt x="2078" y="3684"/>
                      </a:cubicBezTo>
                      <a:cubicBezTo>
                        <a:pt x="2692" y="3684"/>
                        <a:pt x="3280" y="3361"/>
                        <a:pt x="3632" y="2769"/>
                      </a:cubicBezTo>
                      <a:cubicBezTo>
                        <a:pt x="4172" y="1857"/>
                        <a:pt x="3901" y="768"/>
                        <a:pt x="3004" y="251"/>
                      </a:cubicBezTo>
                      <a:cubicBezTo>
                        <a:pt x="2710" y="82"/>
                        <a:pt x="2396" y="0"/>
                        <a:pt x="20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3" name="Google Shape;6682;p19">
                  <a:extLst>
                    <a:ext uri="{FF2B5EF4-FFF2-40B4-BE49-F238E27FC236}">
                      <a16:creationId xmlns:a16="http://schemas.microsoft.com/office/drawing/2014/main" id="{F2633B82-254E-F95E-6339-0DA188ABD6B1}"/>
                    </a:ext>
                  </a:extLst>
                </p:cNvPr>
                <p:cNvSpPr/>
                <p:nvPr/>
              </p:nvSpPr>
              <p:spPr>
                <a:xfrm>
                  <a:off x="5572050" y="1492125"/>
                  <a:ext cx="99375" cy="8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5" h="3529" extrusionOk="0">
                      <a:moveTo>
                        <a:pt x="2066" y="1"/>
                      </a:moveTo>
                      <a:cubicBezTo>
                        <a:pt x="1431" y="1"/>
                        <a:pt x="787" y="336"/>
                        <a:pt x="466" y="910"/>
                      </a:cubicBezTo>
                      <a:cubicBezTo>
                        <a:pt x="1" y="1747"/>
                        <a:pt x="325" y="2898"/>
                        <a:pt x="1152" y="3339"/>
                      </a:cubicBezTo>
                      <a:cubicBezTo>
                        <a:pt x="1394" y="3468"/>
                        <a:pt x="1662" y="3529"/>
                        <a:pt x="1931" y="3529"/>
                      </a:cubicBezTo>
                      <a:cubicBezTo>
                        <a:pt x="2587" y="3529"/>
                        <a:pt x="3250" y="3170"/>
                        <a:pt x="3558" y="2568"/>
                      </a:cubicBezTo>
                      <a:cubicBezTo>
                        <a:pt x="3975" y="1752"/>
                        <a:pt x="3669" y="667"/>
                        <a:pt x="2893" y="216"/>
                      </a:cubicBezTo>
                      <a:cubicBezTo>
                        <a:pt x="2640" y="70"/>
                        <a:pt x="2354" y="1"/>
                        <a:pt x="20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4" name="Google Shape;6683;p19">
                  <a:extLst>
                    <a:ext uri="{FF2B5EF4-FFF2-40B4-BE49-F238E27FC236}">
                      <a16:creationId xmlns:a16="http://schemas.microsoft.com/office/drawing/2014/main" id="{E95422C6-44C0-7231-2BF1-2A9868ED7198}"/>
                    </a:ext>
                  </a:extLst>
                </p:cNvPr>
                <p:cNvSpPr/>
                <p:nvPr/>
              </p:nvSpPr>
              <p:spPr>
                <a:xfrm>
                  <a:off x="4359425" y="654350"/>
                  <a:ext cx="99325" cy="8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3" h="3529" extrusionOk="0">
                      <a:moveTo>
                        <a:pt x="2065" y="1"/>
                      </a:moveTo>
                      <a:cubicBezTo>
                        <a:pt x="1458" y="1"/>
                        <a:pt x="840" y="304"/>
                        <a:pt x="505" y="841"/>
                      </a:cubicBezTo>
                      <a:cubicBezTo>
                        <a:pt x="1" y="1647"/>
                        <a:pt x="275" y="2814"/>
                        <a:pt x="1083" y="3301"/>
                      </a:cubicBezTo>
                      <a:cubicBezTo>
                        <a:pt x="1340" y="3456"/>
                        <a:pt x="1634" y="3529"/>
                        <a:pt x="1930" y="3529"/>
                      </a:cubicBezTo>
                      <a:cubicBezTo>
                        <a:pt x="2555" y="3529"/>
                        <a:pt x="3191" y="3203"/>
                        <a:pt x="3517" y="2639"/>
                      </a:cubicBezTo>
                      <a:cubicBezTo>
                        <a:pt x="3972" y="1851"/>
                        <a:pt x="3714" y="750"/>
                        <a:pt x="2960" y="258"/>
                      </a:cubicBezTo>
                      <a:cubicBezTo>
                        <a:pt x="2692" y="83"/>
                        <a:pt x="2380" y="1"/>
                        <a:pt x="20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5" name="Google Shape;6684;p19">
                  <a:extLst>
                    <a:ext uri="{FF2B5EF4-FFF2-40B4-BE49-F238E27FC236}">
                      <a16:creationId xmlns:a16="http://schemas.microsoft.com/office/drawing/2014/main" id="{CE200F5D-BF09-797B-8AF4-328C7B87CD9F}"/>
                    </a:ext>
                  </a:extLst>
                </p:cNvPr>
                <p:cNvSpPr/>
                <p:nvPr/>
              </p:nvSpPr>
              <p:spPr>
                <a:xfrm>
                  <a:off x="5289825" y="1177425"/>
                  <a:ext cx="99900" cy="8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6" h="3529" extrusionOk="0">
                      <a:moveTo>
                        <a:pt x="2065" y="0"/>
                      </a:moveTo>
                      <a:cubicBezTo>
                        <a:pt x="1441" y="0"/>
                        <a:pt x="810" y="324"/>
                        <a:pt x="484" y="880"/>
                      </a:cubicBezTo>
                      <a:cubicBezTo>
                        <a:pt x="1" y="1704"/>
                        <a:pt x="301" y="2861"/>
                        <a:pt x="1120" y="3322"/>
                      </a:cubicBezTo>
                      <a:cubicBezTo>
                        <a:pt x="1370" y="3462"/>
                        <a:pt x="1650" y="3528"/>
                        <a:pt x="1931" y="3528"/>
                      </a:cubicBezTo>
                      <a:cubicBezTo>
                        <a:pt x="2573" y="3528"/>
                        <a:pt x="3223" y="3185"/>
                        <a:pt x="3539" y="2600"/>
                      </a:cubicBezTo>
                      <a:cubicBezTo>
                        <a:pt x="3995" y="1755"/>
                        <a:pt x="3658" y="609"/>
                        <a:pt x="2827" y="180"/>
                      </a:cubicBezTo>
                      <a:cubicBezTo>
                        <a:pt x="2590" y="58"/>
                        <a:pt x="2328" y="0"/>
                        <a:pt x="20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6" name="Google Shape;6685;p19">
                  <a:extLst>
                    <a:ext uri="{FF2B5EF4-FFF2-40B4-BE49-F238E27FC236}">
                      <a16:creationId xmlns:a16="http://schemas.microsoft.com/office/drawing/2014/main" id="{9C7FF1EC-EB55-6665-2CA5-6771DF768AB7}"/>
                    </a:ext>
                  </a:extLst>
                </p:cNvPr>
                <p:cNvSpPr/>
                <p:nvPr/>
              </p:nvSpPr>
              <p:spPr>
                <a:xfrm>
                  <a:off x="2481675" y="1003250"/>
                  <a:ext cx="96950" cy="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8" h="3445" extrusionOk="0">
                      <a:moveTo>
                        <a:pt x="2004" y="0"/>
                      </a:moveTo>
                      <a:cubicBezTo>
                        <a:pt x="1363" y="0"/>
                        <a:pt x="715" y="350"/>
                        <a:pt x="416" y="940"/>
                      </a:cubicBezTo>
                      <a:cubicBezTo>
                        <a:pt x="0" y="1760"/>
                        <a:pt x="328" y="2843"/>
                        <a:pt x="1116" y="3261"/>
                      </a:cubicBezTo>
                      <a:cubicBezTo>
                        <a:pt x="1351" y="3386"/>
                        <a:pt x="1612" y="3445"/>
                        <a:pt x="1874" y="3445"/>
                      </a:cubicBezTo>
                      <a:cubicBezTo>
                        <a:pt x="2496" y="3445"/>
                        <a:pt x="3123" y="3114"/>
                        <a:pt x="3435" y="2552"/>
                      </a:cubicBezTo>
                      <a:cubicBezTo>
                        <a:pt x="3877" y="1754"/>
                        <a:pt x="3589" y="660"/>
                        <a:pt x="2811" y="211"/>
                      </a:cubicBezTo>
                      <a:cubicBezTo>
                        <a:pt x="2563" y="67"/>
                        <a:pt x="2284" y="0"/>
                        <a:pt x="20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7" name="Google Shape;6686;p19">
                  <a:extLst>
                    <a:ext uri="{FF2B5EF4-FFF2-40B4-BE49-F238E27FC236}">
                      <a16:creationId xmlns:a16="http://schemas.microsoft.com/office/drawing/2014/main" id="{3DDFA268-3914-C3C2-3730-5921CE28875F}"/>
                    </a:ext>
                  </a:extLst>
                </p:cNvPr>
                <p:cNvSpPr/>
                <p:nvPr/>
              </p:nvSpPr>
              <p:spPr>
                <a:xfrm>
                  <a:off x="2165000" y="1293050"/>
                  <a:ext cx="97800" cy="8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2" h="3485" extrusionOk="0">
                      <a:moveTo>
                        <a:pt x="2029" y="0"/>
                      </a:moveTo>
                      <a:cubicBezTo>
                        <a:pt x="1419" y="0"/>
                        <a:pt x="793" y="310"/>
                        <a:pt x="467" y="851"/>
                      </a:cubicBezTo>
                      <a:cubicBezTo>
                        <a:pt x="0" y="1625"/>
                        <a:pt x="251" y="2739"/>
                        <a:pt x="1001" y="3233"/>
                      </a:cubicBezTo>
                      <a:cubicBezTo>
                        <a:pt x="1262" y="3404"/>
                        <a:pt x="1569" y="3484"/>
                        <a:pt x="1880" y="3484"/>
                      </a:cubicBezTo>
                      <a:cubicBezTo>
                        <a:pt x="2491" y="3484"/>
                        <a:pt x="3117" y="3175"/>
                        <a:pt x="3444" y="2633"/>
                      </a:cubicBezTo>
                      <a:cubicBezTo>
                        <a:pt x="3911" y="1859"/>
                        <a:pt x="3661" y="747"/>
                        <a:pt x="2909" y="253"/>
                      </a:cubicBezTo>
                      <a:cubicBezTo>
                        <a:pt x="2648" y="81"/>
                        <a:pt x="2340" y="0"/>
                        <a:pt x="20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8" name="Google Shape;6687;p19">
                  <a:extLst>
                    <a:ext uri="{FF2B5EF4-FFF2-40B4-BE49-F238E27FC236}">
                      <a16:creationId xmlns:a16="http://schemas.microsoft.com/office/drawing/2014/main" id="{B71051CA-98C2-7B5A-2DE9-20780CCF4F79}"/>
                    </a:ext>
                  </a:extLst>
                </p:cNvPr>
                <p:cNvSpPr/>
                <p:nvPr/>
              </p:nvSpPr>
              <p:spPr>
                <a:xfrm>
                  <a:off x="5886050" y="3385300"/>
                  <a:ext cx="98975" cy="8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9" h="3485" extrusionOk="0">
                      <a:moveTo>
                        <a:pt x="2050" y="0"/>
                      </a:moveTo>
                      <a:cubicBezTo>
                        <a:pt x="1431" y="0"/>
                        <a:pt x="802" y="322"/>
                        <a:pt x="481" y="869"/>
                      </a:cubicBezTo>
                      <a:cubicBezTo>
                        <a:pt x="0" y="1690"/>
                        <a:pt x="317" y="2857"/>
                        <a:pt x="1138" y="3297"/>
                      </a:cubicBezTo>
                      <a:cubicBezTo>
                        <a:pt x="1375" y="3425"/>
                        <a:pt x="1641" y="3484"/>
                        <a:pt x="1908" y="3484"/>
                      </a:cubicBezTo>
                      <a:cubicBezTo>
                        <a:pt x="2527" y="3484"/>
                        <a:pt x="3157" y="3164"/>
                        <a:pt x="3478" y="2617"/>
                      </a:cubicBezTo>
                      <a:cubicBezTo>
                        <a:pt x="3958" y="1796"/>
                        <a:pt x="3641" y="629"/>
                        <a:pt x="2821" y="188"/>
                      </a:cubicBezTo>
                      <a:cubicBezTo>
                        <a:pt x="2583" y="60"/>
                        <a:pt x="2318" y="0"/>
                        <a:pt x="20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9" name="Google Shape;6688;p19">
                  <a:extLst>
                    <a:ext uri="{FF2B5EF4-FFF2-40B4-BE49-F238E27FC236}">
                      <a16:creationId xmlns:a16="http://schemas.microsoft.com/office/drawing/2014/main" id="{0EA7B575-9307-6FD5-5583-6BF4DC778D6E}"/>
                    </a:ext>
                  </a:extLst>
                </p:cNvPr>
                <p:cNvSpPr/>
                <p:nvPr/>
              </p:nvSpPr>
              <p:spPr>
                <a:xfrm>
                  <a:off x="3944875" y="577300"/>
                  <a:ext cx="97825" cy="8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3" h="3486" extrusionOk="0">
                      <a:moveTo>
                        <a:pt x="2028" y="0"/>
                      </a:moveTo>
                      <a:cubicBezTo>
                        <a:pt x="1391" y="0"/>
                        <a:pt x="740" y="341"/>
                        <a:pt x="429" y="920"/>
                      </a:cubicBezTo>
                      <a:cubicBezTo>
                        <a:pt x="1" y="1722"/>
                        <a:pt x="298" y="2821"/>
                        <a:pt x="1069" y="3272"/>
                      </a:cubicBezTo>
                      <a:cubicBezTo>
                        <a:pt x="1317" y="3417"/>
                        <a:pt x="1600" y="3485"/>
                        <a:pt x="1885" y="3485"/>
                      </a:cubicBezTo>
                      <a:cubicBezTo>
                        <a:pt x="2523" y="3485"/>
                        <a:pt x="3174" y="3144"/>
                        <a:pt x="3484" y="2566"/>
                      </a:cubicBezTo>
                      <a:cubicBezTo>
                        <a:pt x="3913" y="1764"/>
                        <a:pt x="3615" y="665"/>
                        <a:pt x="2845" y="214"/>
                      </a:cubicBezTo>
                      <a:cubicBezTo>
                        <a:pt x="2596" y="68"/>
                        <a:pt x="2313" y="0"/>
                        <a:pt x="20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0" name="Google Shape;6689;p19">
                  <a:extLst>
                    <a:ext uri="{FF2B5EF4-FFF2-40B4-BE49-F238E27FC236}">
                      <a16:creationId xmlns:a16="http://schemas.microsoft.com/office/drawing/2014/main" id="{A92B9E81-5875-C5B7-A963-619C5D8BA05B}"/>
                    </a:ext>
                  </a:extLst>
                </p:cNvPr>
                <p:cNvSpPr/>
                <p:nvPr/>
              </p:nvSpPr>
              <p:spPr>
                <a:xfrm>
                  <a:off x="5969750" y="2964250"/>
                  <a:ext cx="98900" cy="8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6" h="3485" extrusionOk="0">
                      <a:moveTo>
                        <a:pt x="2048" y="0"/>
                      </a:moveTo>
                      <a:cubicBezTo>
                        <a:pt x="1446" y="0"/>
                        <a:pt x="830" y="303"/>
                        <a:pt x="501" y="829"/>
                      </a:cubicBezTo>
                      <a:cubicBezTo>
                        <a:pt x="0" y="1631"/>
                        <a:pt x="288" y="2808"/>
                        <a:pt x="1098" y="3276"/>
                      </a:cubicBezTo>
                      <a:cubicBezTo>
                        <a:pt x="1344" y="3417"/>
                        <a:pt x="1624" y="3484"/>
                        <a:pt x="1907" y="3484"/>
                      </a:cubicBezTo>
                      <a:cubicBezTo>
                        <a:pt x="2509" y="3484"/>
                        <a:pt x="3124" y="3182"/>
                        <a:pt x="3454" y="2655"/>
                      </a:cubicBezTo>
                      <a:cubicBezTo>
                        <a:pt x="3955" y="1854"/>
                        <a:pt x="3668" y="676"/>
                        <a:pt x="2857" y="209"/>
                      </a:cubicBezTo>
                      <a:cubicBezTo>
                        <a:pt x="2612" y="67"/>
                        <a:pt x="2332" y="0"/>
                        <a:pt x="20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1" name="Google Shape;6690;p19">
                  <a:extLst>
                    <a:ext uri="{FF2B5EF4-FFF2-40B4-BE49-F238E27FC236}">
                      <a16:creationId xmlns:a16="http://schemas.microsoft.com/office/drawing/2014/main" id="{98E69348-3EBE-9720-765D-20BEAAD45173}"/>
                    </a:ext>
                  </a:extLst>
                </p:cNvPr>
                <p:cNvSpPr/>
                <p:nvPr/>
              </p:nvSpPr>
              <p:spPr>
                <a:xfrm>
                  <a:off x="1632175" y="2242050"/>
                  <a:ext cx="97000" cy="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0" h="3445" extrusionOk="0">
                      <a:moveTo>
                        <a:pt x="2003" y="0"/>
                      </a:moveTo>
                      <a:cubicBezTo>
                        <a:pt x="1358" y="0"/>
                        <a:pt x="706" y="355"/>
                        <a:pt x="410" y="950"/>
                      </a:cubicBezTo>
                      <a:cubicBezTo>
                        <a:pt x="1" y="1772"/>
                        <a:pt x="335" y="2855"/>
                        <a:pt x="1125" y="3266"/>
                      </a:cubicBezTo>
                      <a:cubicBezTo>
                        <a:pt x="1359" y="3388"/>
                        <a:pt x="1616" y="3445"/>
                        <a:pt x="1875" y="3445"/>
                      </a:cubicBezTo>
                      <a:cubicBezTo>
                        <a:pt x="2500" y="3445"/>
                        <a:pt x="3132" y="3110"/>
                        <a:pt x="3442" y="2543"/>
                      </a:cubicBezTo>
                      <a:cubicBezTo>
                        <a:pt x="3879" y="1738"/>
                        <a:pt x="3580" y="649"/>
                        <a:pt x="2801" y="206"/>
                      </a:cubicBezTo>
                      <a:cubicBezTo>
                        <a:pt x="2555" y="66"/>
                        <a:pt x="2280" y="0"/>
                        <a:pt x="20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2" name="Google Shape;6691;p19">
                  <a:extLst>
                    <a:ext uri="{FF2B5EF4-FFF2-40B4-BE49-F238E27FC236}">
                      <a16:creationId xmlns:a16="http://schemas.microsoft.com/office/drawing/2014/main" id="{AC4E9C0C-831A-C3EB-96ED-EF610CDDC8E2}"/>
                    </a:ext>
                  </a:extLst>
                </p:cNvPr>
                <p:cNvSpPr/>
                <p:nvPr/>
              </p:nvSpPr>
              <p:spPr>
                <a:xfrm>
                  <a:off x="5353275" y="4334300"/>
                  <a:ext cx="97525" cy="8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1" h="3446" extrusionOk="0">
                      <a:moveTo>
                        <a:pt x="2025" y="0"/>
                      </a:moveTo>
                      <a:cubicBezTo>
                        <a:pt x="1429" y="0"/>
                        <a:pt x="822" y="304"/>
                        <a:pt x="497" y="833"/>
                      </a:cubicBezTo>
                      <a:cubicBezTo>
                        <a:pt x="0" y="1647"/>
                        <a:pt x="302" y="2811"/>
                        <a:pt x="1129" y="3256"/>
                      </a:cubicBezTo>
                      <a:cubicBezTo>
                        <a:pt x="1367" y="3385"/>
                        <a:pt x="1632" y="3445"/>
                        <a:pt x="1898" y="3445"/>
                      </a:cubicBezTo>
                      <a:cubicBezTo>
                        <a:pt x="2515" y="3445"/>
                        <a:pt x="3138" y="3119"/>
                        <a:pt x="3451" y="2563"/>
                      </a:cubicBezTo>
                      <a:cubicBezTo>
                        <a:pt x="3901" y="1766"/>
                        <a:pt x="3616" y="673"/>
                        <a:pt x="2841" y="216"/>
                      </a:cubicBezTo>
                      <a:cubicBezTo>
                        <a:pt x="2593" y="69"/>
                        <a:pt x="2310" y="0"/>
                        <a:pt x="20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3" name="Google Shape;6692;p19">
                  <a:extLst>
                    <a:ext uri="{FF2B5EF4-FFF2-40B4-BE49-F238E27FC236}">
                      <a16:creationId xmlns:a16="http://schemas.microsoft.com/office/drawing/2014/main" id="{797BF211-9AFD-6DD6-804C-A678CB9B1823}"/>
                    </a:ext>
                  </a:extLst>
                </p:cNvPr>
                <p:cNvSpPr/>
                <p:nvPr/>
              </p:nvSpPr>
              <p:spPr>
                <a:xfrm>
                  <a:off x="1548875" y="2663675"/>
                  <a:ext cx="96300" cy="8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2" h="3400" extrusionOk="0">
                      <a:moveTo>
                        <a:pt x="1967" y="1"/>
                      </a:moveTo>
                      <a:cubicBezTo>
                        <a:pt x="1391" y="1"/>
                        <a:pt x="818" y="295"/>
                        <a:pt x="495" y="816"/>
                      </a:cubicBezTo>
                      <a:cubicBezTo>
                        <a:pt x="1" y="1613"/>
                        <a:pt x="256" y="2698"/>
                        <a:pt x="1050" y="3172"/>
                      </a:cubicBezTo>
                      <a:cubicBezTo>
                        <a:pt x="1309" y="3327"/>
                        <a:pt x="1597" y="3400"/>
                        <a:pt x="1883" y="3400"/>
                      </a:cubicBezTo>
                      <a:cubicBezTo>
                        <a:pt x="2477" y="3400"/>
                        <a:pt x="3066" y="3087"/>
                        <a:pt x="3383" y="2534"/>
                      </a:cubicBezTo>
                      <a:cubicBezTo>
                        <a:pt x="3851" y="1716"/>
                        <a:pt x="3561" y="645"/>
                        <a:pt x="2752" y="200"/>
                      </a:cubicBezTo>
                      <a:cubicBezTo>
                        <a:pt x="2506" y="65"/>
                        <a:pt x="2236" y="1"/>
                        <a:pt x="19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4" name="Google Shape;6693;p19">
                  <a:extLst>
                    <a:ext uri="{FF2B5EF4-FFF2-40B4-BE49-F238E27FC236}">
                      <a16:creationId xmlns:a16="http://schemas.microsoft.com/office/drawing/2014/main" id="{CB4D0D0F-164B-141B-4329-643097D1F9BA}"/>
                    </a:ext>
                  </a:extLst>
                </p:cNvPr>
                <p:cNvSpPr/>
                <p:nvPr/>
              </p:nvSpPr>
              <p:spPr>
                <a:xfrm>
                  <a:off x="5037850" y="4625150"/>
                  <a:ext cx="95800" cy="8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2" h="3401" extrusionOk="0">
                      <a:moveTo>
                        <a:pt x="1970" y="1"/>
                      </a:moveTo>
                      <a:cubicBezTo>
                        <a:pt x="1377" y="1"/>
                        <a:pt x="788" y="312"/>
                        <a:pt x="472" y="863"/>
                      </a:cubicBezTo>
                      <a:cubicBezTo>
                        <a:pt x="0" y="1681"/>
                        <a:pt x="289" y="2752"/>
                        <a:pt x="1098" y="3199"/>
                      </a:cubicBezTo>
                      <a:cubicBezTo>
                        <a:pt x="1345" y="3336"/>
                        <a:pt x="1616" y="3400"/>
                        <a:pt x="1885" y="3400"/>
                      </a:cubicBezTo>
                      <a:cubicBezTo>
                        <a:pt x="2498" y="3400"/>
                        <a:pt x="3104" y="3066"/>
                        <a:pt x="3410" y="2488"/>
                      </a:cubicBezTo>
                      <a:cubicBezTo>
                        <a:pt x="3831" y="1696"/>
                        <a:pt x="3560" y="683"/>
                        <a:pt x="2804" y="229"/>
                      </a:cubicBezTo>
                      <a:cubicBezTo>
                        <a:pt x="2546" y="74"/>
                        <a:pt x="2257" y="1"/>
                        <a:pt x="19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5" name="Google Shape;6694;p19">
                  <a:extLst>
                    <a:ext uri="{FF2B5EF4-FFF2-40B4-BE49-F238E27FC236}">
                      <a16:creationId xmlns:a16="http://schemas.microsoft.com/office/drawing/2014/main" id="{D46FE8AF-1BFC-FF5B-9E63-C04297FC6D1D}"/>
                    </a:ext>
                  </a:extLst>
                </p:cNvPr>
                <p:cNvSpPr/>
                <p:nvPr/>
              </p:nvSpPr>
              <p:spPr>
                <a:xfrm>
                  <a:off x="3574750" y="5051225"/>
                  <a:ext cx="94775" cy="8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1" h="3351" extrusionOk="0">
                      <a:moveTo>
                        <a:pt x="1913" y="0"/>
                      </a:moveTo>
                      <a:cubicBezTo>
                        <a:pt x="1328" y="0"/>
                        <a:pt x="769" y="323"/>
                        <a:pt x="457" y="903"/>
                      </a:cubicBezTo>
                      <a:cubicBezTo>
                        <a:pt x="0" y="1757"/>
                        <a:pt x="310" y="2753"/>
                        <a:pt x="1166" y="3177"/>
                      </a:cubicBezTo>
                      <a:cubicBezTo>
                        <a:pt x="1403" y="3295"/>
                        <a:pt x="1651" y="3351"/>
                        <a:pt x="1894" y="3351"/>
                      </a:cubicBezTo>
                      <a:cubicBezTo>
                        <a:pt x="2482" y="3351"/>
                        <a:pt x="3043" y="3024"/>
                        <a:pt x="3353" y="2446"/>
                      </a:cubicBezTo>
                      <a:cubicBezTo>
                        <a:pt x="3790" y="1630"/>
                        <a:pt x="3530" y="682"/>
                        <a:pt x="2741" y="227"/>
                      </a:cubicBezTo>
                      <a:cubicBezTo>
                        <a:pt x="2476" y="73"/>
                        <a:pt x="2192" y="0"/>
                        <a:pt x="19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6" name="Google Shape;6695;p19">
                  <a:extLst>
                    <a:ext uri="{FF2B5EF4-FFF2-40B4-BE49-F238E27FC236}">
                      <a16:creationId xmlns:a16="http://schemas.microsoft.com/office/drawing/2014/main" id="{A80A760D-97C3-13C6-7923-6988E165430C}"/>
                    </a:ext>
                  </a:extLst>
                </p:cNvPr>
                <p:cNvSpPr/>
                <p:nvPr/>
              </p:nvSpPr>
              <p:spPr>
                <a:xfrm>
                  <a:off x="1947050" y="4135825"/>
                  <a:ext cx="9422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9" h="3352" extrusionOk="0">
                      <a:moveTo>
                        <a:pt x="1894" y="1"/>
                      </a:moveTo>
                      <a:cubicBezTo>
                        <a:pt x="1322" y="1"/>
                        <a:pt x="774" y="309"/>
                        <a:pt x="457" y="868"/>
                      </a:cubicBezTo>
                      <a:cubicBezTo>
                        <a:pt x="1" y="1676"/>
                        <a:pt x="239" y="2635"/>
                        <a:pt x="1013" y="3105"/>
                      </a:cubicBezTo>
                      <a:cubicBezTo>
                        <a:pt x="1288" y="3272"/>
                        <a:pt x="1585" y="3352"/>
                        <a:pt x="1876" y="3352"/>
                      </a:cubicBezTo>
                      <a:cubicBezTo>
                        <a:pt x="2447" y="3352"/>
                        <a:pt x="2995" y="3044"/>
                        <a:pt x="3312" y="2485"/>
                      </a:cubicBezTo>
                      <a:cubicBezTo>
                        <a:pt x="3769" y="1677"/>
                        <a:pt x="3531" y="719"/>
                        <a:pt x="2756" y="248"/>
                      </a:cubicBezTo>
                      <a:cubicBezTo>
                        <a:pt x="2481" y="81"/>
                        <a:pt x="2184" y="1"/>
                        <a:pt x="189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7" name="Google Shape;6696;p19">
                  <a:extLst>
                    <a:ext uri="{FF2B5EF4-FFF2-40B4-BE49-F238E27FC236}">
                      <a16:creationId xmlns:a16="http://schemas.microsoft.com/office/drawing/2014/main" id="{7D15EBAB-AFA4-91A5-1837-1EE4B4E97DD0}"/>
                    </a:ext>
                  </a:extLst>
                </p:cNvPr>
                <p:cNvSpPr/>
                <p:nvPr/>
              </p:nvSpPr>
              <p:spPr>
                <a:xfrm>
                  <a:off x="3159150" y="4973625"/>
                  <a:ext cx="9482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3" h="3352" extrusionOk="0">
                      <a:moveTo>
                        <a:pt x="1914" y="1"/>
                      </a:moveTo>
                      <a:cubicBezTo>
                        <a:pt x="1329" y="1"/>
                        <a:pt x="770" y="324"/>
                        <a:pt x="459" y="904"/>
                      </a:cubicBezTo>
                      <a:cubicBezTo>
                        <a:pt x="1" y="1757"/>
                        <a:pt x="313" y="2755"/>
                        <a:pt x="1168" y="3178"/>
                      </a:cubicBezTo>
                      <a:cubicBezTo>
                        <a:pt x="1405" y="3295"/>
                        <a:pt x="1653" y="3351"/>
                        <a:pt x="1897" y="3351"/>
                      </a:cubicBezTo>
                      <a:cubicBezTo>
                        <a:pt x="2485" y="3351"/>
                        <a:pt x="3045" y="3025"/>
                        <a:pt x="3355" y="2447"/>
                      </a:cubicBezTo>
                      <a:cubicBezTo>
                        <a:pt x="3792" y="1629"/>
                        <a:pt x="3530" y="681"/>
                        <a:pt x="2743" y="228"/>
                      </a:cubicBezTo>
                      <a:cubicBezTo>
                        <a:pt x="2477" y="74"/>
                        <a:pt x="2193" y="1"/>
                        <a:pt x="191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8" name="Google Shape;6697;p19">
                  <a:extLst>
                    <a:ext uri="{FF2B5EF4-FFF2-40B4-BE49-F238E27FC236}">
                      <a16:creationId xmlns:a16="http://schemas.microsoft.com/office/drawing/2014/main" id="{71A7068F-C815-DDE2-CDF3-B0F139E40906}"/>
                    </a:ext>
                  </a:extLst>
                </p:cNvPr>
                <p:cNvSpPr/>
                <p:nvPr/>
              </p:nvSpPr>
              <p:spPr>
                <a:xfrm>
                  <a:off x="2229325" y="4450550"/>
                  <a:ext cx="9422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9" h="3352" extrusionOk="0">
                      <a:moveTo>
                        <a:pt x="1892" y="1"/>
                      </a:moveTo>
                      <a:cubicBezTo>
                        <a:pt x="1319" y="1"/>
                        <a:pt x="769" y="310"/>
                        <a:pt x="454" y="872"/>
                      </a:cubicBezTo>
                      <a:cubicBezTo>
                        <a:pt x="0" y="1681"/>
                        <a:pt x="240" y="2639"/>
                        <a:pt x="1017" y="3106"/>
                      </a:cubicBezTo>
                      <a:cubicBezTo>
                        <a:pt x="1291" y="3272"/>
                        <a:pt x="1586" y="3351"/>
                        <a:pt x="1875" y="3351"/>
                      </a:cubicBezTo>
                      <a:cubicBezTo>
                        <a:pt x="2449" y="3351"/>
                        <a:pt x="2999" y="3041"/>
                        <a:pt x="3314" y="2479"/>
                      </a:cubicBezTo>
                      <a:cubicBezTo>
                        <a:pt x="3768" y="1671"/>
                        <a:pt x="3527" y="713"/>
                        <a:pt x="2750" y="245"/>
                      </a:cubicBezTo>
                      <a:cubicBezTo>
                        <a:pt x="2476" y="80"/>
                        <a:pt x="2181" y="1"/>
                        <a:pt x="18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9" name="Google Shape;6698;p19">
                  <a:extLst>
                    <a:ext uri="{FF2B5EF4-FFF2-40B4-BE49-F238E27FC236}">
                      <a16:creationId xmlns:a16="http://schemas.microsoft.com/office/drawing/2014/main" id="{965C8290-9F83-62B4-4F54-7CDE71F7A56A}"/>
                    </a:ext>
                  </a:extLst>
                </p:cNvPr>
                <p:cNvSpPr/>
                <p:nvPr/>
              </p:nvSpPr>
              <p:spPr>
                <a:xfrm>
                  <a:off x="5526700" y="1312075"/>
                  <a:ext cx="91325" cy="8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3" h="3217" extrusionOk="0">
                      <a:moveTo>
                        <a:pt x="1834" y="1"/>
                      </a:moveTo>
                      <a:cubicBezTo>
                        <a:pt x="1316" y="1"/>
                        <a:pt x="816" y="262"/>
                        <a:pt x="506" y="744"/>
                      </a:cubicBezTo>
                      <a:cubicBezTo>
                        <a:pt x="1" y="1530"/>
                        <a:pt x="217" y="2516"/>
                        <a:pt x="997" y="2984"/>
                      </a:cubicBezTo>
                      <a:cubicBezTo>
                        <a:pt x="1258" y="3141"/>
                        <a:pt x="1541" y="3217"/>
                        <a:pt x="1819" y="3217"/>
                      </a:cubicBezTo>
                      <a:cubicBezTo>
                        <a:pt x="2337" y="3217"/>
                        <a:pt x="2837" y="2955"/>
                        <a:pt x="3147" y="2473"/>
                      </a:cubicBezTo>
                      <a:cubicBezTo>
                        <a:pt x="3652" y="1688"/>
                        <a:pt x="3436" y="700"/>
                        <a:pt x="2656" y="233"/>
                      </a:cubicBezTo>
                      <a:cubicBezTo>
                        <a:pt x="2395" y="76"/>
                        <a:pt x="2112" y="1"/>
                        <a:pt x="183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0" name="Google Shape;6699;p19">
                  <a:extLst>
                    <a:ext uri="{FF2B5EF4-FFF2-40B4-BE49-F238E27FC236}">
                      <a16:creationId xmlns:a16="http://schemas.microsoft.com/office/drawing/2014/main" id="{FB322099-078B-3237-1963-75289B3E4494}"/>
                    </a:ext>
                  </a:extLst>
                </p:cNvPr>
                <p:cNvSpPr/>
                <p:nvPr/>
              </p:nvSpPr>
              <p:spPr>
                <a:xfrm>
                  <a:off x="3349550" y="556250"/>
                  <a:ext cx="91025" cy="80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1" h="3218" extrusionOk="0">
                      <a:moveTo>
                        <a:pt x="1838" y="1"/>
                      </a:moveTo>
                      <a:cubicBezTo>
                        <a:pt x="1293" y="1"/>
                        <a:pt x="770" y="293"/>
                        <a:pt x="466" y="819"/>
                      </a:cubicBezTo>
                      <a:cubicBezTo>
                        <a:pt x="0" y="1626"/>
                        <a:pt x="267" y="2596"/>
                        <a:pt x="1073" y="3026"/>
                      </a:cubicBezTo>
                      <a:cubicBezTo>
                        <a:pt x="1315" y="3156"/>
                        <a:pt x="1571" y="3217"/>
                        <a:pt x="1821" y="3217"/>
                      </a:cubicBezTo>
                      <a:cubicBezTo>
                        <a:pt x="2403" y="3217"/>
                        <a:pt x="2958" y="2885"/>
                        <a:pt x="3248" y="2300"/>
                      </a:cubicBezTo>
                      <a:cubicBezTo>
                        <a:pt x="3640" y="1511"/>
                        <a:pt x="3353" y="601"/>
                        <a:pt x="2585" y="191"/>
                      </a:cubicBezTo>
                      <a:cubicBezTo>
                        <a:pt x="2344" y="62"/>
                        <a:pt x="2088" y="1"/>
                        <a:pt x="183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1" name="Google Shape;6700;p19">
                  <a:extLst>
                    <a:ext uri="{FF2B5EF4-FFF2-40B4-BE49-F238E27FC236}">
                      <a16:creationId xmlns:a16="http://schemas.microsoft.com/office/drawing/2014/main" id="{7CF7744A-D53B-DFC4-375A-DC0FE6847F4E}"/>
                    </a:ext>
                  </a:extLst>
                </p:cNvPr>
                <p:cNvSpPr/>
                <p:nvPr/>
              </p:nvSpPr>
              <p:spPr>
                <a:xfrm>
                  <a:off x="5908250" y="1994700"/>
                  <a:ext cx="91325" cy="8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3" h="3216" extrusionOk="0">
                      <a:moveTo>
                        <a:pt x="1835" y="0"/>
                      </a:moveTo>
                      <a:cubicBezTo>
                        <a:pt x="1315" y="0"/>
                        <a:pt x="811" y="264"/>
                        <a:pt x="502" y="750"/>
                      </a:cubicBezTo>
                      <a:cubicBezTo>
                        <a:pt x="1" y="1538"/>
                        <a:pt x="220" y="2521"/>
                        <a:pt x="1001" y="2987"/>
                      </a:cubicBezTo>
                      <a:cubicBezTo>
                        <a:pt x="1261" y="3141"/>
                        <a:pt x="1542" y="3215"/>
                        <a:pt x="1817" y="3215"/>
                      </a:cubicBezTo>
                      <a:cubicBezTo>
                        <a:pt x="2338" y="3215"/>
                        <a:pt x="2841" y="2951"/>
                        <a:pt x="3150" y="2466"/>
                      </a:cubicBezTo>
                      <a:cubicBezTo>
                        <a:pt x="3652" y="1678"/>
                        <a:pt x="3433" y="694"/>
                        <a:pt x="2650" y="228"/>
                      </a:cubicBezTo>
                      <a:cubicBezTo>
                        <a:pt x="2391" y="74"/>
                        <a:pt x="2111" y="0"/>
                        <a:pt x="18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2" name="Google Shape;6701;p19">
                  <a:extLst>
                    <a:ext uri="{FF2B5EF4-FFF2-40B4-BE49-F238E27FC236}">
                      <a16:creationId xmlns:a16="http://schemas.microsoft.com/office/drawing/2014/main" id="{E59A847B-B3C9-6108-F160-66C06DF3EBA9}"/>
                    </a:ext>
                  </a:extLst>
                </p:cNvPr>
                <p:cNvSpPr/>
                <p:nvPr/>
              </p:nvSpPr>
              <p:spPr>
                <a:xfrm>
                  <a:off x="4779625" y="735850"/>
                  <a:ext cx="90550" cy="8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2" h="3217" extrusionOk="0">
                      <a:moveTo>
                        <a:pt x="1819" y="0"/>
                      </a:moveTo>
                      <a:cubicBezTo>
                        <a:pt x="1250" y="0"/>
                        <a:pt x="707" y="317"/>
                        <a:pt x="410" y="883"/>
                      </a:cubicBezTo>
                      <a:cubicBezTo>
                        <a:pt x="1" y="1667"/>
                        <a:pt x="265" y="2581"/>
                        <a:pt x="1023" y="3007"/>
                      </a:cubicBezTo>
                      <a:cubicBezTo>
                        <a:pt x="1274" y="3149"/>
                        <a:pt x="1542" y="3216"/>
                        <a:pt x="1804" y="3216"/>
                      </a:cubicBezTo>
                      <a:cubicBezTo>
                        <a:pt x="2372" y="3216"/>
                        <a:pt x="2916" y="2898"/>
                        <a:pt x="3212" y="2332"/>
                      </a:cubicBezTo>
                      <a:cubicBezTo>
                        <a:pt x="3621" y="1548"/>
                        <a:pt x="3358" y="634"/>
                        <a:pt x="2600" y="209"/>
                      </a:cubicBezTo>
                      <a:cubicBezTo>
                        <a:pt x="2349" y="67"/>
                        <a:pt x="2081" y="0"/>
                        <a:pt x="18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3" name="Google Shape;6702;p19">
                  <a:extLst>
                    <a:ext uri="{FF2B5EF4-FFF2-40B4-BE49-F238E27FC236}">
                      <a16:creationId xmlns:a16="http://schemas.microsoft.com/office/drawing/2014/main" id="{7460213F-AC83-B454-FA7C-4D7A25BC6D72}"/>
                    </a:ext>
                  </a:extLst>
                </p:cNvPr>
                <p:cNvSpPr/>
                <p:nvPr/>
              </p:nvSpPr>
              <p:spPr>
                <a:xfrm>
                  <a:off x="3166050" y="608850"/>
                  <a:ext cx="92550" cy="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2" h="3265" extrusionOk="0">
                      <a:moveTo>
                        <a:pt x="1845" y="1"/>
                      </a:moveTo>
                      <a:cubicBezTo>
                        <a:pt x="1277" y="1"/>
                        <a:pt x="743" y="319"/>
                        <a:pt x="439" y="894"/>
                      </a:cubicBezTo>
                      <a:cubicBezTo>
                        <a:pt x="0" y="1727"/>
                        <a:pt x="292" y="2661"/>
                        <a:pt x="1122" y="3084"/>
                      </a:cubicBezTo>
                      <a:cubicBezTo>
                        <a:pt x="1361" y="3206"/>
                        <a:pt x="1611" y="3264"/>
                        <a:pt x="1854" y="3264"/>
                      </a:cubicBezTo>
                      <a:cubicBezTo>
                        <a:pt x="2405" y="3264"/>
                        <a:pt x="2926" y="2963"/>
                        <a:pt x="3235" y="2418"/>
                      </a:cubicBezTo>
                      <a:cubicBezTo>
                        <a:pt x="3702" y="1594"/>
                        <a:pt x="3444" y="653"/>
                        <a:pt x="2628" y="208"/>
                      </a:cubicBezTo>
                      <a:cubicBezTo>
                        <a:pt x="2373" y="68"/>
                        <a:pt x="2105" y="1"/>
                        <a:pt x="18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4" name="Google Shape;6703;p19">
                  <a:extLst>
                    <a:ext uri="{FF2B5EF4-FFF2-40B4-BE49-F238E27FC236}">
                      <a16:creationId xmlns:a16="http://schemas.microsoft.com/office/drawing/2014/main" id="{50F80DB0-97A7-B0FE-50C6-520C7B24515E}"/>
                    </a:ext>
                  </a:extLst>
                </p:cNvPr>
                <p:cNvSpPr/>
                <p:nvPr/>
              </p:nvSpPr>
              <p:spPr>
                <a:xfrm>
                  <a:off x="5957250" y="2178025"/>
                  <a:ext cx="92600" cy="8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4" h="3263" extrusionOk="0">
                      <a:moveTo>
                        <a:pt x="1849" y="0"/>
                      </a:moveTo>
                      <a:cubicBezTo>
                        <a:pt x="1297" y="0"/>
                        <a:pt x="777" y="301"/>
                        <a:pt x="468" y="847"/>
                      </a:cubicBezTo>
                      <a:cubicBezTo>
                        <a:pt x="1" y="1670"/>
                        <a:pt x="259" y="2610"/>
                        <a:pt x="1076" y="3057"/>
                      </a:cubicBezTo>
                      <a:cubicBezTo>
                        <a:pt x="1331" y="3196"/>
                        <a:pt x="1598" y="3263"/>
                        <a:pt x="1858" y="3263"/>
                      </a:cubicBezTo>
                      <a:cubicBezTo>
                        <a:pt x="2426" y="3263"/>
                        <a:pt x="2960" y="2944"/>
                        <a:pt x="3265" y="2369"/>
                      </a:cubicBezTo>
                      <a:cubicBezTo>
                        <a:pt x="3704" y="1538"/>
                        <a:pt x="3411" y="602"/>
                        <a:pt x="2581" y="180"/>
                      </a:cubicBezTo>
                      <a:cubicBezTo>
                        <a:pt x="2341" y="59"/>
                        <a:pt x="2092" y="0"/>
                        <a:pt x="18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5" name="Google Shape;6704;p19">
                  <a:extLst>
                    <a:ext uri="{FF2B5EF4-FFF2-40B4-BE49-F238E27FC236}">
                      <a16:creationId xmlns:a16="http://schemas.microsoft.com/office/drawing/2014/main" id="{C08DB4C8-2708-F70F-14ED-A8C82EB5D564}"/>
                    </a:ext>
                  </a:extLst>
                </p:cNvPr>
                <p:cNvSpPr/>
                <p:nvPr/>
              </p:nvSpPr>
              <p:spPr>
                <a:xfrm>
                  <a:off x="2983650" y="662625"/>
                  <a:ext cx="91425" cy="80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7" h="3215" extrusionOk="0">
                      <a:moveTo>
                        <a:pt x="1838" y="0"/>
                      </a:moveTo>
                      <a:cubicBezTo>
                        <a:pt x="1310" y="0"/>
                        <a:pt x="801" y="272"/>
                        <a:pt x="493" y="769"/>
                      </a:cubicBezTo>
                      <a:cubicBezTo>
                        <a:pt x="1" y="1564"/>
                        <a:pt x="235" y="2542"/>
                        <a:pt x="1025" y="2998"/>
                      </a:cubicBezTo>
                      <a:cubicBezTo>
                        <a:pt x="1279" y="3145"/>
                        <a:pt x="1552" y="3215"/>
                        <a:pt x="1821" y="3215"/>
                      </a:cubicBezTo>
                      <a:cubicBezTo>
                        <a:pt x="2349" y="3215"/>
                        <a:pt x="2858" y="2942"/>
                        <a:pt x="3166" y="2445"/>
                      </a:cubicBezTo>
                      <a:cubicBezTo>
                        <a:pt x="3657" y="1652"/>
                        <a:pt x="3424" y="674"/>
                        <a:pt x="2632" y="217"/>
                      </a:cubicBezTo>
                      <a:cubicBezTo>
                        <a:pt x="2379" y="70"/>
                        <a:pt x="2106" y="0"/>
                        <a:pt x="183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6" name="Google Shape;6705;p19">
                  <a:extLst>
                    <a:ext uri="{FF2B5EF4-FFF2-40B4-BE49-F238E27FC236}">
                      <a16:creationId xmlns:a16="http://schemas.microsoft.com/office/drawing/2014/main" id="{C5534796-43C2-1474-1A33-BF555FA68E02}"/>
                    </a:ext>
                  </a:extLst>
                </p:cNvPr>
                <p:cNvSpPr/>
                <p:nvPr/>
              </p:nvSpPr>
              <p:spPr>
                <a:xfrm>
                  <a:off x="5012275" y="866600"/>
                  <a:ext cx="90500" cy="8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0" h="3217" extrusionOk="0">
                      <a:moveTo>
                        <a:pt x="1817" y="0"/>
                      </a:moveTo>
                      <a:cubicBezTo>
                        <a:pt x="1251" y="0"/>
                        <a:pt x="711" y="314"/>
                        <a:pt x="415" y="876"/>
                      </a:cubicBezTo>
                      <a:cubicBezTo>
                        <a:pt x="0" y="1658"/>
                        <a:pt x="257" y="2572"/>
                        <a:pt x="1013" y="3004"/>
                      </a:cubicBezTo>
                      <a:cubicBezTo>
                        <a:pt x="1266" y="3148"/>
                        <a:pt x="1536" y="3217"/>
                        <a:pt x="1801" y="3217"/>
                      </a:cubicBezTo>
                      <a:cubicBezTo>
                        <a:pt x="2366" y="3217"/>
                        <a:pt x="2907" y="2903"/>
                        <a:pt x="3206" y="2341"/>
                      </a:cubicBezTo>
                      <a:cubicBezTo>
                        <a:pt x="3620" y="1560"/>
                        <a:pt x="3362" y="645"/>
                        <a:pt x="2606" y="214"/>
                      </a:cubicBezTo>
                      <a:cubicBezTo>
                        <a:pt x="2352" y="69"/>
                        <a:pt x="2082" y="0"/>
                        <a:pt x="18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7" name="Google Shape;6706;p19">
                  <a:extLst>
                    <a:ext uri="{FF2B5EF4-FFF2-40B4-BE49-F238E27FC236}">
                      <a16:creationId xmlns:a16="http://schemas.microsoft.com/office/drawing/2014/main" id="{CE8E7A07-A97B-D6F6-DA5F-45A6A4D1B446}"/>
                    </a:ext>
                  </a:extLst>
                </p:cNvPr>
                <p:cNvSpPr/>
                <p:nvPr/>
              </p:nvSpPr>
              <p:spPr>
                <a:xfrm>
                  <a:off x="6008025" y="2362550"/>
                  <a:ext cx="90375" cy="8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5" h="3219" extrusionOk="0">
                      <a:moveTo>
                        <a:pt x="1818" y="1"/>
                      </a:moveTo>
                      <a:cubicBezTo>
                        <a:pt x="1271" y="1"/>
                        <a:pt x="744" y="294"/>
                        <a:pt x="439" y="826"/>
                      </a:cubicBezTo>
                      <a:cubicBezTo>
                        <a:pt x="0" y="1595"/>
                        <a:pt x="224" y="2522"/>
                        <a:pt x="960" y="2976"/>
                      </a:cubicBezTo>
                      <a:cubicBezTo>
                        <a:pt x="1226" y="3140"/>
                        <a:pt x="1514" y="3218"/>
                        <a:pt x="1797" y="3218"/>
                      </a:cubicBezTo>
                      <a:cubicBezTo>
                        <a:pt x="2344" y="3218"/>
                        <a:pt x="2869" y="2926"/>
                        <a:pt x="3174" y="2393"/>
                      </a:cubicBezTo>
                      <a:cubicBezTo>
                        <a:pt x="3615" y="1623"/>
                        <a:pt x="3391" y="696"/>
                        <a:pt x="2654" y="243"/>
                      </a:cubicBezTo>
                      <a:cubicBezTo>
                        <a:pt x="2388" y="79"/>
                        <a:pt x="2100" y="1"/>
                        <a:pt x="18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8" name="Google Shape;6707;p19">
                  <a:extLst>
                    <a:ext uri="{FF2B5EF4-FFF2-40B4-BE49-F238E27FC236}">
                      <a16:creationId xmlns:a16="http://schemas.microsoft.com/office/drawing/2014/main" id="{F62C76BD-7670-6680-A3EB-E73F0894078D}"/>
                    </a:ext>
                  </a:extLst>
                </p:cNvPr>
                <p:cNvSpPr/>
                <p:nvPr/>
              </p:nvSpPr>
              <p:spPr>
                <a:xfrm>
                  <a:off x="4131575" y="527475"/>
                  <a:ext cx="90350" cy="8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4" h="3217" extrusionOk="0">
                      <a:moveTo>
                        <a:pt x="1818" y="0"/>
                      </a:moveTo>
                      <a:cubicBezTo>
                        <a:pt x="1282" y="0"/>
                        <a:pt x="763" y="281"/>
                        <a:pt x="456" y="797"/>
                      </a:cubicBezTo>
                      <a:cubicBezTo>
                        <a:pt x="1" y="1560"/>
                        <a:pt x="207" y="2491"/>
                        <a:pt x="934" y="2959"/>
                      </a:cubicBezTo>
                      <a:cubicBezTo>
                        <a:pt x="1205" y="3133"/>
                        <a:pt x="1503" y="3217"/>
                        <a:pt x="1796" y="3217"/>
                      </a:cubicBezTo>
                      <a:cubicBezTo>
                        <a:pt x="2332" y="3217"/>
                        <a:pt x="2851" y="2936"/>
                        <a:pt x="3159" y="2421"/>
                      </a:cubicBezTo>
                      <a:cubicBezTo>
                        <a:pt x="3614" y="1656"/>
                        <a:pt x="3408" y="725"/>
                        <a:pt x="2681" y="258"/>
                      </a:cubicBezTo>
                      <a:cubicBezTo>
                        <a:pt x="2409" y="83"/>
                        <a:pt x="2111" y="0"/>
                        <a:pt x="18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9" name="Google Shape;6708;p19">
                  <a:extLst>
                    <a:ext uri="{FF2B5EF4-FFF2-40B4-BE49-F238E27FC236}">
                      <a16:creationId xmlns:a16="http://schemas.microsoft.com/office/drawing/2014/main" id="{0A1A23C4-9547-648B-86EC-EB9105ECC606}"/>
                    </a:ext>
                  </a:extLst>
                </p:cNvPr>
                <p:cNvSpPr/>
                <p:nvPr/>
              </p:nvSpPr>
              <p:spPr>
                <a:xfrm>
                  <a:off x="5674500" y="4048000"/>
                  <a:ext cx="88125" cy="7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5" h="3125" extrusionOk="0">
                      <a:moveTo>
                        <a:pt x="1812" y="0"/>
                      </a:moveTo>
                      <a:cubicBezTo>
                        <a:pt x="1286" y="0"/>
                        <a:pt x="755" y="261"/>
                        <a:pt x="456" y="727"/>
                      </a:cubicBezTo>
                      <a:cubicBezTo>
                        <a:pt x="1" y="1437"/>
                        <a:pt x="214" y="2446"/>
                        <a:pt x="914" y="2896"/>
                      </a:cubicBezTo>
                      <a:cubicBezTo>
                        <a:pt x="1156" y="3051"/>
                        <a:pt x="1434" y="3124"/>
                        <a:pt x="1713" y="3124"/>
                      </a:cubicBezTo>
                      <a:cubicBezTo>
                        <a:pt x="2240" y="3124"/>
                        <a:pt x="2771" y="2864"/>
                        <a:pt x="3069" y="2398"/>
                      </a:cubicBezTo>
                      <a:cubicBezTo>
                        <a:pt x="3524" y="1689"/>
                        <a:pt x="3310" y="679"/>
                        <a:pt x="2611" y="228"/>
                      </a:cubicBezTo>
                      <a:cubicBezTo>
                        <a:pt x="2369" y="74"/>
                        <a:pt x="2091" y="0"/>
                        <a:pt x="18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0" name="Google Shape;6709;p19">
                  <a:extLst>
                    <a:ext uri="{FF2B5EF4-FFF2-40B4-BE49-F238E27FC236}">
                      <a16:creationId xmlns:a16="http://schemas.microsoft.com/office/drawing/2014/main" id="{93E39DC9-2DBE-E192-B9AC-1216651108C3}"/>
                    </a:ext>
                  </a:extLst>
                </p:cNvPr>
                <p:cNvSpPr/>
                <p:nvPr/>
              </p:nvSpPr>
              <p:spPr>
                <a:xfrm>
                  <a:off x="6024675" y="3152650"/>
                  <a:ext cx="88325" cy="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3" h="3127" extrusionOk="0">
                      <a:moveTo>
                        <a:pt x="1812" y="0"/>
                      </a:moveTo>
                      <a:cubicBezTo>
                        <a:pt x="1249" y="0"/>
                        <a:pt x="687" y="304"/>
                        <a:pt x="404" y="826"/>
                      </a:cubicBezTo>
                      <a:cubicBezTo>
                        <a:pt x="0" y="1574"/>
                        <a:pt x="280" y="2555"/>
                        <a:pt x="1014" y="2951"/>
                      </a:cubicBezTo>
                      <a:cubicBezTo>
                        <a:pt x="1235" y="3071"/>
                        <a:pt x="1478" y="3127"/>
                        <a:pt x="1721" y="3127"/>
                      </a:cubicBezTo>
                      <a:cubicBezTo>
                        <a:pt x="2284" y="3127"/>
                        <a:pt x="2846" y="2824"/>
                        <a:pt x="3129" y="2301"/>
                      </a:cubicBezTo>
                      <a:cubicBezTo>
                        <a:pt x="3533" y="1554"/>
                        <a:pt x="3253" y="573"/>
                        <a:pt x="2519" y="177"/>
                      </a:cubicBezTo>
                      <a:cubicBezTo>
                        <a:pt x="2298" y="57"/>
                        <a:pt x="2055" y="0"/>
                        <a:pt x="18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1" name="Google Shape;6710;p19">
                  <a:extLst>
                    <a:ext uri="{FF2B5EF4-FFF2-40B4-BE49-F238E27FC236}">
                      <a16:creationId xmlns:a16="http://schemas.microsoft.com/office/drawing/2014/main" id="{AFA9361B-E67E-CEA7-2B9E-EF78A52373A6}"/>
                    </a:ext>
                  </a:extLst>
                </p:cNvPr>
                <p:cNvSpPr/>
                <p:nvPr/>
              </p:nvSpPr>
              <p:spPr>
                <a:xfrm>
                  <a:off x="2303000" y="1060375"/>
                  <a:ext cx="88325" cy="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3" h="3128" extrusionOk="0">
                      <a:moveTo>
                        <a:pt x="1814" y="1"/>
                      </a:moveTo>
                      <a:cubicBezTo>
                        <a:pt x="1272" y="1"/>
                        <a:pt x="730" y="279"/>
                        <a:pt x="437" y="770"/>
                      </a:cubicBezTo>
                      <a:cubicBezTo>
                        <a:pt x="0" y="1501"/>
                        <a:pt x="242" y="2493"/>
                        <a:pt x="958" y="2921"/>
                      </a:cubicBezTo>
                      <a:cubicBezTo>
                        <a:pt x="1193" y="3062"/>
                        <a:pt x="1457" y="3128"/>
                        <a:pt x="1721" y="3128"/>
                      </a:cubicBezTo>
                      <a:cubicBezTo>
                        <a:pt x="2262" y="3128"/>
                        <a:pt x="2803" y="2850"/>
                        <a:pt x="3096" y="2358"/>
                      </a:cubicBezTo>
                      <a:cubicBezTo>
                        <a:pt x="3533" y="1629"/>
                        <a:pt x="3292" y="636"/>
                        <a:pt x="2576" y="207"/>
                      </a:cubicBezTo>
                      <a:cubicBezTo>
                        <a:pt x="2342" y="67"/>
                        <a:pt x="2078" y="1"/>
                        <a:pt x="181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2" name="Google Shape;6711;p19">
                  <a:extLst>
                    <a:ext uri="{FF2B5EF4-FFF2-40B4-BE49-F238E27FC236}">
                      <a16:creationId xmlns:a16="http://schemas.microsoft.com/office/drawing/2014/main" id="{232DA391-0870-DCA9-1073-756382FA4CE6}"/>
                    </a:ext>
                  </a:extLst>
                </p:cNvPr>
                <p:cNvSpPr/>
                <p:nvPr/>
              </p:nvSpPr>
              <p:spPr>
                <a:xfrm>
                  <a:off x="1720125" y="1824925"/>
                  <a:ext cx="88400" cy="7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6" h="3129" extrusionOk="0">
                      <a:moveTo>
                        <a:pt x="1814" y="1"/>
                      </a:moveTo>
                      <a:cubicBezTo>
                        <a:pt x="1262" y="1"/>
                        <a:pt x="711" y="292"/>
                        <a:pt x="422" y="799"/>
                      </a:cubicBezTo>
                      <a:cubicBezTo>
                        <a:pt x="0" y="1539"/>
                        <a:pt x="261" y="2523"/>
                        <a:pt x="988" y="2937"/>
                      </a:cubicBezTo>
                      <a:cubicBezTo>
                        <a:pt x="1216" y="3067"/>
                        <a:pt x="1469" y="3128"/>
                        <a:pt x="1722" y="3128"/>
                      </a:cubicBezTo>
                      <a:cubicBezTo>
                        <a:pt x="2274" y="3128"/>
                        <a:pt x="2825" y="2837"/>
                        <a:pt x="3114" y="2330"/>
                      </a:cubicBezTo>
                      <a:cubicBezTo>
                        <a:pt x="3535" y="1590"/>
                        <a:pt x="3273" y="604"/>
                        <a:pt x="2548" y="192"/>
                      </a:cubicBezTo>
                      <a:cubicBezTo>
                        <a:pt x="2320" y="62"/>
                        <a:pt x="2067" y="1"/>
                        <a:pt x="181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3" name="Google Shape;6712;p19">
                  <a:extLst>
                    <a:ext uri="{FF2B5EF4-FFF2-40B4-BE49-F238E27FC236}">
                      <a16:creationId xmlns:a16="http://schemas.microsoft.com/office/drawing/2014/main" id="{36287E9F-907D-7871-7BFD-AC965ED651B1}"/>
                    </a:ext>
                  </a:extLst>
                </p:cNvPr>
                <p:cNvSpPr/>
                <p:nvPr/>
              </p:nvSpPr>
              <p:spPr>
                <a:xfrm>
                  <a:off x="5860075" y="1811850"/>
                  <a:ext cx="88350" cy="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4" h="3128" extrusionOk="0">
                      <a:moveTo>
                        <a:pt x="1813" y="0"/>
                      </a:moveTo>
                      <a:cubicBezTo>
                        <a:pt x="1262" y="0"/>
                        <a:pt x="712" y="290"/>
                        <a:pt x="423" y="796"/>
                      </a:cubicBezTo>
                      <a:cubicBezTo>
                        <a:pt x="0" y="1534"/>
                        <a:pt x="260" y="2520"/>
                        <a:pt x="985" y="2934"/>
                      </a:cubicBezTo>
                      <a:cubicBezTo>
                        <a:pt x="1214" y="3065"/>
                        <a:pt x="1469" y="3127"/>
                        <a:pt x="1723" y="3127"/>
                      </a:cubicBezTo>
                      <a:cubicBezTo>
                        <a:pt x="2274" y="3127"/>
                        <a:pt x="2823" y="2838"/>
                        <a:pt x="3111" y="2333"/>
                      </a:cubicBezTo>
                      <a:cubicBezTo>
                        <a:pt x="3534" y="1593"/>
                        <a:pt x="3276" y="607"/>
                        <a:pt x="2551" y="193"/>
                      </a:cubicBezTo>
                      <a:cubicBezTo>
                        <a:pt x="2322" y="62"/>
                        <a:pt x="2067" y="0"/>
                        <a:pt x="18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4" name="Google Shape;6713;p19">
                  <a:extLst>
                    <a:ext uri="{FF2B5EF4-FFF2-40B4-BE49-F238E27FC236}">
                      <a16:creationId xmlns:a16="http://schemas.microsoft.com/office/drawing/2014/main" id="{FFBC9BD9-72F5-3C18-A048-E8048BF75721}"/>
                    </a:ext>
                  </a:extLst>
                </p:cNvPr>
                <p:cNvSpPr/>
                <p:nvPr/>
              </p:nvSpPr>
              <p:spPr>
                <a:xfrm>
                  <a:off x="3534075" y="504200"/>
                  <a:ext cx="88325" cy="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3" h="3128" extrusionOk="0">
                      <a:moveTo>
                        <a:pt x="1813" y="0"/>
                      </a:moveTo>
                      <a:cubicBezTo>
                        <a:pt x="1245" y="0"/>
                        <a:pt x="679" y="309"/>
                        <a:pt x="398" y="838"/>
                      </a:cubicBezTo>
                      <a:cubicBezTo>
                        <a:pt x="1" y="1589"/>
                        <a:pt x="289" y="2569"/>
                        <a:pt x="1025" y="2958"/>
                      </a:cubicBezTo>
                      <a:cubicBezTo>
                        <a:pt x="1242" y="3074"/>
                        <a:pt x="1480" y="3128"/>
                        <a:pt x="1718" y="3128"/>
                      </a:cubicBezTo>
                      <a:cubicBezTo>
                        <a:pt x="2286" y="3128"/>
                        <a:pt x="2854" y="2818"/>
                        <a:pt x="3135" y="2289"/>
                      </a:cubicBezTo>
                      <a:cubicBezTo>
                        <a:pt x="3533" y="1539"/>
                        <a:pt x="3244" y="559"/>
                        <a:pt x="2507" y="170"/>
                      </a:cubicBezTo>
                      <a:cubicBezTo>
                        <a:pt x="2289" y="55"/>
                        <a:pt x="2051" y="0"/>
                        <a:pt x="18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5" name="Google Shape;6714;p19">
                  <a:extLst>
                    <a:ext uri="{FF2B5EF4-FFF2-40B4-BE49-F238E27FC236}">
                      <a16:creationId xmlns:a16="http://schemas.microsoft.com/office/drawing/2014/main" id="{C11298B9-EFE2-3B7F-DE0E-6252D0E5959E}"/>
                    </a:ext>
                  </a:extLst>
                </p:cNvPr>
                <p:cNvSpPr/>
                <p:nvPr/>
              </p:nvSpPr>
              <p:spPr>
                <a:xfrm>
                  <a:off x="1568450" y="3456050"/>
                  <a:ext cx="88325" cy="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3" h="3127" extrusionOk="0">
                      <a:moveTo>
                        <a:pt x="1814" y="0"/>
                      </a:moveTo>
                      <a:cubicBezTo>
                        <a:pt x="1272" y="0"/>
                        <a:pt x="730" y="278"/>
                        <a:pt x="437" y="770"/>
                      </a:cubicBezTo>
                      <a:cubicBezTo>
                        <a:pt x="0" y="1499"/>
                        <a:pt x="242" y="2491"/>
                        <a:pt x="958" y="2919"/>
                      </a:cubicBezTo>
                      <a:cubicBezTo>
                        <a:pt x="1193" y="3060"/>
                        <a:pt x="1457" y="3127"/>
                        <a:pt x="1721" y="3127"/>
                      </a:cubicBezTo>
                      <a:cubicBezTo>
                        <a:pt x="2262" y="3127"/>
                        <a:pt x="2803" y="2848"/>
                        <a:pt x="3096" y="2358"/>
                      </a:cubicBezTo>
                      <a:cubicBezTo>
                        <a:pt x="3533" y="1627"/>
                        <a:pt x="3291" y="635"/>
                        <a:pt x="2576" y="207"/>
                      </a:cubicBezTo>
                      <a:cubicBezTo>
                        <a:pt x="2342" y="66"/>
                        <a:pt x="2078" y="0"/>
                        <a:pt x="18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6" name="Google Shape;6715;p19">
                  <a:extLst>
                    <a:ext uri="{FF2B5EF4-FFF2-40B4-BE49-F238E27FC236}">
                      <a16:creationId xmlns:a16="http://schemas.microsoft.com/office/drawing/2014/main" id="{4FA53C8F-0246-0067-BEA4-9F0C3EE37784}"/>
                    </a:ext>
                  </a:extLst>
                </p:cNvPr>
                <p:cNvSpPr/>
                <p:nvPr/>
              </p:nvSpPr>
              <p:spPr>
                <a:xfrm>
                  <a:off x="4359700" y="5025225"/>
                  <a:ext cx="88325" cy="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3" h="3127" extrusionOk="0">
                      <a:moveTo>
                        <a:pt x="1813" y="1"/>
                      </a:moveTo>
                      <a:cubicBezTo>
                        <a:pt x="1244" y="1"/>
                        <a:pt x="676" y="311"/>
                        <a:pt x="397" y="841"/>
                      </a:cubicBezTo>
                      <a:cubicBezTo>
                        <a:pt x="0" y="1591"/>
                        <a:pt x="291" y="2573"/>
                        <a:pt x="1027" y="2959"/>
                      </a:cubicBezTo>
                      <a:cubicBezTo>
                        <a:pt x="1244" y="3073"/>
                        <a:pt x="1481" y="3126"/>
                        <a:pt x="1718" y="3126"/>
                      </a:cubicBezTo>
                      <a:cubicBezTo>
                        <a:pt x="2288" y="3126"/>
                        <a:pt x="2856" y="2816"/>
                        <a:pt x="3136" y="2287"/>
                      </a:cubicBezTo>
                      <a:cubicBezTo>
                        <a:pt x="3532" y="1535"/>
                        <a:pt x="3242" y="557"/>
                        <a:pt x="2505" y="169"/>
                      </a:cubicBezTo>
                      <a:cubicBezTo>
                        <a:pt x="2288" y="55"/>
                        <a:pt x="2050" y="1"/>
                        <a:pt x="18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7" name="Google Shape;6716;p19">
                  <a:extLst>
                    <a:ext uri="{FF2B5EF4-FFF2-40B4-BE49-F238E27FC236}">
                      <a16:creationId xmlns:a16="http://schemas.microsoft.com/office/drawing/2014/main" id="{8713A1FE-EBBB-4C4E-4A01-E2C1F19D0B47}"/>
                    </a:ext>
                  </a:extLst>
                </p:cNvPr>
                <p:cNvSpPr/>
                <p:nvPr/>
              </p:nvSpPr>
              <p:spPr>
                <a:xfrm>
                  <a:off x="5807175" y="3810275"/>
                  <a:ext cx="89425" cy="7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7" h="3173" extrusionOk="0">
                      <a:moveTo>
                        <a:pt x="1810" y="1"/>
                      </a:moveTo>
                      <a:cubicBezTo>
                        <a:pt x="1267" y="1"/>
                        <a:pt x="737" y="288"/>
                        <a:pt x="438" y="802"/>
                      </a:cubicBezTo>
                      <a:cubicBezTo>
                        <a:pt x="0" y="1555"/>
                        <a:pt x="235" y="2508"/>
                        <a:pt x="964" y="2949"/>
                      </a:cubicBezTo>
                      <a:cubicBezTo>
                        <a:pt x="1215" y="3101"/>
                        <a:pt x="1490" y="3173"/>
                        <a:pt x="1762" y="3173"/>
                      </a:cubicBezTo>
                      <a:cubicBezTo>
                        <a:pt x="2324" y="3173"/>
                        <a:pt x="2872" y="2866"/>
                        <a:pt x="3164" y="2322"/>
                      </a:cubicBezTo>
                      <a:cubicBezTo>
                        <a:pt x="3577" y="1556"/>
                        <a:pt x="3310" y="614"/>
                        <a:pt x="2563" y="197"/>
                      </a:cubicBezTo>
                      <a:cubicBezTo>
                        <a:pt x="2324" y="64"/>
                        <a:pt x="2066" y="1"/>
                        <a:pt x="18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8" name="Google Shape;6717;p19">
                  <a:extLst>
                    <a:ext uri="{FF2B5EF4-FFF2-40B4-BE49-F238E27FC236}">
                      <a16:creationId xmlns:a16="http://schemas.microsoft.com/office/drawing/2014/main" id="{69D9DF6A-038D-E3A3-D120-D8DC1490704A}"/>
                    </a:ext>
                  </a:extLst>
                </p:cNvPr>
                <p:cNvSpPr/>
                <p:nvPr/>
              </p:nvSpPr>
              <p:spPr>
                <a:xfrm>
                  <a:off x="1853475" y="1587775"/>
                  <a:ext cx="88300" cy="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2" h="3127" extrusionOk="0">
                      <a:moveTo>
                        <a:pt x="1814" y="0"/>
                      </a:moveTo>
                      <a:cubicBezTo>
                        <a:pt x="1245" y="0"/>
                        <a:pt x="677" y="311"/>
                        <a:pt x="397" y="841"/>
                      </a:cubicBezTo>
                      <a:cubicBezTo>
                        <a:pt x="1" y="1592"/>
                        <a:pt x="291" y="2572"/>
                        <a:pt x="1028" y="2960"/>
                      </a:cubicBezTo>
                      <a:cubicBezTo>
                        <a:pt x="1244" y="3073"/>
                        <a:pt x="1481" y="3127"/>
                        <a:pt x="1718" y="3127"/>
                      </a:cubicBezTo>
                      <a:cubicBezTo>
                        <a:pt x="2288" y="3127"/>
                        <a:pt x="2857" y="2817"/>
                        <a:pt x="3136" y="2288"/>
                      </a:cubicBezTo>
                      <a:cubicBezTo>
                        <a:pt x="3531" y="1536"/>
                        <a:pt x="3243" y="558"/>
                        <a:pt x="2506" y="169"/>
                      </a:cubicBezTo>
                      <a:cubicBezTo>
                        <a:pt x="2289" y="54"/>
                        <a:pt x="2051" y="0"/>
                        <a:pt x="18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9" name="Google Shape;6718;p19">
                  <a:extLst>
                    <a:ext uri="{FF2B5EF4-FFF2-40B4-BE49-F238E27FC236}">
                      <a16:creationId xmlns:a16="http://schemas.microsoft.com/office/drawing/2014/main" id="{93D50D90-39CB-2CDA-3E23-434BE75F4F42}"/>
                    </a:ext>
                  </a:extLst>
                </p:cNvPr>
                <p:cNvSpPr/>
                <p:nvPr/>
              </p:nvSpPr>
              <p:spPr>
                <a:xfrm>
                  <a:off x="6059600" y="2548100"/>
                  <a:ext cx="86950" cy="7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8" h="3099" extrusionOk="0">
                      <a:moveTo>
                        <a:pt x="1773" y="1"/>
                      </a:moveTo>
                      <a:cubicBezTo>
                        <a:pt x="1200" y="1"/>
                        <a:pt x="621" y="308"/>
                        <a:pt x="378" y="840"/>
                      </a:cubicBezTo>
                      <a:cubicBezTo>
                        <a:pt x="0" y="1665"/>
                        <a:pt x="198" y="2387"/>
                        <a:pt x="939" y="2884"/>
                      </a:cubicBezTo>
                      <a:cubicBezTo>
                        <a:pt x="1159" y="3030"/>
                        <a:pt x="1414" y="3098"/>
                        <a:pt x="1673" y="3098"/>
                      </a:cubicBezTo>
                      <a:cubicBezTo>
                        <a:pt x="2219" y="3098"/>
                        <a:pt x="2781" y="2798"/>
                        <a:pt x="3062" y="2303"/>
                      </a:cubicBezTo>
                      <a:cubicBezTo>
                        <a:pt x="3478" y="1572"/>
                        <a:pt x="3202" y="567"/>
                        <a:pt x="2477" y="174"/>
                      </a:cubicBezTo>
                      <a:cubicBezTo>
                        <a:pt x="2261" y="56"/>
                        <a:pt x="2018" y="1"/>
                        <a:pt x="177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0" name="Google Shape;6719;p19">
                  <a:extLst>
                    <a:ext uri="{FF2B5EF4-FFF2-40B4-BE49-F238E27FC236}">
                      <a16:creationId xmlns:a16="http://schemas.microsoft.com/office/drawing/2014/main" id="{793784F2-7CC6-C483-7610-F6F88F18C09B}"/>
                    </a:ext>
                  </a:extLst>
                </p:cNvPr>
                <p:cNvSpPr/>
                <p:nvPr/>
              </p:nvSpPr>
              <p:spPr>
                <a:xfrm>
                  <a:off x="5542950" y="4286750"/>
                  <a:ext cx="84600" cy="7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4" h="2996" extrusionOk="0">
                      <a:moveTo>
                        <a:pt x="1743" y="0"/>
                      </a:moveTo>
                      <a:cubicBezTo>
                        <a:pt x="1219" y="0"/>
                        <a:pt x="689" y="272"/>
                        <a:pt x="410" y="746"/>
                      </a:cubicBezTo>
                      <a:cubicBezTo>
                        <a:pt x="1" y="1442"/>
                        <a:pt x="241" y="2401"/>
                        <a:pt x="926" y="2805"/>
                      </a:cubicBezTo>
                      <a:cubicBezTo>
                        <a:pt x="1146" y="2934"/>
                        <a:pt x="1394" y="2996"/>
                        <a:pt x="1642" y="2996"/>
                      </a:cubicBezTo>
                      <a:cubicBezTo>
                        <a:pt x="2167" y="2996"/>
                        <a:pt x="2694" y="2723"/>
                        <a:pt x="2974" y="2249"/>
                      </a:cubicBezTo>
                      <a:cubicBezTo>
                        <a:pt x="3384" y="1554"/>
                        <a:pt x="3142" y="594"/>
                        <a:pt x="2457" y="191"/>
                      </a:cubicBezTo>
                      <a:cubicBezTo>
                        <a:pt x="2238" y="61"/>
                        <a:pt x="1991" y="0"/>
                        <a:pt x="17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1" name="Google Shape;6720;p19">
                  <a:extLst>
                    <a:ext uri="{FF2B5EF4-FFF2-40B4-BE49-F238E27FC236}">
                      <a16:creationId xmlns:a16="http://schemas.microsoft.com/office/drawing/2014/main" id="{0FB7066E-654A-5CCB-DA2D-F3BC3673357C}"/>
                    </a:ext>
                  </a:extLst>
                </p:cNvPr>
                <p:cNvSpPr/>
                <p:nvPr/>
              </p:nvSpPr>
              <p:spPr>
                <a:xfrm>
                  <a:off x="5245775" y="998725"/>
                  <a:ext cx="88050" cy="7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" h="3098" extrusionOk="0">
                      <a:moveTo>
                        <a:pt x="1747" y="0"/>
                      </a:moveTo>
                      <a:cubicBezTo>
                        <a:pt x="1251" y="0"/>
                        <a:pt x="812" y="259"/>
                        <a:pt x="469" y="765"/>
                      </a:cubicBezTo>
                      <a:cubicBezTo>
                        <a:pt x="0" y="1456"/>
                        <a:pt x="277" y="2490"/>
                        <a:pt x="990" y="2906"/>
                      </a:cubicBezTo>
                      <a:cubicBezTo>
                        <a:pt x="1214" y="3036"/>
                        <a:pt x="1466" y="3098"/>
                        <a:pt x="1719" y="3098"/>
                      </a:cubicBezTo>
                      <a:cubicBezTo>
                        <a:pt x="2273" y="3098"/>
                        <a:pt x="2832" y="2804"/>
                        <a:pt x="3112" y="2299"/>
                      </a:cubicBezTo>
                      <a:cubicBezTo>
                        <a:pt x="3522" y="1563"/>
                        <a:pt x="3249" y="530"/>
                        <a:pt x="2505" y="184"/>
                      </a:cubicBezTo>
                      <a:cubicBezTo>
                        <a:pt x="2242" y="61"/>
                        <a:pt x="1988" y="0"/>
                        <a:pt x="174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2" name="Google Shape;6721;p19">
                  <a:extLst>
                    <a:ext uri="{FF2B5EF4-FFF2-40B4-BE49-F238E27FC236}">
                      <a16:creationId xmlns:a16="http://schemas.microsoft.com/office/drawing/2014/main" id="{F61383DB-2C7C-8CD9-9663-4E489FE1DB3B}"/>
                    </a:ext>
                  </a:extLst>
                </p:cNvPr>
                <p:cNvSpPr/>
                <p:nvPr/>
              </p:nvSpPr>
              <p:spPr>
                <a:xfrm>
                  <a:off x="2748500" y="4899900"/>
                  <a:ext cx="85575" cy="7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3" h="3042" extrusionOk="0">
                      <a:moveTo>
                        <a:pt x="1770" y="0"/>
                      </a:moveTo>
                      <a:cubicBezTo>
                        <a:pt x="1202" y="0"/>
                        <a:pt x="625" y="312"/>
                        <a:pt x="362" y="835"/>
                      </a:cubicBezTo>
                      <a:cubicBezTo>
                        <a:pt x="1" y="1553"/>
                        <a:pt x="294" y="2516"/>
                        <a:pt x="985" y="2882"/>
                      </a:cubicBezTo>
                      <a:cubicBezTo>
                        <a:pt x="1191" y="2991"/>
                        <a:pt x="1421" y="3042"/>
                        <a:pt x="1651" y="3042"/>
                      </a:cubicBezTo>
                      <a:cubicBezTo>
                        <a:pt x="2201" y="3042"/>
                        <a:pt x="2758" y="2751"/>
                        <a:pt x="3032" y="2256"/>
                      </a:cubicBezTo>
                      <a:cubicBezTo>
                        <a:pt x="3422" y="1553"/>
                        <a:pt x="3167" y="586"/>
                        <a:pt x="2485" y="188"/>
                      </a:cubicBezTo>
                      <a:cubicBezTo>
                        <a:pt x="2267" y="60"/>
                        <a:pt x="2019" y="0"/>
                        <a:pt x="17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3" name="Google Shape;6722;p19">
                  <a:extLst>
                    <a:ext uri="{FF2B5EF4-FFF2-40B4-BE49-F238E27FC236}">
                      <a16:creationId xmlns:a16="http://schemas.microsoft.com/office/drawing/2014/main" id="{8B13D7E1-B8A6-EBE0-43FD-B9976F885654}"/>
                    </a:ext>
                  </a:extLst>
                </p:cNvPr>
                <p:cNvSpPr/>
                <p:nvPr/>
              </p:nvSpPr>
              <p:spPr>
                <a:xfrm>
                  <a:off x="2515850" y="4769125"/>
                  <a:ext cx="85550" cy="7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2" h="3042" extrusionOk="0">
                      <a:moveTo>
                        <a:pt x="1777" y="0"/>
                      </a:moveTo>
                      <a:cubicBezTo>
                        <a:pt x="1229" y="0"/>
                        <a:pt x="668" y="288"/>
                        <a:pt x="391" y="783"/>
                      </a:cubicBezTo>
                      <a:cubicBezTo>
                        <a:pt x="1" y="1486"/>
                        <a:pt x="256" y="2454"/>
                        <a:pt x="937" y="2854"/>
                      </a:cubicBezTo>
                      <a:cubicBezTo>
                        <a:pt x="1155" y="2982"/>
                        <a:pt x="1403" y="3042"/>
                        <a:pt x="1653" y="3042"/>
                      </a:cubicBezTo>
                      <a:cubicBezTo>
                        <a:pt x="2181" y="3042"/>
                        <a:pt x="2720" y="2774"/>
                        <a:pt x="3006" y="2307"/>
                      </a:cubicBezTo>
                      <a:cubicBezTo>
                        <a:pt x="3421" y="1631"/>
                        <a:pt x="3199" y="643"/>
                        <a:pt x="2537" y="216"/>
                      </a:cubicBezTo>
                      <a:cubicBezTo>
                        <a:pt x="2310" y="69"/>
                        <a:pt x="2045" y="0"/>
                        <a:pt x="17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4" name="Google Shape;6723;p19">
                  <a:extLst>
                    <a:ext uri="{FF2B5EF4-FFF2-40B4-BE49-F238E27FC236}">
                      <a16:creationId xmlns:a16="http://schemas.microsoft.com/office/drawing/2014/main" id="{B7A01AD8-E97B-F95C-5F39-A8E2CAD09DAF}"/>
                    </a:ext>
                  </a:extLst>
                </p:cNvPr>
                <p:cNvSpPr/>
                <p:nvPr/>
              </p:nvSpPr>
              <p:spPr>
                <a:xfrm>
                  <a:off x="5224625" y="4575650"/>
                  <a:ext cx="88075" cy="7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3" h="3099" extrusionOk="0">
                      <a:moveTo>
                        <a:pt x="1746" y="0"/>
                      </a:moveTo>
                      <a:cubicBezTo>
                        <a:pt x="1245" y="0"/>
                        <a:pt x="804" y="262"/>
                        <a:pt x="463" y="777"/>
                      </a:cubicBezTo>
                      <a:cubicBezTo>
                        <a:pt x="0" y="1474"/>
                        <a:pt x="285" y="2504"/>
                        <a:pt x="1002" y="2914"/>
                      </a:cubicBezTo>
                      <a:cubicBezTo>
                        <a:pt x="1223" y="3039"/>
                        <a:pt x="1470" y="3098"/>
                        <a:pt x="1718" y="3098"/>
                      </a:cubicBezTo>
                      <a:cubicBezTo>
                        <a:pt x="2277" y="3098"/>
                        <a:pt x="2842" y="2800"/>
                        <a:pt x="3120" y="2287"/>
                      </a:cubicBezTo>
                      <a:cubicBezTo>
                        <a:pt x="3522" y="1549"/>
                        <a:pt x="3241" y="515"/>
                        <a:pt x="2495" y="177"/>
                      </a:cubicBezTo>
                      <a:cubicBezTo>
                        <a:pt x="2235" y="59"/>
                        <a:pt x="1984" y="0"/>
                        <a:pt x="174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5" name="Google Shape;6724;p19">
                  <a:extLst>
                    <a:ext uri="{FF2B5EF4-FFF2-40B4-BE49-F238E27FC236}">
                      <a16:creationId xmlns:a16="http://schemas.microsoft.com/office/drawing/2014/main" id="{315414A3-5D97-2F51-AD8A-D038A9FB0EC5}"/>
                    </a:ext>
                  </a:extLst>
                </p:cNvPr>
                <p:cNvSpPr/>
                <p:nvPr/>
              </p:nvSpPr>
              <p:spPr>
                <a:xfrm>
                  <a:off x="1502975" y="2483350"/>
                  <a:ext cx="88075" cy="7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3" h="3098" extrusionOk="0">
                      <a:moveTo>
                        <a:pt x="1748" y="1"/>
                      </a:moveTo>
                      <a:cubicBezTo>
                        <a:pt x="1246" y="1"/>
                        <a:pt x="805" y="263"/>
                        <a:pt x="464" y="777"/>
                      </a:cubicBezTo>
                      <a:cubicBezTo>
                        <a:pt x="1" y="1474"/>
                        <a:pt x="287" y="2505"/>
                        <a:pt x="1003" y="2913"/>
                      </a:cubicBezTo>
                      <a:cubicBezTo>
                        <a:pt x="1223" y="3038"/>
                        <a:pt x="1471" y="3097"/>
                        <a:pt x="1719" y="3097"/>
                      </a:cubicBezTo>
                      <a:cubicBezTo>
                        <a:pt x="2278" y="3097"/>
                        <a:pt x="2843" y="2799"/>
                        <a:pt x="3120" y="2288"/>
                      </a:cubicBezTo>
                      <a:cubicBezTo>
                        <a:pt x="3523" y="1550"/>
                        <a:pt x="3241" y="517"/>
                        <a:pt x="2496" y="178"/>
                      </a:cubicBezTo>
                      <a:cubicBezTo>
                        <a:pt x="2236" y="59"/>
                        <a:pt x="1985" y="1"/>
                        <a:pt x="17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6" name="Google Shape;6725;p19">
                  <a:extLst>
                    <a:ext uri="{FF2B5EF4-FFF2-40B4-BE49-F238E27FC236}">
                      <a16:creationId xmlns:a16="http://schemas.microsoft.com/office/drawing/2014/main" id="{A1F276B1-3A42-B30D-9BFF-6D9FCAD3AB83}"/>
                    </a:ext>
                  </a:extLst>
                </p:cNvPr>
                <p:cNvSpPr/>
                <p:nvPr/>
              </p:nvSpPr>
              <p:spPr>
                <a:xfrm>
                  <a:off x="3995650" y="5133250"/>
                  <a:ext cx="84600" cy="7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4" h="2996" extrusionOk="0">
                      <a:moveTo>
                        <a:pt x="1742" y="0"/>
                      </a:moveTo>
                      <a:cubicBezTo>
                        <a:pt x="1218" y="0"/>
                        <a:pt x="690" y="271"/>
                        <a:pt x="410" y="745"/>
                      </a:cubicBezTo>
                      <a:cubicBezTo>
                        <a:pt x="0" y="1440"/>
                        <a:pt x="240" y="2400"/>
                        <a:pt x="926" y="2805"/>
                      </a:cubicBezTo>
                      <a:cubicBezTo>
                        <a:pt x="1145" y="2934"/>
                        <a:pt x="1393" y="2996"/>
                        <a:pt x="1641" y="2996"/>
                      </a:cubicBezTo>
                      <a:cubicBezTo>
                        <a:pt x="2165" y="2996"/>
                        <a:pt x="2694" y="2724"/>
                        <a:pt x="2974" y="2249"/>
                      </a:cubicBezTo>
                      <a:cubicBezTo>
                        <a:pt x="3384" y="1554"/>
                        <a:pt x="3143" y="596"/>
                        <a:pt x="2458" y="191"/>
                      </a:cubicBezTo>
                      <a:cubicBezTo>
                        <a:pt x="2238" y="61"/>
                        <a:pt x="1991" y="0"/>
                        <a:pt x="174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7" name="Google Shape;6726;p19">
                  <a:extLst>
                    <a:ext uri="{FF2B5EF4-FFF2-40B4-BE49-F238E27FC236}">
                      <a16:creationId xmlns:a16="http://schemas.microsoft.com/office/drawing/2014/main" id="{7D68D886-7E5C-248D-7E50-73440C406A2C}"/>
                    </a:ext>
                  </a:extLst>
                </p:cNvPr>
                <p:cNvSpPr/>
                <p:nvPr/>
              </p:nvSpPr>
              <p:spPr>
                <a:xfrm>
                  <a:off x="4548950" y="606625"/>
                  <a:ext cx="87075" cy="7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3" h="3100" extrusionOk="0">
                      <a:moveTo>
                        <a:pt x="1777" y="1"/>
                      </a:moveTo>
                      <a:cubicBezTo>
                        <a:pt x="1213" y="1"/>
                        <a:pt x="645" y="298"/>
                        <a:pt x="394" y="820"/>
                      </a:cubicBezTo>
                      <a:cubicBezTo>
                        <a:pt x="0" y="1641"/>
                        <a:pt x="192" y="2364"/>
                        <a:pt x="923" y="2872"/>
                      </a:cubicBezTo>
                      <a:cubicBezTo>
                        <a:pt x="1145" y="3028"/>
                        <a:pt x="1408" y="3099"/>
                        <a:pt x="1675" y="3099"/>
                      </a:cubicBezTo>
                      <a:cubicBezTo>
                        <a:pt x="2212" y="3099"/>
                        <a:pt x="2768" y="2809"/>
                        <a:pt x="3055" y="2326"/>
                      </a:cubicBezTo>
                      <a:cubicBezTo>
                        <a:pt x="3482" y="1602"/>
                        <a:pt x="3221" y="593"/>
                        <a:pt x="2504" y="186"/>
                      </a:cubicBezTo>
                      <a:cubicBezTo>
                        <a:pt x="2282" y="60"/>
                        <a:pt x="2030" y="1"/>
                        <a:pt x="177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 dirty="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8" name="Google Shape;6727;p19">
                  <a:extLst>
                    <a:ext uri="{FF2B5EF4-FFF2-40B4-BE49-F238E27FC236}">
                      <a16:creationId xmlns:a16="http://schemas.microsoft.com/office/drawing/2014/main" id="{265E125C-4E4E-6ACB-3BA6-F35BA5D384FA}"/>
                    </a:ext>
                  </a:extLst>
                </p:cNvPr>
                <p:cNvSpPr/>
                <p:nvPr/>
              </p:nvSpPr>
              <p:spPr>
                <a:xfrm>
                  <a:off x="4543300" y="4972500"/>
                  <a:ext cx="87125" cy="7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5" h="3098" extrusionOk="0">
                      <a:moveTo>
                        <a:pt x="1784" y="1"/>
                      </a:moveTo>
                      <a:cubicBezTo>
                        <a:pt x="1238" y="1"/>
                        <a:pt x="685" y="278"/>
                        <a:pt x="425" y="777"/>
                      </a:cubicBezTo>
                      <a:cubicBezTo>
                        <a:pt x="1" y="1584"/>
                        <a:pt x="177" y="2314"/>
                        <a:pt x="886" y="2845"/>
                      </a:cubicBezTo>
                      <a:cubicBezTo>
                        <a:pt x="1116" y="3018"/>
                        <a:pt x="1394" y="3098"/>
                        <a:pt x="1678" y="3098"/>
                      </a:cubicBezTo>
                      <a:cubicBezTo>
                        <a:pt x="2200" y="3098"/>
                        <a:pt x="2741" y="2828"/>
                        <a:pt x="3036" y="2370"/>
                      </a:cubicBezTo>
                      <a:cubicBezTo>
                        <a:pt x="3484" y="1670"/>
                        <a:pt x="3254" y="642"/>
                        <a:pt x="2553" y="211"/>
                      </a:cubicBezTo>
                      <a:cubicBezTo>
                        <a:pt x="2322" y="68"/>
                        <a:pt x="2054" y="1"/>
                        <a:pt x="178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9" name="Google Shape;6728;p19">
                  <a:extLst>
                    <a:ext uri="{FF2B5EF4-FFF2-40B4-BE49-F238E27FC236}">
                      <a16:creationId xmlns:a16="http://schemas.microsoft.com/office/drawing/2014/main" id="{AE952BAE-47AB-C9C0-7186-65520116E424}"/>
                    </a:ext>
                  </a:extLst>
                </p:cNvPr>
                <p:cNvSpPr/>
                <p:nvPr/>
              </p:nvSpPr>
              <p:spPr>
                <a:xfrm>
                  <a:off x="1518750" y="3272250"/>
                  <a:ext cx="87925" cy="7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7" h="3100" extrusionOk="0">
                      <a:moveTo>
                        <a:pt x="1751" y="0"/>
                      </a:moveTo>
                      <a:cubicBezTo>
                        <a:pt x="1275" y="0"/>
                        <a:pt x="846" y="246"/>
                        <a:pt x="496" y="718"/>
                      </a:cubicBezTo>
                      <a:cubicBezTo>
                        <a:pt x="1" y="1383"/>
                        <a:pt x="239" y="2435"/>
                        <a:pt x="933" y="2880"/>
                      </a:cubicBezTo>
                      <a:cubicBezTo>
                        <a:pt x="1165" y="3029"/>
                        <a:pt x="1436" y="3100"/>
                        <a:pt x="1709" y="3100"/>
                      </a:cubicBezTo>
                      <a:cubicBezTo>
                        <a:pt x="2243" y="3100"/>
                        <a:pt x="2789" y="2830"/>
                        <a:pt x="3079" y="2355"/>
                      </a:cubicBezTo>
                      <a:cubicBezTo>
                        <a:pt x="3517" y="1642"/>
                        <a:pt x="3284" y="596"/>
                        <a:pt x="2553" y="216"/>
                      </a:cubicBezTo>
                      <a:cubicBezTo>
                        <a:pt x="2276" y="71"/>
                        <a:pt x="2007" y="0"/>
                        <a:pt x="17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0" name="Google Shape;6729;p19">
                  <a:extLst>
                    <a:ext uri="{FF2B5EF4-FFF2-40B4-BE49-F238E27FC236}">
                      <a16:creationId xmlns:a16="http://schemas.microsoft.com/office/drawing/2014/main" id="{D5C68D24-1DA3-1FD4-2931-D7539353A759}"/>
                    </a:ext>
                  </a:extLst>
                </p:cNvPr>
                <p:cNvSpPr/>
                <p:nvPr/>
              </p:nvSpPr>
              <p:spPr>
                <a:xfrm>
                  <a:off x="1618600" y="3640250"/>
                  <a:ext cx="86775" cy="7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" h="3097" extrusionOk="0">
                      <a:moveTo>
                        <a:pt x="1799" y="1"/>
                      </a:moveTo>
                      <a:cubicBezTo>
                        <a:pt x="1245" y="1"/>
                        <a:pt x="677" y="311"/>
                        <a:pt x="401" y="820"/>
                      </a:cubicBezTo>
                      <a:cubicBezTo>
                        <a:pt x="0" y="1559"/>
                        <a:pt x="295" y="2561"/>
                        <a:pt x="1023" y="2939"/>
                      </a:cubicBezTo>
                      <a:cubicBezTo>
                        <a:pt x="1231" y="3046"/>
                        <a:pt x="1463" y="3097"/>
                        <a:pt x="1697" y="3097"/>
                      </a:cubicBezTo>
                      <a:cubicBezTo>
                        <a:pt x="2283" y="3097"/>
                        <a:pt x="2877" y="2778"/>
                        <a:pt x="3112" y="2233"/>
                      </a:cubicBezTo>
                      <a:cubicBezTo>
                        <a:pt x="3470" y="1403"/>
                        <a:pt x="3268" y="683"/>
                        <a:pt x="2514" y="202"/>
                      </a:cubicBezTo>
                      <a:cubicBezTo>
                        <a:pt x="2297" y="64"/>
                        <a:pt x="2049" y="1"/>
                        <a:pt x="179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1" name="Google Shape;6730;p19">
                  <a:extLst>
                    <a:ext uri="{FF2B5EF4-FFF2-40B4-BE49-F238E27FC236}">
                      <a16:creationId xmlns:a16="http://schemas.microsoft.com/office/drawing/2014/main" id="{8D56CB94-6EF0-F0E9-5AB6-24A2C378DB3A}"/>
                    </a:ext>
                  </a:extLst>
                </p:cNvPr>
                <p:cNvSpPr/>
                <p:nvPr/>
              </p:nvSpPr>
              <p:spPr>
                <a:xfrm>
                  <a:off x="4176625" y="5078575"/>
                  <a:ext cx="87975" cy="7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9" h="3100" extrusionOk="0">
                      <a:moveTo>
                        <a:pt x="1751" y="1"/>
                      </a:moveTo>
                      <a:cubicBezTo>
                        <a:pt x="1270" y="1"/>
                        <a:pt x="838" y="250"/>
                        <a:pt x="490" y="729"/>
                      </a:cubicBezTo>
                      <a:cubicBezTo>
                        <a:pt x="1" y="1399"/>
                        <a:pt x="250" y="2449"/>
                        <a:pt x="948" y="2888"/>
                      </a:cubicBezTo>
                      <a:cubicBezTo>
                        <a:pt x="1178" y="3032"/>
                        <a:pt x="1443" y="3100"/>
                        <a:pt x="1711" y="3100"/>
                      </a:cubicBezTo>
                      <a:cubicBezTo>
                        <a:pt x="2250" y="3100"/>
                        <a:pt x="2800" y="2824"/>
                        <a:pt x="3088" y="2342"/>
                      </a:cubicBezTo>
                      <a:cubicBezTo>
                        <a:pt x="3518" y="1622"/>
                        <a:pt x="3277" y="583"/>
                        <a:pt x="2543" y="209"/>
                      </a:cubicBezTo>
                      <a:cubicBezTo>
                        <a:pt x="2268" y="69"/>
                        <a:pt x="2003" y="1"/>
                        <a:pt x="17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2" name="Google Shape;6731;p19">
                  <a:extLst>
                    <a:ext uri="{FF2B5EF4-FFF2-40B4-BE49-F238E27FC236}">
                      <a16:creationId xmlns:a16="http://schemas.microsoft.com/office/drawing/2014/main" id="{69CEA8AB-4E4B-DD44-6B6F-44A76360AAC1}"/>
                    </a:ext>
                  </a:extLst>
                </p:cNvPr>
                <p:cNvSpPr/>
                <p:nvPr/>
              </p:nvSpPr>
              <p:spPr>
                <a:xfrm>
                  <a:off x="5942325" y="3574750"/>
                  <a:ext cx="85600" cy="7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4" h="3043" extrusionOk="0">
                      <a:moveTo>
                        <a:pt x="1775" y="1"/>
                      </a:moveTo>
                      <a:cubicBezTo>
                        <a:pt x="1222" y="1"/>
                        <a:pt x="659" y="295"/>
                        <a:pt x="385" y="799"/>
                      </a:cubicBezTo>
                      <a:cubicBezTo>
                        <a:pt x="1" y="1508"/>
                        <a:pt x="266" y="2473"/>
                        <a:pt x="953" y="2862"/>
                      </a:cubicBezTo>
                      <a:cubicBezTo>
                        <a:pt x="1168" y="2985"/>
                        <a:pt x="1411" y="3043"/>
                        <a:pt x="1656" y="3043"/>
                      </a:cubicBezTo>
                      <a:cubicBezTo>
                        <a:pt x="2190" y="3043"/>
                        <a:pt x="2732" y="2768"/>
                        <a:pt x="3016" y="2295"/>
                      </a:cubicBezTo>
                      <a:cubicBezTo>
                        <a:pt x="3424" y="1611"/>
                        <a:pt x="3193" y="629"/>
                        <a:pt x="2524" y="209"/>
                      </a:cubicBezTo>
                      <a:cubicBezTo>
                        <a:pt x="2298" y="67"/>
                        <a:pt x="2037" y="1"/>
                        <a:pt x="177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3" name="Google Shape;6732;p19">
                  <a:extLst>
                    <a:ext uri="{FF2B5EF4-FFF2-40B4-BE49-F238E27FC236}">
                      <a16:creationId xmlns:a16="http://schemas.microsoft.com/office/drawing/2014/main" id="{83EE95D7-3292-FDC3-57CF-90D00579DECC}"/>
                    </a:ext>
                  </a:extLst>
                </p:cNvPr>
                <p:cNvSpPr/>
                <p:nvPr/>
              </p:nvSpPr>
              <p:spPr>
                <a:xfrm>
                  <a:off x="3396700" y="5108275"/>
                  <a:ext cx="85375" cy="7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" h="3042" extrusionOk="0">
                      <a:moveTo>
                        <a:pt x="1766" y="1"/>
                      </a:moveTo>
                      <a:cubicBezTo>
                        <a:pt x="1243" y="1"/>
                        <a:pt x="707" y="262"/>
                        <a:pt x="419" y="729"/>
                      </a:cubicBezTo>
                      <a:cubicBezTo>
                        <a:pt x="0" y="1406"/>
                        <a:pt x="217" y="2392"/>
                        <a:pt x="880" y="2824"/>
                      </a:cubicBezTo>
                      <a:cubicBezTo>
                        <a:pt x="1107" y="2972"/>
                        <a:pt x="1374" y="3042"/>
                        <a:pt x="1645" y="3042"/>
                      </a:cubicBezTo>
                      <a:cubicBezTo>
                        <a:pt x="2152" y="3042"/>
                        <a:pt x="2672" y="2796"/>
                        <a:pt x="2968" y="2358"/>
                      </a:cubicBezTo>
                      <a:cubicBezTo>
                        <a:pt x="3415" y="1700"/>
                        <a:pt x="3235" y="715"/>
                        <a:pt x="2582" y="251"/>
                      </a:cubicBezTo>
                      <a:cubicBezTo>
                        <a:pt x="2343" y="81"/>
                        <a:pt x="2056" y="1"/>
                        <a:pt x="17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4" name="Google Shape;6733;p19">
                  <a:extLst>
                    <a:ext uri="{FF2B5EF4-FFF2-40B4-BE49-F238E27FC236}">
                      <a16:creationId xmlns:a16="http://schemas.microsoft.com/office/drawing/2014/main" id="{1819C28A-D84E-4EF5-04A5-44C2DE6085A2}"/>
                    </a:ext>
                  </a:extLst>
                </p:cNvPr>
                <p:cNvSpPr/>
                <p:nvPr/>
              </p:nvSpPr>
              <p:spPr>
                <a:xfrm>
                  <a:off x="2802725" y="717175"/>
                  <a:ext cx="87150" cy="7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6" h="3099" extrusionOk="0">
                      <a:moveTo>
                        <a:pt x="1810" y="0"/>
                      </a:moveTo>
                      <a:cubicBezTo>
                        <a:pt x="1279" y="0"/>
                        <a:pt x="728" y="281"/>
                        <a:pt x="438" y="754"/>
                      </a:cubicBezTo>
                      <a:cubicBezTo>
                        <a:pt x="1" y="1467"/>
                        <a:pt x="248" y="2484"/>
                        <a:pt x="959" y="2902"/>
                      </a:cubicBezTo>
                      <a:cubicBezTo>
                        <a:pt x="1185" y="3035"/>
                        <a:pt x="1445" y="3098"/>
                        <a:pt x="1705" y="3098"/>
                      </a:cubicBezTo>
                      <a:cubicBezTo>
                        <a:pt x="2261" y="3098"/>
                        <a:pt x="2822" y="2810"/>
                        <a:pt x="3078" y="2298"/>
                      </a:cubicBezTo>
                      <a:cubicBezTo>
                        <a:pt x="3486" y="1483"/>
                        <a:pt x="3297" y="757"/>
                        <a:pt x="2578" y="238"/>
                      </a:cubicBezTo>
                      <a:cubicBezTo>
                        <a:pt x="2353" y="75"/>
                        <a:pt x="2084" y="0"/>
                        <a:pt x="18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5" name="Google Shape;6734;p19">
                  <a:extLst>
                    <a:ext uri="{FF2B5EF4-FFF2-40B4-BE49-F238E27FC236}">
                      <a16:creationId xmlns:a16="http://schemas.microsoft.com/office/drawing/2014/main" id="{227070B8-5908-2675-0014-1B7078A52BC7}"/>
                    </a:ext>
                  </a:extLst>
                </p:cNvPr>
                <p:cNvSpPr/>
                <p:nvPr/>
              </p:nvSpPr>
              <p:spPr>
                <a:xfrm>
                  <a:off x="1988100" y="1351750"/>
                  <a:ext cx="85675" cy="7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7" h="3041" extrusionOk="0">
                      <a:moveTo>
                        <a:pt x="1772" y="0"/>
                      </a:moveTo>
                      <a:cubicBezTo>
                        <a:pt x="1229" y="0"/>
                        <a:pt x="679" y="284"/>
                        <a:pt x="400" y="771"/>
                      </a:cubicBezTo>
                      <a:cubicBezTo>
                        <a:pt x="0" y="1470"/>
                        <a:pt x="246" y="2439"/>
                        <a:pt x="924" y="2847"/>
                      </a:cubicBezTo>
                      <a:cubicBezTo>
                        <a:pt x="1144" y="2979"/>
                        <a:pt x="1395" y="3041"/>
                        <a:pt x="1649" y="3041"/>
                      </a:cubicBezTo>
                      <a:cubicBezTo>
                        <a:pt x="2212" y="3041"/>
                        <a:pt x="2788" y="2737"/>
                        <a:pt x="3055" y="2223"/>
                      </a:cubicBezTo>
                      <a:cubicBezTo>
                        <a:pt x="3426" y="1506"/>
                        <a:pt x="3145" y="546"/>
                        <a:pt x="2454" y="168"/>
                      </a:cubicBezTo>
                      <a:cubicBezTo>
                        <a:pt x="2243" y="54"/>
                        <a:pt x="2008" y="0"/>
                        <a:pt x="177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6" name="Google Shape;6735;p19">
                  <a:extLst>
                    <a:ext uri="{FF2B5EF4-FFF2-40B4-BE49-F238E27FC236}">
                      <a16:creationId xmlns:a16="http://schemas.microsoft.com/office/drawing/2014/main" id="{F2BFD84D-5642-295B-7768-A49C0D591F95}"/>
                    </a:ext>
                  </a:extLst>
                </p:cNvPr>
                <p:cNvSpPr/>
                <p:nvPr/>
              </p:nvSpPr>
              <p:spPr>
                <a:xfrm>
                  <a:off x="2001100" y="4323700"/>
                  <a:ext cx="85525" cy="7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1" h="3040" extrusionOk="0">
                      <a:moveTo>
                        <a:pt x="1770" y="0"/>
                      </a:moveTo>
                      <a:cubicBezTo>
                        <a:pt x="1246" y="0"/>
                        <a:pt x="709" y="263"/>
                        <a:pt x="422" y="721"/>
                      </a:cubicBezTo>
                      <a:cubicBezTo>
                        <a:pt x="0" y="1396"/>
                        <a:pt x="213" y="2382"/>
                        <a:pt x="874" y="2818"/>
                      </a:cubicBezTo>
                      <a:cubicBezTo>
                        <a:pt x="1104" y="2969"/>
                        <a:pt x="1372" y="3040"/>
                        <a:pt x="1645" y="3040"/>
                      </a:cubicBezTo>
                      <a:cubicBezTo>
                        <a:pt x="2187" y="3040"/>
                        <a:pt x="2743" y="2758"/>
                        <a:pt x="3023" y="2268"/>
                      </a:cubicBezTo>
                      <a:cubicBezTo>
                        <a:pt x="3421" y="1570"/>
                        <a:pt x="3174" y="600"/>
                        <a:pt x="2495" y="193"/>
                      </a:cubicBezTo>
                      <a:cubicBezTo>
                        <a:pt x="2276" y="62"/>
                        <a:pt x="2024" y="0"/>
                        <a:pt x="17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7" name="Google Shape;6736;p19">
                  <a:extLst>
                    <a:ext uri="{FF2B5EF4-FFF2-40B4-BE49-F238E27FC236}">
                      <a16:creationId xmlns:a16="http://schemas.microsoft.com/office/drawing/2014/main" id="{A3370FF8-4226-7EFC-FF45-D25E26AC6E88}"/>
                    </a:ext>
                  </a:extLst>
                </p:cNvPr>
                <p:cNvSpPr/>
                <p:nvPr/>
              </p:nvSpPr>
              <p:spPr>
                <a:xfrm>
                  <a:off x="4727475" y="4920525"/>
                  <a:ext cx="84600" cy="7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4" h="2996" extrusionOk="0">
                      <a:moveTo>
                        <a:pt x="1742" y="1"/>
                      </a:moveTo>
                      <a:cubicBezTo>
                        <a:pt x="1197" y="1"/>
                        <a:pt x="651" y="295"/>
                        <a:pt x="383" y="795"/>
                      </a:cubicBezTo>
                      <a:cubicBezTo>
                        <a:pt x="0" y="1510"/>
                        <a:pt x="276" y="2459"/>
                        <a:pt x="974" y="2832"/>
                      </a:cubicBezTo>
                      <a:cubicBezTo>
                        <a:pt x="1183" y="2943"/>
                        <a:pt x="1413" y="2995"/>
                        <a:pt x="1642" y="2995"/>
                      </a:cubicBezTo>
                      <a:cubicBezTo>
                        <a:pt x="2187" y="2995"/>
                        <a:pt x="2733" y="2702"/>
                        <a:pt x="3000" y="2201"/>
                      </a:cubicBezTo>
                      <a:cubicBezTo>
                        <a:pt x="3383" y="1487"/>
                        <a:pt x="3108" y="538"/>
                        <a:pt x="2409" y="165"/>
                      </a:cubicBezTo>
                      <a:cubicBezTo>
                        <a:pt x="2201" y="53"/>
                        <a:pt x="1972" y="1"/>
                        <a:pt x="17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8" name="Google Shape;6737;p19">
                  <a:extLst>
                    <a:ext uri="{FF2B5EF4-FFF2-40B4-BE49-F238E27FC236}">
                      <a16:creationId xmlns:a16="http://schemas.microsoft.com/office/drawing/2014/main" id="{6946A021-AE9B-D845-ADCF-2A94D9022E8C}"/>
                    </a:ext>
                  </a:extLst>
                </p:cNvPr>
                <p:cNvSpPr/>
                <p:nvPr/>
              </p:nvSpPr>
              <p:spPr>
                <a:xfrm>
                  <a:off x="1471050" y="3089825"/>
                  <a:ext cx="84575" cy="7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3" h="2995" extrusionOk="0">
                      <a:moveTo>
                        <a:pt x="1741" y="0"/>
                      </a:moveTo>
                      <a:cubicBezTo>
                        <a:pt x="1218" y="0"/>
                        <a:pt x="689" y="271"/>
                        <a:pt x="410" y="744"/>
                      </a:cubicBezTo>
                      <a:cubicBezTo>
                        <a:pt x="0" y="1438"/>
                        <a:pt x="240" y="2399"/>
                        <a:pt x="926" y="2803"/>
                      </a:cubicBezTo>
                      <a:cubicBezTo>
                        <a:pt x="1145" y="2933"/>
                        <a:pt x="1393" y="2995"/>
                        <a:pt x="1642" y="2995"/>
                      </a:cubicBezTo>
                      <a:cubicBezTo>
                        <a:pt x="2165" y="2995"/>
                        <a:pt x="2693" y="2724"/>
                        <a:pt x="2973" y="2250"/>
                      </a:cubicBezTo>
                      <a:cubicBezTo>
                        <a:pt x="3382" y="1555"/>
                        <a:pt x="3143" y="596"/>
                        <a:pt x="2458" y="192"/>
                      </a:cubicBezTo>
                      <a:cubicBezTo>
                        <a:pt x="2239" y="62"/>
                        <a:pt x="1991" y="0"/>
                        <a:pt x="17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9" name="Google Shape;6738;p19">
                  <a:extLst>
                    <a:ext uri="{FF2B5EF4-FFF2-40B4-BE49-F238E27FC236}">
                      <a16:creationId xmlns:a16="http://schemas.microsoft.com/office/drawing/2014/main" id="{480111EE-7AAE-DF97-E084-852F1DE5C00B}"/>
                    </a:ext>
                  </a:extLst>
                </p:cNvPr>
                <p:cNvSpPr/>
                <p:nvPr/>
              </p:nvSpPr>
              <p:spPr>
                <a:xfrm>
                  <a:off x="1588700" y="2063725"/>
                  <a:ext cx="84625" cy="7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5" h="2995" extrusionOk="0">
                      <a:moveTo>
                        <a:pt x="1743" y="0"/>
                      </a:moveTo>
                      <a:cubicBezTo>
                        <a:pt x="1219" y="0"/>
                        <a:pt x="692" y="271"/>
                        <a:pt x="412" y="744"/>
                      </a:cubicBezTo>
                      <a:cubicBezTo>
                        <a:pt x="1" y="1438"/>
                        <a:pt x="240" y="2398"/>
                        <a:pt x="925" y="2803"/>
                      </a:cubicBezTo>
                      <a:cubicBezTo>
                        <a:pt x="1145" y="2933"/>
                        <a:pt x="1393" y="2995"/>
                        <a:pt x="1643" y="2995"/>
                      </a:cubicBezTo>
                      <a:cubicBezTo>
                        <a:pt x="2166" y="2995"/>
                        <a:pt x="2694" y="2724"/>
                        <a:pt x="2973" y="2250"/>
                      </a:cubicBezTo>
                      <a:cubicBezTo>
                        <a:pt x="3384" y="1556"/>
                        <a:pt x="3144" y="597"/>
                        <a:pt x="2460" y="192"/>
                      </a:cubicBezTo>
                      <a:cubicBezTo>
                        <a:pt x="2240" y="61"/>
                        <a:pt x="1992" y="0"/>
                        <a:pt x="17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0" name="Google Shape;6739;p19">
                  <a:extLst>
                    <a:ext uri="{FF2B5EF4-FFF2-40B4-BE49-F238E27FC236}">
                      <a16:creationId xmlns:a16="http://schemas.microsoft.com/office/drawing/2014/main" id="{1539660D-2248-511E-BB36-C90DB0FA5D12}"/>
                    </a:ext>
                  </a:extLst>
                </p:cNvPr>
                <p:cNvSpPr/>
                <p:nvPr/>
              </p:nvSpPr>
              <p:spPr>
                <a:xfrm>
                  <a:off x="6111050" y="2733650"/>
                  <a:ext cx="82125" cy="7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5" h="2958" extrusionOk="0">
                      <a:moveTo>
                        <a:pt x="1677" y="0"/>
                      </a:moveTo>
                      <a:cubicBezTo>
                        <a:pt x="1168" y="0"/>
                        <a:pt x="662" y="276"/>
                        <a:pt x="408" y="762"/>
                      </a:cubicBezTo>
                      <a:cubicBezTo>
                        <a:pt x="1" y="1545"/>
                        <a:pt x="166" y="2236"/>
                        <a:pt x="879" y="2728"/>
                      </a:cubicBezTo>
                      <a:cubicBezTo>
                        <a:pt x="1104" y="2884"/>
                        <a:pt x="1361" y="2958"/>
                        <a:pt x="1619" y="2958"/>
                      </a:cubicBezTo>
                      <a:cubicBezTo>
                        <a:pt x="2130" y="2958"/>
                        <a:pt x="2646" y="2670"/>
                        <a:pt x="2938" y="2162"/>
                      </a:cubicBezTo>
                      <a:cubicBezTo>
                        <a:pt x="3284" y="1408"/>
                        <a:pt x="3151" y="726"/>
                        <a:pt x="2437" y="233"/>
                      </a:cubicBezTo>
                      <a:cubicBezTo>
                        <a:pt x="2207" y="75"/>
                        <a:pt x="1942" y="0"/>
                        <a:pt x="16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1" name="Google Shape;6740;p19">
                  <a:extLst>
                    <a:ext uri="{FF2B5EF4-FFF2-40B4-BE49-F238E27FC236}">
                      <a16:creationId xmlns:a16="http://schemas.microsoft.com/office/drawing/2014/main" id="{3A2277F6-B991-C49D-7DF3-E2E7B51AAC3C}"/>
                    </a:ext>
                  </a:extLst>
                </p:cNvPr>
                <p:cNvSpPr/>
                <p:nvPr/>
              </p:nvSpPr>
              <p:spPr>
                <a:xfrm>
                  <a:off x="1670600" y="3826225"/>
                  <a:ext cx="82625" cy="7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5" h="2949" extrusionOk="0">
                      <a:moveTo>
                        <a:pt x="1669" y="0"/>
                      </a:moveTo>
                      <a:cubicBezTo>
                        <a:pt x="1134" y="0"/>
                        <a:pt x="612" y="292"/>
                        <a:pt x="371" y="812"/>
                      </a:cubicBezTo>
                      <a:cubicBezTo>
                        <a:pt x="1" y="1612"/>
                        <a:pt x="197" y="2294"/>
                        <a:pt x="932" y="2751"/>
                      </a:cubicBezTo>
                      <a:cubicBezTo>
                        <a:pt x="1149" y="2886"/>
                        <a:pt x="1389" y="2949"/>
                        <a:pt x="1628" y="2949"/>
                      </a:cubicBezTo>
                      <a:cubicBezTo>
                        <a:pt x="2156" y="2949"/>
                        <a:pt x="2681" y="2644"/>
                        <a:pt x="2943" y="2134"/>
                      </a:cubicBezTo>
                      <a:cubicBezTo>
                        <a:pt x="3305" y="1431"/>
                        <a:pt x="3054" y="567"/>
                        <a:pt x="2379" y="186"/>
                      </a:cubicBezTo>
                      <a:cubicBezTo>
                        <a:pt x="2156" y="60"/>
                        <a:pt x="1911" y="0"/>
                        <a:pt x="16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2" name="Google Shape;6741;p19">
                  <a:extLst>
                    <a:ext uri="{FF2B5EF4-FFF2-40B4-BE49-F238E27FC236}">
                      <a16:creationId xmlns:a16="http://schemas.microsoft.com/office/drawing/2014/main" id="{FCC6E234-BAFC-27D1-BDF1-17DE3551A2E7}"/>
                    </a:ext>
                  </a:extLst>
                </p:cNvPr>
                <p:cNvSpPr/>
                <p:nvPr/>
              </p:nvSpPr>
              <p:spPr>
                <a:xfrm>
                  <a:off x="3719925" y="453150"/>
                  <a:ext cx="81625" cy="7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5" h="2951" extrusionOk="0">
                      <a:moveTo>
                        <a:pt x="1662" y="0"/>
                      </a:moveTo>
                      <a:cubicBezTo>
                        <a:pt x="1177" y="0"/>
                        <a:pt x="696" y="247"/>
                        <a:pt x="436" y="699"/>
                      </a:cubicBezTo>
                      <a:cubicBezTo>
                        <a:pt x="1" y="1458"/>
                        <a:pt x="117" y="2159"/>
                        <a:pt x="816" y="2685"/>
                      </a:cubicBezTo>
                      <a:cubicBezTo>
                        <a:pt x="1054" y="2865"/>
                        <a:pt x="1333" y="2950"/>
                        <a:pt x="1614" y="2950"/>
                      </a:cubicBezTo>
                      <a:cubicBezTo>
                        <a:pt x="2102" y="2950"/>
                        <a:pt x="2597" y="2691"/>
                        <a:pt x="2899" y="2217"/>
                      </a:cubicBezTo>
                      <a:cubicBezTo>
                        <a:pt x="3265" y="1486"/>
                        <a:pt x="3187" y="798"/>
                        <a:pt x="2485" y="272"/>
                      </a:cubicBezTo>
                      <a:cubicBezTo>
                        <a:pt x="2240" y="88"/>
                        <a:pt x="1950" y="0"/>
                        <a:pt x="16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3" name="Google Shape;6742;p19">
                  <a:extLst>
                    <a:ext uri="{FF2B5EF4-FFF2-40B4-BE49-F238E27FC236}">
                      <a16:creationId xmlns:a16="http://schemas.microsoft.com/office/drawing/2014/main" id="{3D587F10-40CB-FBC8-D304-A35DA0BBF6EF}"/>
                    </a:ext>
                  </a:extLst>
                </p:cNvPr>
                <p:cNvSpPr/>
                <p:nvPr/>
              </p:nvSpPr>
              <p:spPr>
                <a:xfrm>
                  <a:off x="5813250" y="1630000"/>
                  <a:ext cx="82100" cy="7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4" h="2958" extrusionOk="0">
                      <a:moveTo>
                        <a:pt x="1668" y="0"/>
                      </a:moveTo>
                      <a:cubicBezTo>
                        <a:pt x="1138" y="0"/>
                        <a:pt x="614" y="302"/>
                        <a:pt x="373" y="818"/>
                      </a:cubicBezTo>
                      <a:cubicBezTo>
                        <a:pt x="0" y="1617"/>
                        <a:pt x="196" y="2301"/>
                        <a:pt x="930" y="2759"/>
                      </a:cubicBezTo>
                      <a:cubicBezTo>
                        <a:pt x="1147" y="2895"/>
                        <a:pt x="1388" y="2958"/>
                        <a:pt x="1629" y="2958"/>
                      </a:cubicBezTo>
                      <a:cubicBezTo>
                        <a:pt x="2156" y="2958"/>
                        <a:pt x="2680" y="2654"/>
                        <a:pt x="2943" y="2145"/>
                      </a:cubicBezTo>
                      <a:cubicBezTo>
                        <a:pt x="3284" y="1333"/>
                        <a:pt x="3114" y="661"/>
                        <a:pt x="2379" y="202"/>
                      </a:cubicBezTo>
                      <a:cubicBezTo>
                        <a:pt x="2159" y="65"/>
                        <a:pt x="1913" y="0"/>
                        <a:pt x="16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4" name="Google Shape;6743;p19">
                  <a:extLst>
                    <a:ext uri="{FF2B5EF4-FFF2-40B4-BE49-F238E27FC236}">
                      <a16:creationId xmlns:a16="http://schemas.microsoft.com/office/drawing/2014/main" id="{3C4CB5DC-BCE1-5198-1E35-0F9FE9465A87}"/>
                    </a:ext>
                  </a:extLst>
                </p:cNvPr>
                <p:cNvSpPr/>
                <p:nvPr/>
              </p:nvSpPr>
              <p:spPr>
                <a:xfrm>
                  <a:off x="2982725" y="5032600"/>
                  <a:ext cx="82025" cy="7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2891" extrusionOk="0">
                      <a:moveTo>
                        <a:pt x="1586" y="0"/>
                      </a:moveTo>
                      <a:cubicBezTo>
                        <a:pt x="1130" y="0"/>
                        <a:pt x="738" y="232"/>
                        <a:pt x="444" y="735"/>
                      </a:cubicBezTo>
                      <a:cubicBezTo>
                        <a:pt x="1" y="1497"/>
                        <a:pt x="172" y="2180"/>
                        <a:pt x="897" y="2659"/>
                      </a:cubicBezTo>
                      <a:cubicBezTo>
                        <a:pt x="1133" y="2816"/>
                        <a:pt x="1393" y="2890"/>
                        <a:pt x="1649" y="2890"/>
                      </a:cubicBezTo>
                      <a:cubicBezTo>
                        <a:pt x="2146" y="2890"/>
                        <a:pt x="2626" y="2609"/>
                        <a:pt x="2879" y="2107"/>
                      </a:cubicBezTo>
                      <a:cubicBezTo>
                        <a:pt x="3281" y="1312"/>
                        <a:pt x="3064" y="673"/>
                        <a:pt x="2354" y="188"/>
                      </a:cubicBezTo>
                      <a:cubicBezTo>
                        <a:pt x="2084" y="65"/>
                        <a:pt x="1826" y="0"/>
                        <a:pt x="15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5" name="Google Shape;6744;p19">
                  <a:extLst>
                    <a:ext uri="{FF2B5EF4-FFF2-40B4-BE49-F238E27FC236}">
                      <a16:creationId xmlns:a16="http://schemas.microsoft.com/office/drawing/2014/main" id="{01A681F9-4B51-712A-7222-3898BC7F369D}"/>
                    </a:ext>
                  </a:extLst>
                </p:cNvPr>
                <p:cNvSpPr/>
                <p:nvPr/>
              </p:nvSpPr>
              <p:spPr>
                <a:xfrm>
                  <a:off x="2284950" y="4640275"/>
                  <a:ext cx="82000" cy="7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0" h="2893" extrusionOk="0">
                      <a:moveTo>
                        <a:pt x="1585" y="0"/>
                      </a:moveTo>
                      <a:cubicBezTo>
                        <a:pt x="1140" y="0"/>
                        <a:pt x="752" y="224"/>
                        <a:pt x="456" y="715"/>
                      </a:cubicBezTo>
                      <a:cubicBezTo>
                        <a:pt x="0" y="1469"/>
                        <a:pt x="157" y="2159"/>
                        <a:pt x="876" y="2650"/>
                      </a:cubicBezTo>
                      <a:cubicBezTo>
                        <a:pt x="1116" y="2814"/>
                        <a:pt x="1383" y="2892"/>
                        <a:pt x="1645" y="2892"/>
                      </a:cubicBezTo>
                      <a:cubicBezTo>
                        <a:pt x="2135" y="2892"/>
                        <a:pt x="2609" y="2620"/>
                        <a:pt x="2865" y="2129"/>
                      </a:cubicBezTo>
                      <a:cubicBezTo>
                        <a:pt x="3279" y="1341"/>
                        <a:pt x="3077" y="697"/>
                        <a:pt x="2371" y="199"/>
                      </a:cubicBezTo>
                      <a:cubicBezTo>
                        <a:pt x="2096" y="69"/>
                        <a:pt x="1832" y="0"/>
                        <a:pt x="1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6" name="Google Shape;6745;p19">
                  <a:extLst>
                    <a:ext uri="{FF2B5EF4-FFF2-40B4-BE49-F238E27FC236}">
                      <a16:creationId xmlns:a16="http://schemas.microsoft.com/office/drawing/2014/main" id="{A72D3330-A56C-E34A-C673-3969A594699E}"/>
                    </a:ext>
                  </a:extLst>
                </p:cNvPr>
                <p:cNvSpPr/>
                <p:nvPr/>
              </p:nvSpPr>
              <p:spPr>
                <a:xfrm>
                  <a:off x="2623500" y="773000"/>
                  <a:ext cx="81450" cy="7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8" h="2905" extrusionOk="0">
                      <a:moveTo>
                        <a:pt x="1557" y="1"/>
                      </a:moveTo>
                      <a:cubicBezTo>
                        <a:pt x="1090" y="1"/>
                        <a:pt x="692" y="268"/>
                        <a:pt x="362" y="762"/>
                      </a:cubicBezTo>
                      <a:cubicBezTo>
                        <a:pt x="1" y="1561"/>
                        <a:pt x="129" y="2243"/>
                        <a:pt x="886" y="2678"/>
                      </a:cubicBezTo>
                      <a:cubicBezTo>
                        <a:pt x="1152" y="2830"/>
                        <a:pt x="1408" y="2905"/>
                        <a:pt x="1649" y="2905"/>
                      </a:cubicBezTo>
                      <a:cubicBezTo>
                        <a:pt x="2092" y="2905"/>
                        <a:pt x="2485" y="2654"/>
                        <a:pt x="2796" y="2174"/>
                      </a:cubicBezTo>
                      <a:cubicBezTo>
                        <a:pt x="3257" y="1458"/>
                        <a:pt x="3016" y="554"/>
                        <a:pt x="2266" y="184"/>
                      </a:cubicBezTo>
                      <a:cubicBezTo>
                        <a:pt x="2014" y="60"/>
                        <a:pt x="1778" y="1"/>
                        <a:pt x="155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7" name="Google Shape;6746;p19">
                  <a:extLst>
                    <a:ext uri="{FF2B5EF4-FFF2-40B4-BE49-F238E27FC236}">
                      <a16:creationId xmlns:a16="http://schemas.microsoft.com/office/drawing/2014/main" id="{2072E68E-AD36-3F36-0A2D-BD87BCBC100A}"/>
                    </a:ext>
                  </a:extLst>
                </p:cNvPr>
                <p:cNvSpPr/>
                <p:nvPr/>
              </p:nvSpPr>
              <p:spPr>
                <a:xfrm>
                  <a:off x="2125275" y="1118275"/>
                  <a:ext cx="78100" cy="6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4" h="2748" extrusionOk="0">
                      <a:moveTo>
                        <a:pt x="1573" y="1"/>
                      </a:moveTo>
                      <a:cubicBezTo>
                        <a:pt x="1121" y="1"/>
                        <a:pt x="674" y="238"/>
                        <a:pt x="425" y="667"/>
                      </a:cubicBezTo>
                      <a:cubicBezTo>
                        <a:pt x="1" y="1400"/>
                        <a:pt x="188" y="2019"/>
                        <a:pt x="791" y="2524"/>
                      </a:cubicBezTo>
                      <a:cubicBezTo>
                        <a:pt x="1076" y="2670"/>
                        <a:pt x="1350" y="2747"/>
                        <a:pt x="1606" y="2747"/>
                      </a:cubicBezTo>
                      <a:cubicBezTo>
                        <a:pt x="2010" y="2747"/>
                        <a:pt x="2370" y="2553"/>
                        <a:pt x="2658" y="2126"/>
                      </a:cubicBezTo>
                      <a:cubicBezTo>
                        <a:pt x="3123" y="1434"/>
                        <a:pt x="2994" y="766"/>
                        <a:pt x="2345" y="265"/>
                      </a:cubicBezTo>
                      <a:cubicBezTo>
                        <a:pt x="2114" y="86"/>
                        <a:pt x="1843" y="1"/>
                        <a:pt x="157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8" name="Google Shape;6747;p19">
                  <a:extLst>
                    <a:ext uri="{FF2B5EF4-FFF2-40B4-BE49-F238E27FC236}">
                      <a16:creationId xmlns:a16="http://schemas.microsoft.com/office/drawing/2014/main" id="{39F600B5-E938-A45F-E40B-7B6A7B2CAA68}"/>
                    </a:ext>
                  </a:extLst>
                </p:cNvPr>
                <p:cNvSpPr/>
                <p:nvPr/>
              </p:nvSpPr>
              <p:spPr>
                <a:xfrm>
                  <a:off x="6079550" y="3341325"/>
                  <a:ext cx="78100" cy="68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4" h="2744" extrusionOk="0">
                      <a:moveTo>
                        <a:pt x="1569" y="1"/>
                      </a:moveTo>
                      <a:cubicBezTo>
                        <a:pt x="1096" y="1"/>
                        <a:pt x="630" y="263"/>
                        <a:pt x="390" y="727"/>
                      </a:cubicBezTo>
                      <a:cubicBezTo>
                        <a:pt x="1" y="1479"/>
                        <a:pt x="218" y="2086"/>
                        <a:pt x="859" y="2566"/>
                      </a:cubicBezTo>
                      <a:cubicBezTo>
                        <a:pt x="1121" y="2682"/>
                        <a:pt x="1372" y="2744"/>
                        <a:pt x="1606" y="2744"/>
                      </a:cubicBezTo>
                      <a:cubicBezTo>
                        <a:pt x="2036" y="2744"/>
                        <a:pt x="2409" y="2535"/>
                        <a:pt x="2692" y="2068"/>
                      </a:cubicBezTo>
                      <a:cubicBezTo>
                        <a:pt x="3124" y="1352"/>
                        <a:pt x="2961" y="695"/>
                        <a:pt x="2288" y="226"/>
                      </a:cubicBezTo>
                      <a:cubicBezTo>
                        <a:pt x="2067" y="73"/>
                        <a:pt x="1817" y="1"/>
                        <a:pt x="15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9" name="Google Shape;6748;p19">
                  <a:extLst>
                    <a:ext uri="{FF2B5EF4-FFF2-40B4-BE49-F238E27FC236}">
                      <a16:creationId xmlns:a16="http://schemas.microsoft.com/office/drawing/2014/main" id="{250C661E-A592-5A1B-CEEB-F9763B727448}"/>
                    </a:ext>
                  </a:extLst>
                </p:cNvPr>
                <p:cNvSpPr/>
                <p:nvPr/>
              </p:nvSpPr>
              <p:spPr>
                <a:xfrm>
                  <a:off x="4320425" y="479650"/>
                  <a:ext cx="77575" cy="6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2784" extrusionOk="0">
                      <a:moveTo>
                        <a:pt x="1566" y="0"/>
                      </a:moveTo>
                      <a:cubicBezTo>
                        <a:pt x="1087" y="0"/>
                        <a:pt x="627" y="268"/>
                        <a:pt x="382" y="751"/>
                      </a:cubicBezTo>
                      <a:cubicBezTo>
                        <a:pt x="0" y="1502"/>
                        <a:pt x="168" y="2137"/>
                        <a:pt x="867" y="2579"/>
                      </a:cubicBezTo>
                      <a:cubicBezTo>
                        <a:pt x="1083" y="2716"/>
                        <a:pt x="1316" y="2783"/>
                        <a:pt x="1548" y="2783"/>
                      </a:cubicBezTo>
                      <a:cubicBezTo>
                        <a:pt x="2039" y="2783"/>
                        <a:pt x="2525" y="2482"/>
                        <a:pt x="2837" y="1907"/>
                      </a:cubicBezTo>
                      <a:cubicBezTo>
                        <a:pt x="3102" y="1286"/>
                        <a:pt x="2984" y="651"/>
                        <a:pt x="2277" y="209"/>
                      </a:cubicBezTo>
                      <a:cubicBezTo>
                        <a:pt x="2051" y="67"/>
                        <a:pt x="1806" y="0"/>
                        <a:pt x="156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0" name="Google Shape;6749;p19">
                  <a:extLst>
                    <a:ext uri="{FF2B5EF4-FFF2-40B4-BE49-F238E27FC236}">
                      <a16:creationId xmlns:a16="http://schemas.microsoft.com/office/drawing/2014/main" id="{0374E71D-0F1B-C5A3-945D-A188D4D35C3C}"/>
                    </a:ext>
                  </a:extLst>
                </p:cNvPr>
                <p:cNvSpPr/>
                <p:nvPr/>
              </p:nvSpPr>
              <p:spPr>
                <a:xfrm>
                  <a:off x="1721675" y="4011950"/>
                  <a:ext cx="79725" cy="7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89" h="2808" extrusionOk="0">
                      <a:moveTo>
                        <a:pt x="1539" y="1"/>
                      </a:moveTo>
                      <a:cubicBezTo>
                        <a:pt x="1094" y="1"/>
                        <a:pt x="713" y="248"/>
                        <a:pt x="420" y="735"/>
                      </a:cubicBezTo>
                      <a:cubicBezTo>
                        <a:pt x="0" y="1430"/>
                        <a:pt x="252" y="2263"/>
                        <a:pt x="1092" y="2699"/>
                      </a:cubicBezTo>
                      <a:cubicBezTo>
                        <a:pt x="1273" y="2770"/>
                        <a:pt x="1455" y="2808"/>
                        <a:pt x="1632" y="2808"/>
                      </a:cubicBezTo>
                      <a:cubicBezTo>
                        <a:pt x="2061" y="2808"/>
                        <a:pt x="2465" y="2586"/>
                        <a:pt x="2773" y="2068"/>
                      </a:cubicBezTo>
                      <a:cubicBezTo>
                        <a:pt x="3189" y="1370"/>
                        <a:pt x="2947" y="521"/>
                        <a:pt x="2227" y="175"/>
                      </a:cubicBezTo>
                      <a:cubicBezTo>
                        <a:pt x="1984" y="59"/>
                        <a:pt x="1754" y="1"/>
                        <a:pt x="15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1" name="Google Shape;6750;p19">
                  <a:extLst>
                    <a:ext uri="{FF2B5EF4-FFF2-40B4-BE49-F238E27FC236}">
                      <a16:creationId xmlns:a16="http://schemas.microsoft.com/office/drawing/2014/main" id="{83A419C6-0F38-F1E6-2AC5-578D218465C7}"/>
                    </a:ext>
                  </a:extLst>
                </p:cNvPr>
                <p:cNvSpPr/>
                <p:nvPr/>
              </p:nvSpPr>
              <p:spPr>
                <a:xfrm>
                  <a:off x="3815450" y="5189050"/>
                  <a:ext cx="77900" cy="6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" h="2793" extrusionOk="0">
                      <a:moveTo>
                        <a:pt x="1590" y="0"/>
                      </a:moveTo>
                      <a:cubicBezTo>
                        <a:pt x="1133" y="0"/>
                        <a:pt x="688" y="245"/>
                        <a:pt x="422" y="685"/>
                      </a:cubicBezTo>
                      <a:cubicBezTo>
                        <a:pt x="1" y="1383"/>
                        <a:pt x="207" y="2228"/>
                        <a:pt x="912" y="2599"/>
                      </a:cubicBezTo>
                      <a:cubicBezTo>
                        <a:pt x="1160" y="2730"/>
                        <a:pt x="1394" y="2792"/>
                        <a:pt x="1614" y="2792"/>
                      </a:cubicBezTo>
                      <a:cubicBezTo>
                        <a:pt x="2046" y="2792"/>
                        <a:pt x="2422" y="2551"/>
                        <a:pt x="2743" y="2122"/>
                      </a:cubicBezTo>
                      <a:cubicBezTo>
                        <a:pt x="3116" y="1363"/>
                        <a:pt x="3029" y="720"/>
                        <a:pt x="2345" y="243"/>
                      </a:cubicBezTo>
                      <a:cubicBezTo>
                        <a:pt x="2110" y="78"/>
                        <a:pt x="1848" y="0"/>
                        <a:pt x="159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2" name="Google Shape;6751;p19">
                  <a:extLst>
                    <a:ext uri="{FF2B5EF4-FFF2-40B4-BE49-F238E27FC236}">
                      <a16:creationId xmlns:a16="http://schemas.microsoft.com/office/drawing/2014/main" id="{7F61494C-837C-B2E0-14B9-01BC196823BE}"/>
                    </a:ext>
                  </a:extLst>
                </p:cNvPr>
                <p:cNvSpPr/>
                <p:nvPr/>
              </p:nvSpPr>
              <p:spPr>
                <a:xfrm>
                  <a:off x="5483200" y="1133525"/>
                  <a:ext cx="77900" cy="6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" h="2793" extrusionOk="0">
                      <a:moveTo>
                        <a:pt x="1590" y="0"/>
                      </a:moveTo>
                      <a:cubicBezTo>
                        <a:pt x="1133" y="0"/>
                        <a:pt x="688" y="245"/>
                        <a:pt x="422" y="685"/>
                      </a:cubicBezTo>
                      <a:cubicBezTo>
                        <a:pt x="0" y="1383"/>
                        <a:pt x="205" y="2228"/>
                        <a:pt x="911" y="2599"/>
                      </a:cubicBezTo>
                      <a:cubicBezTo>
                        <a:pt x="1160" y="2730"/>
                        <a:pt x="1394" y="2792"/>
                        <a:pt x="1613" y="2792"/>
                      </a:cubicBezTo>
                      <a:cubicBezTo>
                        <a:pt x="2045" y="2792"/>
                        <a:pt x="2420" y="2551"/>
                        <a:pt x="2741" y="2122"/>
                      </a:cubicBezTo>
                      <a:cubicBezTo>
                        <a:pt x="3116" y="1363"/>
                        <a:pt x="3027" y="720"/>
                        <a:pt x="2345" y="243"/>
                      </a:cubicBezTo>
                      <a:cubicBezTo>
                        <a:pt x="2109" y="78"/>
                        <a:pt x="1848" y="0"/>
                        <a:pt x="159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3" name="Google Shape;6752;p19">
                  <a:extLst>
                    <a:ext uri="{FF2B5EF4-FFF2-40B4-BE49-F238E27FC236}">
                      <a16:creationId xmlns:a16="http://schemas.microsoft.com/office/drawing/2014/main" id="{7CC19881-B58A-5A50-3894-7B10F04694DD}"/>
                    </a:ext>
                  </a:extLst>
                </p:cNvPr>
                <p:cNvSpPr/>
                <p:nvPr/>
              </p:nvSpPr>
              <p:spPr>
                <a:xfrm>
                  <a:off x="4912800" y="4869775"/>
                  <a:ext cx="79750" cy="7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0" h="2809" extrusionOk="0">
                      <a:moveTo>
                        <a:pt x="1540" y="1"/>
                      </a:moveTo>
                      <a:cubicBezTo>
                        <a:pt x="1097" y="1"/>
                        <a:pt x="716" y="246"/>
                        <a:pt x="422" y="730"/>
                      </a:cubicBezTo>
                      <a:cubicBezTo>
                        <a:pt x="1" y="1426"/>
                        <a:pt x="250" y="2260"/>
                        <a:pt x="1090" y="2697"/>
                      </a:cubicBezTo>
                      <a:cubicBezTo>
                        <a:pt x="1272" y="2770"/>
                        <a:pt x="1455" y="2808"/>
                        <a:pt x="1634" y="2808"/>
                      </a:cubicBezTo>
                      <a:cubicBezTo>
                        <a:pt x="2060" y="2808"/>
                        <a:pt x="2463" y="2587"/>
                        <a:pt x="2771" y="2072"/>
                      </a:cubicBezTo>
                      <a:cubicBezTo>
                        <a:pt x="3190" y="1374"/>
                        <a:pt x="2952" y="525"/>
                        <a:pt x="2232" y="177"/>
                      </a:cubicBezTo>
                      <a:cubicBezTo>
                        <a:pt x="1988" y="59"/>
                        <a:pt x="1756" y="1"/>
                        <a:pt x="154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4" name="Google Shape;6753;p19">
                  <a:extLst>
                    <a:ext uri="{FF2B5EF4-FFF2-40B4-BE49-F238E27FC236}">
                      <a16:creationId xmlns:a16="http://schemas.microsoft.com/office/drawing/2014/main" id="{ACA6C613-A080-EFA4-9F84-964D3BC32588}"/>
                    </a:ext>
                  </a:extLst>
                </p:cNvPr>
                <p:cNvSpPr/>
                <p:nvPr/>
              </p:nvSpPr>
              <p:spPr>
                <a:xfrm>
                  <a:off x="1424400" y="2908400"/>
                  <a:ext cx="77625" cy="6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5" h="2785" extrusionOk="0">
                      <a:moveTo>
                        <a:pt x="1568" y="1"/>
                      </a:moveTo>
                      <a:cubicBezTo>
                        <a:pt x="1097" y="1"/>
                        <a:pt x="644" y="260"/>
                        <a:pt x="396" y="729"/>
                      </a:cubicBezTo>
                      <a:cubicBezTo>
                        <a:pt x="1" y="1473"/>
                        <a:pt x="155" y="2111"/>
                        <a:pt x="844" y="2568"/>
                      </a:cubicBezTo>
                      <a:cubicBezTo>
                        <a:pt x="1064" y="2714"/>
                        <a:pt x="1304" y="2785"/>
                        <a:pt x="1543" y="2785"/>
                      </a:cubicBezTo>
                      <a:cubicBezTo>
                        <a:pt x="2027" y="2785"/>
                        <a:pt x="2509" y="2493"/>
                        <a:pt x="2826" y="1933"/>
                      </a:cubicBezTo>
                      <a:cubicBezTo>
                        <a:pt x="3104" y="1317"/>
                        <a:pt x="2998" y="679"/>
                        <a:pt x="2300" y="224"/>
                      </a:cubicBezTo>
                      <a:cubicBezTo>
                        <a:pt x="2069" y="73"/>
                        <a:pt x="1816" y="1"/>
                        <a:pt x="15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5" name="Google Shape;6754;p19">
                  <a:extLst>
                    <a:ext uri="{FF2B5EF4-FFF2-40B4-BE49-F238E27FC236}">
                      <a16:creationId xmlns:a16="http://schemas.microsoft.com/office/drawing/2014/main" id="{C04FE4E4-64DF-301E-BA0D-ED32390CCF08}"/>
                    </a:ext>
                  </a:extLst>
                </p:cNvPr>
                <p:cNvSpPr/>
                <p:nvPr/>
              </p:nvSpPr>
              <p:spPr>
                <a:xfrm>
                  <a:off x="5413825" y="4527825"/>
                  <a:ext cx="77125" cy="67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2704" extrusionOk="0">
                      <a:moveTo>
                        <a:pt x="1489" y="1"/>
                      </a:moveTo>
                      <a:cubicBezTo>
                        <a:pt x="1007" y="1"/>
                        <a:pt x="605" y="233"/>
                        <a:pt x="343" y="768"/>
                      </a:cubicBezTo>
                      <a:cubicBezTo>
                        <a:pt x="1" y="1471"/>
                        <a:pt x="188" y="2130"/>
                        <a:pt x="867" y="2503"/>
                      </a:cubicBezTo>
                      <a:cubicBezTo>
                        <a:pt x="1112" y="2637"/>
                        <a:pt x="1353" y="2703"/>
                        <a:pt x="1579" y="2703"/>
                      </a:cubicBezTo>
                      <a:cubicBezTo>
                        <a:pt x="2022" y="2703"/>
                        <a:pt x="2412" y="2450"/>
                        <a:pt x="2678" y="1959"/>
                      </a:cubicBezTo>
                      <a:cubicBezTo>
                        <a:pt x="3085" y="1213"/>
                        <a:pt x="2818" y="587"/>
                        <a:pt x="2146" y="123"/>
                      </a:cubicBezTo>
                      <a:cubicBezTo>
                        <a:pt x="1916" y="43"/>
                        <a:pt x="1695" y="1"/>
                        <a:pt x="148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6" name="Google Shape;6755;p19">
                  <a:extLst>
                    <a:ext uri="{FF2B5EF4-FFF2-40B4-BE49-F238E27FC236}">
                      <a16:creationId xmlns:a16="http://schemas.microsoft.com/office/drawing/2014/main" id="{68F247CF-420A-2979-8E5E-EAF1837D799C}"/>
                    </a:ext>
                  </a:extLst>
                </p:cNvPr>
                <p:cNvSpPr/>
                <p:nvPr/>
              </p:nvSpPr>
              <p:spPr>
                <a:xfrm>
                  <a:off x="4970175" y="688875"/>
                  <a:ext cx="72075" cy="6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3" h="2683" extrusionOk="0">
                      <a:moveTo>
                        <a:pt x="1467" y="1"/>
                      </a:moveTo>
                      <a:cubicBezTo>
                        <a:pt x="1036" y="1"/>
                        <a:pt x="625" y="282"/>
                        <a:pt x="367" y="763"/>
                      </a:cubicBezTo>
                      <a:cubicBezTo>
                        <a:pt x="0" y="1444"/>
                        <a:pt x="187" y="2120"/>
                        <a:pt x="850" y="2497"/>
                      </a:cubicBezTo>
                      <a:cubicBezTo>
                        <a:pt x="1067" y="2621"/>
                        <a:pt x="1275" y="2683"/>
                        <a:pt x="1480" y="2683"/>
                      </a:cubicBezTo>
                      <a:cubicBezTo>
                        <a:pt x="1951" y="2683"/>
                        <a:pt x="2402" y="2353"/>
                        <a:pt x="2883" y="1693"/>
                      </a:cubicBezTo>
                      <a:cubicBezTo>
                        <a:pt x="2689" y="1287"/>
                        <a:pt x="2566" y="573"/>
                        <a:pt x="2146" y="247"/>
                      </a:cubicBezTo>
                      <a:cubicBezTo>
                        <a:pt x="1927" y="79"/>
                        <a:pt x="1694" y="1"/>
                        <a:pt x="14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7" name="Google Shape;6756;p19">
                  <a:extLst>
                    <a:ext uri="{FF2B5EF4-FFF2-40B4-BE49-F238E27FC236}">
                      <a16:creationId xmlns:a16="http://schemas.microsoft.com/office/drawing/2014/main" id="{F204FB94-D6F5-1D8F-5063-73368510DEBE}"/>
                    </a:ext>
                  </a:extLst>
                </p:cNvPr>
                <p:cNvSpPr/>
                <p:nvPr/>
              </p:nvSpPr>
              <p:spPr>
                <a:xfrm>
                  <a:off x="2054925" y="4509700"/>
                  <a:ext cx="70125" cy="6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5" h="2748" extrusionOk="0">
                      <a:moveTo>
                        <a:pt x="2018" y="1"/>
                      </a:moveTo>
                      <a:cubicBezTo>
                        <a:pt x="1483" y="278"/>
                        <a:pt x="777" y="428"/>
                        <a:pt x="453" y="864"/>
                      </a:cubicBezTo>
                      <a:cubicBezTo>
                        <a:pt x="0" y="1473"/>
                        <a:pt x="255" y="2211"/>
                        <a:pt x="935" y="2571"/>
                      </a:cubicBezTo>
                      <a:cubicBezTo>
                        <a:pt x="1157" y="2689"/>
                        <a:pt x="1389" y="2747"/>
                        <a:pt x="1608" y="2747"/>
                      </a:cubicBezTo>
                      <a:cubicBezTo>
                        <a:pt x="2056" y="2747"/>
                        <a:pt x="2453" y="2504"/>
                        <a:pt x="2623" y="2022"/>
                      </a:cubicBezTo>
                      <a:cubicBezTo>
                        <a:pt x="2805" y="1510"/>
                        <a:pt x="2538" y="842"/>
                        <a:pt x="2471" y="242"/>
                      </a:cubicBezTo>
                      <a:lnTo>
                        <a:pt x="2018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8" name="Google Shape;6757;p19">
                  <a:extLst>
                    <a:ext uri="{FF2B5EF4-FFF2-40B4-BE49-F238E27FC236}">
                      <a16:creationId xmlns:a16="http://schemas.microsoft.com/office/drawing/2014/main" id="{57BE85D3-0341-9027-7E0B-78634D5C23CA}"/>
                    </a:ext>
                  </a:extLst>
                </p:cNvPr>
                <p:cNvSpPr/>
                <p:nvPr/>
              </p:nvSpPr>
              <p:spPr>
                <a:xfrm>
                  <a:off x="1458625" y="2304150"/>
                  <a:ext cx="77175" cy="6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7" h="2708" extrusionOk="0">
                      <a:moveTo>
                        <a:pt x="1512" y="0"/>
                      </a:moveTo>
                      <a:cubicBezTo>
                        <a:pt x="1075" y="0"/>
                        <a:pt x="688" y="249"/>
                        <a:pt x="418" y="731"/>
                      </a:cubicBezTo>
                      <a:cubicBezTo>
                        <a:pt x="1" y="1472"/>
                        <a:pt x="261" y="2100"/>
                        <a:pt x="979" y="2613"/>
                      </a:cubicBezTo>
                      <a:cubicBezTo>
                        <a:pt x="1183" y="2673"/>
                        <a:pt x="1384" y="2708"/>
                        <a:pt x="1577" y="2708"/>
                      </a:cubicBezTo>
                      <a:cubicBezTo>
                        <a:pt x="2047" y="2708"/>
                        <a:pt x="2464" y="2501"/>
                        <a:pt x="2737" y="1952"/>
                      </a:cubicBezTo>
                      <a:cubicBezTo>
                        <a:pt x="3086" y="1251"/>
                        <a:pt x="2908" y="592"/>
                        <a:pt x="2235" y="211"/>
                      </a:cubicBezTo>
                      <a:cubicBezTo>
                        <a:pt x="1987" y="70"/>
                        <a:pt x="1743" y="0"/>
                        <a:pt x="15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9" name="Google Shape;6758;p19">
                  <a:extLst>
                    <a:ext uri="{FF2B5EF4-FFF2-40B4-BE49-F238E27FC236}">
                      <a16:creationId xmlns:a16="http://schemas.microsoft.com/office/drawing/2014/main" id="{A34B1A4E-DA40-16B3-AD92-DE64CCA69834}"/>
                    </a:ext>
                  </a:extLst>
                </p:cNvPr>
                <p:cNvSpPr/>
                <p:nvPr/>
              </p:nvSpPr>
              <p:spPr>
                <a:xfrm>
                  <a:off x="2442700" y="828350"/>
                  <a:ext cx="72000" cy="6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" h="2684" extrusionOk="0">
                      <a:moveTo>
                        <a:pt x="1477" y="1"/>
                      </a:moveTo>
                      <a:cubicBezTo>
                        <a:pt x="1052" y="1"/>
                        <a:pt x="643" y="274"/>
                        <a:pt x="380" y="744"/>
                      </a:cubicBezTo>
                      <a:cubicBezTo>
                        <a:pt x="0" y="1422"/>
                        <a:pt x="182" y="2098"/>
                        <a:pt x="834" y="2487"/>
                      </a:cubicBezTo>
                      <a:cubicBezTo>
                        <a:pt x="1054" y="2618"/>
                        <a:pt x="1267" y="2683"/>
                        <a:pt x="1477" y="2683"/>
                      </a:cubicBezTo>
                      <a:cubicBezTo>
                        <a:pt x="1943" y="2683"/>
                        <a:pt x="2395" y="2361"/>
                        <a:pt x="2880" y="1716"/>
                      </a:cubicBezTo>
                      <a:cubicBezTo>
                        <a:pt x="2694" y="1308"/>
                        <a:pt x="2582" y="590"/>
                        <a:pt x="2166" y="259"/>
                      </a:cubicBezTo>
                      <a:cubicBezTo>
                        <a:pt x="1946" y="83"/>
                        <a:pt x="1709" y="1"/>
                        <a:pt x="147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0" name="Google Shape;6759;p19">
                  <a:extLst>
                    <a:ext uri="{FF2B5EF4-FFF2-40B4-BE49-F238E27FC236}">
                      <a16:creationId xmlns:a16="http://schemas.microsoft.com/office/drawing/2014/main" id="{A4C7B468-231A-CC04-F782-96D64360A768}"/>
                    </a:ext>
                  </a:extLst>
                </p:cNvPr>
                <p:cNvSpPr/>
                <p:nvPr/>
              </p:nvSpPr>
              <p:spPr>
                <a:xfrm>
                  <a:off x="6164375" y="2920625"/>
                  <a:ext cx="72000" cy="6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" h="2683" extrusionOk="0">
                      <a:moveTo>
                        <a:pt x="1475" y="0"/>
                      </a:moveTo>
                      <a:cubicBezTo>
                        <a:pt x="1048" y="0"/>
                        <a:pt x="638" y="276"/>
                        <a:pt x="376" y="749"/>
                      </a:cubicBezTo>
                      <a:cubicBezTo>
                        <a:pt x="0" y="1428"/>
                        <a:pt x="183" y="2104"/>
                        <a:pt x="839" y="2490"/>
                      </a:cubicBezTo>
                      <a:cubicBezTo>
                        <a:pt x="1057" y="2619"/>
                        <a:pt x="1268" y="2683"/>
                        <a:pt x="1476" y="2683"/>
                      </a:cubicBezTo>
                      <a:cubicBezTo>
                        <a:pt x="1944" y="2683"/>
                        <a:pt x="2396" y="2358"/>
                        <a:pt x="2880" y="1709"/>
                      </a:cubicBezTo>
                      <a:cubicBezTo>
                        <a:pt x="2692" y="1303"/>
                        <a:pt x="2577" y="587"/>
                        <a:pt x="2160" y="255"/>
                      </a:cubicBezTo>
                      <a:cubicBezTo>
                        <a:pt x="1941" y="81"/>
                        <a:pt x="1706" y="0"/>
                        <a:pt x="147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1" name="Google Shape;6760;p19">
                  <a:extLst>
                    <a:ext uri="{FF2B5EF4-FFF2-40B4-BE49-F238E27FC236}">
                      <a16:creationId xmlns:a16="http://schemas.microsoft.com/office/drawing/2014/main" id="{9E49EEA6-7B86-F35A-2386-8A8151279DC5}"/>
                    </a:ext>
                  </a:extLst>
                </p:cNvPr>
                <p:cNvSpPr/>
                <p:nvPr/>
              </p:nvSpPr>
              <p:spPr>
                <a:xfrm>
                  <a:off x="5765825" y="1448825"/>
                  <a:ext cx="77475" cy="6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9" h="2713" extrusionOk="0">
                      <a:moveTo>
                        <a:pt x="1524" y="1"/>
                      </a:moveTo>
                      <a:cubicBezTo>
                        <a:pt x="1102" y="1"/>
                        <a:pt x="721" y="237"/>
                        <a:pt x="443" y="693"/>
                      </a:cubicBezTo>
                      <a:cubicBezTo>
                        <a:pt x="1" y="1421"/>
                        <a:pt x="241" y="2056"/>
                        <a:pt x="926" y="2585"/>
                      </a:cubicBezTo>
                      <a:cubicBezTo>
                        <a:pt x="1153" y="2667"/>
                        <a:pt x="1376" y="2713"/>
                        <a:pt x="1587" y="2713"/>
                      </a:cubicBezTo>
                      <a:cubicBezTo>
                        <a:pt x="2037" y="2713"/>
                        <a:pt x="2436" y="2505"/>
                        <a:pt x="2717" y="1997"/>
                      </a:cubicBezTo>
                      <a:cubicBezTo>
                        <a:pt x="3098" y="1307"/>
                        <a:pt x="2930" y="643"/>
                        <a:pt x="2278" y="238"/>
                      </a:cubicBezTo>
                      <a:cubicBezTo>
                        <a:pt x="2021" y="78"/>
                        <a:pt x="1766" y="1"/>
                        <a:pt x="15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2" name="Google Shape;6761;p19">
                  <a:extLst>
                    <a:ext uri="{FF2B5EF4-FFF2-40B4-BE49-F238E27FC236}">
                      <a16:creationId xmlns:a16="http://schemas.microsoft.com/office/drawing/2014/main" id="{87032444-826B-091F-5C54-D1855D698D9C}"/>
                    </a:ext>
                  </a:extLst>
                </p:cNvPr>
                <p:cNvSpPr/>
                <p:nvPr/>
              </p:nvSpPr>
              <p:spPr>
                <a:xfrm>
                  <a:off x="3905275" y="402725"/>
                  <a:ext cx="75950" cy="68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8" h="2732" extrusionOk="0">
                      <a:moveTo>
                        <a:pt x="1519" y="0"/>
                      </a:moveTo>
                      <a:cubicBezTo>
                        <a:pt x="1114" y="0"/>
                        <a:pt x="744" y="218"/>
                        <a:pt x="469" y="632"/>
                      </a:cubicBezTo>
                      <a:cubicBezTo>
                        <a:pt x="0" y="1337"/>
                        <a:pt x="146" y="2041"/>
                        <a:pt x="833" y="2493"/>
                      </a:cubicBezTo>
                      <a:cubicBezTo>
                        <a:pt x="1081" y="2657"/>
                        <a:pt x="1323" y="2732"/>
                        <a:pt x="1554" y="2732"/>
                      </a:cubicBezTo>
                      <a:cubicBezTo>
                        <a:pt x="1972" y="2732"/>
                        <a:pt x="2358" y="2487"/>
                        <a:pt x="2694" y="2075"/>
                      </a:cubicBezTo>
                      <a:cubicBezTo>
                        <a:pt x="3038" y="1313"/>
                        <a:pt x="2948" y="643"/>
                        <a:pt x="2231" y="215"/>
                      </a:cubicBezTo>
                      <a:cubicBezTo>
                        <a:pt x="1990" y="70"/>
                        <a:pt x="1749" y="0"/>
                        <a:pt x="15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3" name="Google Shape;6762;p19">
                  <a:extLst>
                    <a:ext uri="{FF2B5EF4-FFF2-40B4-BE49-F238E27FC236}">
                      <a16:creationId xmlns:a16="http://schemas.microsoft.com/office/drawing/2014/main" id="{ECD7C6D9-BA93-8BB9-570F-6179A66E663D}"/>
                    </a:ext>
                  </a:extLst>
                </p:cNvPr>
                <p:cNvSpPr/>
                <p:nvPr/>
              </p:nvSpPr>
              <p:spPr>
                <a:xfrm>
                  <a:off x="3218175" y="5165375"/>
                  <a:ext cx="77450" cy="6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8" h="2553" extrusionOk="0">
                      <a:moveTo>
                        <a:pt x="1511" y="0"/>
                      </a:moveTo>
                      <a:cubicBezTo>
                        <a:pt x="1097" y="0"/>
                        <a:pt x="693" y="257"/>
                        <a:pt x="426" y="704"/>
                      </a:cubicBezTo>
                      <a:cubicBezTo>
                        <a:pt x="0" y="1417"/>
                        <a:pt x="171" y="2204"/>
                        <a:pt x="917" y="2487"/>
                      </a:cubicBezTo>
                      <a:cubicBezTo>
                        <a:pt x="1040" y="2533"/>
                        <a:pt x="1175" y="2552"/>
                        <a:pt x="1322" y="2552"/>
                      </a:cubicBezTo>
                      <a:cubicBezTo>
                        <a:pt x="1770" y="2552"/>
                        <a:pt x="2340" y="2380"/>
                        <a:pt x="3098" y="2298"/>
                      </a:cubicBezTo>
                      <a:cubicBezTo>
                        <a:pt x="2713" y="1356"/>
                        <a:pt x="2631" y="633"/>
                        <a:pt x="2227" y="284"/>
                      </a:cubicBezTo>
                      <a:cubicBezTo>
                        <a:pt x="2003" y="90"/>
                        <a:pt x="1755" y="0"/>
                        <a:pt x="15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4" name="Google Shape;6763;p19">
                  <a:extLst>
                    <a:ext uri="{FF2B5EF4-FFF2-40B4-BE49-F238E27FC236}">
                      <a16:creationId xmlns:a16="http://schemas.microsoft.com/office/drawing/2014/main" id="{8099DAA6-295E-5205-1AEB-E8D4CBE36AF9}"/>
                    </a:ext>
                  </a:extLst>
                </p:cNvPr>
                <p:cNvSpPr/>
                <p:nvPr/>
              </p:nvSpPr>
              <p:spPr>
                <a:xfrm>
                  <a:off x="1384350" y="2726775"/>
                  <a:ext cx="63300" cy="60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2" h="2418" extrusionOk="0">
                      <a:moveTo>
                        <a:pt x="1129" y="0"/>
                      </a:moveTo>
                      <a:cubicBezTo>
                        <a:pt x="719" y="0"/>
                        <a:pt x="332" y="247"/>
                        <a:pt x="167" y="698"/>
                      </a:cubicBezTo>
                      <a:cubicBezTo>
                        <a:pt x="1" y="1157"/>
                        <a:pt x="198" y="2066"/>
                        <a:pt x="549" y="2303"/>
                      </a:cubicBezTo>
                      <a:cubicBezTo>
                        <a:pt x="674" y="2388"/>
                        <a:pt x="835" y="2417"/>
                        <a:pt x="1016" y="2417"/>
                      </a:cubicBezTo>
                      <a:cubicBezTo>
                        <a:pt x="1401" y="2417"/>
                        <a:pt x="1876" y="2284"/>
                        <a:pt x="2279" y="2257"/>
                      </a:cubicBezTo>
                      <a:lnTo>
                        <a:pt x="2531" y="1811"/>
                      </a:lnTo>
                      <a:cubicBezTo>
                        <a:pt x="2312" y="1285"/>
                        <a:pt x="2226" y="598"/>
                        <a:pt x="1841" y="271"/>
                      </a:cubicBezTo>
                      <a:cubicBezTo>
                        <a:pt x="1624" y="87"/>
                        <a:pt x="1373" y="0"/>
                        <a:pt x="11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5" name="Google Shape;6764;p19">
                  <a:extLst>
                    <a:ext uri="{FF2B5EF4-FFF2-40B4-BE49-F238E27FC236}">
                      <a16:creationId xmlns:a16="http://schemas.microsoft.com/office/drawing/2014/main" id="{A10CDF44-5D26-CFD2-D8C0-B6138CAA972B}"/>
                    </a:ext>
                  </a:extLst>
                </p:cNvPr>
                <p:cNvSpPr/>
                <p:nvPr/>
              </p:nvSpPr>
              <p:spPr>
                <a:xfrm>
                  <a:off x="5210650" y="821150"/>
                  <a:ext cx="63900" cy="6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6" h="2419" extrusionOk="0">
                      <a:moveTo>
                        <a:pt x="1123" y="1"/>
                      </a:moveTo>
                      <a:cubicBezTo>
                        <a:pt x="699" y="1"/>
                        <a:pt x="302" y="263"/>
                        <a:pt x="150" y="734"/>
                      </a:cubicBezTo>
                      <a:cubicBezTo>
                        <a:pt x="1" y="1198"/>
                        <a:pt x="234" y="2097"/>
                        <a:pt x="593" y="2321"/>
                      </a:cubicBezTo>
                      <a:cubicBezTo>
                        <a:pt x="708" y="2393"/>
                        <a:pt x="850" y="2419"/>
                        <a:pt x="1009" y="2419"/>
                      </a:cubicBezTo>
                      <a:cubicBezTo>
                        <a:pt x="1404" y="2419"/>
                        <a:pt x="1900" y="2256"/>
                        <a:pt x="2322" y="2214"/>
                      </a:cubicBezTo>
                      <a:lnTo>
                        <a:pt x="2556" y="1754"/>
                      </a:lnTo>
                      <a:cubicBezTo>
                        <a:pt x="2317" y="1238"/>
                        <a:pt x="2205" y="557"/>
                        <a:pt x="1806" y="245"/>
                      </a:cubicBezTo>
                      <a:cubicBezTo>
                        <a:pt x="1594" y="79"/>
                        <a:pt x="1354" y="1"/>
                        <a:pt x="112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6" name="Google Shape;6765;p19">
                  <a:extLst>
                    <a:ext uri="{FF2B5EF4-FFF2-40B4-BE49-F238E27FC236}">
                      <a16:creationId xmlns:a16="http://schemas.microsoft.com/office/drawing/2014/main" id="{3C48C088-B477-F898-7B91-13C7015FBEC2}"/>
                    </a:ext>
                  </a:extLst>
                </p:cNvPr>
                <p:cNvSpPr/>
                <p:nvPr/>
              </p:nvSpPr>
              <p:spPr>
                <a:xfrm>
                  <a:off x="1683400" y="1652575"/>
                  <a:ext cx="69025" cy="6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1" h="2478" extrusionOk="0">
                      <a:moveTo>
                        <a:pt x="1511" y="1"/>
                      </a:moveTo>
                      <a:cubicBezTo>
                        <a:pt x="1043" y="1"/>
                        <a:pt x="442" y="209"/>
                        <a:pt x="258" y="496"/>
                      </a:cubicBezTo>
                      <a:cubicBezTo>
                        <a:pt x="0" y="900"/>
                        <a:pt x="270" y="1644"/>
                        <a:pt x="311" y="2241"/>
                      </a:cubicBezTo>
                      <a:lnTo>
                        <a:pt x="759" y="2478"/>
                      </a:lnTo>
                      <a:cubicBezTo>
                        <a:pt x="1276" y="2235"/>
                        <a:pt x="1954" y="2121"/>
                        <a:pt x="2275" y="1719"/>
                      </a:cubicBezTo>
                      <a:cubicBezTo>
                        <a:pt x="2760" y="1112"/>
                        <a:pt x="2557" y="282"/>
                        <a:pt x="1844" y="46"/>
                      </a:cubicBezTo>
                      <a:cubicBezTo>
                        <a:pt x="1749" y="15"/>
                        <a:pt x="1634" y="1"/>
                        <a:pt x="15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7" name="Google Shape;6766;p19">
                  <a:extLst>
                    <a:ext uri="{FF2B5EF4-FFF2-40B4-BE49-F238E27FC236}">
                      <a16:creationId xmlns:a16="http://schemas.microsoft.com/office/drawing/2014/main" id="{FEBE4A10-4C5A-8C96-4429-B1AA80963B96}"/>
                    </a:ext>
                  </a:extLst>
                </p:cNvPr>
                <p:cNvSpPr/>
                <p:nvPr/>
              </p:nvSpPr>
              <p:spPr>
                <a:xfrm>
                  <a:off x="5104750" y="4824375"/>
                  <a:ext cx="68675" cy="6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7" h="2443" extrusionOk="0">
                      <a:moveTo>
                        <a:pt x="1470" y="1"/>
                      </a:moveTo>
                      <a:cubicBezTo>
                        <a:pt x="1016" y="1"/>
                        <a:pt x="463" y="176"/>
                        <a:pt x="276" y="439"/>
                      </a:cubicBezTo>
                      <a:cubicBezTo>
                        <a:pt x="0" y="828"/>
                        <a:pt x="234" y="1587"/>
                        <a:pt x="246" y="2184"/>
                      </a:cubicBezTo>
                      <a:lnTo>
                        <a:pt x="678" y="2443"/>
                      </a:lnTo>
                      <a:cubicBezTo>
                        <a:pt x="1207" y="2225"/>
                        <a:pt x="1888" y="2144"/>
                        <a:pt x="2230" y="1758"/>
                      </a:cubicBezTo>
                      <a:cubicBezTo>
                        <a:pt x="2747" y="1173"/>
                        <a:pt x="2575" y="336"/>
                        <a:pt x="1879" y="64"/>
                      </a:cubicBezTo>
                      <a:cubicBezTo>
                        <a:pt x="1766" y="21"/>
                        <a:pt x="1624" y="1"/>
                        <a:pt x="14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8" name="Google Shape;6767;p19">
                  <a:extLst>
                    <a:ext uri="{FF2B5EF4-FFF2-40B4-BE49-F238E27FC236}">
                      <a16:creationId xmlns:a16="http://schemas.microsoft.com/office/drawing/2014/main" id="{D4405973-6DC5-6C0E-1FE5-87B0F36A149B}"/>
                    </a:ext>
                  </a:extLst>
                </p:cNvPr>
                <p:cNvSpPr/>
                <p:nvPr/>
              </p:nvSpPr>
              <p:spPr>
                <a:xfrm>
                  <a:off x="5870575" y="4001975"/>
                  <a:ext cx="68700" cy="7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8" h="2852" extrusionOk="0">
                      <a:moveTo>
                        <a:pt x="1163" y="1"/>
                      </a:moveTo>
                      <a:cubicBezTo>
                        <a:pt x="705" y="1"/>
                        <a:pt x="307" y="264"/>
                        <a:pt x="151" y="779"/>
                      </a:cubicBezTo>
                      <a:cubicBezTo>
                        <a:pt x="0" y="1272"/>
                        <a:pt x="285" y="1896"/>
                        <a:pt x="438" y="2852"/>
                      </a:cubicBezTo>
                      <a:cubicBezTo>
                        <a:pt x="1301" y="2410"/>
                        <a:pt x="1973" y="2273"/>
                        <a:pt x="2281" y="1859"/>
                      </a:cubicBezTo>
                      <a:cubicBezTo>
                        <a:pt x="2747" y="1237"/>
                        <a:pt x="2499" y="513"/>
                        <a:pt x="1804" y="163"/>
                      </a:cubicBezTo>
                      <a:cubicBezTo>
                        <a:pt x="1589" y="54"/>
                        <a:pt x="1370" y="1"/>
                        <a:pt x="11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9" name="Google Shape;6768;p19">
                  <a:extLst>
                    <a:ext uri="{FF2B5EF4-FFF2-40B4-BE49-F238E27FC236}">
                      <a16:creationId xmlns:a16="http://schemas.microsoft.com/office/drawing/2014/main" id="{C9228E87-68DC-63F6-23AC-8F609BDD38A5}"/>
                    </a:ext>
                  </a:extLst>
                </p:cNvPr>
                <p:cNvSpPr/>
                <p:nvPr/>
              </p:nvSpPr>
              <p:spPr>
                <a:xfrm>
                  <a:off x="4745475" y="559600"/>
                  <a:ext cx="63875" cy="6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5" h="2419" extrusionOk="0">
                      <a:moveTo>
                        <a:pt x="1123" y="1"/>
                      </a:moveTo>
                      <a:cubicBezTo>
                        <a:pt x="701" y="1"/>
                        <a:pt x="305" y="262"/>
                        <a:pt x="152" y="731"/>
                      </a:cubicBezTo>
                      <a:cubicBezTo>
                        <a:pt x="1" y="1193"/>
                        <a:pt x="229" y="2094"/>
                        <a:pt x="587" y="2319"/>
                      </a:cubicBezTo>
                      <a:cubicBezTo>
                        <a:pt x="703" y="2392"/>
                        <a:pt x="848" y="2419"/>
                        <a:pt x="1010" y="2419"/>
                      </a:cubicBezTo>
                      <a:cubicBezTo>
                        <a:pt x="1403" y="2419"/>
                        <a:pt x="1897" y="2260"/>
                        <a:pt x="2316" y="2220"/>
                      </a:cubicBezTo>
                      <a:lnTo>
                        <a:pt x="2554" y="1762"/>
                      </a:lnTo>
                      <a:cubicBezTo>
                        <a:pt x="2316" y="1245"/>
                        <a:pt x="2208" y="564"/>
                        <a:pt x="1810" y="249"/>
                      </a:cubicBezTo>
                      <a:cubicBezTo>
                        <a:pt x="1597" y="80"/>
                        <a:pt x="1356" y="1"/>
                        <a:pt x="112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0" name="Google Shape;6769;p19">
                  <a:extLst>
                    <a:ext uri="{FF2B5EF4-FFF2-40B4-BE49-F238E27FC236}">
                      <a16:creationId xmlns:a16="http://schemas.microsoft.com/office/drawing/2014/main" id="{8C5A1EC1-328D-768E-B459-E2EC76E50FB6}"/>
                    </a:ext>
                  </a:extLst>
                </p:cNvPr>
                <p:cNvSpPr/>
                <p:nvPr/>
              </p:nvSpPr>
              <p:spPr>
                <a:xfrm>
                  <a:off x="3637075" y="5245500"/>
                  <a:ext cx="67525" cy="5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334" extrusionOk="0">
                      <a:moveTo>
                        <a:pt x="1366" y="1"/>
                      </a:moveTo>
                      <a:cubicBezTo>
                        <a:pt x="1002" y="1"/>
                        <a:pt x="645" y="232"/>
                        <a:pt x="396" y="637"/>
                      </a:cubicBezTo>
                      <a:cubicBezTo>
                        <a:pt x="1" y="1281"/>
                        <a:pt x="99" y="1978"/>
                        <a:pt x="774" y="2254"/>
                      </a:cubicBezTo>
                      <a:cubicBezTo>
                        <a:pt x="920" y="2313"/>
                        <a:pt x="1082" y="2334"/>
                        <a:pt x="1253" y="2334"/>
                      </a:cubicBezTo>
                      <a:cubicBezTo>
                        <a:pt x="1626" y="2334"/>
                        <a:pt x="2040" y="2234"/>
                        <a:pt x="2422" y="2216"/>
                      </a:cubicBezTo>
                      <a:cubicBezTo>
                        <a:pt x="2515" y="2064"/>
                        <a:pt x="2607" y="1914"/>
                        <a:pt x="2700" y="1763"/>
                      </a:cubicBezTo>
                      <a:cubicBezTo>
                        <a:pt x="2479" y="1252"/>
                        <a:pt x="2385" y="596"/>
                        <a:pt x="2009" y="263"/>
                      </a:cubicBezTo>
                      <a:cubicBezTo>
                        <a:pt x="1806" y="84"/>
                        <a:pt x="1585" y="1"/>
                        <a:pt x="13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1" name="Google Shape;6770;p19">
                  <a:extLst>
                    <a:ext uri="{FF2B5EF4-FFF2-40B4-BE49-F238E27FC236}">
                      <a16:creationId xmlns:a16="http://schemas.microsoft.com/office/drawing/2014/main" id="{5DE8E9A7-9050-B9B8-CF4F-203A1C975BB1}"/>
                    </a:ext>
                  </a:extLst>
                </p:cNvPr>
                <p:cNvSpPr/>
                <p:nvPr/>
              </p:nvSpPr>
              <p:spPr>
                <a:xfrm>
                  <a:off x="5732200" y="4245250"/>
                  <a:ext cx="68400" cy="5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072" extrusionOk="0">
                      <a:moveTo>
                        <a:pt x="1647" y="0"/>
                      </a:moveTo>
                      <a:cubicBezTo>
                        <a:pt x="1256" y="0"/>
                        <a:pt x="742" y="188"/>
                        <a:pt x="504" y="436"/>
                      </a:cubicBezTo>
                      <a:cubicBezTo>
                        <a:pt x="0" y="962"/>
                        <a:pt x="155" y="1725"/>
                        <a:pt x="840" y="1996"/>
                      </a:cubicBezTo>
                      <a:cubicBezTo>
                        <a:pt x="980" y="2052"/>
                        <a:pt x="1134" y="2071"/>
                        <a:pt x="1296" y="2071"/>
                      </a:cubicBezTo>
                      <a:cubicBezTo>
                        <a:pt x="1665" y="2071"/>
                        <a:pt x="2076" y="1968"/>
                        <a:pt x="2454" y="1948"/>
                      </a:cubicBezTo>
                      <a:lnTo>
                        <a:pt x="2735" y="1462"/>
                      </a:lnTo>
                      <a:cubicBezTo>
                        <a:pt x="2494" y="974"/>
                        <a:pt x="2364" y="261"/>
                        <a:pt x="1975" y="65"/>
                      </a:cubicBezTo>
                      <a:cubicBezTo>
                        <a:pt x="1888" y="20"/>
                        <a:pt x="1774" y="0"/>
                        <a:pt x="164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2" name="Google Shape;6771;p19">
                  <a:extLst>
                    <a:ext uri="{FF2B5EF4-FFF2-40B4-BE49-F238E27FC236}">
                      <a16:creationId xmlns:a16="http://schemas.microsoft.com/office/drawing/2014/main" id="{E6788595-8E78-D984-97A2-BAE315C70642}"/>
                    </a:ext>
                  </a:extLst>
                </p:cNvPr>
                <p:cNvSpPr/>
                <p:nvPr/>
              </p:nvSpPr>
              <p:spPr>
                <a:xfrm>
                  <a:off x="4093700" y="353725"/>
                  <a:ext cx="65125" cy="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5" h="2234" extrusionOk="0">
                      <a:moveTo>
                        <a:pt x="1286" y="0"/>
                      </a:moveTo>
                      <a:cubicBezTo>
                        <a:pt x="918" y="0"/>
                        <a:pt x="573" y="248"/>
                        <a:pt x="340" y="682"/>
                      </a:cubicBezTo>
                      <a:cubicBezTo>
                        <a:pt x="1" y="1313"/>
                        <a:pt x="145" y="1948"/>
                        <a:pt x="792" y="2174"/>
                      </a:cubicBezTo>
                      <a:cubicBezTo>
                        <a:pt x="918" y="2217"/>
                        <a:pt x="1053" y="2234"/>
                        <a:pt x="1193" y="2234"/>
                      </a:cubicBezTo>
                      <a:cubicBezTo>
                        <a:pt x="1557" y="2234"/>
                        <a:pt x="1960" y="2125"/>
                        <a:pt x="2334" y="2097"/>
                      </a:cubicBezTo>
                      <a:cubicBezTo>
                        <a:pt x="2423" y="1942"/>
                        <a:pt x="2515" y="1786"/>
                        <a:pt x="2605" y="1631"/>
                      </a:cubicBezTo>
                      <a:cubicBezTo>
                        <a:pt x="2384" y="1160"/>
                        <a:pt x="2278" y="548"/>
                        <a:pt x="1917" y="249"/>
                      </a:cubicBezTo>
                      <a:cubicBezTo>
                        <a:pt x="1710" y="79"/>
                        <a:pt x="1494" y="0"/>
                        <a:pt x="12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3" name="Google Shape;6772;p19">
                  <a:extLst>
                    <a:ext uri="{FF2B5EF4-FFF2-40B4-BE49-F238E27FC236}">
                      <a16:creationId xmlns:a16="http://schemas.microsoft.com/office/drawing/2014/main" id="{BE6A5275-D1F6-F5DF-E645-780C1FA96E40}"/>
                    </a:ext>
                  </a:extLst>
                </p:cNvPr>
                <p:cNvSpPr/>
                <p:nvPr/>
              </p:nvSpPr>
              <p:spPr>
                <a:xfrm>
                  <a:off x="1812950" y="1411450"/>
                  <a:ext cx="68000" cy="5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0" h="2336" extrusionOk="0">
                      <a:moveTo>
                        <a:pt x="1359" y="0"/>
                      </a:moveTo>
                      <a:cubicBezTo>
                        <a:pt x="985" y="0"/>
                        <a:pt x="625" y="246"/>
                        <a:pt x="381" y="667"/>
                      </a:cubicBezTo>
                      <a:cubicBezTo>
                        <a:pt x="1" y="1323"/>
                        <a:pt x="126" y="2015"/>
                        <a:pt x="807" y="2269"/>
                      </a:cubicBezTo>
                      <a:cubicBezTo>
                        <a:pt x="938" y="2318"/>
                        <a:pt x="1080" y="2336"/>
                        <a:pt x="1230" y="2336"/>
                      </a:cubicBezTo>
                      <a:cubicBezTo>
                        <a:pt x="1618" y="2336"/>
                        <a:pt x="2052" y="2213"/>
                        <a:pt x="2451" y="2182"/>
                      </a:cubicBezTo>
                      <a:lnTo>
                        <a:pt x="2719" y="1719"/>
                      </a:lnTo>
                      <a:cubicBezTo>
                        <a:pt x="2484" y="1217"/>
                        <a:pt x="2367" y="567"/>
                        <a:pt x="1983" y="244"/>
                      </a:cubicBezTo>
                      <a:cubicBezTo>
                        <a:pt x="1783" y="78"/>
                        <a:pt x="1569" y="0"/>
                        <a:pt x="13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4" name="Google Shape;6773;p19">
                  <a:extLst>
                    <a:ext uri="{FF2B5EF4-FFF2-40B4-BE49-F238E27FC236}">
                      <a16:creationId xmlns:a16="http://schemas.microsoft.com/office/drawing/2014/main" id="{AEF59772-0DDA-A9A0-1FB9-86A3E3BE7A92}"/>
                    </a:ext>
                  </a:extLst>
                </p:cNvPr>
                <p:cNvSpPr/>
                <p:nvPr/>
              </p:nvSpPr>
              <p:spPr>
                <a:xfrm>
                  <a:off x="1549850" y="1891325"/>
                  <a:ext cx="67100" cy="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4" h="2056" extrusionOk="0">
                      <a:moveTo>
                        <a:pt x="1323" y="0"/>
                      </a:moveTo>
                      <a:cubicBezTo>
                        <a:pt x="1000" y="0"/>
                        <a:pt x="651" y="56"/>
                        <a:pt x="328" y="56"/>
                      </a:cubicBezTo>
                      <a:cubicBezTo>
                        <a:pt x="320" y="56"/>
                        <a:pt x="313" y="56"/>
                        <a:pt x="305" y="56"/>
                      </a:cubicBezTo>
                      <a:lnTo>
                        <a:pt x="0" y="515"/>
                      </a:lnTo>
                      <a:cubicBezTo>
                        <a:pt x="210" y="1021"/>
                        <a:pt x="289" y="1743"/>
                        <a:pt x="665" y="1968"/>
                      </a:cubicBezTo>
                      <a:cubicBezTo>
                        <a:pt x="766" y="2029"/>
                        <a:pt x="910" y="2056"/>
                        <a:pt x="1071" y="2056"/>
                      </a:cubicBezTo>
                      <a:cubicBezTo>
                        <a:pt x="1449" y="2056"/>
                        <a:pt x="1921" y="1907"/>
                        <a:pt x="2155" y="1690"/>
                      </a:cubicBezTo>
                      <a:cubicBezTo>
                        <a:pt x="2684" y="1201"/>
                        <a:pt x="2592" y="424"/>
                        <a:pt x="1922" y="109"/>
                      </a:cubicBezTo>
                      <a:cubicBezTo>
                        <a:pt x="1744" y="25"/>
                        <a:pt x="1539" y="0"/>
                        <a:pt x="13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5" name="Google Shape;6774;p19">
                  <a:extLst>
                    <a:ext uri="{FF2B5EF4-FFF2-40B4-BE49-F238E27FC236}">
                      <a16:creationId xmlns:a16="http://schemas.microsoft.com/office/drawing/2014/main" id="{CD66427C-610F-EAC0-E656-CFC6955F9DD2}"/>
                    </a:ext>
                  </a:extLst>
                </p:cNvPr>
                <p:cNvSpPr/>
                <p:nvPr/>
              </p:nvSpPr>
              <p:spPr>
                <a:xfrm>
                  <a:off x="5999800" y="3765250"/>
                  <a:ext cx="68250" cy="5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0" h="2339" extrusionOk="0">
                      <a:moveTo>
                        <a:pt x="1351" y="1"/>
                      </a:moveTo>
                      <a:cubicBezTo>
                        <a:pt x="970" y="1"/>
                        <a:pt x="607" y="256"/>
                        <a:pt x="368" y="688"/>
                      </a:cubicBezTo>
                      <a:cubicBezTo>
                        <a:pt x="1" y="1353"/>
                        <a:pt x="141" y="2041"/>
                        <a:pt x="827" y="2280"/>
                      </a:cubicBezTo>
                      <a:cubicBezTo>
                        <a:pt x="948" y="2322"/>
                        <a:pt x="1078" y="2339"/>
                        <a:pt x="1214" y="2339"/>
                      </a:cubicBezTo>
                      <a:cubicBezTo>
                        <a:pt x="1611" y="2339"/>
                        <a:pt x="2059" y="2198"/>
                        <a:pt x="2470" y="2158"/>
                      </a:cubicBezTo>
                      <a:lnTo>
                        <a:pt x="2730" y="1690"/>
                      </a:lnTo>
                      <a:cubicBezTo>
                        <a:pt x="2482" y="1194"/>
                        <a:pt x="2354" y="548"/>
                        <a:pt x="1962" y="233"/>
                      </a:cubicBezTo>
                      <a:cubicBezTo>
                        <a:pt x="1764" y="74"/>
                        <a:pt x="1555" y="1"/>
                        <a:pt x="13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6" name="Google Shape;6775;p19">
                  <a:extLst>
                    <a:ext uri="{FF2B5EF4-FFF2-40B4-BE49-F238E27FC236}">
                      <a16:creationId xmlns:a16="http://schemas.microsoft.com/office/drawing/2014/main" id="{C7B5911D-D375-BBAB-FA79-19384499F088}"/>
                    </a:ext>
                  </a:extLst>
                </p:cNvPr>
                <p:cNvSpPr/>
                <p:nvPr/>
              </p:nvSpPr>
              <p:spPr>
                <a:xfrm>
                  <a:off x="5721625" y="1269000"/>
                  <a:ext cx="65425" cy="5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7" h="2241" extrusionOk="0">
                      <a:moveTo>
                        <a:pt x="1314" y="1"/>
                      </a:moveTo>
                      <a:cubicBezTo>
                        <a:pt x="975" y="1"/>
                        <a:pt x="644" y="212"/>
                        <a:pt x="409" y="587"/>
                      </a:cubicBezTo>
                      <a:cubicBezTo>
                        <a:pt x="1" y="1236"/>
                        <a:pt x="105" y="1908"/>
                        <a:pt x="804" y="2174"/>
                      </a:cubicBezTo>
                      <a:cubicBezTo>
                        <a:pt x="929" y="2223"/>
                        <a:pt x="1065" y="2240"/>
                        <a:pt x="1209" y="2240"/>
                      </a:cubicBezTo>
                      <a:cubicBezTo>
                        <a:pt x="1569" y="2240"/>
                        <a:pt x="1973" y="2128"/>
                        <a:pt x="2344" y="2102"/>
                      </a:cubicBezTo>
                      <a:cubicBezTo>
                        <a:pt x="2435" y="1947"/>
                        <a:pt x="2525" y="1793"/>
                        <a:pt x="2616" y="1638"/>
                      </a:cubicBezTo>
                      <a:cubicBezTo>
                        <a:pt x="2395" y="1166"/>
                        <a:pt x="2286" y="568"/>
                        <a:pt x="1929" y="253"/>
                      </a:cubicBezTo>
                      <a:cubicBezTo>
                        <a:pt x="1735" y="81"/>
                        <a:pt x="1523" y="1"/>
                        <a:pt x="131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7" name="Google Shape;6776;p19">
                  <a:extLst>
                    <a:ext uri="{FF2B5EF4-FFF2-40B4-BE49-F238E27FC236}">
                      <a16:creationId xmlns:a16="http://schemas.microsoft.com/office/drawing/2014/main" id="{D500F46A-2694-001B-BAD7-7D8B5E4200A7}"/>
                    </a:ext>
                  </a:extLst>
                </p:cNvPr>
                <p:cNvSpPr/>
                <p:nvPr/>
              </p:nvSpPr>
              <p:spPr>
                <a:xfrm>
                  <a:off x="1774575" y="4197450"/>
                  <a:ext cx="65875" cy="6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5" h="2582" extrusionOk="0">
                      <a:moveTo>
                        <a:pt x="1942" y="0"/>
                      </a:moveTo>
                      <a:cubicBezTo>
                        <a:pt x="1440" y="247"/>
                        <a:pt x="794" y="373"/>
                        <a:pt x="469" y="768"/>
                      </a:cubicBezTo>
                      <a:cubicBezTo>
                        <a:pt x="0" y="1338"/>
                        <a:pt x="217" y="2006"/>
                        <a:pt x="861" y="2379"/>
                      </a:cubicBezTo>
                      <a:cubicBezTo>
                        <a:pt x="1093" y="2513"/>
                        <a:pt x="1330" y="2582"/>
                        <a:pt x="1551" y="2582"/>
                      </a:cubicBezTo>
                      <a:cubicBezTo>
                        <a:pt x="1944" y="2582"/>
                        <a:pt x="2286" y="2365"/>
                        <a:pt x="2454" y="1922"/>
                      </a:cubicBezTo>
                      <a:cubicBezTo>
                        <a:pt x="2635" y="1443"/>
                        <a:pt x="2429" y="820"/>
                        <a:pt x="2395" y="263"/>
                      </a:cubicBezTo>
                      <a:lnTo>
                        <a:pt x="194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8" name="Google Shape;6777;p19">
                  <a:extLst>
                    <a:ext uri="{FF2B5EF4-FFF2-40B4-BE49-F238E27FC236}">
                      <a16:creationId xmlns:a16="http://schemas.microsoft.com/office/drawing/2014/main" id="{E3372607-218C-A72D-106B-DF36CCE3D68A}"/>
                    </a:ext>
                  </a:extLst>
                </p:cNvPr>
                <p:cNvSpPr/>
                <p:nvPr/>
              </p:nvSpPr>
              <p:spPr>
                <a:xfrm>
                  <a:off x="2579850" y="4960075"/>
                  <a:ext cx="56950" cy="6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8" h="2575" extrusionOk="0">
                      <a:moveTo>
                        <a:pt x="1060" y="0"/>
                      </a:moveTo>
                      <a:cubicBezTo>
                        <a:pt x="685" y="0"/>
                        <a:pt x="329" y="247"/>
                        <a:pt x="170" y="689"/>
                      </a:cubicBezTo>
                      <a:cubicBezTo>
                        <a:pt x="0" y="1162"/>
                        <a:pt x="216" y="1769"/>
                        <a:pt x="260" y="2315"/>
                      </a:cubicBezTo>
                      <a:lnTo>
                        <a:pt x="745" y="2575"/>
                      </a:lnTo>
                      <a:cubicBezTo>
                        <a:pt x="1221" y="2302"/>
                        <a:pt x="1924" y="2133"/>
                        <a:pt x="2108" y="1727"/>
                      </a:cubicBezTo>
                      <a:cubicBezTo>
                        <a:pt x="2277" y="1361"/>
                        <a:pt x="2037" y="568"/>
                        <a:pt x="1704" y="266"/>
                      </a:cubicBezTo>
                      <a:cubicBezTo>
                        <a:pt x="1507" y="85"/>
                        <a:pt x="1280" y="0"/>
                        <a:pt x="10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9" name="Google Shape;6778;p19">
                  <a:extLst>
                    <a:ext uri="{FF2B5EF4-FFF2-40B4-BE49-F238E27FC236}">
                      <a16:creationId xmlns:a16="http://schemas.microsoft.com/office/drawing/2014/main" id="{5C028E99-72DA-35A8-5DE7-2624A9C40535}"/>
                    </a:ext>
                  </a:extLst>
                </p:cNvPr>
                <p:cNvSpPr/>
                <p:nvPr/>
              </p:nvSpPr>
              <p:spPr>
                <a:xfrm>
                  <a:off x="6109850" y="1957600"/>
                  <a:ext cx="58075" cy="4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1988" extrusionOk="0">
                      <a:moveTo>
                        <a:pt x="1303" y="0"/>
                      </a:moveTo>
                      <a:cubicBezTo>
                        <a:pt x="886" y="0"/>
                        <a:pt x="341" y="191"/>
                        <a:pt x="192" y="442"/>
                      </a:cubicBezTo>
                      <a:cubicBezTo>
                        <a:pt x="0" y="767"/>
                        <a:pt x="223" y="1628"/>
                        <a:pt x="550" y="1884"/>
                      </a:cubicBezTo>
                      <a:cubicBezTo>
                        <a:pt x="648" y="1961"/>
                        <a:pt x="785" y="1988"/>
                        <a:pt x="943" y="1988"/>
                      </a:cubicBezTo>
                      <a:cubicBezTo>
                        <a:pt x="1277" y="1988"/>
                        <a:pt x="1705" y="1867"/>
                        <a:pt x="2056" y="1845"/>
                      </a:cubicBezTo>
                      <a:cubicBezTo>
                        <a:pt x="2146" y="1693"/>
                        <a:pt x="2234" y="1543"/>
                        <a:pt x="2323" y="1392"/>
                      </a:cubicBezTo>
                      <a:cubicBezTo>
                        <a:pt x="2100" y="924"/>
                        <a:pt x="1985" y="207"/>
                        <a:pt x="1627" y="54"/>
                      </a:cubicBezTo>
                      <a:cubicBezTo>
                        <a:pt x="1540" y="17"/>
                        <a:pt x="1427" y="0"/>
                        <a:pt x="13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0" name="Google Shape;6779;p19">
                  <a:extLst>
                    <a:ext uri="{FF2B5EF4-FFF2-40B4-BE49-F238E27FC236}">
                      <a16:creationId xmlns:a16="http://schemas.microsoft.com/office/drawing/2014/main" id="{77B45D48-979B-2558-A706-C6186CB47CED}"/>
                    </a:ext>
                  </a:extLst>
                </p:cNvPr>
                <p:cNvSpPr/>
                <p:nvPr/>
              </p:nvSpPr>
              <p:spPr>
                <a:xfrm>
                  <a:off x="3318925" y="380425"/>
                  <a:ext cx="55575" cy="5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3" h="2269" extrusionOk="0">
                      <a:moveTo>
                        <a:pt x="1442" y="1"/>
                      </a:moveTo>
                      <a:cubicBezTo>
                        <a:pt x="988" y="258"/>
                        <a:pt x="284" y="426"/>
                        <a:pt x="147" y="799"/>
                      </a:cubicBezTo>
                      <a:cubicBezTo>
                        <a:pt x="1" y="1196"/>
                        <a:pt x="257" y="2049"/>
                        <a:pt x="587" y="2218"/>
                      </a:cubicBezTo>
                      <a:cubicBezTo>
                        <a:pt x="654" y="2253"/>
                        <a:pt x="743" y="2268"/>
                        <a:pt x="843" y="2268"/>
                      </a:cubicBezTo>
                      <a:cubicBezTo>
                        <a:pt x="1235" y="2268"/>
                        <a:pt x="1809" y="2029"/>
                        <a:pt x="1999" y="1751"/>
                      </a:cubicBezTo>
                      <a:cubicBezTo>
                        <a:pt x="2223" y="1423"/>
                        <a:pt x="1952" y="754"/>
                        <a:pt x="1897" y="235"/>
                      </a:cubicBezTo>
                      <a:lnTo>
                        <a:pt x="144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1" name="Google Shape;6780;p19">
                  <a:extLst>
                    <a:ext uri="{FF2B5EF4-FFF2-40B4-BE49-F238E27FC236}">
                      <a16:creationId xmlns:a16="http://schemas.microsoft.com/office/drawing/2014/main" id="{0FAE466A-555E-D074-A6DF-35D066839DC0}"/>
                    </a:ext>
                  </a:extLst>
                </p:cNvPr>
                <p:cNvSpPr/>
                <p:nvPr/>
              </p:nvSpPr>
              <p:spPr>
                <a:xfrm>
                  <a:off x="6227000" y="3114325"/>
                  <a:ext cx="56425" cy="5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7" h="2002" extrusionOk="0">
                      <a:moveTo>
                        <a:pt x="1305" y="1"/>
                      </a:moveTo>
                      <a:cubicBezTo>
                        <a:pt x="926" y="1"/>
                        <a:pt x="431" y="320"/>
                        <a:pt x="0" y="464"/>
                      </a:cubicBezTo>
                      <a:cubicBezTo>
                        <a:pt x="158" y="970"/>
                        <a:pt x="174" y="1685"/>
                        <a:pt x="516" y="1919"/>
                      </a:cubicBezTo>
                      <a:cubicBezTo>
                        <a:pt x="603" y="1978"/>
                        <a:pt x="714" y="2001"/>
                        <a:pt x="842" y="2001"/>
                      </a:cubicBezTo>
                      <a:cubicBezTo>
                        <a:pt x="1186" y="2001"/>
                        <a:pt x="1644" y="1835"/>
                        <a:pt x="2019" y="1788"/>
                      </a:cubicBezTo>
                      <a:cubicBezTo>
                        <a:pt x="2099" y="1633"/>
                        <a:pt x="2177" y="1478"/>
                        <a:pt x="2256" y="1323"/>
                      </a:cubicBezTo>
                      <a:cubicBezTo>
                        <a:pt x="2007" y="870"/>
                        <a:pt x="1851" y="161"/>
                        <a:pt x="1484" y="30"/>
                      </a:cubicBezTo>
                      <a:cubicBezTo>
                        <a:pt x="1428" y="10"/>
                        <a:pt x="1368" y="1"/>
                        <a:pt x="13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2" name="Google Shape;6781;p19">
                  <a:extLst>
                    <a:ext uri="{FF2B5EF4-FFF2-40B4-BE49-F238E27FC236}">
                      <a16:creationId xmlns:a16="http://schemas.microsoft.com/office/drawing/2014/main" id="{1A0AD4A7-E5E0-FCC9-61DF-731114353116}"/>
                    </a:ext>
                  </a:extLst>
                </p:cNvPr>
                <p:cNvSpPr/>
                <p:nvPr/>
              </p:nvSpPr>
              <p:spPr>
                <a:xfrm>
                  <a:off x="2272800" y="891275"/>
                  <a:ext cx="56375" cy="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5" h="2000" extrusionOk="0">
                      <a:moveTo>
                        <a:pt x="1304" y="1"/>
                      </a:moveTo>
                      <a:cubicBezTo>
                        <a:pt x="926" y="1"/>
                        <a:pt x="431" y="318"/>
                        <a:pt x="0" y="461"/>
                      </a:cubicBezTo>
                      <a:cubicBezTo>
                        <a:pt x="156" y="966"/>
                        <a:pt x="170" y="1682"/>
                        <a:pt x="511" y="1917"/>
                      </a:cubicBezTo>
                      <a:cubicBezTo>
                        <a:pt x="598" y="1976"/>
                        <a:pt x="711" y="1999"/>
                        <a:pt x="839" y="1999"/>
                      </a:cubicBezTo>
                      <a:cubicBezTo>
                        <a:pt x="1183" y="1999"/>
                        <a:pt x="1640" y="1835"/>
                        <a:pt x="2016" y="1790"/>
                      </a:cubicBezTo>
                      <a:lnTo>
                        <a:pt x="2255" y="1326"/>
                      </a:lnTo>
                      <a:cubicBezTo>
                        <a:pt x="2006" y="872"/>
                        <a:pt x="1851" y="163"/>
                        <a:pt x="1484" y="30"/>
                      </a:cubicBezTo>
                      <a:cubicBezTo>
                        <a:pt x="1428" y="10"/>
                        <a:pt x="1367" y="1"/>
                        <a:pt x="130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3" name="Google Shape;6782;p19">
                  <a:extLst>
                    <a:ext uri="{FF2B5EF4-FFF2-40B4-BE49-F238E27FC236}">
                      <a16:creationId xmlns:a16="http://schemas.microsoft.com/office/drawing/2014/main" id="{2FBF449F-CA36-32C1-D788-E186AEBB0F4E}"/>
                    </a:ext>
                  </a:extLst>
                </p:cNvPr>
                <p:cNvSpPr/>
                <p:nvPr/>
              </p:nvSpPr>
              <p:spPr>
                <a:xfrm>
                  <a:off x="5446425" y="952450"/>
                  <a:ext cx="55450" cy="5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8" h="2277" extrusionOk="0">
                      <a:moveTo>
                        <a:pt x="1460" y="0"/>
                      </a:moveTo>
                      <a:cubicBezTo>
                        <a:pt x="1001" y="251"/>
                        <a:pt x="295" y="408"/>
                        <a:pt x="153" y="778"/>
                      </a:cubicBezTo>
                      <a:cubicBezTo>
                        <a:pt x="1" y="1173"/>
                        <a:pt x="381" y="1770"/>
                        <a:pt x="530" y="2277"/>
                      </a:cubicBezTo>
                      <a:cubicBezTo>
                        <a:pt x="1035" y="2119"/>
                        <a:pt x="1743" y="2106"/>
                        <a:pt x="1987" y="1761"/>
                      </a:cubicBezTo>
                      <a:cubicBezTo>
                        <a:pt x="2217" y="1438"/>
                        <a:pt x="1958" y="763"/>
                        <a:pt x="1914" y="243"/>
                      </a:cubicBezTo>
                      <a:lnTo>
                        <a:pt x="14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4" name="Google Shape;6783;p19">
                  <a:extLst>
                    <a:ext uri="{FF2B5EF4-FFF2-40B4-BE49-F238E27FC236}">
                      <a16:creationId xmlns:a16="http://schemas.microsoft.com/office/drawing/2014/main" id="{1AE15139-6C81-374C-BA94-1E82804C53F6}"/>
                    </a:ext>
                  </a:extLst>
                </p:cNvPr>
                <p:cNvSpPr/>
                <p:nvPr/>
              </p:nvSpPr>
              <p:spPr>
                <a:xfrm>
                  <a:off x="4513800" y="436125"/>
                  <a:ext cx="55575" cy="5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3" h="2293" extrusionOk="0">
                      <a:moveTo>
                        <a:pt x="1676" y="1"/>
                      </a:moveTo>
                      <a:cubicBezTo>
                        <a:pt x="1172" y="167"/>
                        <a:pt x="463" y="192"/>
                        <a:pt x="224" y="541"/>
                      </a:cubicBezTo>
                      <a:cubicBezTo>
                        <a:pt x="0" y="870"/>
                        <a:pt x="273" y="1539"/>
                        <a:pt x="326" y="2058"/>
                      </a:cubicBezTo>
                      <a:lnTo>
                        <a:pt x="781" y="2292"/>
                      </a:lnTo>
                      <a:cubicBezTo>
                        <a:pt x="1237" y="2034"/>
                        <a:pt x="1940" y="1866"/>
                        <a:pt x="2078" y="1493"/>
                      </a:cubicBezTo>
                      <a:cubicBezTo>
                        <a:pt x="2222" y="1095"/>
                        <a:pt x="1830" y="506"/>
                        <a:pt x="16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5" name="Google Shape;6784;p19">
                  <a:extLst>
                    <a:ext uri="{FF2B5EF4-FFF2-40B4-BE49-F238E27FC236}">
                      <a16:creationId xmlns:a16="http://schemas.microsoft.com/office/drawing/2014/main" id="{02C705DB-C7B4-E308-4F84-AFAEC2927323}"/>
                    </a:ext>
                  </a:extLst>
                </p:cNvPr>
                <p:cNvSpPr/>
                <p:nvPr/>
              </p:nvSpPr>
              <p:spPr>
                <a:xfrm>
                  <a:off x="6209175" y="2325500"/>
                  <a:ext cx="58025" cy="4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1987" extrusionOk="0">
                      <a:moveTo>
                        <a:pt x="1300" y="1"/>
                      </a:moveTo>
                      <a:cubicBezTo>
                        <a:pt x="883" y="1"/>
                        <a:pt x="339" y="190"/>
                        <a:pt x="192" y="441"/>
                      </a:cubicBezTo>
                      <a:cubicBezTo>
                        <a:pt x="0" y="767"/>
                        <a:pt x="223" y="1629"/>
                        <a:pt x="550" y="1884"/>
                      </a:cubicBezTo>
                      <a:cubicBezTo>
                        <a:pt x="648" y="1960"/>
                        <a:pt x="784" y="1987"/>
                        <a:pt x="942" y="1987"/>
                      </a:cubicBezTo>
                      <a:cubicBezTo>
                        <a:pt x="1276" y="1987"/>
                        <a:pt x="1704" y="1866"/>
                        <a:pt x="2056" y="1844"/>
                      </a:cubicBezTo>
                      <a:lnTo>
                        <a:pt x="2321" y="1392"/>
                      </a:lnTo>
                      <a:cubicBezTo>
                        <a:pt x="2098" y="923"/>
                        <a:pt x="1984" y="207"/>
                        <a:pt x="1625" y="55"/>
                      </a:cubicBezTo>
                      <a:cubicBezTo>
                        <a:pt x="1538" y="18"/>
                        <a:pt x="1424" y="1"/>
                        <a:pt x="13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6" name="Google Shape;6785;p19">
                  <a:extLst>
                    <a:ext uri="{FF2B5EF4-FFF2-40B4-BE49-F238E27FC236}">
                      <a16:creationId xmlns:a16="http://schemas.microsoft.com/office/drawing/2014/main" id="{FBA502B8-2C95-AD08-4C4A-31395F9EBC0B}"/>
                    </a:ext>
                  </a:extLst>
                </p:cNvPr>
                <p:cNvSpPr/>
                <p:nvPr/>
              </p:nvSpPr>
              <p:spPr>
                <a:xfrm>
                  <a:off x="6157925" y="2141325"/>
                  <a:ext cx="55100" cy="5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4" h="2238" extrusionOk="0">
                      <a:moveTo>
                        <a:pt x="1364" y="1"/>
                      </a:moveTo>
                      <a:cubicBezTo>
                        <a:pt x="975" y="1"/>
                        <a:pt x="437" y="200"/>
                        <a:pt x="242" y="453"/>
                      </a:cubicBezTo>
                      <a:cubicBezTo>
                        <a:pt x="0" y="767"/>
                        <a:pt x="233" y="1452"/>
                        <a:pt x="257" y="1974"/>
                      </a:cubicBezTo>
                      <a:lnTo>
                        <a:pt x="696" y="2238"/>
                      </a:lnTo>
                      <a:cubicBezTo>
                        <a:pt x="1164" y="2004"/>
                        <a:pt x="1875" y="1875"/>
                        <a:pt x="2035" y="1510"/>
                      </a:cubicBezTo>
                      <a:cubicBezTo>
                        <a:pt x="2203" y="1124"/>
                        <a:pt x="1996" y="256"/>
                        <a:pt x="1676" y="67"/>
                      </a:cubicBezTo>
                      <a:cubicBezTo>
                        <a:pt x="1598" y="21"/>
                        <a:pt x="1489" y="1"/>
                        <a:pt x="13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7" name="Google Shape;6786;p19">
                  <a:extLst>
                    <a:ext uri="{FF2B5EF4-FFF2-40B4-BE49-F238E27FC236}">
                      <a16:creationId xmlns:a16="http://schemas.microsoft.com/office/drawing/2014/main" id="{A2EF6745-EB71-0981-D26D-B54619D98F5B}"/>
                    </a:ext>
                  </a:extLst>
                </p:cNvPr>
                <p:cNvSpPr/>
                <p:nvPr/>
              </p:nvSpPr>
              <p:spPr>
                <a:xfrm>
                  <a:off x="2349150" y="4828550"/>
                  <a:ext cx="55250" cy="5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" h="2260" extrusionOk="0">
                      <a:moveTo>
                        <a:pt x="1479" y="1"/>
                      </a:moveTo>
                      <a:cubicBezTo>
                        <a:pt x="1018" y="242"/>
                        <a:pt x="309" y="387"/>
                        <a:pt x="160" y="754"/>
                      </a:cubicBezTo>
                      <a:cubicBezTo>
                        <a:pt x="1" y="1146"/>
                        <a:pt x="369" y="1748"/>
                        <a:pt x="508" y="2260"/>
                      </a:cubicBezTo>
                      <a:cubicBezTo>
                        <a:pt x="1016" y="2112"/>
                        <a:pt x="1723" y="2112"/>
                        <a:pt x="1974" y="1773"/>
                      </a:cubicBezTo>
                      <a:cubicBezTo>
                        <a:pt x="2210" y="1454"/>
                        <a:pt x="1964" y="774"/>
                        <a:pt x="1930" y="254"/>
                      </a:cubicBezTo>
                      <a:lnTo>
                        <a:pt x="1479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8" name="Google Shape;6787;p19">
                  <a:extLst>
                    <a:ext uri="{FF2B5EF4-FFF2-40B4-BE49-F238E27FC236}">
                      <a16:creationId xmlns:a16="http://schemas.microsoft.com/office/drawing/2014/main" id="{AFFA59E7-6DAB-8D71-C3FE-85039DDDB8E6}"/>
                    </a:ext>
                  </a:extLst>
                </p:cNvPr>
                <p:cNvSpPr/>
                <p:nvPr/>
              </p:nvSpPr>
              <p:spPr>
                <a:xfrm>
                  <a:off x="3135400" y="441225"/>
                  <a:ext cx="58925" cy="5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2011" extrusionOk="0">
                      <a:moveTo>
                        <a:pt x="1330" y="1"/>
                      </a:moveTo>
                      <a:cubicBezTo>
                        <a:pt x="905" y="1"/>
                        <a:pt x="314" y="235"/>
                        <a:pt x="173" y="510"/>
                      </a:cubicBezTo>
                      <a:cubicBezTo>
                        <a:pt x="0" y="847"/>
                        <a:pt x="273" y="1693"/>
                        <a:pt x="616" y="1929"/>
                      </a:cubicBezTo>
                      <a:cubicBezTo>
                        <a:pt x="703" y="1988"/>
                        <a:pt x="814" y="2010"/>
                        <a:pt x="940" y="2010"/>
                      </a:cubicBezTo>
                      <a:cubicBezTo>
                        <a:pt x="1284" y="2010"/>
                        <a:pt x="1742" y="1844"/>
                        <a:pt x="2119" y="1798"/>
                      </a:cubicBezTo>
                      <a:cubicBezTo>
                        <a:pt x="2197" y="1642"/>
                        <a:pt x="2277" y="1488"/>
                        <a:pt x="2357" y="1334"/>
                      </a:cubicBezTo>
                      <a:cubicBezTo>
                        <a:pt x="2108" y="878"/>
                        <a:pt x="1950" y="169"/>
                        <a:pt x="1583" y="38"/>
                      </a:cubicBezTo>
                      <a:cubicBezTo>
                        <a:pt x="1512" y="13"/>
                        <a:pt x="1425" y="1"/>
                        <a:pt x="13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9" name="Google Shape;6788;p19">
                  <a:extLst>
                    <a:ext uri="{FF2B5EF4-FFF2-40B4-BE49-F238E27FC236}">
                      <a16:creationId xmlns:a16="http://schemas.microsoft.com/office/drawing/2014/main" id="{13F5E6C6-7F1B-8013-AE2C-9DAD2AD8AC33}"/>
                    </a:ext>
                  </a:extLst>
                </p:cNvPr>
                <p:cNvSpPr/>
                <p:nvPr/>
              </p:nvSpPr>
              <p:spPr>
                <a:xfrm>
                  <a:off x="2814325" y="5090075"/>
                  <a:ext cx="55300" cy="5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" h="2248" extrusionOk="0">
                      <a:moveTo>
                        <a:pt x="1482" y="1"/>
                      </a:moveTo>
                      <a:cubicBezTo>
                        <a:pt x="1019" y="242"/>
                        <a:pt x="312" y="385"/>
                        <a:pt x="162" y="754"/>
                      </a:cubicBezTo>
                      <a:cubicBezTo>
                        <a:pt x="1" y="1144"/>
                        <a:pt x="225" y="2006"/>
                        <a:pt x="548" y="2188"/>
                      </a:cubicBezTo>
                      <a:cubicBezTo>
                        <a:pt x="622" y="2229"/>
                        <a:pt x="724" y="2248"/>
                        <a:pt x="840" y="2248"/>
                      </a:cubicBezTo>
                      <a:cubicBezTo>
                        <a:pt x="1230" y="2248"/>
                        <a:pt x="1781" y="2036"/>
                        <a:pt x="1974" y="1775"/>
                      </a:cubicBezTo>
                      <a:cubicBezTo>
                        <a:pt x="2211" y="1455"/>
                        <a:pt x="1965" y="776"/>
                        <a:pt x="1933" y="256"/>
                      </a:cubicBezTo>
                      <a:lnTo>
                        <a:pt x="148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0" name="Google Shape;6789;p19">
                  <a:extLst>
                    <a:ext uri="{FF2B5EF4-FFF2-40B4-BE49-F238E27FC236}">
                      <a16:creationId xmlns:a16="http://schemas.microsoft.com/office/drawing/2014/main" id="{2DFDBA00-B30E-14B4-D7AA-760253F429B1}"/>
                    </a:ext>
                  </a:extLst>
                </p:cNvPr>
                <p:cNvSpPr/>
                <p:nvPr/>
              </p:nvSpPr>
              <p:spPr>
                <a:xfrm>
                  <a:off x="1422150" y="2131175"/>
                  <a:ext cx="58875" cy="4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" h="1898" extrusionOk="0">
                      <a:moveTo>
                        <a:pt x="1244" y="1"/>
                      </a:moveTo>
                      <a:cubicBezTo>
                        <a:pt x="847" y="1"/>
                        <a:pt x="328" y="181"/>
                        <a:pt x="186" y="419"/>
                      </a:cubicBezTo>
                      <a:cubicBezTo>
                        <a:pt x="1" y="731"/>
                        <a:pt x="210" y="1565"/>
                        <a:pt x="522" y="1804"/>
                      </a:cubicBezTo>
                      <a:cubicBezTo>
                        <a:pt x="612" y="1872"/>
                        <a:pt x="734" y="1898"/>
                        <a:pt x="885" y="1898"/>
                      </a:cubicBezTo>
                      <a:cubicBezTo>
                        <a:pt x="1235" y="1898"/>
                        <a:pt x="1740" y="1762"/>
                        <a:pt x="2354" y="1714"/>
                      </a:cubicBezTo>
                      <a:cubicBezTo>
                        <a:pt x="1998" y="907"/>
                        <a:pt x="1905" y="211"/>
                        <a:pt x="1563" y="56"/>
                      </a:cubicBezTo>
                      <a:cubicBezTo>
                        <a:pt x="1478" y="18"/>
                        <a:pt x="1367" y="1"/>
                        <a:pt x="124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1" name="Google Shape;6790;p19">
                  <a:extLst>
                    <a:ext uri="{FF2B5EF4-FFF2-40B4-BE49-F238E27FC236}">
                      <a16:creationId xmlns:a16="http://schemas.microsoft.com/office/drawing/2014/main" id="{3556D5B2-29E7-4F46-E633-AAFBAA56E6EA}"/>
                    </a:ext>
                  </a:extLst>
                </p:cNvPr>
                <p:cNvSpPr/>
                <p:nvPr/>
              </p:nvSpPr>
              <p:spPr>
                <a:xfrm>
                  <a:off x="5611300" y="4484975"/>
                  <a:ext cx="57525" cy="4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1" h="1905" extrusionOk="0">
                      <a:moveTo>
                        <a:pt x="1247" y="0"/>
                      </a:moveTo>
                      <a:cubicBezTo>
                        <a:pt x="889" y="0"/>
                        <a:pt x="411" y="296"/>
                        <a:pt x="0" y="427"/>
                      </a:cubicBezTo>
                      <a:cubicBezTo>
                        <a:pt x="145" y="913"/>
                        <a:pt x="147" y="1606"/>
                        <a:pt x="473" y="1828"/>
                      </a:cubicBezTo>
                      <a:cubicBezTo>
                        <a:pt x="553" y="1883"/>
                        <a:pt x="655" y="1905"/>
                        <a:pt x="779" y="1905"/>
                      </a:cubicBezTo>
                      <a:cubicBezTo>
                        <a:pt x="1130" y="1905"/>
                        <a:pt x="1652" y="1729"/>
                        <a:pt x="2300" y="1645"/>
                      </a:cubicBezTo>
                      <a:cubicBezTo>
                        <a:pt x="1904" y="857"/>
                        <a:pt x="1776" y="167"/>
                        <a:pt x="1428" y="32"/>
                      </a:cubicBezTo>
                      <a:cubicBezTo>
                        <a:pt x="1372" y="10"/>
                        <a:pt x="1312" y="0"/>
                        <a:pt x="124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2" name="Google Shape;6791;p19">
                  <a:extLst>
                    <a:ext uri="{FF2B5EF4-FFF2-40B4-BE49-F238E27FC236}">
                      <a16:creationId xmlns:a16="http://schemas.microsoft.com/office/drawing/2014/main" id="{45A6F281-8887-BBC7-2F87-A0DC722C0576}"/>
                    </a:ext>
                  </a:extLst>
                </p:cNvPr>
                <p:cNvSpPr/>
                <p:nvPr/>
              </p:nvSpPr>
              <p:spPr>
                <a:xfrm>
                  <a:off x="5291125" y="4774400"/>
                  <a:ext cx="53150" cy="5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6" h="2345" extrusionOk="0">
                      <a:moveTo>
                        <a:pt x="1611" y="0"/>
                      </a:moveTo>
                      <a:cubicBezTo>
                        <a:pt x="1126" y="154"/>
                        <a:pt x="441" y="170"/>
                        <a:pt x="215" y="501"/>
                      </a:cubicBezTo>
                      <a:cubicBezTo>
                        <a:pt x="0" y="814"/>
                        <a:pt x="267" y="1459"/>
                        <a:pt x="366" y="2345"/>
                      </a:cubicBezTo>
                      <a:cubicBezTo>
                        <a:pt x="1154" y="1929"/>
                        <a:pt x="1838" y="1789"/>
                        <a:pt x="1978" y="1437"/>
                      </a:cubicBezTo>
                      <a:cubicBezTo>
                        <a:pt x="2125" y="1063"/>
                        <a:pt x="1755" y="488"/>
                        <a:pt x="16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3" name="Google Shape;6792;p19">
                  <a:extLst>
                    <a:ext uri="{FF2B5EF4-FFF2-40B4-BE49-F238E27FC236}">
                      <a16:creationId xmlns:a16="http://schemas.microsoft.com/office/drawing/2014/main" id="{7DC3E66B-6FB0-F1AD-960E-7E2D986BD121}"/>
                    </a:ext>
                  </a:extLst>
                </p:cNvPr>
                <p:cNvSpPr/>
                <p:nvPr/>
              </p:nvSpPr>
              <p:spPr>
                <a:xfrm>
                  <a:off x="3501075" y="335300"/>
                  <a:ext cx="53175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7" h="2347" extrusionOk="0">
                      <a:moveTo>
                        <a:pt x="1609" y="0"/>
                      </a:moveTo>
                      <a:cubicBezTo>
                        <a:pt x="1125" y="155"/>
                        <a:pt x="439" y="171"/>
                        <a:pt x="214" y="504"/>
                      </a:cubicBezTo>
                      <a:cubicBezTo>
                        <a:pt x="0" y="818"/>
                        <a:pt x="270" y="1462"/>
                        <a:pt x="370" y="2346"/>
                      </a:cubicBezTo>
                      <a:cubicBezTo>
                        <a:pt x="1155" y="1931"/>
                        <a:pt x="1839" y="1789"/>
                        <a:pt x="1979" y="1434"/>
                      </a:cubicBezTo>
                      <a:cubicBezTo>
                        <a:pt x="2127" y="1061"/>
                        <a:pt x="1755" y="487"/>
                        <a:pt x="160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4" name="Google Shape;6793;p19">
                  <a:extLst>
                    <a:ext uri="{FF2B5EF4-FFF2-40B4-BE49-F238E27FC236}">
                      <a16:creationId xmlns:a16="http://schemas.microsoft.com/office/drawing/2014/main" id="{075284EE-391A-8943-F221-0C278F4C4ECB}"/>
                    </a:ext>
                  </a:extLst>
                </p:cNvPr>
                <p:cNvSpPr/>
                <p:nvPr/>
              </p:nvSpPr>
              <p:spPr>
                <a:xfrm>
                  <a:off x="6059975" y="1774400"/>
                  <a:ext cx="52725" cy="5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9" h="2280" extrusionOk="0">
                      <a:moveTo>
                        <a:pt x="1647" y="1"/>
                      </a:moveTo>
                      <a:cubicBezTo>
                        <a:pt x="1157" y="129"/>
                        <a:pt x="473" y="110"/>
                        <a:pt x="230" y="430"/>
                      </a:cubicBezTo>
                      <a:cubicBezTo>
                        <a:pt x="0" y="732"/>
                        <a:pt x="233" y="1389"/>
                        <a:pt x="286" y="2279"/>
                      </a:cubicBezTo>
                      <a:cubicBezTo>
                        <a:pt x="1093" y="1905"/>
                        <a:pt x="1785" y="1800"/>
                        <a:pt x="1942" y="1454"/>
                      </a:cubicBezTo>
                      <a:cubicBezTo>
                        <a:pt x="2109" y="1090"/>
                        <a:pt x="1767" y="496"/>
                        <a:pt x="164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5" name="Google Shape;6794;p19">
                  <a:extLst>
                    <a:ext uri="{FF2B5EF4-FFF2-40B4-BE49-F238E27FC236}">
                      <a16:creationId xmlns:a16="http://schemas.microsoft.com/office/drawing/2014/main" id="{40C471C2-ECD1-851F-EF12-73AFFAA70A40}"/>
                    </a:ext>
                  </a:extLst>
                </p:cNvPr>
                <p:cNvSpPr/>
                <p:nvPr/>
              </p:nvSpPr>
              <p:spPr>
                <a:xfrm>
                  <a:off x="6137950" y="3534925"/>
                  <a:ext cx="54400" cy="4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6" h="1910" extrusionOk="0">
                      <a:moveTo>
                        <a:pt x="1357" y="1"/>
                      </a:moveTo>
                      <a:cubicBezTo>
                        <a:pt x="1011" y="1"/>
                        <a:pt x="580" y="137"/>
                        <a:pt x="213" y="170"/>
                      </a:cubicBezTo>
                      <a:lnTo>
                        <a:pt x="1" y="593"/>
                      </a:lnTo>
                      <a:cubicBezTo>
                        <a:pt x="213" y="1045"/>
                        <a:pt x="334" y="1772"/>
                        <a:pt x="661" y="1879"/>
                      </a:cubicBezTo>
                      <a:cubicBezTo>
                        <a:pt x="724" y="1900"/>
                        <a:pt x="792" y="1909"/>
                        <a:pt x="863" y="1909"/>
                      </a:cubicBezTo>
                      <a:cubicBezTo>
                        <a:pt x="1255" y="1909"/>
                        <a:pt x="1741" y="1626"/>
                        <a:pt x="2176" y="1499"/>
                      </a:cubicBezTo>
                      <a:cubicBezTo>
                        <a:pt x="2043" y="1010"/>
                        <a:pt x="2053" y="286"/>
                        <a:pt x="1738" y="90"/>
                      </a:cubicBezTo>
                      <a:cubicBezTo>
                        <a:pt x="1633" y="25"/>
                        <a:pt x="1502" y="1"/>
                        <a:pt x="135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6" name="Google Shape;6795;p19">
                  <a:extLst>
                    <a:ext uri="{FF2B5EF4-FFF2-40B4-BE49-F238E27FC236}">
                      <a16:creationId xmlns:a16="http://schemas.microsoft.com/office/drawing/2014/main" id="{1551795C-80E4-C412-9523-436611E97769}"/>
                    </a:ext>
                  </a:extLst>
                </p:cNvPr>
                <p:cNvSpPr/>
                <p:nvPr/>
              </p:nvSpPr>
              <p:spPr>
                <a:xfrm>
                  <a:off x="1955600" y="1171200"/>
                  <a:ext cx="53175" cy="5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7" h="2328" extrusionOk="0">
                      <a:moveTo>
                        <a:pt x="1758" y="0"/>
                      </a:moveTo>
                      <a:cubicBezTo>
                        <a:pt x="973" y="417"/>
                        <a:pt x="289" y="559"/>
                        <a:pt x="148" y="914"/>
                      </a:cubicBezTo>
                      <a:cubicBezTo>
                        <a:pt x="0" y="1285"/>
                        <a:pt x="242" y="2110"/>
                        <a:pt x="556" y="2277"/>
                      </a:cubicBezTo>
                      <a:cubicBezTo>
                        <a:pt x="622" y="2312"/>
                        <a:pt x="710" y="2327"/>
                        <a:pt x="811" y="2327"/>
                      </a:cubicBezTo>
                      <a:cubicBezTo>
                        <a:pt x="1188" y="2327"/>
                        <a:pt x="1736" y="2105"/>
                        <a:pt x="1915" y="1842"/>
                      </a:cubicBezTo>
                      <a:cubicBezTo>
                        <a:pt x="2127" y="1528"/>
                        <a:pt x="1859" y="884"/>
                        <a:pt x="17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7" name="Google Shape;6796;p19">
                  <a:extLst>
                    <a:ext uri="{FF2B5EF4-FFF2-40B4-BE49-F238E27FC236}">
                      <a16:creationId xmlns:a16="http://schemas.microsoft.com/office/drawing/2014/main" id="{0CE0ACEE-1CCF-D5CF-0E73-4C9FD7686129}"/>
                    </a:ext>
                  </a:extLst>
                </p:cNvPr>
                <p:cNvSpPr/>
                <p:nvPr/>
              </p:nvSpPr>
              <p:spPr>
                <a:xfrm>
                  <a:off x="1338725" y="2540800"/>
                  <a:ext cx="53175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7" h="2347" extrusionOk="0">
                      <a:moveTo>
                        <a:pt x="1758" y="0"/>
                      </a:moveTo>
                      <a:cubicBezTo>
                        <a:pt x="973" y="416"/>
                        <a:pt x="289" y="557"/>
                        <a:pt x="147" y="911"/>
                      </a:cubicBezTo>
                      <a:cubicBezTo>
                        <a:pt x="0" y="1284"/>
                        <a:pt x="373" y="1860"/>
                        <a:pt x="517" y="2346"/>
                      </a:cubicBezTo>
                      <a:cubicBezTo>
                        <a:pt x="1002" y="2191"/>
                        <a:pt x="1687" y="2175"/>
                        <a:pt x="1913" y="1842"/>
                      </a:cubicBezTo>
                      <a:cubicBezTo>
                        <a:pt x="2127" y="1528"/>
                        <a:pt x="1858" y="884"/>
                        <a:pt x="17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8" name="Google Shape;6797;p19">
                  <a:extLst>
                    <a:ext uri="{FF2B5EF4-FFF2-40B4-BE49-F238E27FC236}">
                      <a16:creationId xmlns:a16="http://schemas.microsoft.com/office/drawing/2014/main" id="{BC862CA9-7F69-87E7-BAB4-FF3F1736D32F}"/>
                    </a:ext>
                  </a:extLst>
                </p:cNvPr>
                <p:cNvSpPr/>
                <p:nvPr/>
              </p:nvSpPr>
              <p:spPr>
                <a:xfrm>
                  <a:off x="2955550" y="495875"/>
                  <a:ext cx="57975" cy="4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19" h="1945" extrusionOk="0">
                      <a:moveTo>
                        <a:pt x="1313" y="0"/>
                      </a:moveTo>
                      <a:cubicBezTo>
                        <a:pt x="922" y="0"/>
                        <a:pt x="434" y="281"/>
                        <a:pt x="0" y="406"/>
                      </a:cubicBezTo>
                      <a:cubicBezTo>
                        <a:pt x="164" y="916"/>
                        <a:pt x="189" y="1606"/>
                        <a:pt x="535" y="1874"/>
                      </a:cubicBezTo>
                      <a:cubicBezTo>
                        <a:pt x="600" y="1924"/>
                        <a:pt x="688" y="1944"/>
                        <a:pt x="796" y="1944"/>
                      </a:cubicBezTo>
                      <a:cubicBezTo>
                        <a:pt x="1139" y="1944"/>
                        <a:pt x="1680" y="1738"/>
                        <a:pt x="2318" y="1635"/>
                      </a:cubicBezTo>
                      <a:cubicBezTo>
                        <a:pt x="1962" y="867"/>
                        <a:pt x="1844" y="138"/>
                        <a:pt x="1515" y="30"/>
                      </a:cubicBezTo>
                      <a:cubicBezTo>
                        <a:pt x="1451" y="9"/>
                        <a:pt x="1384" y="0"/>
                        <a:pt x="13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9" name="Google Shape;6798;p19">
                  <a:extLst>
                    <a:ext uri="{FF2B5EF4-FFF2-40B4-BE49-F238E27FC236}">
                      <a16:creationId xmlns:a16="http://schemas.microsoft.com/office/drawing/2014/main" id="{04F4BD51-DDB1-CDC2-35B3-FCD150AB7CE1}"/>
                    </a:ext>
                  </a:extLst>
                </p:cNvPr>
                <p:cNvSpPr/>
                <p:nvPr/>
              </p:nvSpPr>
              <p:spPr>
                <a:xfrm>
                  <a:off x="4429875" y="5216100"/>
                  <a:ext cx="49350" cy="5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4" h="2206" extrusionOk="0">
                      <a:moveTo>
                        <a:pt x="1725" y="1"/>
                      </a:moveTo>
                      <a:cubicBezTo>
                        <a:pt x="935" y="355"/>
                        <a:pt x="251" y="456"/>
                        <a:pt x="142" y="761"/>
                      </a:cubicBezTo>
                      <a:cubicBezTo>
                        <a:pt x="0" y="1156"/>
                        <a:pt x="180" y="1862"/>
                        <a:pt x="485" y="2143"/>
                      </a:cubicBezTo>
                      <a:cubicBezTo>
                        <a:pt x="532" y="2186"/>
                        <a:pt x="620" y="2205"/>
                        <a:pt x="729" y="2205"/>
                      </a:cubicBezTo>
                      <a:cubicBezTo>
                        <a:pt x="1068" y="2205"/>
                        <a:pt x="1611" y="2023"/>
                        <a:pt x="1755" y="1800"/>
                      </a:cubicBezTo>
                      <a:cubicBezTo>
                        <a:pt x="1974" y="1464"/>
                        <a:pt x="1764" y="850"/>
                        <a:pt x="172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0" name="Google Shape;6799;p19">
                  <a:extLst>
                    <a:ext uri="{FF2B5EF4-FFF2-40B4-BE49-F238E27FC236}">
                      <a16:creationId xmlns:a16="http://schemas.microsoft.com/office/drawing/2014/main" id="{29279EB2-2156-8630-7CA3-A76088DC09E0}"/>
                    </a:ext>
                  </a:extLst>
                </p:cNvPr>
                <p:cNvSpPr/>
                <p:nvPr/>
              </p:nvSpPr>
              <p:spPr>
                <a:xfrm>
                  <a:off x="4612750" y="5163175"/>
                  <a:ext cx="50600" cy="5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2207" extrusionOk="0">
                      <a:moveTo>
                        <a:pt x="1604" y="0"/>
                      </a:moveTo>
                      <a:cubicBezTo>
                        <a:pt x="905" y="347"/>
                        <a:pt x="226" y="473"/>
                        <a:pt x="127" y="781"/>
                      </a:cubicBezTo>
                      <a:cubicBezTo>
                        <a:pt x="0" y="1182"/>
                        <a:pt x="335" y="1724"/>
                        <a:pt x="472" y="2206"/>
                      </a:cubicBezTo>
                      <a:cubicBezTo>
                        <a:pt x="942" y="2035"/>
                        <a:pt x="1582" y="1990"/>
                        <a:pt x="1831" y="1652"/>
                      </a:cubicBezTo>
                      <a:cubicBezTo>
                        <a:pt x="2024" y="1391"/>
                        <a:pt x="1730" y="767"/>
                        <a:pt x="16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1" name="Google Shape;6800;p19">
                  <a:extLst>
                    <a:ext uri="{FF2B5EF4-FFF2-40B4-BE49-F238E27FC236}">
                      <a16:creationId xmlns:a16="http://schemas.microsoft.com/office/drawing/2014/main" id="{C68970AE-D2C0-D327-50CC-027D5A874252}"/>
                    </a:ext>
                  </a:extLst>
                </p:cNvPr>
                <p:cNvSpPr/>
                <p:nvPr/>
              </p:nvSpPr>
              <p:spPr>
                <a:xfrm>
                  <a:off x="1404250" y="3526725"/>
                  <a:ext cx="56875" cy="4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5" h="1783" extrusionOk="0">
                      <a:moveTo>
                        <a:pt x="1249" y="1"/>
                      </a:moveTo>
                      <a:cubicBezTo>
                        <a:pt x="868" y="1"/>
                        <a:pt x="399" y="168"/>
                        <a:pt x="179" y="409"/>
                      </a:cubicBezTo>
                      <a:cubicBezTo>
                        <a:pt x="1" y="604"/>
                        <a:pt x="204" y="1498"/>
                        <a:pt x="491" y="1688"/>
                      </a:cubicBezTo>
                      <a:cubicBezTo>
                        <a:pt x="596" y="1757"/>
                        <a:pt x="730" y="1782"/>
                        <a:pt x="891" y="1782"/>
                      </a:cubicBezTo>
                      <a:cubicBezTo>
                        <a:pt x="1234" y="1782"/>
                        <a:pt x="1701" y="1669"/>
                        <a:pt x="2274" y="1635"/>
                      </a:cubicBezTo>
                      <a:cubicBezTo>
                        <a:pt x="1941" y="843"/>
                        <a:pt x="1853" y="153"/>
                        <a:pt x="1555" y="47"/>
                      </a:cubicBezTo>
                      <a:cubicBezTo>
                        <a:pt x="1467" y="15"/>
                        <a:pt x="1362" y="1"/>
                        <a:pt x="124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2" name="Google Shape;6801;p19">
                  <a:extLst>
                    <a:ext uri="{FF2B5EF4-FFF2-40B4-BE49-F238E27FC236}">
                      <a16:creationId xmlns:a16="http://schemas.microsoft.com/office/drawing/2014/main" id="{2EEC4873-A57C-8E7F-56DE-1484D468AA7E}"/>
                    </a:ext>
                  </a:extLst>
                </p:cNvPr>
                <p:cNvSpPr/>
                <p:nvPr/>
              </p:nvSpPr>
              <p:spPr>
                <a:xfrm>
                  <a:off x="2773375" y="540750"/>
                  <a:ext cx="48825" cy="5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3" h="2139" extrusionOk="0">
                      <a:moveTo>
                        <a:pt x="1774" y="1"/>
                      </a:moveTo>
                      <a:lnTo>
                        <a:pt x="1774" y="1"/>
                      </a:lnTo>
                      <a:cubicBezTo>
                        <a:pt x="971" y="317"/>
                        <a:pt x="286" y="388"/>
                        <a:pt x="161" y="689"/>
                      </a:cubicBezTo>
                      <a:cubicBezTo>
                        <a:pt x="0" y="1075"/>
                        <a:pt x="288" y="1647"/>
                        <a:pt x="383" y="2139"/>
                      </a:cubicBezTo>
                      <a:cubicBezTo>
                        <a:pt x="846" y="2040"/>
                        <a:pt x="1512" y="2089"/>
                        <a:pt x="1718" y="1801"/>
                      </a:cubicBezTo>
                      <a:cubicBezTo>
                        <a:pt x="1953" y="1479"/>
                        <a:pt x="1774" y="854"/>
                        <a:pt x="17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3" name="Google Shape;6802;p19">
                  <a:extLst>
                    <a:ext uri="{FF2B5EF4-FFF2-40B4-BE49-F238E27FC236}">
                      <a16:creationId xmlns:a16="http://schemas.microsoft.com/office/drawing/2014/main" id="{5EF74718-9DBE-26DF-1122-73F468EE719F}"/>
                    </a:ext>
                  </a:extLst>
                </p:cNvPr>
                <p:cNvSpPr/>
                <p:nvPr/>
              </p:nvSpPr>
              <p:spPr>
                <a:xfrm>
                  <a:off x="3466450" y="5308750"/>
                  <a:ext cx="53700" cy="4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8" h="1818" extrusionOk="0">
                      <a:moveTo>
                        <a:pt x="1230" y="1"/>
                      </a:moveTo>
                      <a:cubicBezTo>
                        <a:pt x="863" y="1"/>
                        <a:pt x="408" y="261"/>
                        <a:pt x="0" y="378"/>
                      </a:cubicBezTo>
                      <a:cubicBezTo>
                        <a:pt x="155" y="854"/>
                        <a:pt x="178" y="1500"/>
                        <a:pt x="504" y="1753"/>
                      </a:cubicBezTo>
                      <a:cubicBezTo>
                        <a:pt x="563" y="1799"/>
                        <a:pt x="642" y="1817"/>
                        <a:pt x="739" y="1817"/>
                      </a:cubicBezTo>
                      <a:cubicBezTo>
                        <a:pt x="1057" y="1817"/>
                        <a:pt x="1563" y="1619"/>
                        <a:pt x="2147" y="1519"/>
                      </a:cubicBezTo>
                      <a:cubicBezTo>
                        <a:pt x="1829" y="816"/>
                        <a:pt x="1724" y="129"/>
                        <a:pt x="1422" y="29"/>
                      </a:cubicBezTo>
                      <a:cubicBezTo>
                        <a:pt x="1362" y="9"/>
                        <a:pt x="1297" y="1"/>
                        <a:pt x="12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4" name="Google Shape;6803;p19">
                  <a:extLst>
                    <a:ext uri="{FF2B5EF4-FFF2-40B4-BE49-F238E27FC236}">
                      <a16:creationId xmlns:a16="http://schemas.microsoft.com/office/drawing/2014/main" id="{3F2D61A3-6EAB-609A-3AFB-1EC1320A45A7}"/>
                    </a:ext>
                  </a:extLst>
                </p:cNvPr>
                <p:cNvSpPr/>
                <p:nvPr/>
              </p:nvSpPr>
              <p:spPr>
                <a:xfrm>
                  <a:off x="1837200" y="4382275"/>
                  <a:ext cx="49450" cy="5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8" h="2227" extrusionOk="0">
                      <a:moveTo>
                        <a:pt x="1699" y="0"/>
                      </a:moveTo>
                      <a:cubicBezTo>
                        <a:pt x="918" y="372"/>
                        <a:pt x="236" y="488"/>
                        <a:pt x="134" y="795"/>
                      </a:cubicBezTo>
                      <a:cubicBezTo>
                        <a:pt x="0" y="1193"/>
                        <a:pt x="193" y="1894"/>
                        <a:pt x="504" y="2170"/>
                      </a:cubicBezTo>
                      <a:cubicBezTo>
                        <a:pt x="549" y="2209"/>
                        <a:pt x="629" y="2226"/>
                        <a:pt x="729" y="2226"/>
                      </a:cubicBezTo>
                      <a:cubicBezTo>
                        <a:pt x="1066" y="2226"/>
                        <a:pt x="1624" y="2029"/>
                        <a:pt x="1767" y="1798"/>
                      </a:cubicBezTo>
                      <a:cubicBezTo>
                        <a:pt x="1978" y="1458"/>
                        <a:pt x="1757" y="849"/>
                        <a:pt x="169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5" name="Google Shape;6804;p19">
                  <a:extLst>
                    <a:ext uri="{FF2B5EF4-FFF2-40B4-BE49-F238E27FC236}">
                      <a16:creationId xmlns:a16="http://schemas.microsoft.com/office/drawing/2014/main" id="{300E6F05-9B15-5C2B-CEB7-C5FE88535A9A}"/>
                    </a:ext>
                  </a:extLst>
                </p:cNvPr>
                <p:cNvSpPr/>
                <p:nvPr/>
              </p:nvSpPr>
              <p:spPr>
                <a:xfrm>
                  <a:off x="6260250" y="2511850"/>
                  <a:ext cx="57425" cy="4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7" h="1789" extrusionOk="0">
                      <a:moveTo>
                        <a:pt x="1264" y="0"/>
                      </a:moveTo>
                      <a:cubicBezTo>
                        <a:pt x="878" y="0"/>
                        <a:pt x="394" y="181"/>
                        <a:pt x="173" y="433"/>
                      </a:cubicBezTo>
                      <a:cubicBezTo>
                        <a:pt x="1" y="629"/>
                        <a:pt x="223" y="1519"/>
                        <a:pt x="517" y="1703"/>
                      </a:cubicBezTo>
                      <a:cubicBezTo>
                        <a:pt x="615" y="1766"/>
                        <a:pt x="738" y="1789"/>
                        <a:pt x="885" y="1789"/>
                      </a:cubicBezTo>
                      <a:cubicBezTo>
                        <a:pt x="1231" y="1789"/>
                        <a:pt x="1707" y="1660"/>
                        <a:pt x="2297" y="1612"/>
                      </a:cubicBezTo>
                      <a:cubicBezTo>
                        <a:pt x="1946" y="827"/>
                        <a:pt x="1843" y="140"/>
                        <a:pt x="1542" y="40"/>
                      </a:cubicBezTo>
                      <a:cubicBezTo>
                        <a:pt x="1461" y="13"/>
                        <a:pt x="1366" y="0"/>
                        <a:pt x="126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6" name="Google Shape;6805;p19">
                  <a:extLst>
                    <a:ext uri="{FF2B5EF4-FFF2-40B4-BE49-F238E27FC236}">
                      <a16:creationId xmlns:a16="http://schemas.microsoft.com/office/drawing/2014/main" id="{C20D6B32-240C-64DC-8C8E-752CB873BAC8}"/>
                    </a:ext>
                  </a:extLst>
                </p:cNvPr>
                <p:cNvSpPr/>
                <p:nvPr/>
              </p:nvSpPr>
              <p:spPr>
                <a:xfrm>
                  <a:off x="1456425" y="3710625"/>
                  <a:ext cx="54325" cy="4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3" h="1824" extrusionOk="0">
                      <a:moveTo>
                        <a:pt x="1239" y="1"/>
                      </a:moveTo>
                      <a:cubicBezTo>
                        <a:pt x="868" y="1"/>
                        <a:pt x="410" y="277"/>
                        <a:pt x="0" y="405"/>
                      </a:cubicBezTo>
                      <a:cubicBezTo>
                        <a:pt x="165" y="877"/>
                        <a:pt x="205" y="1519"/>
                        <a:pt x="535" y="1764"/>
                      </a:cubicBezTo>
                      <a:cubicBezTo>
                        <a:pt x="592" y="1806"/>
                        <a:pt x="668" y="1824"/>
                        <a:pt x="759" y="1824"/>
                      </a:cubicBezTo>
                      <a:cubicBezTo>
                        <a:pt x="1076" y="1824"/>
                        <a:pt x="1583" y="1612"/>
                        <a:pt x="2172" y="1500"/>
                      </a:cubicBezTo>
                      <a:cubicBezTo>
                        <a:pt x="1838" y="800"/>
                        <a:pt x="1718" y="116"/>
                        <a:pt x="1415" y="25"/>
                      </a:cubicBezTo>
                      <a:cubicBezTo>
                        <a:pt x="1359" y="8"/>
                        <a:pt x="1300" y="1"/>
                        <a:pt x="12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7" name="Google Shape;6806;p19">
                  <a:extLst>
                    <a:ext uri="{FF2B5EF4-FFF2-40B4-BE49-F238E27FC236}">
                      <a16:creationId xmlns:a16="http://schemas.microsoft.com/office/drawing/2014/main" id="{A478CA33-F557-EA66-EB77-E4AF8217E2DC}"/>
                    </a:ext>
                  </a:extLst>
                </p:cNvPr>
                <p:cNvSpPr/>
                <p:nvPr/>
              </p:nvSpPr>
              <p:spPr>
                <a:xfrm>
                  <a:off x="4246900" y="5269825"/>
                  <a:ext cx="50550" cy="54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2" h="2188" extrusionOk="0">
                      <a:moveTo>
                        <a:pt x="1620" y="0"/>
                      </a:moveTo>
                      <a:cubicBezTo>
                        <a:pt x="918" y="333"/>
                        <a:pt x="236" y="450"/>
                        <a:pt x="133" y="756"/>
                      </a:cubicBezTo>
                      <a:cubicBezTo>
                        <a:pt x="0" y="1154"/>
                        <a:pt x="326" y="1702"/>
                        <a:pt x="454" y="2187"/>
                      </a:cubicBezTo>
                      <a:cubicBezTo>
                        <a:pt x="928" y="2024"/>
                        <a:pt x="1568" y="1988"/>
                        <a:pt x="1824" y="1657"/>
                      </a:cubicBezTo>
                      <a:cubicBezTo>
                        <a:pt x="2022" y="1400"/>
                        <a:pt x="1736" y="768"/>
                        <a:pt x="16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8" name="Google Shape;6807;p19">
                  <a:extLst>
                    <a:ext uri="{FF2B5EF4-FFF2-40B4-BE49-F238E27FC236}">
                      <a16:creationId xmlns:a16="http://schemas.microsoft.com/office/drawing/2014/main" id="{40E3A6F6-E50A-EADE-D06E-A2708D5769C2}"/>
                    </a:ext>
                  </a:extLst>
                </p:cNvPr>
                <p:cNvSpPr/>
                <p:nvPr/>
              </p:nvSpPr>
              <p:spPr>
                <a:xfrm>
                  <a:off x="1356325" y="3332600"/>
                  <a:ext cx="50600" cy="5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2196" extrusionOk="0">
                      <a:moveTo>
                        <a:pt x="1614" y="0"/>
                      </a:moveTo>
                      <a:cubicBezTo>
                        <a:pt x="914" y="339"/>
                        <a:pt x="232" y="460"/>
                        <a:pt x="132" y="768"/>
                      </a:cubicBezTo>
                      <a:cubicBezTo>
                        <a:pt x="1" y="1166"/>
                        <a:pt x="331" y="1713"/>
                        <a:pt x="463" y="2196"/>
                      </a:cubicBezTo>
                      <a:cubicBezTo>
                        <a:pt x="936" y="2029"/>
                        <a:pt x="1574" y="1990"/>
                        <a:pt x="1828" y="1655"/>
                      </a:cubicBezTo>
                      <a:cubicBezTo>
                        <a:pt x="2024" y="1397"/>
                        <a:pt x="1736" y="768"/>
                        <a:pt x="16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9" name="Google Shape;6808;p19">
                  <a:extLst>
                    <a:ext uri="{FF2B5EF4-FFF2-40B4-BE49-F238E27FC236}">
                      <a16:creationId xmlns:a16="http://schemas.microsoft.com/office/drawing/2014/main" id="{BE73EE2C-5648-997E-CE44-A1E248E3399C}"/>
                    </a:ext>
                  </a:extLst>
                </p:cNvPr>
                <p:cNvSpPr/>
                <p:nvPr/>
              </p:nvSpPr>
              <p:spPr>
                <a:xfrm>
                  <a:off x="4799925" y="5122125"/>
                  <a:ext cx="48800" cy="4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2" h="1652" extrusionOk="0">
                      <a:moveTo>
                        <a:pt x="1045" y="1"/>
                      </a:moveTo>
                      <a:cubicBezTo>
                        <a:pt x="740" y="1"/>
                        <a:pt x="343" y="210"/>
                        <a:pt x="1" y="294"/>
                      </a:cubicBezTo>
                      <a:cubicBezTo>
                        <a:pt x="116" y="738"/>
                        <a:pt x="105" y="1324"/>
                        <a:pt x="388" y="1580"/>
                      </a:cubicBezTo>
                      <a:cubicBezTo>
                        <a:pt x="445" y="1632"/>
                        <a:pt x="529" y="1652"/>
                        <a:pt x="638" y="1652"/>
                      </a:cubicBezTo>
                      <a:cubicBezTo>
                        <a:pt x="930" y="1652"/>
                        <a:pt x="1396" y="1507"/>
                        <a:pt x="1952" y="1443"/>
                      </a:cubicBezTo>
                      <a:cubicBezTo>
                        <a:pt x="1623" y="751"/>
                        <a:pt x="1532" y="169"/>
                        <a:pt x="1237" y="38"/>
                      </a:cubicBezTo>
                      <a:cubicBezTo>
                        <a:pt x="1179" y="12"/>
                        <a:pt x="1114" y="1"/>
                        <a:pt x="10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0" name="Google Shape;6809;p19">
                  <a:extLst>
                    <a:ext uri="{FF2B5EF4-FFF2-40B4-BE49-F238E27FC236}">
                      <a16:creationId xmlns:a16="http://schemas.microsoft.com/office/drawing/2014/main" id="{838F28E2-4E71-BC45-9D0A-01434DAD3FF5}"/>
                    </a:ext>
                  </a:extLst>
                </p:cNvPr>
                <p:cNvSpPr/>
                <p:nvPr/>
              </p:nvSpPr>
              <p:spPr>
                <a:xfrm>
                  <a:off x="1310450" y="3160375"/>
                  <a:ext cx="49925" cy="4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7" h="1669" extrusionOk="0">
                      <a:moveTo>
                        <a:pt x="1058" y="1"/>
                      </a:moveTo>
                      <a:cubicBezTo>
                        <a:pt x="751" y="1"/>
                        <a:pt x="348" y="236"/>
                        <a:pt x="1" y="336"/>
                      </a:cubicBezTo>
                      <a:cubicBezTo>
                        <a:pt x="132" y="777"/>
                        <a:pt x="144" y="1362"/>
                        <a:pt x="436" y="1606"/>
                      </a:cubicBezTo>
                      <a:cubicBezTo>
                        <a:pt x="489" y="1650"/>
                        <a:pt x="563" y="1668"/>
                        <a:pt x="656" y="1668"/>
                      </a:cubicBezTo>
                      <a:cubicBezTo>
                        <a:pt x="947" y="1668"/>
                        <a:pt x="1420" y="1495"/>
                        <a:pt x="1996" y="1405"/>
                      </a:cubicBezTo>
                      <a:cubicBezTo>
                        <a:pt x="1641" y="727"/>
                        <a:pt x="1525" y="152"/>
                        <a:pt x="1224" y="30"/>
                      </a:cubicBezTo>
                      <a:cubicBezTo>
                        <a:pt x="1173" y="9"/>
                        <a:pt x="1117" y="1"/>
                        <a:pt x="105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1" name="Google Shape;6810;p19">
                  <a:extLst>
                    <a:ext uri="{FF2B5EF4-FFF2-40B4-BE49-F238E27FC236}">
                      <a16:creationId xmlns:a16="http://schemas.microsoft.com/office/drawing/2014/main" id="{45850EE8-C723-409B-D866-CA83EFB5F3C5}"/>
                    </a:ext>
                  </a:extLst>
                </p:cNvPr>
                <p:cNvSpPr/>
                <p:nvPr/>
              </p:nvSpPr>
              <p:spPr>
                <a:xfrm>
                  <a:off x="4063200" y="5334250"/>
                  <a:ext cx="46550" cy="5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2042" extrusionOk="0">
                      <a:moveTo>
                        <a:pt x="1443" y="1"/>
                      </a:moveTo>
                      <a:cubicBezTo>
                        <a:pt x="1007" y="144"/>
                        <a:pt x="427" y="167"/>
                        <a:pt x="182" y="469"/>
                      </a:cubicBezTo>
                      <a:cubicBezTo>
                        <a:pt x="1" y="693"/>
                        <a:pt x="256" y="1275"/>
                        <a:pt x="368" y="2042"/>
                      </a:cubicBezTo>
                      <a:cubicBezTo>
                        <a:pt x="1043" y="1666"/>
                        <a:pt x="1614" y="1535"/>
                        <a:pt x="1735" y="1230"/>
                      </a:cubicBezTo>
                      <a:cubicBezTo>
                        <a:pt x="1862" y="907"/>
                        <a:pt x="1558" y="416"/>
                        <a:pt x="144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2" name="Google Shape;6811;p19">
                  <a:extLst>
                    <a:ext uri="{FF2B5EF4-FFF2-40B4-BE49-F238E27FC236}">
                      <a16:creationId xmlns:a16="http://schemas.microsoft.com/office/drawing/2014/main" id="{3AB88271-A976-ACEA-80EE-1AF0875243D8}"/>
                    </a:ext>
                  </a:extLst>
                </p:cNvPr>
                <p:cNvSpPr/>
                <p:nvPr/>
              </p:nvSpPr>
              <p:spPr>
                <a:xfrm>
                  <a:off x="3051475" y="5231225"/>
                  <a:ext cx="530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" h="1729" extrusionOk="0">
                      <a:moveTo>
                        <a:pt x="1051" y="0"/>
                      </a:moveTo>
                      <a:cubicBezTo>
                        <a:pt x="699" y="0"/>
                        <a:pt x="212" y="166"/>
                        <a:pt x="142" y="346"/>
                      </a:cubicBezTo>
                      <a:cubicBezTo>
                        <a:pt x="0" y="712"/>
                        <a:pt x="127" y="1409"/>
                        <a:pt x="406" y="1637"/>
                      </a:cubicBezTo>
                      <a:cubicBezTo>
                        <a:pt x="488" y="1704"/>
                        <a:pt x="605" y="1729"/>
                        <a:pt x="753" y="1729"/>
                      </a:cubicBezTo>
                      <a:cubicBezTo>
                        <a:pt x="1073" y="1729"/>
                        <a:pt x="1540" y="1616"/>
                        <a:pt x="2121" y="1580"/>
                      </a:cubicBezTo>
                      <a:cubicBezTo>
                        <a:pt x="1750" y="815"/>
                        <a:pt x="1646" y="226"/>
                        <a:pt x="1322" y="52"/>
                      </a:cubicBezTo>
                      <a:cubicBezTo>
                        <a:pt x="1255" y="16"/>
                        <a:pt x="1160" y="0"/>
                        <a:pt x="10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3" name="Google Shape;6812;p19">
                  <a:extLst>
                    <a:ext uri="{FF2B5EF4-FFF2-40B4-BE49-F238E27FC236}">
                      <a16:creationId xmlns:a16="http://schemas.microsoft.com/office/drawing/2014/main" id="{C0BBE802-4150-C952-4A72-DE6C9AD611B1}"/>
                    </a:ext>
                  </a:extLst>
                </p:cNvPr>
                <p:cNvSpPr/>
                <p:nvPr/>
              </p:nvSpPr>
              <p:spPr>
                <a:xfrm>
                  <a:off x="2120925" y="4707950"/>
                  <a:ext cx="53825" cy="4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3" h="1742" extrusionOk="0">
                      <a:moveTo>
                        <a:pt x="1067" y="1"/>
                      </a:moveTo>
                      <a:cubicBezTo>
                        <a:pt x="713" y="1"/>
                        <a:pt x="197" y="194"/>
                        <a:pt x="131" y="386"/>
                      </a:cubicBezTo>
                      <a:cubicBezTo>
                        <a:pt x="1" y="755"/>
                        <a:pt x="154" y="1447"/>
                        <a:pt x="442" y="1662"/>
                      </a:cubicBezTo>
                      <a:cubicBezTo>
                        <a:pt x="518" y="1720"/>
                        <a:pt x="620" y="1742"/>
                        <a:pt x="747" y="1742"/>
                      </a:cubicBezTo>
                      <a:cubicBezTo>
                        <a:pt x="1068" y="1742"/>
                        <a:pt x="1546" y="1601"/>
                        <a:pt x="2152" y="1540"/>
                      </a:cubicBezTo>
                      <a:cubicBezTo>
                        <a:pt x="1752" y="788"/>
                        <a:pt x="1628" y="203"/>
                        <a:pt x="1298" y="43"/>
                      </a:cubicBezTo>
                      <a:cubicBezTo>
                        <a:pt x="1238" y="14"/>
                        <a:pt x="1158" y="1"/>
                        <a:pt x="10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4" name="Google Shape;6813;p19">
                  <a:extLst>
                    <a:ext uri="{FF2B5EF4-FFF2-40B4-BE49-F238E27FC236}">
                      <a16:creationId xmlns:a16="http://schemas.microsoft.com/office/drawing/2014/main" id="{A0714296-A803-F0CD-C385-2D09AB92772F}"/>
                    </a:ext>
                  </a:extLst>
                </p:cNvPr>
                <p:cNvSpPr/>
                <p:nvPr/>
              </p:nvSpPr>
              <p:spPr>
                <a:xfrm>
                  <a:off x="5170975" y="642625"/>
                  <a:ext cx="41400" cy="4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" h="1860" extrusionOk="0">
                      <a:moveTo>
                        <a:pt x="1489" y="0"/>
                      </a:moveTo>
                      <a:lnTo>
                        <a:pt x="1489" y="0"/>
                      </a:lnTo>
                      <a:cubicBezTo>
                        <a:pt x="817" y="274"/>
                        <a:pt x="234" y="341"/>
                        <a:pt x="133" y="595"/>
                      </a:cubicBezTo>
                      <a:cubicBezTo>
                        <a:pt x="1" y="934"/>
                        <a:pt x="124" y="1531"/>
                        <a:pt x="372" y="1796"/>
                      </a:cubicBezTo>
                      <a:cubicBezTo>
                        <a:pt x="412" y="1840"/>
                        <a:pt x="502" y="1859"/>
                        <a:pt x="615" y="1859"/>
                      </a:cubicBezTo>
                      <a:cubicBezTo>
                        <a:pt x="904" y="1859"/>
                        <a:pt x="1342" y="1732"/>
                        <a:pt x="1460" y="1558"/>
                      </a:cubicBezTo>
                      <a:cubicBezTo>
                        <a:pt x="1656" y="1270"/>
                        <a:pt x="1496" y="741"/>
                        <a:pt x="14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5" name="Google Shape;6814;p19">
                  <a:extLst>
                    <a:ext uri="{FF2B5EF4-FFF2-40B4-BE49-F238E27FC236}">
                      <a16:creationId xmlns:a16="http://schemas.microsoft.com/office/drawing/2014/main" id="{0121DE4C-238B-9EAD-0CAB-FCBAC39F0C42}"/>
                    </a:ext>
                  </a:extLst>
                </p:cNvPr>
                <p:cNvSpPr/>
                <p:nvPr/>
              </p:nvSpPr>
              <p:spPr>
                <a:xfrm>
                  <a:off x="6313825" y="2698175"/>
                  <a:ext cx="49575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3" h="1590" extrusionOk="0">
                      <a:moveTo>
                        <a:pt x="1029" y="0"/>
                      </a:moveTo>
                      <a:cubicBezTo>
                        <a:pt x="700" y="0"/>
                        <a:pt x="284" y="136"/>
                        <a:pt x="163" y="328"/>
                      </a:cubicBezTo>
                      <a:cubicBezTo>
                        <a:pt x="1" y="585"/>
                        <a:pt x="157" y="1288"/>
                        <a:pt x="415" y="1499"/>
                      </a:cubicBezTo>
                      <a:cubicBezTo>
                        <a:pt x="497" y="1566"/>
                        <a:pt x="614" y="1589"/>
                        <a:pt x="764" y="1589"/>
                      </a:cubicBezTo>
                      <a:cubicBezTo>
                        <a:pt x="1057" y="1589"/>
                        <a:pt x="1472" y="1500"/>
                        <a:pt x="1983" y="1480"/>
                      </a:cubicBezTo>
                      <a:cubicBezTo>
                        <a:pt x="1680" y="771"/>
                        <a:pt x="1611" y="188"/>
                        <a:pt x="1327" y="53"/>
                      </a:cubicBezTo>
                      <a:cubicBezTo>
                        <a:pt x="1249" y="17"/>
                        <a:pt x="1145" y="0"/>
                        <a:pt x="10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6" name="Google Shape;6815;p19">
                  <a:extLst>
                    <a:ext uri="{FF2B5EF4-FFF2-40B4-BE49-F238E27FC236}">
                      <a16:creationId xmlns:a16="http://schemas.microsoft.com/office/drawing/2014/main" id="{2F07497D-C898-39A6-17E9-4B176C2E9C67}"/>
                    </a:ext>
                  </a:extLst>
                </p:cNvPr>
                <p:cNvSpPr/>
                <p:nvPr/>
              </p:nvSpPr>
              <p:spPr>
                <a:xfrm>
                  <a:off x="3688650" y="286675"/>
                  <a:ext cx="44250" cy="4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0" h="1928" extrusionOk="0">
                      <a:moveTo>
                        <a:pt x="1393" y="0"/>
                      </a:moveTo>
                      <a:cubicBezTo>
                        <a:pt x="979" y="103"/>
                        <a:pt x="407" y="81"/>
                        <a:pt x="198" y="346"/>
                      </a:cubicBezTo>
                      <a:cubicBezTo>
                        <a:pt x="1" y="598"/>
                        <a:pt x="185" y="1153"/>
                        <a:pt x="214" y="1928"/>
                      </a:cubicBezTo>
                      <a:cubicBezTo>
                        <a:pt x="914" y="1603"/>
                        <a:pt x="1491" y="1515"/>
                        <a:pt x="1626" y="1223"/>
                      </a:cubicBezTo>
                      <a:cubicBezTo>
                        <a:pt x="1769" y="917"/>
                        <a:pt x="1489" y="416"/>
                        <a:pt x="13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7" name="Google Shape;6816;p19">
                  <a:extLst>
                    <a:ext uri="{FF2B5EF4-FFF2-40B4-BE49-F238E27FC236}">
                      <a16:creationId xmlns:a16="http://schemas.microsoft.com/office/drawing/2014/main" id="{A49ABDE3-F86F-A565-89FC-61F560C0E42F}"/>
                    </a:ext>
                  </a:extLst>
                </p:cNvPr>
                <p:cNvSpPr/>
                <p:nvPr/>
              </p:nvSpPr>
              <p:spPr>
                <a:xfrm>
                  <a:off x="2592225" y="595100"/>
                  <a:ext cx="44850" cy="50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4" h="2025" extrusionOk="0">
                      <a:moveTo>
                        <a:pt x="1465" y="0"/>
                      </a:moveTo>
                      <a:cubicBezTo>
                        <a:pt x="792" y="388"/>
                        <a:pt x="223" y="526"/>
                        <a:pt x="116" y="827"/>
                      </a:cubicBezTo>
                      <a:cubicBezTo>
                        <a:pt x="1" y="1145"/>
                        <a:pt x="325" y="1620"/>
                        <a:pt x="456" y="2025"/>
                      </a:cubicBezTo>
                      <a:cubicBezTo>
                        <a:pt x="860" y="1883"/>
                        <a:pt x="1433" y="1855"/>
                        <a:pt x="1619" y="1571"/>
                      </a:cubicBezTo>
                      <a:cubicBezTo>
                        <a:pt x="1794" y="1304"/>
                        <a:pt x="1563" y="769"/>
                        <a:pt x="14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8" name="Google Shape;6817;p19">
                  <a:extLst>
                    <a:ext uri="{FF2B5EF4-FFF2-40B4-BE49-F238E27FC236}">
                      <a16:creationId xmlns:a16="http://schemas.microsoft.com/office/drawing/2014/main" id="{F08E14C0-AFB7-B350-640C-85D7C75B3C3F}"/>
                    </a:ext>
                  </a:extLst>
                </p:cNvPr>
                <p:cNvSpPr/>
                <p:nvPr/>
              </p:nvSpPr>
              <p:spPr>
                <a:xfrm>
                  <a:off x="4938375" y="511825"/>
                  <a:ext cx="41400" cy="4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" h="1860" extrusionOk="0">
                      <a:moveTo>
                        <a:pt x="1489" y="1"/>
                      </a:moveTo>
                      <a:cubicBezTo>
                        <a:pt x="817" y="275"/>
                        <a:pt x="233" y="343"/>
                        <a:pt x="133" y="596"/>
                      </a:cubicBezTo>
                      <a:cubicBezTo>
                        <a:pt x="0" y="935"/>
                        <a:pt x="124" y="1533"/>
                        <a:pt x="372" y="1797"/>
                      </a:cubicBezTo>
                      <a:cubicBezTo>
                        <a:pt x="412" y="1841"/>
                        <a:pt x="502" y="1860"/>
                        <a:pt x="615" y="1860"/>
                      </a:cubicBezTo>
                      <a:cubicBezTo>
                        <a:pt x="904" y="1860"/>
                        <a:pt x="1342" y="1733"/>
                        <a:pt x="1459" y="1560"/>
                      </a:cubicBezTo>
                      <a:cubicBezTo>
                        <a:pt x="1655" y="1273"/>
                        <a:pt x="1496" y="742"/>
                        <a:pt x="148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9" name="Google Shape;6818;p19">
                  <a:extLst>
                    <a:ext uri="{FF2B5EF4-FFF2-40B4-BE49-F238E27FC236}">
                      <a16:creationId xmlns:a16="http://schemas.microsoft.com/office/drawing/2014/main" id="{5187C5D2-F3BC-B5A5-9506-5E347CCB1302}"/>
                    </a:ext>
                  </a:extLst>
                </p:cNvPr>
                <p:cNvSpPr/>
                <p:nvPr/>
              </p:nvSpPr>
              <p:spPr>
                <a:xfrm>
                  <a:off x="5683950" y="1096825"/>
                  <a:ext cx="49150" cy="37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6" h="1511" extrusionOk="0">
                      <a:moveTo>
                        <a:pt x="1081" y="0"/>
                      </a:moveTo>
                      <a:cubicBezTo>
                        <a:pt x="751" y="0"/>
                        <a:pt x="346" y="148"/>
                        <a:pt x="147" y="360"/>
                      </a:cubicBezTo>
                      <a:cubicBezTo>
                        <a:pt x="0" y="514"/>
                        <a:pt x="181" y="1289"/>
                        <a:pt x="426" y="1438"/>
                      </a:cubicBezTo>
                      <a:cubicBezTo>
                        <a:pt x="513" y="1491"/>
                        <a:pt x="620" y="1511"/>
                        <a:pt x="747" y="1511"/>
                      </a:cubicBezTo>
                      <a:cubicBezTo>
                        <a:pt x="1045" y="1511"/>
                        <a:pt x="1453" y="1403"/>
                        <a:pt x="1966" y="1362"/>
                      </a:cubicBezTo>
                      <a:cubicBezTo>
                        <a:pt x="1667" y="700"/>
                        <a:pt x="1578" y="117"/>
                        <a:pt x="1325" y="34"/>
                      </a:cubicBezTo>
                      <a:cubicBezTo>
                        <a:pt x="1253" y="11"/>
                        <a:pt x="1169" y="0"/>
                        <a:pt x="108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0" name="Google Shape;6819;p19">
                  <a:extLst>
                    <a:ext uri="{FF2B5EF4-FFF2-40B4-BE49-F238E27FC236}">
                      <a16:creationId xmlns:a16="http://schemas.microsoft.com/office/drawing/2014/main" id="{CEF192AF-2008-C071-4B49-A9E4F5BCE919}"/>
                    </a:ext>
                  </a:extLst>
                </p:cNvPr>
                <p:cNvSpPr/>
                <p:nvPr/>
              </p:nvSpPr>
              <p:spPr>
                <a:xfrm>
                  <a:off x="4290225" y="303500"/>
                  <a:ext cx="41375" cy="4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5" h="1860" extrusionOk="0">
                      <a:moveTo>
                        <a:pt x="1488" y="1"/>
                      </a:moveTo>
                      <a:cubicBezTo>
                        <a:pt x="816" y="275"/>
                        <a:pt x="233" y="341"/>
                        <a:pt x="133" y="596"/>
                      </a:cubicBezTo>
                      <a:cubicBezTo>
                        <a:pt x="0" y="933"/>
                        <a:pt x="124" y="1532"/>
                        <a:pt x="371" y="1797"/>
                      </a:cubicBezTo>
                      <a:cubicBezTo>
                        <a:pt x="411" y="1840"/>
                        <a:pt x="501" y="1859"/>
                        <a:pt x="613" y="1859"/>
                      </a:cubicBezTo>
                      <a:cubicBezTo>
                        <a:pt x="902" y="1859"/>
                        <a:pt x="1341" y="1731"/>
                        <a:pt x="1459" y="1558"/>
                      </a:cubicBezTo>
                      <a:cubicBezTo>
                        <a:pt x="1655" y="1271"/>
                        <a:pt x="1496" y="742"/>
                        <a:pt x="14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1" name="Google Shape;6820;p19">
                  <a:extLst>
                    <a:ext uri="{FF2B5EF4-FFF2-40B4-BE49-F238E27FC236}">
                      <a16:creationId xmlns:a16="http://schemas.microsoft.com/office/drawing/2014/main" id="{EE4937DC-6800-518F-FE55-C36A965687CA}"/>
                    </a:ext>
                  </a:extLst>
                </p:cNvPr>
                <p:cNvSpPr/>
                <p:nvPr/>
              </p:nvSpPr>
              <p:spPr>
                <a:xfrm>
                  <a:off x="1506075" y="3896725"/>
                  <a:ext cx="44225" cy="4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9" h="1928" extrusionOk="0">
                      <a:moveTo>
                        <a:pt x="1393" y="0"/>
                      </a:moveTo>
                      <a:cubicBezTo>
                        <a:pt x="979" y="104"/>
                        <a:pt x="407" y="82"/>
                        <a:pt x="198" y="347"/>
                      </a:cubicBezTo>
                      <a:cubicBezTo>
                        <a:pt x="1" y="597"/>
                        <a:pt x="185" y="1153"/>
                        <a:pt x="214" y="1928"/>
                      </a:cubicBezTo>
                      <a:cubicBezTo>
                        <a:pt x="914" y="1604"/>
                        <a:pt x="1490" y="1515"/>
                        <a:pt x="1626" y="1224"/>
                      </a:cubicBezTo>
                      <a:cubicBezTo>
                        <a:pt x="1769" y="917"/>
                        <a:pt x="1488" y="416"/>
                        <a:pt x="13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2" name="Google Shape;6821;p19">
                  <a:extLst>
                    <a:ext uri="{FF2B5EF4-FFF2-40B4-BE49-F238E27FC236}">
                      <a16:creationId xmlns:a16="http://schemas.microsoft.com/office/drawing/2014/main" id="{BD45A8B4-5C47-5CCF-F16D-C15E7851F0BA}"/>
                    </a:ext>
                  </a:extLst>
                </p:cNvPr>
                <p:cNvSpPr/>
                <p:nvPr/>
              </p:nvSpPr>
              <p:spPr>
                <a:xfrm>
                  <a:off x="6016050" y="1584100"/>
                  <a:ext cx="44675" cy="4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980" extrusionOk="0">
                      <a:moveTo>
                        <a:pt x="1493" y="0"/>
                      </a:moveTo>
                      <a:cubicBezTo>
                        <a:pt x="811" y="369"/>
                        <a:pt x="239" y="493"/>
                        <a:pt x="124" y="790"/>
                      </a:cubicBezTo>
                      <a:cubicBezTo>
                        <a:pt x="0" y="1106"/>
                        <a:pt x="199" y="1797"/>
                        <a:pt x="463" y="1937"/>
                      </a:cubicBezTo>
                      <a:cubicBezTo>
                        <a:pt x="519" y="1966"/>
                        <a:pt x="593" y="1980"/>
                        <a:pt x="678" y="1980"/>
                      </a:cubicBezTo>
                      <a:cubicBezTo>
                        <a:pt x="994" y="1980"/>
                        <a:pt x="1452" y="1794"/>
                        <a:pt x="1604" y="1576"/>
                      </a:cubicBezTo>
                      <a:cubicBezTo>
                        <a:pt x="1786" y="1313"/>
                        <a:pt x="1568" y="771"/>
                        <a:pt x="14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3" name="Google Shape;6822;p19">
                  <a:extLst>
                    <a:ext uri="{FF2B5EF4-FFF2-40B4-BE49-F238E27FC236}">
                      <a16:creationId xmlns:a16="http://schemas.microsoft.com/office/drawing/2014/main" id="{B5FA24E3-B071-9067-7004-CF6395223DD5}"/>
                    </a:ext>
                  </a:extLst>
                </p:cNvPr>
                <p:cNvSpPr/>
                <p:nvPr/>
              </p:nvSpPr>
              <p:spPr>
                <a:xfrm>
                  <a:off x="1646250" y="1470475"/>
                  <a:ext cx="38925" cy="4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" h="1718" extrusionOk="0">
                      <a:moveTo>
                        <a:pt x="1272" y="1"/>
                      </a:moveTo>
                      <a:cubicBezTo>
                        <a:pt x="696" y="321"/>
                        <a:pt x="200" y="434"/>
                        <a:pt x="102" y="693"/>
                      </a:cubicBezTo>
                      <a:cubicBezTo>
                        <a:pt x="1" y="969"/>
                        <a:pt x="186" y="1567"/>
                        <a:pt x="418" y="1684"/>
                      </a:cubicBezTo>
                      <a:cubicBezTo>
                        <a:pt x="464" y="1707"/>
                        <a:pt x="524" y="1717"/>
                        <a:pt x="593" y="1717"/>
                      </a:cubicBezTo>
                      <a:cubicBezTo>
                        <a:pt x="869" y="1717"/>
                        <a:pt x="1275" y="1546"/>
                        <a:pt x="1405" y="1349"/>
                      </a:cubicBezTo>
                      <a:cubicBezTo>
                        <a:pt x="1557" y="1118"/>
                        <a:pt x="1355" y="651"/>
                        <a:pt x="1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4" name="Google Shape;6823;p19">
                  <a:extLst>
                    <a:ext uri="{FF2B5EF4-FFF2-40B4-BE49-F238E27FC236}">
                      <a16:creationId xmlns:a16="http://schemas.microsoft.com/office/drawing/2014/main" id="{6DB60187-F2C8-FE2C-EBC4-3F306303AF3F}"/>
                    </a:ext>
                  </a:extLst>
                </p:cNvPr>
                <p:cNvSpPr/>
                <p:nvPr/>
              </p:nvSpPr>
              <p:spPr>
                <a:xfrm>
                  <a:off x="6064425" y="3963300"/>
                  <a:ext cx="38700" cy="4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8" h="1706" extrusionOk="0">
                      <a:moveTo>
                        <a:pt x="1184" y="0"/>
                      </a:moveTo>
                      <a:cubicBezTo>
                        <a:pt x="828" y="108"/>
                        <a:pt x="330" y="112"/>
                        <a:pt x="161" y="352"/>
                      </a:cubicBezTo>
                      <a:cubicBezTo>
                        <a:pt x="0" y="576"/>
                        <a:pt x="186" y="1051"/>
                        <a:pt x="248" y="1705"/>
                      </a:cubicBezTo>
                      <a:cubicBezTo>
                        <a:pt x="833" y="1405"/>
                        <a:pt x="1332" y="1307"/>
                        <a:pt x="1437" y="1052"/>
                      </a:cubicBezTo>
                      <a:cubicBezTo>
                        <a:pt x="1548" y="780"/>
                        <a:pt x="1284" y="357"/>
                        <a:pt x="11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5" name="Google Shape;6824;p19">
                  <a:extLst>
                    <a:ext uri="{FF2B5EF4-FFF2-40B4-BE49-F238E27FC236}">
                      <a16:creationId xmlns:a16="http://schemas.microsoft.com/office/drawing/2014/main" id="{2EEDA4C4-C1C2-4BC4-55FC-8C1087B410A0}"/>
                    </a:ext>
                  </a:extLst>
                </p:cNvPr>
                <p:cNvSpPr/>
                <p:nvPr/>
              </p:nvSpPr>
              <p:spPr>
                <a:xfrm>
                  <a:off x="6280225" y="3305075"/>
                  <a:ext cx="41800" cy="4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" h="1768" extrusionOk="0">
                      <a:moveTo>
                        <a:pt x="978" y="0"/>
                      </a:moveTo>
                      <a:cubicBezTo>
                        <a:pt x="678" y="0"/>
                        <a:pt x="338" y="98"/>
                        <a:pt x="194" y="267"/>
                      </a:cubicBezTo>
                      <a:cubicBezTo>
                        <a:pt x="1" y="494"/>
                        <a:pt x="172" y="1033"/>
                        <a:pt x="189" y="1767"/>
                      </a:cubicBezTo>
                      <a:cubicBezTo>
                        <a:pt x="849" y="1456"/>
                        <a:pt x="1359" y="1374"/>
                        <a:pt x="1529" y="1089"/>
                      </a:cubicBezTo>
                      <a:cubicBezTo>
                        <a:pt x="1672" y="849"/>
                        <a:pt x="1517" y="133"/>
                        <a:pt x="1322" y="56"/>
                      </a:cubicBezTo>
                      <a:cubicBezTo>
                        <a:pt x="1227" y="18"/>
                        <a:pt x="1106" y="0"/>
                        <a:pt x="9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6" name="Google Shape;6825;p19">
                  <a:extLst>
                    <a:ext uri="{FF2B5EF4-FFF2-40B4-BE49-F238E27FC236}">
                      <a16:creationId xmlns:a16="http://schemas.microsoft.com/office/drawing/2014/main" id="{BE152D08-BAB8-A87B-F81F-1F56F55E5800}"/>
                    </a:ext>
                  </a:extLst>
                </p:cNvPr>
                <p:cNvSpPr/>
                <p:nvPr/>
              </p:nvSpPr>
              <p:spPr>
                <a:xfrm>
                  <a:off x="2093900" y="941675"/>
                  <a:ext cx="41975" cy="4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782" extrusionOk="0">
                      <a:moveTo>
                        <a:pt x="1467" y="1"/>
                      </a:moveTo>
                      <a:cubicBezTo>
                        <a:pt x="814" y="323"/>
                        <a:pt x="305" y="415"/>
                        <a:pt x="139" y="705"/>
                      </a:cubicBezTo>
                      <a:cubicBezTo>
                        <a:pt x="0" y="947"/>
                        <a:pt x="170" y="1662"/>
                        <a:pt x="364" y="1734"/>
                      </a:cubicBezTo>
                      <a:cubicBezTo>
                        <a:pt x="453" y="1766"/>
                        <a:pt x="563" y="1782"/>
                        <a:pt x="680" y="1782"/>
                      </a:cubicBezTo>
                      <a:cubicBezTo>
                        <a:pt x="988" y="1782"/>
                        <a:pt x="1344" y="1676"/>
                        <a:pt x="1490" y="1498"/>
                      </a:cubicBezTo>
                      <a:cubicBezTo>
                        <a:pt x="1679" y="1268"/>
                        <a:pt x="1499" y="733"/>
                        <a:pt x="14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7" name="Google Shape;6826;p19">
                  <a:extLst>
                    <a:ext uri="{FF2B5EF4-FFF2-40B4-BE49-F238E27FC236}">
                      <a16:creationId xmlns:a16="http://schemas.microsoft.com/office/drawing/2014/main" id="{F7930ABD-4290-A96D-EE80-14D5895677FB}"/>
                    </a:ext>
                  </a:extLst>
                </p:cNvPr>
                <p:cNvSpPr/>
                <p:nvPr/>
              </p:nvSpPr>
              <p:spPr>
                <a:xfrm>
                  <a:off x="1561200" y="4083150"/>
                  <a:ext cx="42650" cy="3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6" h="1398" extrusionOk="0">
                      <a:moveTo>
                        <a:pt x="914" y="0"/>
                      </a:moveTo>
                      <a:cubicBezTo>
                        <a:pt x="650" y="0"/>
                        <a:pt x="302" y="226"/>
                        <a:pt x="0" y="328"/>
                      </a:cubicBezTo>
                      <a:cubicBezTo>
                        <a:pt x="112" y="682"/>
                        <a:pt x="125" y="1186"/>
                        <a:pt x="366" y="1345"/>
                      </a:cubicBezTo>
                      <a:cubicBezTo>
                        <a:pt x="422" y="1383"/>
                        <a:pt x="493" y="1398"/>
                        <a:pt x="578" y="1398"/>
                      </a:cubicBezTo>
                      <a:cubicBezTo>
                        <a:pt x="835" y="1398"/>
                        <a:pt x="1219" y="1260"/>
                        <a:pt x="1705" y="1189"/>
                      </a:cubicBezTo>
                      <a:cubicBezTo>
                        <a:pt x="1397" y="613"/>
                        <a:pt x="1292" y="112"/>
                        <a:pt x="1038" y="20"/>
                      </a:cubicBezTo>
                      <a:cubicBezTo>
                        <a:pt x="999" y="6"/>
                        <a:pt x="957" y="0"/>
                        <a:pt x="9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8" name="Google Shape;6827;p19">
                  <a:extLst>
                    <a:ext uri="{FF2B5EF4-FFF2-40B4-BE49-F238E27FC236}">
                      <a16:creationId xmlns:a16="http://schemas.microsoft.com/office/drawing/2014/main" id="{2D7D81F1-C39E-5ED9-875B-1D678888D8EA}"/>
                    </a:ext>
                  </a:extLst>
                </p:cNvPr>
                <p:cNvSpPr/>
                <p:nvPr/>
              </p:nvSpPr>
              <p:spPr>
                <a:xfrm>
                  <a:off x="3884425" y="5389925"/>
                  <a:ext cx="39000" cy="4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0" h="1751" extrusionOk="0">
                      <a:moveTo>
                        <a:pt x="1156" y="0"/>
                      </a:moveTo>
                      <a:cubicBezTo>
                        <a:pt x="805" y="126"/>
                        <a:pt x="305" y="157"/>
                        <a:pt x="149" y="406"/>
                      </a:cubicBezTo>
                      <a:cubicBezTo>
                        <a:pt x="0" y="640"/>
                        <a:pt x="211" y="1103"/>
                        <a:pt x="305" y="1751"/>
                      </a:cubicBezTo>
                      <a:cubicBezTo>
                        <a:pt x="876" y="1421"/>
                        <a:pt x="1372" y="1299"/>
                        <a:pt x="1462" y="1038"/>
                      </a:cubicBezTo>
                      <a:cubicBezTo>
                        <a:pt x="1559" y="759"/>
                        <a:pt x="1274" y="351"/>
                        <a:pt x="11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9" name="Google Shape;6828;p19">
                  <a:extLst>
                    <a:ext uri="{FF2B5EF4-FFF2-40B4-BE49-F238E27FC236}">
                      <a16:creationId xmlns:a16="http://schemas.microsoft.com/office/drawing/2014/main" id="{152196E0-35EB-1C4C-2583-21A5D2F0958F}"/>
                    </a:ext>
                  </a:extLst>
                </p:cNvPr>
                <p:cNvSpPr/>
                <p:nvPr/>
              </p:nvSpPr>
              <p:spPr>
                <a:xfrm>
                  <a:off x="1296250" y="2367025"/>
                  <a:ext cx="38325" cy="4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3" h="1653" extrusionOk="0">
                      <a:moveTo>
                        <a:pt x="1348" y="0"/>
                      </a:moveTo>
                      <a:cubicBezTo>
                        <a:pt x="749" y="266"/>
                        <a:pt x="245" y="335"/>
                        <a:pt x="125" y="585"/>
                      </a:cubicBezTo>
                      <a:cubicBezTo>
                        <a:pt x="0" y="851"/>
                        <a:pt x="239" y="1290"/>
                        <a:pt x="318" y="1652"/>
                      </a:cubicBezTo>
                      <a:cubicBezTo>
                        <a:pt x="679" y="1565"/>
                        <a:pt x="1177" y="1589"/>
                        <a:pt x="1360" y="1359"/>
                      </a:cubicBezTo>
                      <a:cubicBezTo>
                        <a:pt x="1533" y="1142"/>
                        <a:pt x="1373" y="659"/>
                        <a:pt x="13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0" name="Google Shape;6829;p19">
                  <a:extLst>
                    <a:ext uri="{FF2B5EF4-FFF2-40B4-BE49-F238E27FC236}">
                      <a16:creationId xmlns:a16="http://schemas.microsoft.com/office/drawing/2014/main" id="{BB964E46-DE70-DE5C-6AE4-C6C2787B9821}"/>
                    </a:ext>
                  </a:extLst>
                </p:cNvPr>
                <p:cNvSpPr/>
                <p:nvPr/>
              </p:nvSpPr>
              <p:spPr>
                <a:xfrm>
                  <a:off x="5485050" y="4728725"/>
                  <a:ext cx="40500" cy="3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0" h="1370" extrusionOk="0">
                      <a:moveTo>
                        <a:pt x="892" y="0"/>
                      </a:moveTo>
                      <a:cubicBezTo>
                        <a:pt x="635" y="0"/>
                        <a:pt x="292" y="177"/>
                        <a:pt x="0" y="248"/>
                      </a:cubicBezTo>
                      <a:cubicBezTo>
                        <a:pt x="81" y="610"/>
                        <a:pt x="49" y="1113"/>
                        <a:pt x="273" y="1294"/>
                      </a:cubicBezTo>
                      <a:cubicBezTo>
                        <a:pt x="342" y="1349"/>
                        <a:pt x="439" y="1369"/>
                        <a:pt x="561" y="1369"/>
                      </a:cubicBezTo>
                      <a:cubicBezTo>
                        <a:pt x="816" y="1369"/>
                        <a:pt x="1179" y="1284"/>
                        <a:pt x="1620" y="1260"/>
                      </a:cubicBezTo>
                      <a:cubicBezTo>
                        <a:pt x="1366" y="659"/>
                        <a:pt x="1306" y="150"/>
                        <a:pt x="1060" y="34"/>
                      </a:cubicBezTo>
                      <a:cubicBezTo>
                        <a:pt x="1010" y="10"/>
                        <a:pt x="954" y="0"/>
                        <a:pt x="89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1" name="Google Shape;6830;p19">
                  <a:extLst>
                    <a:ext uri="{FF2B5EF4-FFF2-40B4-BE49-F238E27FC236}">
                      <a16:creationId xmlns:a16="http://schemas.microsoft.com/office/drawing/2014/main" id="{09ABF90C-82CF-AD1D-26EB-9FBE94F67087}"/>
                    </a:ext>
                  </a:extLst>
                </p:cNvPr>
                <p:cNvSpPr/>
                <p:nvPr/>
              </p:nvSpPr>
              <p:spPr>
                <a:xfrm>
                  <a:off x="1511525" y="1715550"/>
                  <a:ext cx="38975" cy="4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9" h="1737" extrusionOk="0">
                      <a:moveTo>
                        <a:pt x="1166" y="0"/>
                      </a:moveTo>
                      <a:cubicBezTo>
                        <a:pt x="816" y="120"/>
                        <a:pt x="316" y="140"/>
                        <a:pt x="154" y="386"/>
                      </a:cubicBezTo>
                      <a:cubicBezTo>
                        <a:pt x="1" y="618"/>
                        <a:pt x="204" y="1085"/>
                        <a:pt x="287" y="1736"/>
                      </a:cubicBezTo>
                      <a:cubicBezTo>
                        <a:pt x="863" y="1416"/>
                        <a:pt x="1359" y="1303"/>
                        <a:pt x="1455" y="1043"/>
                      </a:cubicBezTo>
                      <a:cubicBezTo>
                        <a:pt x="1558" y="766"/>
                        <a:pt x="1278" y="352"/>
                        <a:pt x="116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2" name="Google Shape;6831;p19">
                  <a:extLst>
                    <a:ext uri="{FF2B5EF4-FFF2-40B4-BE49-F238E27FC236}">
                      <a16:creationId xmlns:a16="http://schemas.microsoft.com/office/drawing/2014/main" id="{3AFA1D9D-AAAD-BE08-451D-4CCAC587E1CC}"/>
                    </a:ext>
                  </a:extLst>
                </p:cNvPr>
                <p:cNvSpPr/>
                <p:nvPr/>
              </p:nvSpPr>
              <p:spPr>
                <a:xfrm>
                  <a:off x="1259375" y="2977800"/>
                  <a:ext cx="49125" cy="3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5" h="1507" extrusionOk="0">
                      <a:moveTo>
                        <a:pt x="1049" y="1"/>
                      </a:moveTo>
                      <a:cubicBezTo>
                        <a:pt x="739" y="1"/>
                        <a:pt x="298" y="225"/>
                        <a:pt x="124" y="469"/>
                      </a:cubicBezTo>
                      <a:cubicBezTo>
                        <a:pt x="0" y="644"/>
                        <a:pt x="237" y="1332"/>
                        <a:pt x="482" y="1456"/>
                      </a:cubicBezTo>
                      <a:cubicBezTo>
                        <a:pt x="553" y="1492"/>
                        <a:pt x="634" y="1506"/>
                        <a:pt x="727" y="1506"/>
                      </a:cubicBezTo>
                      <a:cubicBezTo>
                        <a:pt x="1017" y="1506"/>
                        <a:pt x="1420" y="1365"/>
                        <a:pt x="1964" y="1286"/>
                      </a:cubicBezTo>
                      <a:cubicBezTo>
                        <a:pt x="1600" y="654"/>
                        <a:pt x="1466" y="105"/>
                        <a:pt x="1186" y="19"/>
                      </a:cubicBezTo>
                      <a:cubicBezTo>
                        <a:pt x="1145" y="7"/>
                        <a:pt x="1099" y="1"/>
                        <a:pt x="104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3" name="Google Shape;6832;p19">
                  <a:extLst>
                    <a:ext uri="{FF2B5EF4-FFF2-40B4-BE49-F238E27FC236}">
                      <a16:creationId xmlns:a16="http://schemas.microsoft.com/office/drawing/2014/main" id="{896C0D62-424D-3B95-7674-173D0EDDCFCB}"/>
                    </a:ext>
                  </a:extLst>
                </p:cNvPr>
                <p:cNvSpPr/>
                <p:nvPr/>
              </p:nvSpPr>
              <p:spPr>
                <a:xfrm>
                  <a:off x="4981450" y="5060825"/>
                  <a:ext cx="42450" cy="4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8" h="1826" extrusionOk="0">
                      <a:moveTo>
                        <a:pt x="1412" y="1"/>
                      </a:moveTo>
                      <a:cubicBezTo>
                        <a:pt x="775" y="363"/>
                        <a:pt x="273" y="485"/>
                        <a:pt x="124" y="783"/>
                      </a:cubicBezTo>
                      <a:cubicBezTo>
                        <a:pt x="0" y="1032"/>
                        <a:pt x="214" y="1731"/>
                        <a:pt x="416" y="1794"/>
                      </a:cubicBezTo>
                      <a:cubicBezTo>
                        <a:pt x="485" y="1816"/>
                        <a:pt x="568" y="1826"/>
                        <a:pt x="656" y="1826"/>
                      </a:cubicBezTo>
                      <a:cubicBezTo>
                        <a:pt x="978" y="1826"/>
                        <a:pt x="1377" y="1692"/>
                        <a:pt x="1522" y="1490"/>
                      </a:cubicBezTo>
                      <a:cubicBezTo>
                        <a:pt x="1698" y="1247"/>
                        <a:pt x="1487" y="727"/>
                        <a:pt x="14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4" name="Google Shape;6833;p19">
                  <a:extLst>
                    <a:ext uri="{FF2B5EF4-FFF2-40B4-BE49-F238E27FC236}">
                      <a16:creationId xmlns:a16="http://schemas.microsoft.com/office/drawing/2014/main" id="{D2ADEF1C-E1AC-D691-6BED-9E8C593C7236}"/>
                    </a:ext>
                  </a:extLst>
                </p:cNvPr>
                <p:cNvSpPr/>
                <p:nvPr/>
              </p:nvSpPr>
              <p:spPr>
                <a:xfrm>
                  <a:off x="5932100" y="4200775"/>
                  <a:ext cx="44050" cy="3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2" h="1398" extrusionOk="0">
                      <a:moveTo>
                        <a:pt x="925" y="0"/>
                      </a:moveTo>
                      <a:cubicBezTo>
                        <a:pt x="630" y="0"/>
                        <a:pt x="224" y="156"/>
                        <a:pt x="124" y="345"/>
                      </a:cubicBezTo>
                      <a:cubicBezTo>
                        <a:pt x="0" y="579"/>
                        <a:pt x="183" y="1177"/>
                        <a:pt x="420" y="1341"/>
                      </a:cubicBezTo>
                      <a:cubicBezTo>
                        <a:pt x="479" y="1382"/>
                        <a:pt x="554" y="1398"/>
                        <a:pt x="645" y="1398"/>
                      </a:cubicBezTo>
                      <a:cubicBezTo>
                        <a:pt x="902" y="1398"/>
                        <a:pt x="1283" y="1271"/>
                        <a:pt x="1761" y="1210"/>
                      </a:cubicBezTo>
                      <a:cubicBezTo>
                        <a:pt x="1463" y="628"/>
                        <a:pt x="1368" y="127"/>
                        <a:pt x="1114" y="30"/>
                      </a:cubicBezTo>
                      <a:cubicBezTo>
                        <a:pt x="1062" y="9"/>
                        <a:pt x="997" y="0"/>
                        <a:pt x="9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5" name="Google Shape;6834;p19">
                  <a:extLst>
                    <a:ext uri="{FF2B5EF4-FFF2-40B4-BE49-F238E27FC236}">
                      <a16:creationId xmlns:a16="http://schemas.microsoft.com/office/drawing/2014/main" id="{15FC9282-87CA-C351-4D25-222138FA42AC}"/>
                    </a:ext>
                  </a:extLst>
                </p:cNvPr>
                <p:cNvSpPr/>
                <p:nvPr/>
              </p:nvSpPr>
              <p:spPr>
                <a:xfrm>
                  <a:off x="6202750" y="3728475"/>
                  <a:ext cx="36100" cy="3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4" h="1209" extrusionOk="0">
                      <a:moveTo>
                        <a:pt x="714" y="0"/>
                      </a:moveTo>
                      <a:cubicBezTo>
                        <a:pt x="471" y="0"/>
                        <a:pt x="137" y="109"/>
                        <a:pt x="98" y="222"/>
                      </a:cubicBezTo>
                      <a:cubicBezTo>
                        <a:pt x="1" y="493"/>
                        <a:pt x="63" y="978"/>
                        <a:pt x="254" y="1141"/>
                      </a:cubicBezTo>
                      <a:cubicBezTo>
                        <a:pt x="312" y="1191"/>
                        <a:pt x="397" y="1209"/>
                        <a:pt x="506" y="1209"/>
                      </a:cubicBezTo>
                      <a:cubicBezTo>
                        <a:pt x="730" y="1209"/>
                        <a:pt x="1054" y="1134"/>
                        <a:pt x="1443" y="1115"/>
                      </a:cubicBezTo>
                      <a:cubicBezTo>
                        <a:pt x="1200" y="587"/>
                        <a:pt x="1138" y="180"/>
                        <a:pt x="911" y="40"/>
                      </a:cubicBezTo>
                      <a:cubicBezTo>
                        <a:pt x="865" y="12"/>
                        <a:pt x="795" y="0"/>
                        <a:pt x="7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6" name="Google Shape;6835;p19">
                  <a:extLst>
                    <a:ext uri="{FF2B5EF4-FFF2-40B4-BE49-F238E27FC236}">
                      <a16:creationId xmlns:a16="http://schemas.microsoft.com/office/drawing/2014/main" id="{AF924766-2924-BC9F-6197-188FC795EC1E}"/>
                    </a:ext>
                  </a:extLst>
                </p:cNvPr>
                <p:cNvSpPr/>
                <p:nvPr/>
              </p:nvSpPr>
              <p:spPr>
                <a:xfrm>
                  <a:off x="1781225" y="1245050"/>
                  <a:ext cx="33900" cy="3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6" h="1429" extrusionOk="0">
                      <a:moveTo>
                        <a:pt x="808" y="0"/>
                      </a:moveTo>
                      <a:cubicBezTo>
                        <a:pt x="557" y="0"/>
                        <a:pt x="268" y="84"/>
                        <a:pt x="151" y="229"/>
                      </a:cubicBezTo>
                      <a:cubicBezTo>
                        <a:pt x="1" y="415"/>
                        <a:pt x="153" y="845"/>
                        <a:pt x="188" y="1429"/>
                      </a:cubicBezTo>
                      <a:cubicBezTo>
                        <a:pt x="707" y="1162"/>
                        <a:pt x="1109" y="1082"/>
                        <a:pt x="1246" y="848"/>
                      </a:cubicBezTo>
                      <a:cubicBezTo>
                        <a:pt x="1355" y="660"/>
                        <a:pt x="1209" y="83"/>
                        <a:pt x="1059" y="35"/>
                      </a:cubicBezTo>
                      <a:cubicBezTo>
                        <a:pt x="987" y="11"/>
                        <a:pt x="900" y="0"/>
                        <a:pt x="8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7" name="Google Shape;6836;p19">
                  <a:extLst>
                    <a:ext uri="{FF2B5EF4-FFF2-40B4-BE49-F238E27FC236}">
                      <a16:creationId xmlns:a16="http://schemas.microsoft.com/office/drawing/2014/main" id="{A4E3F143-7276-334B-B1E5-46A4EDEA37A4}"/>
                    </a:ext>
                  </a:extLst>
                </p:cNvPr>
                <p:cNvSpPr/>
                <p:nvPr/>
              </p:nvSpPr>
              <p:spPr>
                <a:xfrm>
                  <a:off x="5171750" y="5022000"/>
                  <a:ext cx="32700" cy="2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8" h="1121" extrusionOk="0">
                      <a:moveTo>
                        <a:pt x="732" y="1"/>
                      </a:moveTo>
                      <a:cubicBezTo>
                        <a:pt x="522" y="1"/>
                        <a:pt x="240" y="147"/>
                        <a:pt x="1" y="204"/>
                      </a:cubicBezTo>
                      <a:cubicBezTo>
                        <a:pt x="67" y="502"/>
                        <a:pt x="42" y="916"/>
                        <a:pt x="226" y="1061"/>
                      </a:cubicBezTo>
                      <a:cubicBezTo>
                        <a:pt x="281" y="1105"/>
                        <a:pt x="358" y="1121"/>
                        <a:pt x="453" y="1121"/>
                      </a:cubicBezTo>
                      <a:cubicBezTo>
                        <a:pt x="660" y="1121"/>
                        <a:pt x="956" y="1046"/>
                        <a:pt x="1308" y="1023"/>
                      </a:cubicBezTo>
                      <a:cubicBezTo>
                        <a:pt x="1113" y="544"/>
                        <a:pt x="1068" y="126"/>
                        <a:pt x="867" y="28"/>
                      </a:cubicBezTo>
                      <a:cubicBezTo>
                        <a:pt x="827" y="9"/>
                        <a:pt x="781" y="1"/>
                        <a:pt x="7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8" name="Google Shape;6837;p19">
                  <a:extLst>
                    <a:ext uri="{FF2B5EF4-FFF2-40B4-BE49-F238E27FC236}">
                      <a16:creationId xmlns:a16="http://schemas.microsoft.com/office/drawing/2014/main" id="{F27484E8-84BE-E406-459D-8DBEC4122CB6}"/>
                    </a:ext>
                  </a:extLst>
                </p:cNvPr>
                <p:cNvSpPr/>
                <p:nvPr/>
              </p:nvSpPr>
              <p:spPr>
                <a:xfrm>
                  <a:off x="6368125" y="2879125"/>
                  <a:ext cx="35550" cy="3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2" h="1500" extrusionOk="0">
                      <a:moveTo>
                        <a:pt x="1163" y="1"/>
                      </a:moveTo>
                      <a:cubicBezTo>
                        <a:pt x="658" y="245"/>
                        <a:pt x="216" y="321"/>
                        <a:pt x="111" y="549"/>
                      </a:cubicBezTo>
                      <a:cubicBezTo>
                        <a:pt x="1" y="789"/>
                        <a:pt x="214" y="1177"/>
                        <a:pt x="285" y="1499"/>
                      </a:cubicBezTo>
                      <a:cubicBezTo>
                        <a:pt x="628" y="1402"/>
                        <a:pt x="1072" y="1399"/>
                        <a:pt x="1280" y="1174"/>
                      </a:cubicBezTo>
                      <a:cubicBezTo>
                        <a:pt x="1421" y="1020"/>
                        <a:pt x="1234" y="558"/>
                        <a:pt x="11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9" name="Google Shape;6838;p19">
                  <a:extLst>
                    <a:ext uri="{FF2B5EF4-FFF2-40B4-BE49-F238E27FC236}">
                      <a16:creationId xmlns:a16="http://schemas.microsoft.com/office/drawing/2014/main" id="{7A9C94ED-C7C5-9576-6326-17EBFF5A0F9F}"/>
                    </a:ext>
                  </a:extLst>
                </p:cNvPr>
                <p:cNvSpPr/>
                <p:nvPr/>
              </p:nvSpPr>
              <p:spPr>
                <a:xfrm>
                  <a:off x="2416575" y="663450"/>
                  <a:ext cx="35275" cy="3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1" h="1251" extrusionOk="0">
                      <a:moveTo>
                        <a:pt x="775" y="1"/>
                      </a:moveTo>
                      <a:cubicBezTo>
                        <a:pt x="547" y="1"/>
                        <a:pt x="252" y="126"/>
                        <a:pt x="1" y="169"/>
                      </a:cubicBezTo>
                      <a:cubicBezTo>
                        <a:pt x="70" y="520"/>
                        <a:pt x="37" y="968"/>
                        <a:pt x="244" y="1189"/>
                      </a:cubicBezTo>
                      <a:cubicBezTo>
                        <a:pt x="286" y="1234"/>
                        <a:pt x="358" y="1251"/>
                        <a:pt x="454" y="1251"/>
                      </a:cubicBezTo>
                      <a:cubicBezTo>
                        <a:pt x="676" y="1251"/>
                        <a:pt x="1024" y="1162"/>
                        <a:pt x="1411" y="1133"/>
                      </a:cubicBezTo>
                      <a:cubicBezTo>
                        <a:pt x="1213" y="611"/>
                        <a:pt x="1176" y="157"/>
                        <a:pt x="960" y="41"/>
                      </a:cubicBezTo>
                      <a:cubicBezTo>
                        <a:pt x="906" y="12"/>
                        <a:pt x="844" y="1"/>
                        <a:pt x="77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0" name="Google Shape;6839;p19">
                  <a:extLst>
                    <a:ext uri="{FF2B5EF4-FFF2-40B4-BE49-F238E27FC236}">
                      <a16:creationId xmlns:a16="http://schemas.microsoft.com/office/drawing/2014/main" id="{97852728-8A81-5439-FE38-5DE46B1C6A98}"/>
                    </a:ext>
                  </a:extLst>
                </p:cNvPr>
                <p:cNvSpPr/>
                <p:nvPr/>
              </p:nvSpPr>
              <p:spPr>
                <a:xfrm>
                  <a:off x="5802625" y="4439575"/>
                  <a:ext cx="37275" cy="3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1" h="1227" extrusionOk="0">
                      <a:moveTo>
                        <a:pt x="731" y="0"/>
                      </a:moveTo>
                      <a:cubicBezTo>
                        <a:pt x="490" y="0"/>
                        <a:pt x="113" y="151"/>
                        <a:pt x="78" y="280"/>
                      </a:cubicBezTo>
                      <a:cubicBezTo>
                        <a:pt x="1" y="553"/>
                        <a:pt x="104" y="1033"/>
                        <a:pt x="307" y="1177"/>
                      </a:cubicBezTo>
                      <a:cubicBezTo>
                        <a:pt x="356" y="1213"/>
                        <a:pt x="420" y="1227"/>
                        <a:pt x="498" y="1227"/>
                      </a:cubicBezTo>
                      <a:cubicBezTo>
                        <a:pt x="723" y="1227"/>
                        <a:pt x="1064" y="1110"/>
                        <a:pt x="1491" y="1051"/>
                      </a:cubicBezTo>
                      <a:cubicBezTo>
                        <a:pt x="1206" y="548"/>
                        <a:pt x="1111" y="149"/>
                        <a:pt x="870" y="26"/>
                      </a:cubicBezTo>
                      <a:cubicBezTo>
                        <a:pt x="835" y="8"/>
                        <a:pt x="787" y="0"/>
                        <a:pt x="7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1" name="Google Shape;6840;p19">
                  <a:extLst>
                    <a:ext uri="{FF2B5EF4-FFF2-40B4-BE49-F238E27FC236}">
                      <a16:creationId xmlns:a16="http://schemas.microsoft.com/office/drawing/2014/main" id="{A366798B-0E9D-02CC-8735-3061702DD4AD}"/>
                    </a:ext>
                  </a:extLst>
                </p:cNvPr>
                <p:cNvSpPr/>
                <p:nvPr/>
              </p:nvSpPr>
              <p:spPr>
                <a:xfrm>
                  <a:off x="4706900" y="392725"/>
                  <a:ext cx="35775" cy="3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522" extrusionOk="0">
                      <a:moveTo>
                        <a:pt x="1125" y="1"/>
                      </a:moveTo>
                      <a:cubicBezTo>
                        <a:pt x="785" y="107"/>
                        <a:pt x="341" y="122"/>
                        <a:pt x="139" y="353"/>
                      </a:cubicBezTo>
                      <a:cubicBezTo>
                        <a:pt x="1" y="509"/>
                        <a:pt x="203" y="967"/>
                        <a:pt x="288" y="1521"/>
                      </a:cubicBezTo>
                      <a:cubicBezTo>
                        <a:pt x="786" y="1264"/>
                        <a:pt x="1227" y="1177"/>
                        <a:pt x="1326" y="947"/>
                      </a:cubicBezTo>
                      <a:cubicBezTo>
                        <a:pt x="1430" y="704"/>
                        <a:pt x="1206" y="322"/>
                        <a:pt x="112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2" name="Google Shape;6841;p19">
                  <a:extLst>
                    <a:ext uri="{FF2B5EF4-FFF2-40B4-BE49-F238E27FC236}">
                      <a16:creationId xmlns:a16="http://schemas.microsoft.com/office/drawing/2014/main" id="{30FF2C60-ABF3-6938-81BF-B0C062E99E90}"/>
                    </a:ext>
                  </a:extLst>
                </p:cNvPr>
                <p:cNvSpPr/>
                <p:nvPr/>
              </p:nvSpPr>
              <p:spPr>
                <a:xfrm>
                  <a:off x="1383450" y="1955325"/>
                  <a:ext cx="35750" cy="3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207" extrusionOk="0">
                      <a:moveTo>
                        <a:pt x="706" y="0"/>
                      </a:moveTo>
                      <a:cubicBezTo>
                        <a:pt x="465" y="0"/>
                        <a:pt x="140" y="101"/>
                        <a:pt x="100" y="210"/>
                      </a:cubicBezTo>
                      <a:cubicBezTo>
                        <a:pt x="0" y="481"/>
                        <a:pt x="52" y="967"/>
                        <a:pt x="240" y="1135"/>
                      </a:cubicBezTo>
                      <a:cubicBezTo>
                        <a:pt x="300" y="1189"/>
                        <a:pt x="391" y="1207"/>
                        <a:pt x="508" y="1207"/>
                      </a:cubicBezTo>
                      <a:cubicBezTo>
                        <a:pt x="731" y="1207"/>
                        <a:pt x="1050" y="1140"/>
                        <a:pt x="1429" y="1127"/>
                      </a:cubicBezTo>
                      <a:cubicBezTo>
                        <a:pt x="1197" y="596"/>
                        <a:pt x="1141" y="186"/>
                        <a:pt x="917" y="44"/>
                      </a:cubicBezTo>
                      <a:cubicBezTo>
                        <a:pt x="869" y="13"/>
                        <a:pt x="793" y="0"/>
                        <a:pt x="7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3" name="Google Shape;6842;p19">
                  <a:extLst>
                    <a:ext uri="{FF2B5EF4-FFF2-40B4-BE49-F238E27FC236}">
                      <a16:creationId xmlns:a16="http://schemas.microsoft.com/office/drawing/2014/main" id="{AC2F6340-E872-6E54-8223-0DAE7976D14B}"/>
                    </a:ext>
                  </a:extLst>
                </p:cNvPr>
                <p:cNvSpPr/>
                <p:nvPr/>
              </p:nvSpPr>
              <p:spPr>
                <a:xfrm>
                  <a:off x="1611800" y="4269550"/>
                  <a:ext cx="31875" cy="3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5" h="1405" extrusionOk="0">
                      <a:moveTo>
                        <a:pt x="951" y="0"/>
                      </a:moveTo>
                      <a:cubicBezTo>
                        <a:pt x="664" y="99"/>
                        <a:pt x="251" y="117"/>
                        <a:pt x="123" y="317"/>
                      </a:cubicBezTo>
                      <a:cubicBezTo>
                        <a:pt x="1" y="509"/>
                        <a:pt x="172" y="890"/>
                        <a:pt x="245" y="1405"/>
                      </a:cubicBezTo>
                      <a:cubicBezTo>
                        <a:pt x="699" y="1157"/>
                        <a:pt x="1109" y="1066"/>
                        <a:pt x="1189" y="853"/>
                      </a:cubicBezTo>
                      <a:cubicBezTo>
                        <a:pt x="1274" y="631"/>
                        <a:pt x="1044" y="291"/>
                        <a:pt x="9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4" name="Google Shape;6843;p19">
                  <a:extLst>
                    <a:ext uri="{FF2B5EF4-FFF2-40B4-BE49-F238E27FC236}">
                      <a16:creationId xmlns:a16="http://schemas.microsoft.com/office/drawing/2014/main" id="{49FAB80D-300D-165F-291E-16BD047C716C}"/>
                    </a:ext>
                  </a:extLst>
                </p:cNvPr>
                <p:cNvSpPr/>
                <p:nvPr/>
              </p:nvSpPr>
              <p:spPr>
                <a:xfrm>
                  <a:off x="3706275" y="5447200"/>
                  <a:ext cx="34500" cy="2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0" h="1130" extrusionOk="0">
                      <a:moveTo>
                        <a:pt x="735" y="0"/>
                      </a:moveTo>
                      <a:cubicBezTo>
                        <a:pt x="501" y="0"/>
                        <a:pt x="200" y="101"/>
                        <a:pt x="115" y="238"/>
                      </a:cubicBezTo>
                      <a:cubicBezTo>
                        <a:pt x="0" y="422"/>
                        <a:pt x="115" y="925"/>
                        <a:pt x="299" y="1071"/>
                      </a:cubicBezTo>
                      <a:cubicBezTo>
                        <a:pt x="354" y="1114"/>
                        <a:pt x="430" y="1130"/>
                        <a:pt x="525" y="1130"/>
                      </a:cubicBezTo>
                      <a:cubicBezTo>
                        <a:pt x="732" y="1130"/>
                        <a:pt x="1028" y="1055"/>
                        <a:pt x="1379" y="1032"/>
                      </a:cubicBezTo>
                      <a:cubicBezTo>
                        <a:pt x="1185" y="553"/>
                        <a:pt x="1142" y="135"/>
                        <a:pt x="940" y="38"/>
                      </a:cubicBezTo>
                      <a:cubicBezTo>
                        <a:pt x="887" y="12"/>
                        <a:pt x="815" y="0"/>
                        <a:pt x="7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5" name="Google Shape;6844;p19">
                  <a:extLst>
                    <a:ext uri="{FF2B5EF4-FFF2-40B4-BE49-F238E27FC236}">
                      <a16:creationId xmlns:a16="http://schemas.microsoft.com/office/drawing/2014/main" id="{32D3CB43-1C87-1996-76B5-DEFBAF0F8FC1}"/>
                    </a:ext>
                  </a:extLst>
                </p:cNvPr>
                <p:cNvSpPr/>
                <p:nvPr/>
              </p:nvSpPr>
              <p:spPr>
                <a:xfrm>
                  <a:off x="5406525" y="778450"/>
                  <a:ext cx="35400" cy="3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6" h="1480" extrusionOk="0">
                      <a:moveTo>
                        <a:pt x="1181" y="0"/>
                      </a:moveTo>
                      <a:cubicBezTo>
                        <a:pt x="670" y="233"/>
                        <a:pt x="225" y="296"/>
                        <a:pt x="117" y="523"/>
                      </a:cubicBezTo>
                      <a:cubicBezTo>
                        <a:pt x="1" y="762"/>
                        <a:pt x="204" y="1154"/>
                        <a:pt x="269" y="1480"/>
                      </a:cubicBezTo>
                      <a:cubicBezTo>
                        <a:pt x="614" y="1390"/>
                        <a:pt x="1057" y="1396"/>
                        <a:pt x="1271" y="1175"/>
                      </a:cubicBezTo>
                      <a:cubicBezTo>
                        <a:pt x="1416" y="1026"/>
                        <a:pt x="1239" y="557"/>
                        <a:pt x="118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6" name="Google Shape;6845;p19">
                  <a:extLst>
                    <a:ext uri="{FF2B5EF4-FFF2-40B4-BE49-F238E27FC236}">
                      <a16:creationId xmlns:a16="http://schemas.microsoft.com/office/drawing/2014/main" id="{F9143A98-7BCC-14D5-0D1B-949A42E1B6B9}"/>
                    </a:ext>
                  </a:extLst>
                </p:cNvPr>
                <p:cNvSpPr/>
                <p:nvPr/>
              </p:nvSpPr>
              <p:spPr>
                <a:xfrm>
                  <a:off x="1217525" y="2798975"/>
                  <a:ext cx="32725" cy="2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9" h="1121" extrusionOk="0">
                      <a:moveTo>
                        <a:pt x="731" y="1"/>
                      </a:moveTo>
                      <a:cubicBezTo>
                        <a:pt x="520" y="1"/>
                        <a:pt x="238" y="147"/>
                        <a:pt x="0" y="205"/>
                      </a:cubicBezTo>
                      <a:cubicBezTo>
                        <a:pt x="66" y="501"/>
                        <a:pt x="41" y="917"/>
                        <a:pt x="225" y="1061"/>
                      </a:cubicBezTo>
                      <a:cubicBezTo>
                        <a:pt x="280" y="1105"/>
                        <a:pt x="357" y="1120"/>
                        <a:pt x="451" y="1120"/>
                      </a:cubicBezTo>
                      <a:cubicBezTo>
                        <a:pt x="659" y="1120"/>
                        <a:pt x="956" y="1045"/>
                        <a:pt x="1309" y="1021"/>
                      </a:cubicBezTo>
                      <a:cubicBezTo>
                        <a:pt x="1113" y="542"/>
                        <a:pt x="1067" y="124"/>
                        <a:pt x="866" y="28"/>
                      </a:cubicBezTo>
                      <a:cubicBezTo>
                        <a:pt x="826" y="9"/>
                        <a:pt x="780" y="1"/>
                        <a:pt x="7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7" name="Google Shape;6846;p19">
                  <a:extLst>
                    <a:ext uri="{FF2B5EF4-FFF2-40B4-BE49-F238E27FC236}">
                      <a16:creationId xmlns:a16="http://schemas.microsoft.com/office/drawing/2014/main" id="{6173B703-9F28-DFFB-D92B-E88D6721714D}"/>
                    </a:ext>
                  </a:extLst>
                </p:cNvPr>
                <p:cNvSpPr/>
                <p:nvPr/>
              </p:nvSpPr>
              <p:spPr>
                <a:xfrm>
                  <a:off x="3880475" y="238125"/>
                  <a:ext cx="34650" cy="3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6" h="1246" extrusionOk="0">
                      <a:moveTo>
                        <a:pt x="766" y="0"/>
                      </a:moveTo>
                      <a:cubicBezTo>
                        <a:pt x="540" y="0"/>
                        <a:pt x="248" y="115"/>
                        <a:pt x="1" y="152"/>
                      </a:cubicBezTo>
                      <a:cubicBezTo>
                        <a:pt x="61" y="505"/>
                        <a:pt x="20" y="952"/>
                        <a:pt x="219" y="1177"/>
                      </a:cubicBezTo>
                      <a:cubicBezTo>
                        <a:pt x="263" y="1227"/>
                        <a:pt x="343" y="1245"/>
                        <a:pt x="450" y="1245"/>
                      </a:cubicBezTo>
                      <a:cubicBezTo>
                        <a:pt x="673" y="1245"/>
                        <a:pt x="1012" y="1168"/>
                        <a:pt x="1386" y="1148"/>
                      </a:cubicBezTo>
                      <a:cubicBezTo>
                        <a:pt x="1202" y="622"/>
                        <a:pt x="1178" y="168"/>
                        <a:pt x="963" y="44"/>
                      </a:cubicBezTo>
                      <a:cubicBezTo>
                        <a:pt x="907" y="13"/>
                        <a:pt x="840" y="0"/>
                        <a:pt x="76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8" name="Google Shape;6847;p19">
                  <a:extLst>
                    <a:ext uri="{FF2B5EF4-FFF2-40B4-BE49-F238E27FC236}">
                      <a16:creationId xmlns:a16="http://schemas.microsoft.com/office/drawing/2014/main" id="{512323AC-39C9-B8A7-6BA9-D3F9D86BF304}"/>
                    </a:ext>
                  </a:extLst>
                </p:cNvPr>
                <p:cNvSpPr/>
                <p:nvPr/>
              </p:nvSpPr>
              <p:spPr>
                <a:xfrm>
                  <a:off x="5972625" y="1414425"/>
                  <a:ext cx="37775" cy="3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1" h="1287" extrusionOk="0">
                      <a:moveTo>
                        <a:pt x="810" y="1"/>
                      </a:moveTo>
                      <a:cubicBezTo>
                        <a:pt x="575" y="1"/>
                        <a:pt x="267" y="183"/>
                        <a:pt x="0" y="262"/>
                      </a:cubicBezTo>
                      <a:cubicBezTo>
                        <a:pt x="108" y="603"/>
                        <a:pt x="124" y="1051"/>
                        <a:pt x="354" y="1245"/>
                      </a:cubicBezTo>
                      <a:cubicBezTo>
                        <a:pt x="388" y="1274"/>
                        <a:pt x="436" y="1286"/>
                        <a:pt x="496" y="1286"/>
                      </a:cubicBezTo>
                      <a:cubicBezTo>
                        <a:pt x="712" y="1286"/>
                        <a:pt x="1082" y="1131"/>
                        <a:pt x="1511" y="1046"/>
                      </a:cubicBezTo>
                      <a:cubicBezTo>
                        <a:pt x="1253" y="556"/>
                        <a:pt x="1164" y="113"/>
                        <a:pt x="934" y="22"/>
                      </a:cubicBezTo>
                      <a:cubicBezTo>
                        <a:pt x="896" y="7"/>
                        <a:pt x="854" y="1"/>
                        <a:pt x="8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9" name="Google Shape;6848;p19">
                  <a:extLst>
                    <a:ext uri="{FF2B5EF4-FFF2-40B4-BE49-F238E27FC236}">
                      <a16:creationId xmlns:a16="http://schemas.microsoft.com/office/drawing/2014/main" id="{CDEC1117-03F0-DDB9-A530-B9AC6EB6A481}"/>
                    </a:ext>
                  </a:extLst>
                </p:cNvPr>
                <p:cNvSpPr/>
                <p:nvPr/>
              </p:nvSpPr>
              <p:spPr>
                <a:xfrm>
                  <a:off x="1893700" y="4577375"/>
                  <a:ext cx="35100" cy="3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" h="1442" extrusionOk="0">
                      <a:moveTo>
                        <a:pt x="1215" y="1"/>
                      </a:moveTo>
                      <a:cubicBezTo>
                        <a:pt x="695" y="210"/>
                        <a:pt x="247" y="253"/>
                        <a:pt x="128" y="474"/>
                      </a:cubicBezTo>
                      <a:cubicBezTo>
                        <a:pt x="1" y="708"/>
                        <a:pt x="188" y="1112"/>
                        <a:pt x="238" y="1442"/>
                      </a:cubicBezTo>
                      <a:cubicBezTo>
                        <a:pt x="586" y="1365"/>
                        <a:pt x="1029" y="1390"/>
                        <a:pt x="1252" y="1178"/>
                      </a:cubicBezTo>
                      <a:cubicBezTo>
                        <a:pt x="1404" y="1035"/>
                        <a:pt x="1247" y="559"/>
                        <a:pt x="1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0" name="Google Shape;6849;p19">
                  <a:extLst>
                    <a:ext uri="{FF2B5EF4-FFF2-40B4-BE49-F238E27FC236}">
                      <a16:creationId xmlns:a16="http://schemas.microsoft.com/office/drawing/2014/main" id="{8D440062-5B56-91BC-9A68-C25B56F98397}"/>
                    </a:ext>
                  </a:extLst>
                </p:cNvPr>
                <p:cNvSpPr/>
                <p:nvPr/>
              </p:nvSpPr>
              <p:spPr>
                <a:xfrm>
                  <a:off x="3289100" y="5360825"/>
                  <a:ext cx="35725" cy="3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9" h="1518" extrusionOk="0">
                      <a:moveTo>
                        <a:pt x="1144" y="0"/>
                      </a:moveTo>
                      <a:cubicBezTo>
                        <a:pt x="647" y="257"/>
                        <a:pt x="205" y="342"/>
                        <a:pt x="105" y="573"/>
                      </a:cubicBezTo>
                      <a:cubicBezTo>
                        <a:pt x="0" y="815"/>
                        <a:pt x="223" y="1198"/>
                        <a:pt x="302" y="1518"/>
                      </a:cubicBezTo>
                      <a:cubicBezTo>
                        <a:pt x="643" y="1413"/>
                        <a:pt x="1086" y="1400"/>
                        <a:pt x="1290" y="1170"/>
                      </a:cubicBezTo>
                      <a:cubicBezTo>
                        <a:pt x="1428" y="1014"/>
                        <a:pt x="1228" y="556"/>
                        <a:pt x="11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1" name="Google Shape;6850;p19">
                  <a:extLst>
                    <a:ext uri="{FF2B5EF4-FFF2-40B4-BE49-F238E27FC236}">
                      <a16:creationId xmlns:a16="http://schemas.microsoft.com/office/drawing/2014/main" id="{E2BFF9EB-2969-567B-EDE2-FB628E6071BC}"/>
                    </a:ext>
                  </a:extLst>
                </p:cNvPr>
                <p:cNvSpPr/>
                <p:nvPr/>
              </p:nvSpPr>
              <p:spPr>
                <a:xfrm>
                  <a:off x="2177375" y="4892950"/>
                  <a:ext cx="31850" cy="3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" h="1389" extrusionOk="0">
                      <a:moveTo>
                        <a:pt x="1029" y="0"/>
                      </a:moveTo>
                      <a:cubicBezTo>
                        <a:pt x="574" y="248"/>
                        <a:pt x="166" y="338"/>
                        <a:pt x="86" y="550"/>
                      </a:cubicBezTo>
                      <a:cubicBezTo>
                        <a:pt x="0" y="774"/>
                        <a:pt x="154" y="1265"/>
                        <a:pt x="344" y="1361"/>
                      </a:cubicBezTo>
                      <a:cubicBezTo>
                        <a:pt x="381" y="1380"/>
                        <a:pt x="430" y="1388"/>
                        <a:pt x="486" y="1388"/>
                      </a:cubicBezTo>
                      <a:cubicBezTo>
                        <a:pt x="712" y="1388"/>
                        <a:pt x="1047" y="1247"/>
                        <a:pt x="1150" y="1087"/>
                      </a:cubicBezTo>
                      <a:cubicBezTo>
                        <a:pt x="1274" y="896"/>
                        <a:pt x="1101" y="513"/>
                        <a:pt x="10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2" name="Google Shape;6851;p19">
                  <a:extLst>
                    <a:ext uri="{FF2B5EF4-FFF2-40B4-BE49-F238E27FC236}">
                      <a16:creationId xmlns:a16="http://schemas.microsoft.com/office/drawing/2014/main" id="{FC5CEB15-6645-DC44-2649-F48B3121DAA2}"/>
                    </a:ext>
                  </a:extLst>
                </p:cNvPr>
                <p:cNvSpPr/>
                <p:nvPr/>
              </p:nvSpPr>
              <p:spPr>
                <a:xfrm>
                  <a:off x="2408400" y="5030375"/>
                  <a:ext cx="33625" cy="3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5" h="1406" extrusionOk="0">
                      <a:moveTo>
                        <a:pt x="777" y="1"/>
                      </a:moveTo>
                      <a:cubicBezTo>
                        <a:pt x="537" y="1"/>
                        <a:pt x="273" y="71"/>
                        <a:pt x="158" y="203"/>
                      </a:cubicBezTo>
                      <a:cubicBezTo>
                        <a:pt x="0" y="383"/>
                        <a:pt x="134" y="821"/>
                        <a:pt x="146" y="1406"/>
                      </a:cubicBezTo>
                      <a:cubicBezTo>
                        <a:pt x="674" y="1163"/>
                        <a:pt x="1079" y="1098"/>
                        <a:pt x="1226" y="868"/>
                      </a:cubicBezTo>
                      <a:cubicBezTo>
                        <a:pt x="1344" y="685"/>
                        <a:pt x="1222" y="100"/>
                        <a:pt x="1075" y="46"/>
                      </a:cubicBezTo>
                      <a:cubicBezTo>
                        <a:pt x="991" y="16"/>
                        <a:pt x="887" y="1"/>
                        <a:pt x="77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3" name="Google Shape;6852;p19">
                  <a:extLst>
                    <a:ext uri="{FF2B5EF4-FFF2-40B4-BE49-F238E27FC236}">
                      <a16:creationId xmlns:a16="http://schemas.microsoft.com/office/drawing/2014/main" id="{9AF8DC0B-CAFC-F438-9A26-274035F63F15}"/>
                    </a:ext>
                  </a:extLst>
                </p:cNvPr>
                <p:cNvSpPr/>
                <p:nvPr/>
              </p:nvSpPr>
              <p:spPr>
                <a:xfrm>
                  <a:off x="2642925" y="5159925"/>
                  <a:ext cx="36075" cy="3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3" h="1209" extrusionOk="0">
                      <a:moveTo>
                        <a:pt x="714" y="0"/>
                      </a:moveTo>
                      <a:cubicBezTo>
                        <a:pt x="472" y="0"/>
                        <a:pt x="137" y="109"/>
                        <a:pt x="98" y="222"/>
                      </a:cubicBezTo>
                      <a:cubicBezTo>
                        <a:pt x="0" y="493"/>
                        <a:pt x="62" y="978"/>
                        <a:pt x="254" y="1141"/>
                      </a:cubicBezTo>
                      <a:cubicBezTo>
                        <a:pt x="312" y="1191"/>
                        <a:pt x="397" y="1209"/>
                        <a:pt x="506" y="1209"/>
                      </a:cubicBezTo>
                      <a:cubicBezTo>
                        <a:pt x="730" y="1209"/>
                        <a:pt x="1053" y="1135"/>
                        <a:pt x="1443" y="1115"/>
                      </a:cubicBezTo>
                      <a:cubicBezTo>
                        <a:pt x="1200" y="587"/>
                        <a:pt x="1138" y="180"/>
                        <a:pt x="911" y="40"/>
                      </a:cubicBezTo>
                      <a:cubicBezTo>
                        <a:pt x="865" y="12"/>
                        <a:pt x="795" y="0"/>
                        <a:pt x="7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4" name="Google Shape;6853;p19">
                  <a:extLst>
                    <a:ext uri="{FF2B5EF4-FFF2-40B4-BE49-F238E27FC236}">
                      <a16:creationId xmlns:a16="http://schemas.microsoft.com/office/drawing/2014/main" id="{831273C9-6FF6-3C98-07C7-A756ACC2B3D1}"/>
                    </a:ext>
                  </a:extLst>
                </p:cNvPr>
                <p:cNvSpPr/>
                <p:nvPr/>
              </p:nvSpPr>
              <p:spPr>
                <a:xfrm>
                  <a:off x="2877000" y="5292275"/>
                  <a:ext cx="32700" cy="2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8" h="1121" extrusionOk="0">
                      <a:moveTo>
                        <a:pt x="732" y="0"/>
                      </a:moveTo>
                      <a:cubicBezTo>
                        <a:pt x="522" y="0"/>
                        <a:pt x="240" y="146"/>
                        <a:pt x="1" y="203"/>
                      </a:cubicBezTo>
                      <a:cubicBezTo>
                        <a:pt x="67" y="501"/>
                        <a:pt x="40" y="915"/>
                        <a:pt x="224" y="1061"/>
                      </a:cubicBezTo>
                      <a:cubicBezTo>
                        <a:pt x="280" y="1104"/>
                        <a:pt x="357" y="1120"/>
                        <a:pt x="452" y="1120"/>
                      </a:cubicBezTo>
                      <a:cubicBezTo>
                        <a:pt x="660" y="1120"/>
                        <a:pt x="956" y="1046"/>
                        <a:pt x="1308" y="1022"/>
                      </a:cubicBezTo>
                      <a:cubicBezTo>
                        <a:pt x="1112" y="544"/>
                        <a:pt x="1067" y="125"/>
                        <a:pt x="868" y="28"/>
                      </a:cubicBezTo>
                      <a:cubicBezTo>
                        <a:pt x="828" y="8"/>
                        <a:pt x="782" y="0"/>
                        <a:pt x="7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4690" tIns="94690" rIns="94690" bIns="94690" anchor="ctr" anchorCtr="0">
                  <a:noAutofit/>
                </a:bodyPr>
                <a:lstStyle/>
                <a:p>
                  <a:pPr defTabSz="473522">
                    <a:defRPr/>
                  </a:pPr>
                  <a:endParaRPr sz="1864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0448A5CB-2D4A-6E27-610E-79474980A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9584" y="2279259"/>
                <a:ext cx="4877441" cy="2886168"/>
              </a:xfrm>
              <a:custGeom>
                <a:avLst/>
                <a:gdLst>
                  <a:gd name="T0" fmla="*/ 659 w 659"/>
                  <a:gd name="T1" fmla="*/ 204 h 408"/>
                  <a:gd name="T2" fmla="*/ 634 w 659"/>
                  <a:gd name="T3" fmla="*/ 284 h 408"/>
                  <a:gd name="T4" fmla="*/ 563 w 659"/>
                  <a:gd name="T5" fmla="*/ 349 h 408"/>
                  <a:gd name="T6" fmla="*/ 458 w 659"/>
                  <a:gd name="T7" fmla="*/ 392 h 408"/>
                  <a:gd name="T8" fmla="*/ 330 w 659"/>
                  <a:gd name="T9" fmla="*/ 408 h 408"/>
                  <a:gd name="T10" fmla="*/ 201 w 659"/>
                  <a:gd name="T11" fmla="*/ 392 h 408"/>
                  <a:gd name="T12" fmla="*/ 97 w 659"/>
                  <a:gd name="T13" fmla="*/ 349 h 408"/>
                  <a:gd name="T14" fmla="*/ 26 w 659"/>
                  <a:gd name="T15" fmla="*/ 284 h 408"/>
                  <a:gd name="T16" fmla="*/ 0 w 659"/>
                  <a:gd name="T17" fmla="*/ 204 h 408"/>
                  <a:gd name="T18" fmla="*/ 26 w 659"/>
                  <a:gd name="T19" fmla="*/ 125 h 408"/>
                  <a:gd name="T20" fmla="*/ 97 w 659"/>
                  <a:gd name="T21" fmla="*/ 60 h 408"/>
                  <a:gd name="T22" fmla="*/ 201 w 659"/>
                  <a:gd name="T23" fmla="*/ 17 h 408"/>
                  <a:gd name="T24" fmla="*/ 330 w 659"/>
                  <a:gd name="T25" fmla="*/ 0 h 408"/>
                  <a:gd name="T26" fmla="*/ 458 w 659"/>
                  <a:gd name="T27" fmla="*/ 17 h 408"/>
                  <a:gd name="T28" fmla="*/ 563 w 659"/>
                  <a:gd name="T29" fmla="*/ 60 h 408"/>
                  <a:gd name="T30" fmla="*/ 634 w 659"/>
                  <a:gd name="T31" fmla="*/ 125 h 408"/>
                  <a:gd name="T32" fmla="*/ 659 w 659"/>
                  <a:gd name="T33" fmla="*/ 204 h 408"/>
                  <a:gd name="connsiteX0" fmla="*/ 10000 w 10000"/>
                  <a:gd name="connsiteY0" fmla="*/ 5000 h 10000"/>
                  <a:gd name="connsiteX1" fmla="*/ 9621 w 10000"/>
                  <a:gd name="connsiteY1" fmla="*/ 6961 h 10000"/>
                  <a:gd name="connsiteX2" fmla="*/ 8543 w 10000"/>
                  <a:gd name="connsiteY2" fmla="*/ 8554 h 10000"/>
                  <a:gd name="connsiteX3" fmla="*/ 6950 w 10000"/>
                  <a:gd name="connsiteY3" fmla="*/ 9608 h 10000"/>
                  <a:gd name="connsiteX4" fmla="*/ 5008 w 10000"/>
                  <a:gd name="connsiteY4" fmla="*/ 10000 h 10000"/>
                  <a:gd name="connsiteX5" fmla="*/ 3050 w 10000"/>
                  <a:gd name="connsiteY5" fmla="*/ 9608 h 10000"/>
                  <a:gd name="connsiteX6" fmla="*/ 1472 w 10000"/>
                  <a:gd name="connsiteY6" fmla="*/ 8554 h 10000"/>
                  <a:gd name="connsiteX7" fmla="*/ 395 w 10000"/>
                  <a:gd name="connsiteY7" fmla="*/ 6961 h 10000"/>
                  <a:gd name="connsiteX8" fmla="*/ 0 w 10000"/>
                  <a:gd name="connsiteY8" fmla="*/ 5000 h 10000"/>
                  <a:gd name="connsiteX9" fmla="*/ 395 w 10000"/>
                  <a:gd name="connsiteY9" fmla="*/ 3064 h 10000"/>
                  <a:gd name="connsiteX10" fmla="*/ 1472 w 10000"/>
                  <a:gd name="connsiteY10" fmla="*/ 1471 h 10000"/>
                  <a:gd name="connsiteX11" fmla="*/ 3050 w 10000"/>
                  <a:gd name="connsiteY11" fmla="*/ 417 h 10000"/>
                  <a:gd name="connsiteX12" fmla="*/ 5008 w 10000"/>
                  <a:gd name="connsiteY12" fmla="*/ 0 h 10000"/>
                  <a:gd name="connsiteX13" fmla="*/ 6950 w 10000"/>
                  <a:gd name="connsiteY13" fmla="*/ 417 h 10000"/>
                  <a:gd name="connsiteX14" fmla="*/ 8543 w 10000"/>
                  <a:gd name="connsiteY14" fmla="*/ 1471 h 10000"/>
                  <a:gd name="connsiteX15" fmla="*/ 9621 w 10000"/>
                  <a:gd name="connsiteY15" fmla="*/ 3064 h 10000"/>
                  <a:gd name="connsiteX16" fmla="*/ 10000 w 10000"/>
                  <a:gd name="connsiteY16" fmla="*/ 5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000" h="10000">
                    <a:moveTo>
                      <a:pt x="10000" y="5000"/>
                    </a:moveTo>
                    <a:cubicBezTo>
                      <a:pt x="7876" y="5417"/>
                      <a:pt x="7800" y="5784"/>
                      <a:pt x="9621" y="6961"/>
                    </a:cubicBezTo>
                    <a:cubicBezTo>
                      <a:pt x="7511" y="6471"/>
                      <a:pt x="7299" y="6789"/>
                      <a:pt x="8543" y="8554"/>
                    </a:cubicBezTo>
                    <a:cubicBezTo>
                      <a:pt x="6783" y="7304"/>
                      <a:pt x="6464" y="7500"/>
                      <a:pt x="6950" y="9608"/>
                    </a:cubicBezTo>
                    <a:cubicBezTo>
                      <a:pt x="5781" y="7794"/>
                      <a:pt x="5402" y="7892"/>
                      <a:pt x="5008" y="10000"/>
                    </a:cubicBezTo>
                    <a:cubicBezTo>
                      <a:pt x="4613" y="7892"/>
                      <a:pt x="4234" y="7794"/>
                      <a:pt x="3050" y="9608"/>
                    </a:cubicBezTo>
                    <a:cubicBezTo>
                      <a:pt x="3536" y="7500"/>
                      <a:pt x="3232" y="7304"/>
                      <a:pt x="1472" y="8554"/>
                    </a:cubicBezTo>
                    <a:cubicBezTo>
                      <a:pt x="2716" y="6789"/>
                      <a:pt x="2504" y="6471"/>
                      <a:pt x="395" y="6961"/>
                    </a:cubicBezTo>
                    <a:cubicBezTo>
                      <a:pt x="2200" y="5784"/>
                      <a:pt x="2124" y="5417"/>
                      <a:pt x="0" y="5000"/>
                    </a:cubicBezTo>
                    <a:cubicBezTo>
                      <a:pt x="2124" y="4608"/>
                      <a:pt x="2200" y="4240"/>
                      <a:pt x="395" y="3064"/>
                    </a:cubicBezTo>
                    <a:cubicBezTo>
                      <a:pt x="2504" y="3554"/>
                      <a:pt x="2716" y="3235"/>
                      <a:pt x="1472" y="1471"/>
                    </a:cubicBezTo>
                    <a:cubicBezTo>
                      <a:pt x="3232" y="2721"/>
                      <a:pt x="3536" y="2500"/>
                      <a:pt x="3050" y="417"/>
                    </a:cubicBezTo>
                    <a:cubicBezTo>
                      <a:pt x="4234" y="2206"/>
                      <a:pt x="4613" y="2132"/>
                      <a:pt x="5008" y="0"/>
                    </a:cubicBezTo>
                    <a:cubicBezTo>
                      <a:pt x="5402" y="2132"/>
                      <a:pt x="5781" y="2206"/>
                      <a:pt x="6950" y="417"/>
                    </a:cubicBezTo>
                    <a:cubicBezTo>
                      <a:pt x="6464" y="2500"/>
                      <a:pt x="6783" y="2721"/>
                      <a:pt x="8543" y="1471"/>
                    </a:cubicBezTo>
                    <a:cubicBezTo>
                      <a:pt x="7299" y="3235"/>
                      <a:pt x="7511" y="3554"/>
                      <a:pt x="9621" y="3064"/>
                    </a:cubicBezTo>
                    <a:cubicBezTo>
                      <a:pt x="7800" y="4240"/>
                      <a:pt x="7876" y="4608"/>
                      <a:pt x="10000" y="5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0071BA"/>
                </a:solidFill>
                <a:round/>
                <a:headEnd/>
                <a:tailEnd/>
              </a:ln>
            </p:spPr>
            <p:txBody>
              <a:bodyPr vert="horz" wrap="square" lIns="94706" tIns="47353" rIns="94706" bIns="47353" numCol="1" anchor="t" anchorCtr="0" compatLnSpc="1">
                <a:prstTxWarp prst="textNoShape">
                  <a:avLst/>
                </a:prstTxWarp>
              </a:bodyPr>
              <a:lstStyle/>
              <a:p>
                <a:pPr defTabSz="473522">
                  <a:defRPr/>
                </a:pPr>
                <a:endParaRPr lang="en-IN" sz="1864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28" name="Isosceles Triangle 27">
                <a:extLst>
                  <a:ext uri="{FF2B5EF4-FFF2-40B4-BE49-F238E27FC236}">
                    <a16:creationId xmlns:a16="http://schemas.microsoft.com/office/drawing/2014/main" id="{F8CF2543-98AD-8FAA-DA01-CE05BF610441}"/>
                  </a:ext>
                </a:extLst>
              </p:cNvPr>
              <p:cNvSpPr/>
              <p:nvPr/>
            </p:nvSpPr>
            <p:spPr>
              <a:xfrm rot="8898616">
                <a:off x="914297" y="1833856"/>
                <a:ext cx="88490" cy="890803"/>
              </a:xfrm>
              <a:prstGeom prst="triangle">
                <a:avLst/>
              </a:prstGeom>
              <a:solidFill>
                <a:srgbClr val="007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3522">
                  <a:defRPr/>
                </a:pPr>
                <a:endParaRPr lang="en-VI" sz="1864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833D6D1B-E2D3-3FE9-C0E8-6A5A17DF7A1D}"/>
                  </a:ext>
                </a:extLst>
              </p:cNvPr>
              <p:cNvGrpSpPr/>
              <p:nvPr/>
            </p:nvGrpSpPr>
            <p:grpSpPr>
              <a:xfrm>
                <a:off x="3690582" y="1837151"/>
                <a:ext cx="534934" cy="958923"/>
                <a:chOff x="5661069" y="1807022"/>
                <a:chExt cx="534934" cy="958923"/>
              </a:xfrm>
            </p:grpSpPr>
            <p:sp>
              <p:nvSpPr>
                <p:cNvPr id="34" name="Isosceles Triangle 33">
                  <a:extLst>
                    <a:ext uri="{FF2B5EF4-FFF2-40B4-BE49-F238E27FC236}">
                      <a16:creationId xmlns:a16="http://schemas.microsoft.com/office/drawing/2014/main" id="{2F4934E4-A3E0-D5B0-DEC3-8EACC92D6C9C}"/>
                    </a:ext>
                  </a:extLst>
                </p:cNvPr>
                <p:cNvSpPr/>
                <p:nvPr/>
              </p:nvSpPr>
              <p:spPr>
                <a:xfrm rot="13412189">
                  <a:off x="5661069" y="1875142"/>
                  <a:ext cx="190527" cy="890803"/>
                </a:xfrm>
                <a:prstGeom prst="triangle">
                  <a:avLst/>
                </a:prstGeom>
                <a:solidFill>
                  <a:srgbClr val="0071B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73522">
                    <a:defRPr/>
                  </a:pPr>
                  <a:endParaRPr lang="en-VI" sz="1864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" name="Isosceles Triangle 34">
                  <a:extLst>
                    <a:ext uri="{FF2B5EF4-FFF2-40B4-BE49-F238E27FC236}">
                      <a16:creationId xmlns:a16="http://schemas.microsoft.com/office/drawing/2014/main" id="{4B69BE7C-2840-12CF-783C-F0DEFA105238}"/>
                    </a:ext>
                  </a:extLst>
                </p:cNvPr>
                <p:cNvSpPr/>
                <p:nvPr/>
              </p:nvSpPr>
              <p:spPr>
                <a:xfrm rot="13412189">
                  <a:off x="6068382" y="1807022"/>
                  <a:ext cx="127621" cy="890803"/>
                </a:xfrm>
                <a:prstGeom prst="triangle">
                  <a:avLst/>
                </a:prstGeom>
                <a:solidFill>
                  <a:srgbClr val="0071B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73522">
                    <a:defRPr/>
                  </a:pPr>
                  <a:endParaRPr lang="en-VI" sz="1864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30" name="Isosceles Triangle 29">
                <a:extLst>
                  <a:ext uri="{FF2B5EF4-FFF2-40B4-BE49-F238E27FC236}">
                    <a16:creationId xmlns:a16="http://schemas.microsoft.com/office/drawing/2014/main" id="{4B314BA6-7BBB-4612-72D4-303520F6DF20}"/>
                  </a:ext>
                </a:extLst>
              </p:cNvPr>
              <p:cNvSpPr/>
              <p:nvPr/>
            </p:nvSpPr>
            <p:spPr>
              <a:xfrm rot="19443261">
                <a:off x="3821906" y="4733263"/>
                <a:ext cx="88490" cy="890803"/>
              </a:xfrm>
              <a:prstGeom prst="triangle">
                <a:avLst/>
              </a:prstGeom>
              <a:solidFill>
                <a:srgbClr val="007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3522">
                  <a:defRPr/>
                </a:pPr>
                <a:endParaRPr lang="en-VI" sz="1864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E4D8C369-96FD-11C4-4F8C-F5430DE3B6F2}"/>
                  </a:ext>
                </a:extLst>
              </p:cNvPr>
              <p:cNvGrpSpPr/>
              <p:nvPr/>
            </p:nvGrpSpPr>
            <p:grpSpPr>
              <a:xfrm rot="10511804">
                <a:off x="592437" y="4685964"/>
                <a:ext cx="534934" cy="958923"/>
                <a:chOff x="5661069" y="1807022"/>
                <a:chExt cx="534934" cy="958923"/>
              </a:xfrm>
            </p:grpSpPr>
            <p:sp>
              <p:nvSpPr>
                <p:cNvPr id="32" name="Isosceles Triangle 31">
                  <a:extLst>
                    <a:ext uri="{FF2B5EF4-FFF2-40B4-BE49-F238E27FC236}">
                      <a16:creationId xmlns:a16="http://schemas.microsoft.com/office/drawing/2014/main" id="{2A3B069E-32DB-8547-A83C-B0E41FF2D630}"/>
                    </a:ext>
                  </a:extLst>
                </p:cNvPr>
                <p:cNvSpPr/>
                <p:nvPr/>
              </p:nvSpPr>
              <p:spPr>
                <a:xfrm rot="13412189">
                  <a:off x="5661069" y="1875142"/>
                  <a:ext cx="190527" cy="890803"/>
                </a:xfrm>
                <a:prstGeom prst="triangle">
                  <a:avLst/>
                </a:prstGeom>
                <a:solidFill>
                  <a:srgbClr val="0071B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73522">
                    <a:defRPr/>
                  </a:pPr>
                  <a:endParaRPr lang="en-VI" sz="1864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" name="Isosceles Triangle 32">
                  <a:extLst>
                    <a:ext uri="{FF2B5EF4-FFF2-40B4-BE49-F238E27FC236}">
                      <a16:creationId xmlns:a16="http://schemas.microsoft.com/office/drawing/2014/main" id="{EA4340E7-E4A7-E4F0-1374-DA7C7C74CF1B}"/>
                    </a:ext>
                  </a:extLst>
                </p:cNvPr>
                <p:cNvSpPr/>
                <p:nvPr/>
              </p:nvSpPr>
              <p:spPr>
                <a:xfrm rot="13412189">
                  <a:off x="6068382" y="1807022"/>
                  <a:ext cx="127621" cy="890803"/>
                </a:xfrm>
                <a:prstGeom prst="triangle">
                  <a:avLst/>
                </a:prstGeom>
                <a:solidFill>
                  <a:srgbClr val="0071B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73522">
                    <a:defRPr/>
                  </a:pPr>
                  <a:endParaRPr lang="en-VI" sz="1864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1145" name="TextBox 1144">
              <a:extLst>
                <a:ext uri="{FF2B5EF4-FFF2-40B4-BE49-F238E27FC236}">
                  <a16:creationId xmlns:a16="http://schemas.microsoft.com/office/drawing/2014/main" id="{99C3F6A8-AB40-AAA1-3DD6-73A767B0507F}"/>
                </a:ext>
              </a:extLst>
            </p:cNvPr>
            <p:cNvSpPr txBox="1"/>
            <p:nvPr/>
          </p:nvSpPr>
          <p:spPr>
            <a:xfrm>
              <a:off x="1592623" y="5084650"/>
              <a:ext cx="1526549" cy="940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73522">
                <a:lnSpc>
                  <a:spcPct val="80000"/>
                </a:lnSpc>
                <a:defRPr/>
              </a:pPr>
              <a:r>
                <a:rPr lang="en-US" sz="3314" dirty="0">
                  <a:solidFill>
                    <a:srgbClr val="294095"/>
                  </a:solidFill>
                  <a:latin typeface="Bangers" panose="020B0603050302020204" pitchFamily="34" charset="0"/>
                </a:rPr>
                <a:t>Thank</a:t>
              </a:r>
            </a:p>
            <a:p>
              <a:pPr algn="ctr" defTabSz="473522">
                <a:lnSpc>
                  <a:spcPct val="80000"/>
                </a:lnSpc>
                <a:defRPr/>
              </a:pPr>
              <a:r>
                <a:rPr lang="en-US" sz="3314" dirty="0">
                  <a:solidFill>
                    <a:srgbClr val="294095"/>
                  </a:solidFill>
                  <a:latin typeface="Bangers" panose="020B0603050302020204" pitchFamily="34" charset="0"/>
                </a:rPr>
                <a:t>You!</a:t>
              </a:r>
              <a:endParaRPr lang="en-VI" sz="3314" dirty="0">
                <a:solidFill>
                  <a:srgbClr val="294095"/>
                </a:solidFill>
                <a:latin typeface="Bangers" panose="020B0603050302020204" pitchFamily="34" charset="0"/>
              </a:endParaRPr>
            </a:p>
          </p:txBody>
        </p:sp>
      </p:grpSp>
      <p:sp>
        <p:nvSpPr>
          <p:cNvPr id="1320" name="TextBox 1319">
            <a:extLst>
              <a:ext uri="{FF2B5EF4-FFF2-40B4-BE49-F238E27FC236}">
                <a16:creationId xmlns:a16="http://schemas.microsoft.com/office/drawing/2014/main" id="{73199972-48E1-1A8D-56F7-64AC5B44C288}"/>
              </a:ext>
            </a:extLst>
          </p:cNvPr>
          <p:cNvSpPr txBox="1"/>
          <p:nvPr/>
        </p:nvSpPr>
        <p:spPr>
          <a:xfrm>
            <a:off x="198692" y="3955480"/>
            <a:ext cx="1327301" cy="1878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73522">
              <a:defRPr/>
            </a:pPr>
            <a:r>
              <a:rPr lang="en-US" sz="1864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a graphic, picture,  your logo or text if desired</a:t>
            </a:r>
            <a:endParaRPr lang="en-VI" sz="1864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328" name="Group 1327">
            <a:extLst>
              <a:ext uri="{FF2B5EF4-FFF2-40B4-BE49-F238E27FC236}">
                <a16:creationId xmlns:a16="http://schemas.microsoft.com/office/drawing/2014/main" id="{33CCA7B8-4E6B-E1D0-4F3D-F7A03583DEB9}"/>
              </a:ext>
            </a:extLst>
          </p:cNvPr>
          <p:cNvGrpSpPr/>
          <p:nvPr/>
        </p:nvGrpSpPr>
        <p:grpSpPr>
          <a:xfrm>
            <a:off x="470614" y="339139"/>
            <a:ext cx="2186660" cy="1516808"/>
            <a:chOff x="470614" y="339139"/>
            <a:chExt cx="2186660" cy="1516808"/>
          </a:xfrm>
        </p:grpSpPr>
        <p:grpSp>
          <p:nvGrpSpPr>
            <p:cNvPr id="1327" name="Group 1326">
              <a:extLst>
                <a:ext uri="{FF2B5EF4-FFF2-40B4-BE49-F238E27FC236}">
                  <a16:creationId xmlns:a16="http://schemas.microsoft.com/office/drawing/2014/main" id="{25D3A5DA-1458-7398-1A58-4DECA8402C5B}"/>
                </a:ext>
              </a:extLst>
            </p:cNvPr>
            <p:cNvGrpSpPr/>
            <p:nvPr/>
          </p:nvGrpSpPr>
          <p:grpSpPr>
            <a:xfrm>
              <a:off x="470614" y="339139"/>
              <a:ext cx="2107968" cy="1516808"/>
              <a:chOff x="470614" y="339139"/>
              <a:chExt cx="2107968" cy="1516808"/>
            </a:xfrm>
          </p:grpSpPr>
          <p:sp>
            <p:nvSpPr>
              <p:cNvPr id="1324" name="Freeform 83">
                <a:extLst>
                  <a:ext uri="{FF2B5EF4-FFF2-40B4-BE49-F238E27FC236}">
                    <a16:creationId xmlns:a16="http://schemas.microsoft.com/office/drawing/2014/main" id="{C8594E09-EE56-1404-2750-AA940F756590}"/>
                  </a:ext>
                </a:extLst>
              </p:cNvPr>
              <p:cNvSpPr>
                <a:spLocks/>
              </p:cNvSpPr>
              <p:nvPr/>
            </p:nvSpPr>
            <p:spPr bwMode="auto">
              <a:xfrm rot="4373676">
                <a:off x="748407" y="106051"/>
                <a:ext cx="1472103" cy="2027689"/>
              </a:xfrm>
              <a:custGeom>
                <a:avLst/>
                <a:gdLst>
                  <a:gd name="T0" fmla="*/ 444 w 444"/>
                  <a:gd name="T1" fmla="*/ 222 h 609"/>
                  <a:gd name="T2" fmla="*/ 222 w 444"/>
                  <a:gd name="T3" fmla="*/ 0 h 609"/>
                  <a:gd name="T4" fmla="*/ 0 w 444"/>
                  <a:gd name="T5" fmla="*/ 222 h 609"/>
                  <a:gd name="T6" fmla="*/ 220 w 444"/>
                  <a:gd name="T7" fmla="*/ 444 h 609"/>
                  <a:gd name="T8" fmla="*/ 303 w 444"/>
                  <a:gd name="T9" fmla="*/ 427 h 609"/>
                  <a:gd name="T10" fmla="*/ 303 w 444"/>
                  <a:gd name="T11" fmla="*/ 427 h 609"/>
                  <a:gd name="T12" fmla="*/ 305 w 444"/>
                  <a:gd name="T13" fmla="*/ 550 h 609"/>
                  <a:gd name="T14" fmla="*/ 361 w 444"/>
                  <a:gd name="T15" fmla="*/ 395 h 609"/>
                  <a:gd name="T16" fmla="*/ 361 w 444"/>
                  <a:gd name="T17" fmla="*/ 395 h 609"/>
                  <a:gd name="T18" fmla="*/ 444 w 444"/>
                  <a:gd name="T19" fmla="*/ 2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4" h="609">
                    <a:moveTo>
                      <a:pt x="444" y="222"/>
                    </a:moveTo>
                    <a:cubicBezTo>
                      <a:pt x="444" y="99"/>
                      <a:pt x="345" y="0"/>
                      <a:pt x="222" y="0"/>
                    </a:cubicBezTo>
                    <a:cubicBezTo>
                      <a:pt x="100" y="0"/>
                      <a:pt x="0" y="99"/>
                      <a:pt x="0" y="222"/>
                    </a:cubicBezTo>
                    <a:cubicBezTo>
                      <a:pt x="0" y="345"/>
                      <a:pt x="97" y="444"/>
                      <a:pt x="220" y="444"/>
                    </a:cubicBezTo>
                    <a:cubicBezTo>
                      <a:pt x="250" y="444"/>
                      <a:pt x="279" y="438"/>
                      <a:pt x="303" y="427"/>
                    </a:cubicBezTo>
                    <a:cubicBezTo>
                      <a:pt x="303" y="427"/>
                      <a:pt x="303" y="427"/>
                      <a:pt x="303" y="427"/>
                    </a:cubicBezTo>
                    <a:cubicBezTo>
                      <a:pt x="303" y="427"/>
                      <a:pt x="343" y="491"/>
                      <a:pt x="305" y="550"/>
                    </a:cubicBezTo>
                    <a:cubicBezTo>
                      <a:pt x="268" y="609"/>
                      <a:pt x="396" y="462"/>
                      <a:pt x="361" y="395"/>
                    </a:cubicBezTo>
                    <a:cubicBezTo>
                      <a:pt x="361" y="395"/>
                      <a:pt x="361" y="395"/>
                      <a:pt x="361" y="395"/>
                    </a:cubicBezTo>
                    <a:cubicBezTo>
                      <a:pt x="412" y="354"/>
                      <a:pt x="444" y="292"/>
                      <a:pt x="444" y="222"/>
                    </a:cubicBezTo>
                    <a:close/>
                  </a:path>
                </a:pathLst>
              </a:custGeom>
              <a:solidFill>
                <a:srgbClr val="D5992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4706" tIns="47353" rIns="94706" bIns="47353" numCol="1" anchor="t" anchorCtr="0" compatLnSpc="1">
                <a:prstTxWarp prst="textNoShape">
                  <a:avLst/>
                </a:prstTxWarp>
              </a:bodyPr>
              <a:lstStyle/>
              <a:p>
                <a:pPr defTabSz="947044">
                  <a:defRPr/>
                </a:pPr>
                <a:endParaRPr lang="en-IN" sz="1864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325" name="Freeform 84">
                <a:extLst>
                  <a:ext uri="{FF2B5EF4-FFF2-40B4-BE49-F238E27FC236}">
                    <a16:creationId xmlns:a16="http://schemas.microsoft.com/office/drawing/2014/main" id="{F802FFED-5C57-B3AA-913F-28525BEDBAB4}"/>
                  </a:ext>
                </a:extLst>
              </p:cNvPr>
              <p:cNvSpPr>
                <a:spLocks/>
              </p:cNvSpPr>
              <p:nvPr/>
            </p:nvSpPr>
            <p:spPr bwMode="auto">
              <a:xfrm rot="4373676">
                <a:off x="828686" y="61346"/>
                <a:ext cx="1472103" cy="2027689"/>
              </a:xfrm>
              <a:custGeom>
                <a:avLst/>
                <a:gdLst>
                  <a:gd name="T0" fmla="*/ 444 w 444"/>
                  <a:gd name="T1" fmla="*/ 222 h 609"/>
                  <a:gd name="T2" fmla="*/ 222 w 444"/>
                  <a:gd name="T3" fmla="*/ 0 h 609"/>
                  <a:gd name="T4" fmla="*/ 0 w 444"/>
                  <a:gd name="T5" fmla="*/ 222 h 609"/>
                  <a:gd name="T6" fmla="*/ 218 w 444"/>
                  <a:gd name="T7" fmla="*/ 444 h 609"/>
                  <a:gd name="T8" fmla="*/ 299 w 444"/>
                  <a:gd name="T9" fmla="*/ 427 h 609"/>
                  <a:gd name="T10" fmla="*/ 299 w 444"/>
                  <a:gd name="T11" fmla="*/ 427 h 609"/>
                  <a:gd name="T12" fmla="*/ 303 w 444"/>
                  <a:gd name="T13" fmla="*/ 550 h 609"/>
                  <a:gd name="T14" fmla="*/ 360 w 444"/>
                  <a:gd name="T15" fmla="*/ 395 h 609"/>
                  <a:gd name="T16" fmla="*/ 361 w 444"/>
                  <a:gd name="T17" fmla="*/ 395 h 609"/>
                  <a:gd name="T18" fmla="*/ 444 w 444"/>
                  <a:gd name="T19" fmla="*/ 2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4" h="609">
                    <a:moveTo>
                      <a:pt x="444" y="222"/>
                    </a:moveTo>
                    <a:cubicBezTo>
                      <a:pt x="444" y="99"/>
                      <a:pt x="345" y="0"/>
                      <a:pt x="222" y="0"/>
                    </a:cubicBezTo>
                    <a:cubicBezTo>
                      <a:pt x="100" y="0"/>
                      <a:pt x="0" y="99"/>
                      <a:pt x="0" y="222"/>
                    </a:cubicBezTo>
                    <a:cubicBezTo>
                      <a:pt x="0" y="344"/>
                      <a:pt x="95" y="444"/>
                      <a:pt x="218" y="444"/>
                    </a:cubicBezTo>
                    <a:cubicBezTo>
                      <a:pt x="248" y="444"/>
                      <a:pt x="275" y="438"/>
                      <a:pt x="299" y="427"/>
                    </a:cubicBezTo>
                    <a:cubicBezTo>
                      <a:pt x="299" y="427"/>
                      <a:pt x="299" y="427"/>
                      <a:pt x="299" y="427"/>
                    </a:cubicBezTo>
                    <a:cubicBezTo>
                      <a:pt x="299" y="427"/>
                      <a:pt x="341" y="491"/>
                      <a:pt x="303" y="550"/>
                    </a:cubicBezTo>
                    <a:cubicBezTo>
                      <a:pt x="266" y="609"/>
                      <a:pt x="395" y="462"/>
                      <a:pt x="360" y="395"/>
                    </a:cubicBezTo>
                    <a:cubicBezTo>
                      <a:pt x="360" y="395"/>
                      <a:pt x="361" y="395"/>
                      <a:pt x="361" y="395"/>
                    </a:cubicBezTo>
                    <a:cubicBezTo>
                      <a:pt x="411" y="354"/>
                      <a:pt x="444" y="292"/>
                      <a:pt x="444" y="2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4706" tIns="47353" rIns="94706" bIns="47353" numCol="1" anchor="t" anchorCtr="0" compatLnSpc="1">
                <a:prstTxWarp prst="textNoShape">
                  <a:avLst/>
                </a:prstTxWarp>
              </a:bodyPr>
              <a:lstStyle/>
              <a:p>
                <a:pPr defTabSz="947044">
                  <a:defRPr/>
                </a:pPr>
                <a:endParaRPr lang="en-IN" sz="1864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323" name="TextBox 1322">
              <a:extLst>
                <a:ext uri="{FF2B5EF4-FFF2-40B4-BE49-F238E27FC236}">
                  <a16:creationId xmlns:a16="http://schemas.microsoft.com/office/drawing/2014/main" id="{72C99A4C-CC7D-D9E3-E7E8-EE8068F14CFB}"/>
                </a:ext>
              </a:extLst>
            </p:cNvPr>
            <p:cNvSpPr txBox="1"/>
            <p:nvPr/>
          </p:nvSpPr>
          <p:spPr>
            <a:xfrm>
              <a:off x="1162195" y="492685"/>
              <a:ext cx="1495079" cy="9787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473522">
                <a:lnSpc>
                  <a:spcPct val="80000"/>
                </a:lnSpc>
                <a:defRPr/>
              </a:pPr>
              <a:r>
                <a:rPr lang="en-US" sz="3600" dirty="0">
                  <a:solidFill>
                    <a:srgbClr val="294095"/>
                  </a:solidFill>
                  <a:latin typeface="Bangers" panose="020B0603050302020204" pitchFamily="34" charset="0"/>
                </a:rPr>
                <a:t>You're invited!</a:t>
              </a:r>
              <a:endParaRPr lang="en-VI" sz="3600" dirty="0">
                <a:solidFill>
                  <a:srgbClr val="294095"/>
                </a:solidFill>
                <a:latin typeface="Bangers" panose="020B06030503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324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C1306DA4-5C14-D9E1-37D7-6686C781AC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8377" b="8377"/>
          <a:stretch>
            <a:fillRect/>
          </a:stretch>
        </p:blipFill>
        <p:spPr>
          <a:solidFill>
            <a:schemeClr val="bg1"/>
          </a:solidFill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9AF0842D-D0E7-B890-38D8-D8C6AA89465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439" r="6439"/>
          <a:stretch/>
        </p:blipFill>
        <p:spPr/>
      </p:pic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4AE61E4A-E843-CE6F-29B4-35843E511F2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solidFill>
            <a:srgbClr val="0071BA"/>
          </a:solidFill>
        </p:spPr>
      </p:sp>
      <p:pic>
        <p:nvPicPr>
          <p:cNvPr id="10" name="Picture Placeholder 9" descr="Background pattern&#10;&#10;Description automatically generated">
            <a:extLst>
              <a:ext uri="{FF2B5EF4-FFF2-40B4-BE49-F238E27FC236}">
                <a16:creationId xmlns:a16="http://schemas.microsoft.com/office/drawing/2014/main" id="{D89FE3C4-47C0-3B29-E213-2803DEE0E5C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13" r="29613"/>
          <a:stretch/>
        </p:blipFill>
        <p:spPr/>
      </p:pic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C9DD80E2-6DEC-8241-262E-3B4EB9A39AC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solidFill>
            <a:srgbClr val="D5992A"/>
          </a:solidFill>
        </p:spPr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B023B826-908B-C5A4-B9F6-207C9A7EF5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blipFill dpi="0"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 l="-18000" t="-3000" r="-36000"/>
            </a:stretch>
          </a:blipFill>
        </p:spPr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14179AF-DC38-8948-BED3-9B247B3A73F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7527" t="17245" r="20228" b="15093"/>
          <a:stretch/>
        </p:blipFill>
        <p:spPr>
          <a:xfrm rot="21330592" flipH="1">
            <a:off x="3049928" y="368401"/>
            <a:ext cx="1489050" cy="1218381"/>
          </a:xfrm>
          <a:prstGeom prst="rect">
            <a:avLst/>
          </a:prstGeom>
        </p:spPr>
      </p:pic>
      <p:pic>
        <p:nvPicPr>
          <p:cNvPr id="42" name="Picture Placeholder 41" descr="A picture containing text, laser&#10;&#10;Description automatically generated">
            <a:extLst>
              <a:ext uri="{FF2B5EF4-FFF2-40B4-BE49-F238E27FC236}">
                <a16:creationId xmlns:a16="http://schemas.microsoft.com/office/drawing/2014/main" id="{9A415B26-2ABD-4A4C-3B8E-F2FE27AB2E1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2" b="6212"/>
          <a:stretch>
            <a:fillRect/>
          </a:stretch>
        </p:blipFill>
        <p:spPr/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D7ACD40-B11B-4037-2A25-772BDCE0C029}"/>
              </a:ext>
            </a:extLst>
          </p:cNvPr>
          <p:cNvSpPr txBox="1"/>
          <p:nvPr/>
        </p:nvSpPr>
        <p:spPr>
          <a:xfrm>
            <a:off x="253850" y="2141611"/>
            <a:ext cx="2272279" cy="39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73522">
              <a:defRPr/>
            </a:pPr>
            <a:r>
              <a:rPr lang="en-US" sz="1864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Event Details. </a:t>
            </a:r>
            <a:endParaRPr lang="en-VI" sz="1864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951B156-C44B-CFEB-18EF-9152ADCC8C4A}"/>
              </a:ext>
            </a:extLst>
          </p:cNvPr>
          <p:cNvSpPr txBox="1"/>
          <p:nvPr/>
        </p:nvSpPr>
        <p:spPr>
          <a:xfrm>
            <a:off x="3526798" y="4397975"/>
            <a:ext cx="432747" cy="1918170"/>
          </a:xfrm>
          <a:prstGeom prst="rect">
            <a:avLst/>
          </a:prstGeom>
          <a:noFill/>
        </p:spPr>
        <p:txBody>
          <a:bodyPr vert="wordArtVert" wrap="square" lIns="0" tIns="0" rIns="0" bIns="0" rtlCol="0" anchor="ctr" anchorCtr="0">
            <a:spAutoFit/>
          </a:bodyPr>
          <a:lstStyle/>
          <a:p>
            <a:pPr defTabSz="473522">
              <a:lnSpc>
                <a:spcPct val="80000"/>
              </a:lnSpc>
              <a:defRPr/>
            </a:pPr>
            <a:r>
              <a:rPr lang="en-US" sz="3200" spc="-1000" dirty="0">
                <a:solidFill>
                  <a:schemeClr val="bg1"/>
                </a:solidFill>
                <a:latin typeface="Bangers" panose="020B06030503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SU4GS</a:t>
            </a:r>
            <a:endParaRPr lang="en-VI" sz="3200" spc="-1000" dirty="0">
              <a:solidFill>
                <a:schemeClr val="bg1"/>
              </a:solidFill>
              <a:latin typeface="Bangers" panose="020B06030503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BBBCE15-671A-6740-3D08-FB28A85E6654}"/>
              </a:ext>
            </a:extLst>
          </p:cNvPr>
          <p:cNvSpPr txBox="1"/>
          <p:nvPr/>
        </p:nvSpPr>
        <p:spPr>
          <a:xfrm>
            <a:off x="4000624" y="4505167"/>
            <a:ext cx="496033" cy="1889557"/>
          </a:xfrm>
          <a:prstGeom prst="rect">
            <a:avLst/>
          </a:prstGeom>
          <a:noFill/>
        </p:spPr>
        <p:txBody>
          <a:bodyPr vert="wordArtVert" wrap="square" lIns="0" tIns="0" rIns="0" bIns="0" rtlCol="0" anchor="ctr" anchorCtr="0">
            <a:spAutoFit/>
          </a:bodyPr>
          <a:lstStyle/>
          <a:p>
            <a:pPr defTabSz="473522">
              <a:lnSpc>
                <a:spcPct val="80000"/>
              </a:lnSpc>
              <a:defRPr/>
            </a:pPr>
            <a:r>
              <a:rPr lang="en-US" sz="3200" spc="-1000" dirty="0">
                <a:solidFill>
                  <a:schemeClr val="bg1"/>
                </a:solidFill>
                <a:latin typeface="Montserrat Black" panose="00000A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2023</a:t>
            </a:r>
            <a:endParaRPr lang="en-VI" sz="3200" spc="-1000" dirty="0">
              <a:solidFill>
                <a:schemeClr val="bg1"/>
              </a:solidFill>
              <a:latin typeface="Montserrat Black" panose="00000A00000000000000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B0CF32B-350A-8C2B-1FB9-5D724780AF8D}"/>
              </a:ext>
            </a:extLst>
          </p:cNvPr>
          <p:cNvSpPr/>
          <p:nvPr/>
        </p:nvSpPr>
        <p:spPr>
          <a:xfrm>
            <a:off x="0" y="0"/>
            <a:ext cx="4800599" cy="6629399"/>
          </a:xfrm>
          <a:custGeom>
            <a:avLst/>
            <a:gdLst>
              <a:gd name="connsiteX0" fmla="*/ 3533909 w 4800599"/>
              <a:gd name="connsiteY0" fmla="*/ 4433369 h 6629399"/>
              <a:gd name="connsiteX1" fmla="*/ 3263645 w 4800599"/>
              <a:gd name="connsiteY1" fmla="*/ 6404927 h 6629399"/>
              <a:gd name="connsiteX2" fmla="*/ 4578164 w 4800599"/>
              <a:gd name="connsiteY2" fmla="*/ 6402841 h 6629399"/>
              <a:gd name="connsiteX3" fmla="*/ 4571204 w 4800599"/>
              <a:gd name="connsiteY3" fmla="*/ 4506840 h 6629399"/>
              <a:gd name="connsiteX4" fmla="*/ 1783475 w 4800599"/>
              <a:gd name="connsiteY4" fmla="*/ 4315006 h 6629399"/>
              <a:gd name="connsiteX5" fmla="*/ 2086534 w 4800599"/>
              <a:gd name="connsiteY5" fmla="*/ 6400799 h 6629399"/>
              <a:gd name="connsiteX6" fmla="*/ 3136637 w 4800599"/>
              <a:gd name="connsiteY6" fmla="*/ 6400799 h 6629399"/>
              <a:gd name="connsiteX7" fmla="*/ 3405928 w 4800599"/>
              <a:gd name="connsiteY7" fmla="*/ 4427317 h 6629399"/>
              <a:gd name="connsiteX8" fmla="*/ 222433 w 4800599"/>
              <a:gd name="connsiteY8" fmla="*/ 4217760 h 6629399"/>
              <a:gd name="connsiteX9" fmla="*/ 222433 w 4800599"/>
              <a:gd name="connsiteY9" fmla="*/ 6404876 h 6629399"/>
              <a:gd name="connsiteX10" fmla="*/ 1963364 w 4800599"/>
              <a:gd name="connsiteY10" fmla="*/ 6398742 h 6629399"/>
              <a:gd name="connsiteX11" fmla="*/ 1655380 w 4800599"/>
              <a:gd name="connsiteY11" fmla="*/ 4311645 h 6629399"/>
              <a:gd name="connsiteX12" fmla="*/ 2921234 w 4800599"/>
              <a:gd name="connsiteY12" fmla="*/ 1782051 h 6629399"/>
              <a:gd name="connsiteX13" fmla="*/ 222472 w 4800599"/>
              <a:gd name="connsiteY13" fmla="*/ 2006638 h 6629399"/>
              <a:gd name="connsiteX14" fmla="*/ 218479 w 4800599"/>
              <a:gd name="connsiteY14" fmla="*/ 4090679 h 6629399"/>
              <a:gd name="connsiteX15" fmla="*/ 2656473 w 4800599"/>
              <a:gd name="connsiteY15" fmla="*/ 4238309 h 6629399"/>
              <a:gd name="connsiteX16" fmla="*/ 4572000 w 4800599"/>
              <a:gd name="connsiteY16" fmla="*/ 1658009 h 6629399"/>
              <a:gd name="connsiteX17" fmla="*/ 3037869 w 4800599"/>
              <a:gd name="connsiteY17" fmla="*/ 1780281 h 6629399"/>
              <a:gd name="connsiteX18" fmla="*/ 2772263 w 4800599"/>
              <a:gd name="connsiteY18" fmla="*/ 4254396 h 6629399"/>
              <a:gd name="connsiteX19" fmla="*/ 4578165 w 4800599"/>
              <a:gd name="connsiteY19" fmla="*/ 4387637 h 6629399"/>
              <a:gd name="connsiteX20" fmla="*/ 4572000 w 4800599"/>
              <a:gd name="connsiteY20" fmla="*/ 1658009 h 6629399"/>
              <a:gd name="connsiteX21" fmla="*/ 4020689 w 4800599"/>
              <a:gd name="connsiteY21" fmla="*/ 224502 h 6629399"/>
              <a:gd name="connsiteX22" fmla="*/ 2347985 w 4800599"/>
              <a:gd name="connsiteY22" fmla="*/ 224911 h 6629399"/>
              <a:gd name="connsiteX23" fmla="*/ 2230605 w 4800599"/>
              <a:gd name="connsiteY23" fmla="*/ 1710917 h 6629399"/>
              <a:gd name="connsiteX24" fmla="*/ 4576112 w 4800599"/>
              <a:gd name="connsiteY24" fmla="*/ 1538828 h 6629399"/>
              <a:gd name="connsiteX25" fmla="*/ 4570423 w 4800599"/>
              <a:gd name="connsiteY25" fmla="*/ 224908 h 6629399"/>
              <a:gd name="connsiteX26" fmla="*/ 4020689 w 4800599"/>
              <a:gd name="connsiteY26" fmla="*/ 224502 h 6629399"/>
              <a:gd name="connsiteX27" fmla="*/ 1736072 w 4800599"/>
              <a:gd name="connsiteY27" fmla="*/ 220594 h 6629399"/>
              <a:gd name="connsiteX28" fmla="*/ 226672 w 4800599"/>
              <a:gd name="connsiteY28" fmla="*/ 223961 h 6629399"/>
              <a:gd name="connsiteX29" fmla="*/ 224434 w 4800599"/>
              <a:gd name="connsiteY29" fmla="*/ 1880171 h 6629399"/>
              <a:gd name="connsiteX30" fmla="*/ 2120583 w 4800599"/>
              <a:gd name="connsiteY30" fmla="*/ 1719286 h 6629399"/>
              <a:gd name="connsiteX31" fmla="*/ 2235656 w 4800599"/>
              <a:gd name="connsiteY31" fmla="*/ 221075 h 6629399"/>
              <a:gd name="connsiteX32" fmla="*/ 1736072 w 4800599"/>
              <a:gd name="connsiteY32" fmla="*/ 220594 h 6629399"/>
              <a:gd name="connsiteX33" fmla="*/ 0 w 4800599"/>
              <a:gd name="connsiteY33" fmla="*/ 0 h 6629399"/>
              <a:gd name="connsiteX34" fmla="*/ 4800599 w 4800599"/>
              <a:gd name="connsiteY34" fmla="*/ 0 h 6629399"/>
              <a:gd name="connsiteX35" fmla="*/ 4800599 w 4800599"/>
              <a:gd name="connsiteY35" fmla="*/ 6629399 h 6629399"/>
              <a:gd name="connsiteX36" fmla="*/ 0 w 4800599"/>
              <a:gd name="connsiteY36" fmla="*/ 6629399 h 662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0599" h="6629399">
                <a:moveTo>
                  <a:pt x="3533909" y="4433369"/>
                </a:moveTo>
                <a:lnTo>
                  <a:pt x="3263645" y="6404927"/>
                </a:lnTo>
                <a:lnTo>
                  <a:pt x="4578164" y="6402841"/>
                </a:lnTo>
                <a:cubicBezTo>
                  <a:pt x="4577169" y="5772211"/>
                  <a:pt x="4572200" y="5137470"/>
                  <a:pt x="4571204" y="4506840"/>
                </a:cubicBezTo>
                <a:close/>
                <a:moveTo>
                  <a:pt x="1783475" y="4315006"/>
                </a:moveTo>
                <a:lnTo>
                  <a:pt x="2086534" y="6400799"/>
                </a:lnTo>
                <a:lnTo>
                  <a:pt x="3136637" y="6400799"/>
                </a:lnTo>
                <a:lnTo>
                  <a:pt x="3405928" y="4427317"/>
                </a:lnTo>
                <a:close/>
                <a:moveTo>
                  <a:pt x="222433" y="4217760"/>
                </a:moveTo>
                <a:lnTo>
                  <a:pt x="222433" y="6404876"/>
                </a:lnTo>
                <a:lnTo>
                  <a:pt x="1963364" y="6398742"/>
                </a:lnTo>
                <a:lnTo>
                  <a:pt x="1655380" y="4311645"/>
                </a:lnTo>
                <a:close/>
                <a:moveTo>
                  <a:pt x="2921234" y="1782051"/>
                </a:moveTo>
                <a:lnTo>
                  <a:pt x="222472" y="2006638"/>
                </a:lnTo>
                <a:lnTo>
                  <a:pt x="218479" y="4090679"/>
                </a:lnTo>
                <a:lnTo>
                  <a:pt x="2656473" y="4238309"/>
                </a:lnTo>
                <a:close/>
                <a:moveTo>
                  <a:pt x="4572000" y="1658009"/>
                </a:moveTo>
                <a:lnTo>
                  <a:pt x="3037869" y="1780281"/>
                </a:lnTo>
                <a:lnTo>
                  <a:pt x="2772263" y="4254396"/>
                </a:lnTo>
                <a:lnTo>
                  <a:pt x="4578165" y="4387637"/>
                </a:lnTo>
                <a:cubicBezTo>
                  <a:pt x="4576796" y="3488720"/>
                  <a:pt x="4573370" y="2556925"/>
                  <a:pt x="4572000" y="1658009"/>
                </a:cubicBezTo>
                <a:close/>
                <a:moveTo>
                  <a:pt x="4020689" y="224502"/>
                </a:moveTo>
                <a:cubicBezTo>
                  <a:pt x="3463121" y="224638"/>
                  <a:pt x="2887927" y="225995"/>
                  <a:pt x="2347985" y="224911"/>
                </a:cubicBezTo>
                <a:lnTo>
                  <a:pt x="2230605" y="1710917"/>
                </a:lnTo>
                <a:lnTo>
                  <a:pt x="4576112" y="1538828"/>
                </a:lnTo>
                <a:lnTo>
                  <a:pt x="4570423" y="224908"/>
                </a:lnTo>
                <a:cubicBezTo>
                  <a:pt x="4390443" y="224547"/>
                  <a:pt x="4206545" y="224457"/>
                  <a:pt x="4020689" y="224502"/>
                </a:cubicBezTo>
                <a:close/>
                <a:moveTo>
                  <a:pt x="1736072" y="220594"/>
                </a:moveTo>
                <a:cubicBezTo>
                  <a:pt x="1232939" y="221716"/>
                  <a:pt x="721819" y="226447"/>
                  <a:pt x="226672" y="223961"/>
                </a:cubicBezTo>
                <a:lnTo>
                  <a:pt x="224434" y="1880171"/>
                </a:lnTo>
                <a:lnTo>
                  <a:pt x="2120583" y="1719286"/>
                </a:lnTo>
                <a:lnTo>
                  <a:pt x="2235656" y="221075"/>
                </a:lnTo>
                <a:cubicBezTo>
                  <a:pt x="2070607" y="220246"/>
                  <a:pt x="1903783" y="220219"/>
                  <a:pt x="1736072" y="220594"/>
                </a:cubicBezTo>
                <a:close/>
                <a:moveTo>
                  <a:pt x="0" y="0"/>
                </a:moveTo>
                <a:lnTo>
                  <a:pt x="4800599" y="0"/>
                </a:lnTo>
                <a:lnTo>
                  <a:pt x="4800599" y="6629399"/>
                </a:lnTo>
                <a:lnTo>
                  <a:pt x="0" y="6629399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VI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7714B58-EAFA-BC2B-6033-2BE859C428E3}"/>
              </a:ext>
            </a:extLst>
          </p:cNvPr>
          <p:cNvGrpSpPr>
            <a:grpSpLocks noChangeAspect="1"/>
          </p:cNvGrpSpPr>
          <p:nvPr/>
        </p:nvGrpSpPr>
        <p:grpSpPr>
          <a:xfrm rot="20862217" flipH="1">
            <a:off x="2218501" y="303693"/>
            <a:ext cx="1554480" cy="1022077"/>
            <a:chOff x="6100487" y="1472258"/>
            <a:chExt cx="2083306" cy="1716803"/>
          </a:xfrm>
        </p:grpSpPr>
        <p:sp>
          <p:nvSpPr>
            <p:cNvPr id="17" name="Freeform 100">
              <a:extLst>
                <a:ext uri="{FF2B5EF4-FFF2-40B4-BE49-F238E27FC236}">
                  <a16:creationId xmlns:a16="http://schemas.microsoft.com/office/drawing/2014/main" id="{63B42435-9FCD-95B8-35E7-BB59E8471474}"/>
                </a:ext>
              </a:extLst>
            </p:cNvPr>
            <p:cNvSpPr>
              <a:spLocks/>
            </p:cNvSpPr>
            <p:nvPr/>
          </p:nvSpPr>
          <p:spPr bwMode="auto">
            <a:xfrm rot="90484" flipH="1">
              <a:off x="6100487" y="1565416"/>
              <a:ext cx="2030914" cy="1623645"/>
            </a:xfrm>
            <a:custGeom>
              <a:avLst/>
              <a:gdLst>
                <a:gd name="T0" fmla="*/ 709 w 748"/>
                <a:gd name="T1" fmla="*/ 442 h 598"/>
                <a:gd name="T2" fmla="*/ 748 w 748"/>
                <a:gd name="T3" fmla="*/ 58 h 598"/>
                <a:gd name="T4" fmla="*/ 0 w 748"/>
                <a:gd name="T5" fmla="*/ 0 h 598"/>
                <a:gd name="T6" fmla="*/ 141 w 748"/>
                <a:gd name="T7" fmla="*/ 408 h 598"/>
                <a:gd name="T8" fmla="*/ 608 w 748"/>
                <a:gd name="T9" fmla="*/ 435 h 598"/>
                <a:gd name="T10" fmla="*/ 588 w 748"/>
                <a:gd name="T11" fmla="*/ 460 h 598"/>
                <a:gd name="T12" fmla="*/ 624 w 748"/>
                <a:gd name="T13" fmla="*/ 498 h 598"/>
                <a:gd name="T14" fmla="*/ 604 w 748"/>
                <a:gd name="T15" fmla="*/ 550 h 598"/>
                <a:gd name="T16" fmla="*/ 645 w 748"/>
                <a:gd name="T17" fmla="*/ 598 h 598"/>
                <a:gd name="T18" fmla="*/ 627 w 748"/>
                <a:gd name="T19" fmla="*/ 550 h 598"/>
                <a:gd name="T20" fmla="*/ 652 w 748"/>
                <a:gd name="T21" fmla="*/ 498 h 598"/>
                <a:gd name="T22" fmla="*/ 624 w 748"/>
                <a:gd name="T23" fmla="*/ 460 h 598"/>
                <a:gd name="T24" fmla="*/ 648 w 748"/>
                <a:gd name="T25" fmla="*/ 439 h 598"/>
                <a:gd name="T26" fmla="*/ 709 w 748"/>
                <a:gd name="T27" fmla="*/ 442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8" h="598">
                  <a:moveTo>
                    <a:pt x="709" y="442"/>
                  </a:moveTo>
                  <a:lnTo>
                    <a:pt x="748" y="58"/>
                  </a:lnTo>
                  <a:lnTo>
                    <a:pt x="0" y="0"/>
                  </a:lnTo>
                  <a:lnTo>
                    <a:pt x="141" y="408"/>
                  </a:lnTo>
                  <a:lnTo>
                    <a:pt x="608" y="435"/>
                  </a:lnTo>
                  <a:lnTo>
                    <a:pt x="588" y="460"/>
                  </a:lnTo>
                  <a:lnTo>
                    <a:pt x="624" y="498"/>
                  </a:lnTo>
                  <a:lnTo>
                    <a:pt x="604" y="550"/>
                  </a:lnTo>
                  <a:lnTo>
                    <a:pt x="645" y="598"/>
                  </a:lnTo>
                  <a:lnTo>
                    <a:pt x="627" y="550"/>
                  </a:lnTo>
                  <a:lnTo>
                    <a:pt x="652" y="498"/>
                  </a:lnTo>
                  <a:lnTo>
                    <a:pt x="624" y="460"/>
                  </a:lnTo>
                  <a:lnTo>
                    <a:pt x="648" y="439"/>
                  </a:lnTo>
                  <a:lnTo>
                    <a:pt x="709" y="442"/>
                  </a:lnTo>
                  <a:close/>
                </a:path>
              </a:pathLst>
            </a:custGeom>
            <a:solidFill>
              <a:srgbClr val="097300"/>
            </a:solidFill>
            <a:ln>
              <a:solidFill>
                <a:srgbClr val="097300"/>
              </a:solidFill>
            </a:ln>
          </p:spPr>
          <p:txBody>
            <a:bodyPr vert="horz" wrap="square" lIns="94706" tIns="47353" rIns="94706" bIns="47353" numCol="1" anchor="t" anchorCtr="0" compatLnSpc="1">
              <a:prstTxWarp prst="textNoShape">
                <a:avLst/>
              </a:prstTxWarp>
            </a:bodyPr>
            <a:lstStyle/>
            <a:p>
              <a:pPr defTabSz="947044">
                <a:defRPr/>
              </a:pPr>
              <a:endParaRPr lang="en-IN" sz="1864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" name="Freeform 101">
              <a:extLst>
                <a:ext uri="{FF2B5EF4-FFF2-40B4-BE49-F238E27FC236}">
                  <a16:creationId xmlns:a16="http://schemas.microsoft.com/office/drawing/2014/main" id="{21092C89-09B3-0914-62CB-6A9F1F1FDBDA}"/>
                </a:ext>
              </a:extLst>
            </p:cNvPr>
            <p:cNvSpPr>
              <a:spLocks/>
            </p:cNvSpPr>
            <p:nvPr/>
          </p:nvSpPr>
          <p:spPr bwMode="auto">
            <a:xfrm rot="90484" flipH="1">
              <a:off x="6152879" y="1472258"/>
              <a:ext cx="2030914" cy="1623643"/>
            </a:xfrm>
            <a:custGeom>
              <a:avLst/>
              <a:gdLst>
                <a:gd name="T0" fmla="*/ 708 w 748"/>
                <a:gd name="T1" fmla="*/ 442 h 598"/>
                <a:gd name="T2" fmla="*/ 748 w 748"/>
                <a:gd name="T3" fmla="*/ 57 h 598"/>
                <a:gd name="T4" fmla="*/ 0 w 748"/>
                <a:gd name="T5" fmla="*/ 0 h 598"/>
                <a:gd name="T6" fmla="*/ 140 w 748"/>
                <a:gd name="T7" fmla="*/ 407 h 598"/>
                <a:gd name="T8" fmla="*/ 607 w 748"/>
                <a:gd name="T9" fmla="*/ 435 h 598"/>
                <a:gd name="T10" fmla="*/ 587 w 748"/>
                <a:gd name="T11" fmla="*/ 460 h 598"/>
                <a:gd name="T12" fmla="*/ 623 w 748"/>
                <a:gd name="T13" fmla="*/ 497 h 598"/>
                <a:gd name="T14" fmla="*/ 604 w 748"/>
                <a:gd name="T15" fmla="*/ 550 h 598"/>
                <a:gd name="T16" fmla="*/ 645 w 748"/>
                <a:gd name="T17" fmla="*/ 598 h 598"/>
                <a:gd name="T18" fmla="*/ 627 w 748"/>
                <a:gd name="T19" fmla="*/ 550 h 598"/>
                <a:gd name="T20" fmla="*/ 651 w 748"/>
                <a:gd name="T21" fmla="*/ 497 h 598"/>
                <a:gd name="T22" fmla="*/ 623 w 748"/>
                <a:gd name="T23" fmla="*/ 460 h 598"/>
                <a:gd name="T24" fmla="*/ 648 w 748"/>
                <a:gd name="T25" fmla="*/ 438 h 598"/>
                <a:gd name="T26" fmla="*/ 708 w 748"/>
                <a:gd name="T27" fmla="*/ 442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8" h="598">
                  <a:moveTo>
                    <a:pt x="708" y="442"/>
                  </a:moveTo>
                  <a:lnTo>
                    <a:pt x="748" y="57"/>
                  </a:lnTo>
                  <a:lnTo>
                    <a:pt x="0" y="0"/>
                  </a:lnTo>
                  <a:lnTo>
                    <a:pt x="140" y="407"/>
                  </a:lnTo>
                  <a:lnTo>
                    <a:pt x="607" y="435"/>
                  </a:lnTo>
                  <a:lnTo>
                    <a:pt x="587" y="460"/>
                  </a:lnTo>
                  <a:lnTo>
                    <a:pt x="623" y="497"/>
                  </a:lnTo>
                  <a:lnTo>
                    <a:pt x="604" y="550"/>
                  </a:lnTo>
                  <a:lnTo>
                    <a:pt x="645" y="598"/>
                  </a:lnTo>
                  <a:lnTo>
                    <a:pt x="627" y="550"/>
                  </a:lnTo>
                  <a:lnTo>
                    <a:pt x="651" y="497"/>
                  </a:lnTo>
                  <a:lnTo>
                    <a:pt x="623" y="460"/>
                  </a:lnTo>
                  <a:lnTo>
                    <a:pt x="648" y="438"/>
                  </a:lnTo>
                  <a:lnTo>
                    <a:pt x="708" y="442"/>
                  </a:lnTo>
                  <a:close/>
                </a:path>
              </a:pathLst>
            </a:custGeom>
            <a:solidFill>
              <a:srgbClr val="FFFFFF"/>
            </a:solidFill>
            <a:ln w="11113" cap="flat">
              <a:solidFill>
                <a:srgbClr val="0973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4706" tIns="47353" rIns="94706" bIns="47353" numCol="1" anchor="t" anchorCtr="0" compatLnSpc="1">
              <a:prstTxWarp prst="textNoShape">
                <a:avLst/>
              </a:prstTxWarp>
            </a:bodyPr>
            <a:lstStyle/>
            <a:p>
              <a:pPr defTabSz="947044">
                <a:defRPr/>
              </a:pPr>
              <a:endParaRPr lang="en-IN" sz="1864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4D28CBF-9008-95BF-649D-899F141F9103}"/>
              </a:ext>
            </a:extLst>
          </p:cNvPr>
          <p:cNvSpPr txBox="1"/>
          <p:nvPr/>
        </p:nvSpPr>
        <p:spPr>
          <a:xfrm rot="20859904">
            <a:off x="2254260" y="455087"/>
            <a:ext cx="152891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3522">
              <a:lnSpc>
                <a:spcPct val="80000"/>
              </a:lnSpc>
              <a:defRPr/>
            </a:pPr>
            <a:r>
              <a:rPr lang="en-US" sz="3200" dirty="0">
                <a:solidFill>
                  <a:srgbClr val="294095"/>
                </a:solidFill>
                <a:latin typeface="Bangers" panose="020B0603050302020204" pitchFamily="34" charset="0"/>
              </a:rPr>
              <a:t>Join US!</a:t>
            </a:r>
            <a:endParaRPr lang="en-VI" sz="3200" dirty="0">
              <a:solidFill>
                <a:srgbClr val="294095"/>
              </a:solidFill>
              <a:latin typeface="Bangers" panose="020B0603050302020204" pitchFamily="34" charset="0"/>
            </a:endParaRPr>
          </a:p>
        </p:txBody>
      </p:sp>
      <p:pic>
        <p:nvPicPr>
          <p:cNvPr id="48" name="Graphic 47">
            <a:extLst>
              <a:ext uri="{FF2B5EF4-FFF2-40B4-BE49-F238E27FC236}">
                <a16:creationId xmlns:a16="http://schemas.microsoft.com/office/drawing/2014/main" id="{64775097-A462-1480-B92A-77D07DCF8CE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3210" t="8895" r="40882"/>
          <a:stretch/>
        </p:blipFill>
        <p:spPr>
          <a:xfrm rot="21270589">
            <a:off x="289471" y="808665"/>
            <a:ext cx="896764" cy="1022913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7CB705FD-8274-3F60-4F38-1073F2FEE23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21274409">
            <a:off x="1064740" y="756757"/>
            <a:ext cx="1016886" cy="1016886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52672643-219B-B257-7B7A-11A817D34803}"/>
              </a:ext>
            </a:extLst>
          </p:cNvPr>
          <p:cNvSpPr txBox="1"/>
          <p:nvPr/>
        </p:nvSpPr>
        <p:spPr>
          <a:xfrm>
            <a:off x="234146" y="198195"/>
            <a:ext cx="1999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Protect our most valuable resource – Our Workers!</a:t>
            </a:r>
            <a:endParaRPr lang="en-VI" sz="16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0AB84AC-3482-295E-C8DB-009D99FAE7F4}"/>
              </a:ext>
            </a:extLst>
          </p:cNvPr>
          <p:cNvSpPr txBox="1"/>
          <p:nvPr/>
        </p:nvSpPr>
        <p:spPr>
          <a:xfrm>
            <a:off x="234146" y="4476554"/>
            <a:ext cx="1475209" cy="66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3522">
              <a:defRPr/>
            </a:pPr>
            <a:r>
              <a:rPr lang="en-US" sz="1864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Text or a picture</a:t>
            </a:r>
            <a:endParaRPr lang="en-VI" sz="1864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E024CA0-2FF4-6991-F42D-873708ED7EF8}"/>
              </a:ext>
            </a:extLst>
          </p:cNvPr>
          <p:cNvSpPr txBox="1"/>
          <p:nvPr/>
        </p:nvSpPr>
        <p:spPr>
          <a:xfrm>
            <a:off x="3079096" y="1796699"/>
            <a:ext cx="1475209" cy="66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3522">
              <a:defRPr/>
            </a:pPr>
            <a:r>
              <a:rPr lang="en-US" sz="1864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Text or a picture</a:t>
            </a:r>
            <a:endParaRPr lang="en-VI" sz="1864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CB892F8-338D-E788-2182-F01773654603}"/>
              </a:ext>
            </a:extLst>
          </p:cNvPr>
          <p:cNvSpPr txBox="1"/>
          <p:nvPr/>
        </p:nvSpPr>
        <p:spPr>
          <a:xfrm>
            <a:off x="1848450" y="4593840"/>
            <a:ext cx="1475209" cy="66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73522">
              <a:defRPr/>
            </a:pPr>
            <a:r>
              <a:rPr lang="en-US" sz="1864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Text or a picture</a:t>
            </a:r>
            <a:endParaRPr lang="en-VI" sz="1864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884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898E4B08-D13A-061B-5A98-B88BE8473A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817BB4F-D282-91E0-1496-D89CA27686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A2504374-0FE1-A8DE-68FF-C076EB8FAD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BC48D1E1-7CA4-AE30-E932-04D64D93C55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11C6969A-F15E-84DE-E9A2-AC65B77CD2B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AFDF4FC1-2655-6CF4-942D-55367FB5554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3240C51A-9322-3498-CA6C-6A886D26E90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1D74DA8-65AD-B7E0-C403-562B932C1DCF}"/>
              </a:ext>
            </a:extLst>
          </p:cNvPr>
          <p:cNvSpPr txBox="1"/>
          <p:nvPr/>
        </p:nvSpPr>
        <p:spPr>
          <a:xfrm>
            <a:off x="259281" y="236091"/>
            <a:ext cx="2223526" cy="123995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defTabSz="473522"/>
            <a:r>
              <a:rPr lang="en-US" sz="2486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grid for the 1</a:t>
            </a:r>
            <a:r>
              <a:rPr lang="en-US" sz="2486" baseline="300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</a:t>
            </a:r>
            <a:r>
              <a:rPr lang="en-US" sz="2486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page. </a:t>
            </a:r>
            <a:endParaRPr lang="en-VI" sz="2486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4DFCDEDE-3494-C056-C9E1-3BB4F733014C}"/>
              </a:ext>
            </a:extLst>
          </p:cNvPr>
          <p:cNvSpPr/>
          <p:nvPr/>
        </p:nvSpPr>
        <p:spPr>
          <a:xfrm>
            <a:off x="1" y="1"/>
            <a:ext cx="4800599" cy="6629399"/>
          </a:xfrm>
          <a:custGeom>
            <a:avLst/>
            <a:gdLst>
              <a:gd name="connsiteX0" fmla="*/ 3071686 w 4800599"/>
              <a:gd name="connsiteY0" fmla="*/ 4448513 h 6629399"/>
              <a:gd name="connsiteX1" fmla="*/ 1627545 w 4800599"/>
              <a:gd name="connsiteY1" fmla="*/ 4588159 h 6629399"/>
              <a:gd name="connsiteX2" fmla="*/ 1605360 w 4800599"/>
              <a:gd name="connsiteY2" fmla="*/ 6405604 h 6629399"/>
              <a:gd name="connsiteX3" fmla="*/ 3219373 w 4800599"/>
              <a:gd name="connsiteY3" fmla="*/ 6396007 h 6629399"/>
              <a:gd name="connsiteX4" fmla="*/ 4569393 w 4800599"/>
              <a:gd name="connsiteY4" fmla="*/ 4271853 h 6629399"/>
              <a:gd name="connsiteX5" fmla="*/ 3164917 w 4800599"/>
              <a:gd name="connsiteY5" fmla="*/ 4424421 h 6629399"/>
              <a:gd name="connsiteX6" fmla="*/ 3308473 w 4800599"/>
              <a:gd name="connsiteY6" fmla="*/ 6396305 h 6629399"/>
              <a:gd name="connsiteX7" fmla="*/ 4571999 w 4800599"/>
              <a:gd name="connsiteY7" fmla="*/ 6405596 h 6629399"/>
              <a:gd name="connsiteX8" fmla="*/ 1543302 w 4800599"/>
              <a:gd name="connsiteY8" fmla="*/ 3473006 h 6629399"/>
              <a:gd name="connsiteX9" fmla="*/ 232888 w 4800599"/>
              <a:gd name="connsiteY9" fmla="*/ 3754203 h 6629399"/>
              <a:gd name="connsiteX10" fmla="*/ 228646 w 4800599"/>
              <a:gd name="connsiteY10" fmla="*/ 4760742 h 6629399"/>
              <a:gd name="connsiteX11" fmla="*/ 228598 w 4800599"/>
              <a:gd name="connsiteY11" fmla="*/ 4760736 h 6629399"/>
              <a:gd name="connsiteX12" fmla="*/ 228598 w 4800599"/>
              <a:gd name="connsiteY12" fmla="*/ 4766247 h 6629399"/>
              <a:gd name="connsiteX13" fmla="*/ 228597 w 4800599"/>
              <a:gd name="connsiteY13" fmla="*/ 4766321 h 6629399"/>
              <a:gd name="connsiteX14" fmla="*/ 228598 w 4800599"/>
              <a:gd name="connsiteY14" fmla="*/ 4766321 h 6629399"/>
              <a:gd name="connsiteX15" fmla="*/ 228598 w 4800599"/>
              <a:gd name="connsiteY15" fmla="*/ 6405997 h 6629399"/>
              <a:gd name="connsiteX16" fmla="*/ 1512962 w 4800599"/>
              <a:gd name="connsiteY16" fmla="*/ 6395313 h 6629399"/>
              <a:gd name="connsiteX17" fmla="*/ 1518817 w 4800599"/>
              <a:gd name="connsiteY17" fmla="*/ 5239301 h 6629399"/>
              <a:gd name="connsiteX18" fmla="*/ 1674658 w 4800599"/>
              <a:gd name="connsiteY18" fmla="*/ 1878621 h 6629399"/>
              <a:gd name="connsiteX19" fmla="*/ 1624492 w 4800599"/>
              <a:gd name="connsiteY19" fmla="*/ 4505029 h 6629399"/>
              <a:gd name="connsiteX20" fmla="*/ 4570736 w 4800599"/>
              <a:gd name="connsiteY20" fmla="*/ 4136659 h 6629399"/>
              <a:gd name="connsiteX21" fmla="*/ 4571999 w 4800599"/>
              <a:gd name="connsiteY21" fmla="*/ 2130734 h 6629399"/>
              <a:gd name="connsiteX22" fmla="*/ 230425 w 4800599"/>
              <a:gd name="connsiteY22" fmla="*/ 1739963 h 6629399"/>
              <a:gd name="connsiteX23" fmla="*/ 228598 w 4800599"/>
              <a:gd name="connsiteY23" fmla="*/ 3644918 h 6629399"/>
              <a:gd name="connsiteX24" fmla="*/ 1535141 w 4800599"/>
              <a:gd name="connsiteY24" fmla="*/ 3378719 h 6629399"/>
              <a:gd name="connsiteX25" fmla="*/ 1559815 w 4800599"/>
              <a:gd name="connsiteY25" fmla="*/ 1865609 h 6629399"/>
              <a:gd name="connsiteX26" fmla="*/ 4568750 w 4800599"/>
              <a:gd name="connsiteY26" fmla="*/ 229578 h 6629399"/>
              <a:gd name="connsiteX27" fmla="*/ 2589203 w 4800599"/>
              <a:gd name="connsiteY27" fmla="*/ 229656 h 6629399"/>
              <a:gd name="connsiteX28" fmla="*/ 2701431 w 4800599"/>
              <a:gd name="connsiteY28" fmla="*/ 1866740 h 6629399"/>
              <a:gd name="connsiteX29" fmla="*/ 4571999 w 4800599"/>
              <a:gd name="connsiteY29" fmla="*/ 2015744 h 6629399"/>
              <a:gd name="connsiteX30" fmla="*/ 228597 w 4800599"/>
              <a:gd name="connsiteY30" fmla="*/ 228806 h 6629399"/>
              <a:gd name="connsiteX31" fmla="*/ 229405 w 4800599"/>
              <a:gd name="connsiteY31" fmla="*/ 1642566 h 6629399"/>
              <a:gd name="connsiteX32" fmla="*/ 2588181 w 4800599"/>
              <a:gd name="connsiteY32" fmla="*/ 1843483 h 6629399"/>
              <a:gd name="connsiteX33" fmla="*/ 2463754 w 4800599"/>
              <a:gd name="connsiteY33" fmla="*/ 233623 h 6629399"/>
              <a:gd name="connsiteX34" fmla="*/ 228597 w 4800599"/>
              <a:gd name="connsiteY34" fmla="*/ 228806 h 6629399"/>
              <a:gd name="connsiteX35" fmla="*/ 0 w 4800599"/>
              <a:gd name="connsiteY35" fmla="*/ 0 h 6629399"/>
              <a:gd name="connsiteX36" fmla="*/ 4800599 w 4800599"/>
              <a:gd name="connsiteY36" fmla="*/ 0 h 6629399"/>
              <a:gd name="connsiteX37" fmla="*/ 4800599 w 4800599"/>
              <a:gd name="connsiteY37" fmla="*/ 6629399 h 6629399"/>
              <a:gd name="connsiteX38" fmla="*/ 0 w 4800599"/>
              <a:gd name="connsiteY38" fmla="*/ 6629399 h 662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00599" h="6629399">
                <a:moveTo>
                  <a:pt x="3071686" y="4448513"/>
                </a:moveTo>
                <a:lnTo>
                  <a:pt x="1627545" y="4588159"/>
                </a:lnTo>
                <a:lnTo>
                  <a:pt x="1605360" y="6405604"/>
                </a:lnTo>
                <a:cubicBezTo>
                  <a:pt x="2165745" y="6408642"/>
                  <a:pt x="2658988" y="6392970"/>
                  <a:pt x="3219373" y="6396007"/>
                </a:cubicBezTo>
                <a:close/>
                <a:moveTo>
                  <a:pt x="4569393" y="4271853"/>
                </a:moveTo>
                <a:lnTo>
                  <a:pt x="3164917" y="4424421"/>
                </a:lnTo>
                <a:lnTo>
                  <a:pt x="3308473" y="6396305"/>
                </a:lnTo>
                <a:cubicBezTo>
                  <a:pt x="3710452" y="6393258"/>
                  <a:pt x="4170020" y="6408643"/>
                  <a:pt x="4571999" y="6405596"/>
                </a:cubicBezTo>
                <a:close/>
                <a:moveTo>
                  <a:pt x="1543302" y="3473006"/>
                </a:moveTo>
                <a:lnTo>
                  <a:pt x="232888" y="3754203"/>
                </a:lnTo>
                <a:lnTo>
                  <a:pt x="228646" y="4760742"/>
                </a:lnTo>
                <a:cubicBezTo>
                  <a:pt x="228630" y="4760740"/>
                  <a:pt x="228614" y="4760738"/>
                  <a:pt x="228598" y="4760736"/>
                </a:cubicBezTo>
                <a:lnTo>
                  <a:pt x="228598" y="4766247"/>
                </a:lnTo>
                <a:cubicBezTo>
                  <a:pt x="228598" y="4766272"/>
                  <a:pt x="228597" y="4766296"/>
                  <a:pt x="228597" y="4766321"/>
                </a:cubicBezTo>
                <a:lnTo>
                  <a:pt x="228598" y="4766321"/>
                </a:lnTo>
                <a:lnTo>
                  <a:pt x="228598" y="6405997"/>
                </a:lnTo>
                <a:cubicBezTo>
                  <a:pt x="637033" y="6403863"/>
                  <a:pt x="1104527" y="6397446"/>
                  <a:pt x="1512962" y="6395313"/>
                </a:cubicBezTo>
                <a:lnTo>
                  <a:pt x="1518817" y="5239301"/>
                </a:lnTo>
                <a:close/>
                <a:moveTo>
                  <a:pt x="1674658" y="1878621"/>
                </a:moveTo>
                <a:lnTo>
                  <a:pt x="1624492" y="4505029"/>
                </a:lnTo>
                <a:lnTo>
                  <a:pt x="4570736" y="4136659"/>
                </a:lnTo>
                <a:lnTo>
                  <a:pt x="4571999" y="2130734"/>
                </a:lnTo>
                <a:close/>
                <a:moveTo>
                  <a:pt x="230425" y="1739963"/>
                </a:moveTo>
                <a:lnTo>
                  <a:pt x="228598" y="3644918"/>
                </a:lnTo>
                <a:lnTo>
                  <a:pt x="1535141" y="3378719"/>
                </a:lnTo>
                <a:lnTo>
                  <a:pt x="1559815" y="1865609"/>
                </a:lnTo>
                <a:close/>
                <a:moveTo>
                  <a:pt x="4568750" y="229578"/>
                </a:moveTo>
                <a:cubicBezTo>
                  <a:pt x="3911830" y="233209"/>
                  <a:pt x="3246123" y="226025"/>
                  <a:pt x="2589203" y="229656"/>
                </a:cubicBezTo>
                <a:lnTo>
                  <a:pt x="2701431" y="1866740"/>
                </a:lnTo>
                <a:lnTo>
                  <a:pt x="4571999" y="2015744"/>
                </a:lnTo>
                <a:close/>
                <a:moveTo>
                  <a:pt x="228597" y="228806"/>
                </a:moveTo>
                <a:lnTo>
                  <a:pt x="229405" y="1642566"/>
                </a:lnTo>
                <a:lnTo>
                  <a:pt x="2588181" y="1843483"/>
                </a:lnTo>
                <a:lnTo>
                  <a:pt x="2463754" y="233623"/>
                </a:lnTo>
                <a:cubicBezTo>
                  <a:pt x="1701801" y="235193"/>
                  <a:pt x="990551" y="227235"/>
                  <a:pt x="228597" y="228806"/>
                </a:cubicBezTo>
                <a:close/>
                <a:moveTo>
                  <a:pt x="0" y="0"/>
                </a:moveTo>
                <a:lnTo>
                  <a:pt x="4800599" y="0"/>
                </a:lnTo>
                <a:lnTo>
                  <a:pt x="4800599" y="6629399"/>
                </a:lnTo>
                <a:lnTo>
                  <a:pt x="0" y="6629399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VI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B8DD834-DB6C-F4E9-DA28-4BE29AE6900E}"/>
              </a:ext>
            </a:extLst>
          </p:cNvPr>
          <p:cNvGrpSpPr/>
          <p:nvPr/>
        </p:nvGrpSpPr>
        <p:grpSpPr>
          <a:xfrm>
            <a:off x="228598" y="228599"/>
            <a:ext cx="4343402" cy="6177399"/>
            <a:chOff x="228598" y="228599"/>
            <a:chExt cx="4343402" cy="6177399"/>
          </a:xfrm>
          <a:noFill/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DEC14E3D-9FF9-32CC-0B95-6E3F6A4E3E2D}"/>
                </a:ext>
              </a:extLst>
            </p:cNvPr>
            <p:cNvSpPr/>
            <p:nvPr/>
          </p:nvSpPr>
          <p:spPr>
            <a:xfrm rot="5400000">
              <a:off x="-580545" y="4282150"/>
              <a:ext cx="2932991" cy="1314705"/>
            </a:xfrm>
            <a:custGeom>
              <a:avLst/>
              <a:gdLst>
                <a:gd name="connsiteX0" fmla="*/ 0 w 3497934"/>
                <a:gd name="connsiteY0" fmla="*/ 0 h 1959493"/>
                <a:gd name="connsiteX1" fmla="*/ 1728998 w 3497934"/>
                <a:gd name="connsiteY1" fmla="*/ 45115 h 1959493"/>
                <a:gd name="connsiteX2" fmla="*/ 1729050 w 3497934"/>
                <a:gd name="connsiteY2" fmla="*/ 44633 h 1959493"/>
                <a:gd name="connsiteX3" fmla="*/ 3487995 w 3497934"/>
                <a:gd name="connsiteY3" fmla="*/ 101477 h 1959493"/>
                <a:gd name="connsiteX4" fmla="*/ 3497934 w 3497934"/>
                <a:gd name="connsiteY4" fmla="*/ 1959492 h 1959493"/>
                <a:gd name="connsiteX5" fmla="*/ 1528553 w 3497934"/>
                <a:gd name="connsiteY5" fmla="*/ 1959492 h 1959493"/>
                <a:gd name="connsiteX6" fmla="*/ 1528553 w 3497934"/>
                <a:gd name="connsiteY6" fmla="*/ 1959493 h 1959493"/>
                <a:gd name="connsiteX7" fmla="*/ 1528464 w 3497934"/>
                <a:gd name="connsiteY7" fmla="*/ 1959492 h 1959493"/>
                <a:gd name="connsiteX8" fmla="*/ 1521845 w 3497934"/>
                <a:gd name="connsiteY8" fmla="*/ 1959492 h 1959493"/>
                <a:gd name="connsiteX9" fmla="*/ 1521853 w 3497934"/>
                <a:gd name="connsiteY9" fmla="*/ 1959419 h 1959493"/>
                <a:gd name="connsiteX10" fmla="*/ 287705 w 3497934"/>
                <a:gd name="connsiteY10" fmla="*/ 1945719 h 1959493"/>
                <a:gd name="connsiteX0" fmla="*/ 0 w 3497934"/>
                <a:gd name="connsiteY0" fmla="*/ 0 h 1959493"/>
                <a:gd name="connsiteX1" fmla="*/ 1728998 w 3497934"/>
                <a:gd name="connsiteY1" fmla="*/ 45115 h 1959493"/>
                <a:gd name="connsiteX2" fmla="*/ 1729050 w 3497934"/>
                <a:gd name="connsiteY2" fmla="*/ 44633 h 1959493"/>
                <a:gd name="connsiteX3" fmla="*/ 3487995 w 3497934"/>
                <a:gd name="connsiteY3" fmla="*/ 101477 h 1959493"/>
                <a:gd name="connsiteX4" fmla="*/ 3497934 w 3497934"/>
                <a:gd name="connsiteY4" fmla="*/ 1959492 h 1959493"/>
                <a:gd name="connsiteX5" fmla="*/ 1528553 w 3497934"/>
                <a:gd name="connsiteY5" fmla="*/ 1959492 h 1959493"/>
                <a:gd name="connsiteX6" fmla="*/ 1528553 w 3497934"/>
                <a:gd name="connsiteY6" fmla="*/ 1959493 h 1959493"/>
                <a:gd name="connsiteX7" fmla="*/ 1528464 w 3497934"/>
                <a:gd name="connsiteY7" fmla="*/ 1959492 h 1959493"/>
                <a:gd name="connsiteX8" fmla="*/ 1521845 w 3497934"/>
                <a:gd name="connsiteY8" fmla="*/ 1959492 h 1959493"/>
                <a:gd name="connsiteX9" fmla="*/ 1521853 w 3497934"/>
                <a:gd name="connsiteY9" fmla="*/ 1959419 h 1959493"/>
                <a:gd name="connsiteX10" fmla="*/ 287705 w 3497934"/>
                <a:gd name="connsiteY10" fmla="*/ 1958952 h 1959493"/>
                <a:gd name="connsiteX11" fmla="*/ 0 w 3497934"/>
                <a:gd name="connsiteY11" fmla="*/ 0 h 1959493"/>
                <a:gd name="connsiteX0" fmla="*/ 0 w 3497934"/>
                <a:gd name="connsiteY0" fmla="*/ 0 h 1959493"/>
                <a:gd name="connsiteX1" fmla="*/ 1728998 w 3497934"/>
                <a:gd name="connsiteY1" fmla="*/ 45115 h 1959493"/>
                <a:gd name="connsiteX2" fmla="*/ 1729050 w 3497934"/>
                <a:gd name="connsiteY2" fmla="*/ 44633 h 1959493"/>
                <a:gd name="connsiteX3" fmla="*/ 3490246 w 3497934"/>
                <a:gd name="connsiteY3" fmla="*/ 93537 h 1959493"/>
                <a:gd name="connsiteX4" fmla="*/ 3497934 w 3497934"/>
                <a:gd name="connsiteY4" fmla="*/ 1959492 h 1959493"/>
                <a:gd name="connsiteX5" fmla="*/ 1528553 w 3497934"/>
                <a:gd name="connsiteY5" fmla="*/ 1959492 h 1959493"/>
                <a:gd name="connsiteX6" fmla="*/ 1528553 w 3497934"/>
                <a:gd name="connsiteY6" fmla="*/ 1959493 h 1959493"/>
                <a:gd name="connsiteX7" fmla="*/ 1528464 w 3497934"/>
                <a:gd name="connsiteY7" fmla="*/ 1959492 h 1959493"/>
                <a:gd name="connsiteX8" fmla="*/ 1521845 w 3497934"/>
                <a:gd name="connsiteY8" fmla="*/ 1959492 h 1959493"/>
                <a:gd name="connsiteX9" fmla="*/ 1521853 w 3497934"/>
                <a:gd name="connsiteY9" fmla="*/ 1959419 h 1959493"/>
                <a:gd name="connsiteX10" fmla="*/ 287705 w 3497934"/>
                <a:gd name="connsiteY10" fmla="*/ 1958952 h 1959493"/>
                <a:gd name="connsiteX11" fmla="*/ 0 w 3497934"/>
                <a:gd name="connsiteY11" fmla="*/ 0 h 1959493"/>
                <a:gd name="connsiteX0" fmla="*/ 0 w 3497934"/>
                <a:gd name="connsiteY0" fmla="*/ 0 h 1959493"/>
                <a:gd name="connsiteX1" fmla="*/ 1728998 w 3497934"/>
                <a:gd name="connsiteY1" fmla="*/ 45115 h 1959493"/>
                <a:gd name="connsiteX2" fmla="*/ 1729050 w 3497934"/>
                <a:gd name="connsiteY2" fmla="*/ 44633 h 1959493"/>
                <a:gd name="connsiteX3" fmla="*/ 3490246 w 3497934"/>
                <a:gd name="connsiteY3" fmla="*/ 82949 h 1959493"/>
                <a:gd name="connsiteX4" fmla="*/ 3497934 w 3497934"/>
                <a:gd name="connsiteY4" fmla="*/ 1959492 h 1959493"/>
                <a:gd name="connsiteX5" fmla="*/ 1528553 w 3497934"/>
                <a:gd name="connsiteY5" fmla="*/ 1959492 h 1959493"/>
                <a:gd name="connsiteX6" fmla="*/ 1528553 w 3497934"/>
                <a:gd name="connsiteY6" fmla="*/ 1959493 h 1959493"/>
                <a:gd name="connsiteX7" fmla="*/ 1528464 w 3497934"/>
                <a:gd name="connsiteY7" fmla="*/ 1959492 h 1959493"/>
                <a:gd name="connsiteX8" fmla="*/ 1521845 w 3497934"/>
                <a:gd name="connsiteY8" fmla="*/ 1959492 h 1959493"/>
                <a:gd name="connsiteX9" fmla="*/ 1521853 w 3497934"/>
                <a:gd name="connsiteY9" fmla="*/ 1959419 h 1959493"/>
                <a:gd name="connsiteX10" fmla="*/ 287705 w 3497934"/>
                <a:gd name="connsiteY10" fmla="*/ 1958952 h 1959493"/>
                <a:gd name="connsiteX11" fmla="*/ 0 w 3497934"/>
                <a:gd name="connsiteY11" fmla="*/ 0 h 1959493"/>
                <a:gd name="connsiteX0" fmla="*/ 0 w 3506849"/>
                <a:gd name="connsiteY0" fmla="*/ 0 h 2005142"/>
                <a:gd name="connsiteX1" fmla="*/ 1737913 w 3506849"/>
                <a:gd name="connsiteY1" fmla="*/ 90764 h 2005142"/>
                <a:gd name="connsiteX2" fmla="*/ 1737965 w 3506849"/>
                <a:gd name="connsiteY2" fmla="*/ 90282 h 2005142"/>
                <a:gd name="connsiteX3" fmla="*/ 3499161 w 3506849"/>
                <a:gd name="connsiteY3" fmla="*/ 128598 h 2005142"/>
                <a:gd name="connsiteX4" fmla="*/ 3506849 w 3506849"/>
                <a:gd name="connsiteY4" fmla="*/ 2005141 h 2005142"/>
                <a:gd name="connsiteX5" fmla="*/ 1537468 w 3506849"/>
                <a:gd name="connsiteY5" fmla="*/ 2005141 h 2005142"/>
                <a:gd name="connsiteX6" fmla="*/ 1537468 w 3506849"/>
                <a:gd name="connsiteY6" fmla="*/ 2005142 h 2005142"/>
                <a:gd name="connsiteX7" fmla="*/ 1537379 w 3506849"/>
                <a:gd name="connsiteY7" fmla="*/ 2005141 h 2005142"/>
                <a:gd name="connsiteX8" fmla="*/ 1530760 w 3506849"/>
                <a:gd name="connsiteY8" fmla="*/ 2005141 h 2005142"/>
                <a:gd name="connsiteX9" fmla="*/ 1530768 w 3506849"/>
                <a:gd name="connsiteY9" fmla="*/ 2005068 h 2005142"/>
                <a:gd name="connsiteX10" fmla="*/ 296620 w 3506849"/>
                <a:gd name="connsiteY10" fmla="*/ 2004601 h 2005142"/>
                <a:gd name="connsiteX11" fmla="*/ 0 w 3506849"/>
                <a:gd name="connsiteY11" fmla="*/ 0 h 2005142"/>
                <a:gd name="connsiteX0" fmla="*/ 0 w 3509820"/>
                <a:gd name="connsiteY0" fmla="*/ 0 h 1991097"/>
                <a:gd name="connsiteX1" fmla="*/ 1740884 w 3509820"/>
                <a:gd name="connsiteY1" fmla="*/ 76719 h 1991097"/>
                <a:gd name="connsiteX2" fmla="*/ 1740936 w 3509820"/>
                <a:gd name="connsiteY2" fmla="*/ 76237 h 1991097"/>
                <a:gd name="connsiteX3" fmla="*/ 3502132 w 3509820"/>
                <a:gd name="connsiteY3" fmla="*/ 114553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299591 w 3509820"/>
                <a:gd name="connsiteY10" fmla="*/ 1990556 h 1991097"/>
                <a:gd name="connsiteX11" fmla="*/ 0 w 3509820"/>
                <a:gd name="connsiteY11" fmla="*/ 0 h 1991097"/>
                <a:gd name="connsiteX0" fmla="*/ 0 w 3509820"/>
                <a:gd name="connsiteY0" fmla="*/ 0 h 1991097"/>
                <a:gd name="connsiteX1" fmla="*/ 1740884 w 3509820"/>
                <a:gd name="connsiteY1" fmla="*/ 76719 h 1991097"/>
                <a:gd name="connsiteX2" fmla="*/ 1740936 w 3509820"/>
                <a:gd name="connsiteY2" fmla="*/ 76237 h 1991097"/>
                <a:gd name="connsiteX3" fmla="*/ 3502135 w 3509820"/>
                <a:gd name="connsiteY3" fmla="*/ 61880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299591 w 3509820"/>
                <a:gd name="connsiteY10" fmla="*/ 1990556 h 1991097"/>
                <a:gd name="connsiteX11" fmla="*/ 0 w 3509820"/>
                <a:gd name="connsiteY11" fmla="*/ 0 h 1991097"/>
                <a:gd name="connsiteX0" fmla="*/ 0 w 3509820"/>
                <a:gd name="connsiteY0" fmla="*/ 0 h 1991097"/>
                <a:gd name="connsiteX1" fmla="*/ 1740884 w 3509820"/>
                <a:gd name="connsiteY1" fmla="*/ 76719 h 1991097"/>
                <a:gd name="connsiteX2" fmla="*/ 1761740 w 3509820"/>
                <a:gd name="connsiteY2" fmla="*/ 37611 h 1991097"/>
                <a:gd name="connsiteX3" fmla="*/ 3502135 w 3509820"/>
                <a:gd name="connsiteY3" fmla="*/ 61880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299591 w 3509820"/>
                <a:gd name="connsiteY10" fmla="*/ 1990556 h 1991097"/>
                <a:gd name="connsiteX11" fmla="*/ 0 w 3509820"/>
                <a:gd name="connsiteY11" fmla="*/ 0 h 1991097"/>
                <a:gd name="connsiteX0" fmla="*/ 0 w 3509820"/>
                <a:gd name="connsiteY0" fmla="*/ 0 h 1991097"/>
                <a:gd name="connsiteX1" fmla="*/ 1740887 w 3509820"/>
                <a:gd name="connsiteY1" fmla="*/ 41603 h 1991097"/>
                <a:gd name="connsiteX2" fmla="*/ 1761740 w 3509820"/>
                <a:gd name="connsiteY2" fmla="*/ 37611 h 1991097"/>
                <a:gd name="connsiteX3" fmla="*/ 3502135 w 3509820"/>
                <a:gd name="connsiteY3" fmla="*/ 61880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299591 w 3509820"/>
                <a:gd name="connsiteY10" fmla="*/ 1990556 h 1991097"/>
                <a:gd name="connsiteX11" fmla="*/ 0 w 3509820"/>
                <a:gd name="connsiteY11" fmla="*/ 0 h 1991097"/>
                <a:gd name="connsiteX0" fmla="*/ 0 w 3509820"/>
                <a:gd name="connsiteY0" fmla="*/ 0 h 1991097"/>
                <a:gd name="connsiteX1" fmla="*/ 1740887 w 3509820"/>
                <a:gd name="connsiteY1" fmla="*/ 41603 h 1991097"/>
                <a:gd name="connsiteX2" fmla="*/ 1732026 w 3509820"/>
                <a:gd name="connsiteY2" fmla="*/ 37610 h 1991097"/>
                <a:gd name="connsiteX3" fmla="*/ 3502135 w 3509820"/>
                <a:gd name="connsiteY3" fmla="*/ 61880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299591 w 3509820"/>
                <a:gd name="connsiteY10" fmla="*/ 1990556 h 1991097"/>
                <a:gd name="connsiteX11" fmla="*/ 0 w 3509820"/>
                <a:gd name="connsiteY11" fmla="*/ 0 h 1991097"/>
                <a:gd name="connsiteX0" fmla="*/ 0 w 3509820"/>
                <a:gd name="connsiteY0" fmla="*/ 0 h 1991097"/>
                <a:gd name="connsiteX1" fmla="*/ 1740887 w 3509820"/>
                <a:gd name="connsiteY1" fmla="*/ 41603 h 1991097"/>
                <a:gd name="connsiteX2" fmla="*/ 1732026 w 3509820"/>
                <a:gd name="connsiteY2" fmla="*/ 37610 h 1991097"/>
                <a:gd name="connsiteX3" fmla="*/ 3502135 w 3509820"/>
                <a:gd name="connsiteY3" fmla="*/ 61880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358329 w 3509820"/>
                <a:gd name="connsiteY10" fmla="*/ 1990556 h 1991097"/>
                <a:gd name="connsiteX11" fmla="*/ 0 w 3509820"/>
                <a:gd name="connsiteY11" fmla="*/ 0 h 1991097"/>
                <a:gd name="connsiteX0" fmla="*/ 0 w 3460872"/>
                <a:gd name="connsiteY0" fmla="*/ 0 h 1991097"/>
                <a:gd name="connsiteX1" fmla="*/ 1691939 w 3460872"/>
                <a:gd name="connsiteY1" fmla="*/ 41603 h 1991097"/>
                <a:gd name="connsiteX2" fmla="*/ 1683078 w 3460872"/>
                <a:gd name="connsiteY2" fmla="*/ 37610 h 1991097"/>
                <a:gd name="connsiteX3" fmla="*/ 3453187 w 3460872"/>
                <a:gd name="connsiteY3" fmla="*/ 61880 h 1991097"/>
                <a:gd name="connsiteX4" fmla="*/ 3460872 w 3460872"/>
                <a:gd name="connsiteY4" fmla="*/ 1991096 h 1991097"/>
                <a:gd name="connsiteX5" fmla="*/ 1491491 w 3460872"/>
                <a:gd name="connsiteY5" fmla="*/ 1991096 h 1991097"/>
                <a:gd name="connsiteX6" fmla="*/ 1491491 w 3460872"/>
                <a:gd name="connsiteY6" fmla="*/ 1991097 h 1991097"/>
                <a:gd name="connsiteX7" fmla="*/ 1491402 w 3460872"/>
                <a:gd name="connsiteY7" fmla="*/ 1991096 h 1991097"/>
                <a:gd name="connsiteX8" fmla="*/ 1484783 w 3460872"/>
                <a:gd name="connsiteY8" fmla="*/ 1991096 h 1991097"/>
                <a:gd name="connsiteX9" fmla="*/ 1484791 w 3460872"/>
                <a:gd name="connsiteY9" fmla="*/ 1991023 h 1991097"/>
                <a:gd name="connsiteX10" fmla="*/ 309381 w 3460872"/>
                <a:gd name="connsiteY10" fmla="*/ 1990556 h 1991097"/>
                <a:gd name="connsiteX11" fmla="*/ 0 w 3460872"/>
                <a:gd name="connsiteY11" fmla="*/ 0 h 1991097"/>
                <a:gd name="connsiteX0" fmla="*/ 0 w 3460872"/>
                <a:gd name="connsiteY0" fmla="*/ 0 h 1993554"/>
                <a:gd name="connsiteX1" fmla="*/ 1691939 w 3460872"/>
                <a:gd name="connsiteY1" fmla="*/ 41603 h 1993554"/>
                <a:gd name="connsiteX2" fmla="*/ 1683078 w 3460872"/>
                <a:gd name="connsiteY2" fmla="*/ 37610 h 1993554"/>
                <a:gd name="connsiteX3" fmla="*/ 3453187 w 3460872"/>
                <a:gd name="connsiteY3" fmla="*/ 61880 h 1993554"/>
                <a:gd name="connsiteX4" fmla="*/ 3460872 w 3460872"/>
                <a:gd name="connsiteY4" fmla="*/ 1991096 h 1993554"/>
                <a:gd name="connsiteX5" fmla="*/ 1491491 w 3460872"/>
                <a:gd name="connsiteY5" fmla="*/ 1991096 h 1993554"/>
                <a:gd name="connsiteX6" fmla="*/ 1491491 w 3460872"/>
                <a:gd name="connsiteY6" fmla="*/ 1991097 h 1993554"/>
                <a:gd name="connsiteX7" fmla="*/ 1491402 w 3460872"/>
                <a:gd name="connsiteY7" fmla="*/ 1991096 h 1993554"/>
                <a:gd name="connsiteX8" fmla="*/ 1484783 w 3460872"/>
                <a:gd name="connsiteY8" fmla="*/ 1991096 h 1993554"/>
                <a:gd name="connsiteX9" fmla="*/ 1484791 w 3460872"/>
                <a:gd name="connsiteY9" fmla="*/ 1991023 h 1993554"/>
                <a:gd name="connsiteX10" fmla="*/ 268121 w 3460872"/>
                <a:gd name="connsiteY10" fmla="*/ 1993554 h 1993554"/>
                <a:gd name="connsiteX11" fmla="*/ 0 w 3460872"/>
                <a:gd name="connsiteY11" fmla="*/ 0 h 1993554"/>
                <a:gd name="connsiteX0" fmla="*/ 0 w 3520182"/>
                <a:gd name="connsiteY0" fmla="*/ 0 h 1993554"/>
                <a:gd name="connsiteX1" fmla="*/ 1751249 w 3520182"/>
                <a:gd name="connsiteY1" fmla="*/ 41603 h 1993554"/>
                <a:gd name="connsiteX2" fmla="*/ 1742388 w 3520182"/>
                <a:gd name="connsiteY2" fmla="*/ 37610 h 1993554"/>
                <a:gd name="connsiteX3" fmla="*/ 3512497 w 3520182"/>
                <a:gd name="connsiteY3" fmla="*/ 61880 h 1993554"/>
                <a:gd name="connsiteX4" fmla="*/ 3520182 w 3520182"/>
                <a:gd name="connsiteY4" fmla="*/ 1991096 h 1993554"/>
                <a:gd name="connsiteX5" fmla="*/ 1550801 w 3520182"/>
                <a:gd name="connsiteY5" fmla="*/ 1991096 h 1993554"/>
                <a:gd name="connsiteX6" fmla="*/ 1550801 w 3520182"/>
                <a:gd name="connsiteY6" fmla="*/ 1991097 h 1993554"/>
                <a:gd name="connsiteX7" fmla="*/ 1550712 w 3520182"/>
                <a:gd name="connsiteY7" fmla="*/ 1991096 h 1993554"/>
                <a:gd name="connsiteX8" fmla="*/ 1544093 w 3520182"/>
                <a:gd name="connsiteY8" fmla="*/ 1991096 h 1993554"/>
                <a:gd name="connsiteX9" fmla="*/ 1544101 w 3520182"/>
                <a:gd name="connsiteY9" fmla="*/ 1991023 h 1993554"/>
                <a:gd name="connsiteX10" fmla="*/ 327431 w 3520182"/>
                <a:gd name="connsiteY10" fmla="*/ 1993554 h 1993554"/>
                <a:gd name="connsiteX11" fmla="*/ 0 w 3520182"/>
                <a:gd name="connsiteY11" fmla="*/ 0 h 1993554"/>
                <a:gd name="connsiteX0" fmla="*/ 0 w 3520182"/>
                <a:gd name="connsiteY0" fmla="*/ 0 h 1991097"/>
                <a:gd name="connsiteX1" fmla="*/ 1751249 w 3520182"/>
                <a:gd name="connsiteY1" fmla="*/ 41603 h 1991097"/>
                <a:gd name="connsiteX2" fmla="*/ 1742388 w 3520182"/>
                <a:gd name="connsiteY2" fmla="*/ 37610 h 1991097"/>
                <a:gd name="connsiteX3" fmla="*/ 3512497 w 3520182"/>
                <a:gd name="connsiteY3" fmla="*/ 61880 h 1991097"/>
                <a:gd name="connsiteX4" fmla="*/ 3520182 w 3520182"/>
                <a:gd name="connsiteY4" fmla="*/ 1991096 h 1991097"/>
                <a:gd name="connsiteX5" fmla="*/ 1550801 w 3520182"/>
                <a:gd name="connsiteY5" fmla="*/ 1991096 h 1991097"/>
                <a:gd name="connsiteX6" fmla="*/ 1550801 w 3520182"/>
                <a:gd name="connsiteY6" fmla="*/ 1991097 h 1991097"/>
                <a:gd name="connsiteX7" fmla="*/ 1550712 w 3520182"/>
                <a:gd name="connsiteY7" fmla="*/ 1991096 h 1991097"/>
                <a:gd name="connsiteX8" fmla="*/ 1544093 w 3520182"/>
                <a:gd name="connsiteY8" fmla="*/ 1991096 h 1991097"/>
                <a:gd name="connsiteX9" fmla="*/ 1544101 w 3520182"/>
                <a:gd name="connsiteY9" fmla="*/ 1991023 h 1991097"/>
                <a:gd name="connsiteX10" fmla="*/ 309381 w 3520182"/>
                <a:gd name="connsiteY10" fmla="*/ 1990556 h 1991097"/>
                <a:gd name="connsiteX11" fmla="*/ 0 w 3520182"/>
                <a:gd name="connsiteY11" fmla="*/ 0 h 1991097"/>
                <a:gd name="connsiteX0" fmla="*/ 0 w 3520182"/>
                <a:gd name="connsiteY0" fmla="*/ 0 h 1991097"/>
                <a:gd name="connsiteX1" fmla="*/ 1751249 w 3520182"/>
                <a:gd name="connsiteY1" fmla="*/ 41603 h 1991097"/>
                <a:gd name="connsiteX2" fmla="*/ 1742388 w 3520182"/>
                <a:gd name="connsiteY2" fmla="*/ 37610 h 1991097"/>
                <a:gd name="connsiteX3" fmla="*/ 3512497 w 3520182"/>
                <a:gd name="connsiteY3" fmla="*/ 61880 h 1991097"/>
                <a:gd name="connsiteX4" fmla="*/ 3520182 w 3520182"/>
                <a:gd name="connsiteY4" fmla="*/ 1991096 h 1991097"/>
                <a:gd name="connsiteX5" fmla="*/ 1550801 w 3520182"/>
                <a:gd name="connsiteY5" fmla="*/ 1991096 h 1991097"/>
                <a:gd name="connsiteX6" fmla="*/ 1550801 w 3520182"/>
                <a:gd name="connsiteY6" fmla="*/ 1991097 h 1991097"/>
                <a:gd name="connsiteX7" fmla="*/ 1550712 w 3520182"/>
                <a:gd name="connsiteY7" fmla="*/ 1991096 h 1991097"/>
                <a:gd name="connsiteX8" fmla="*/ 1544093 w 3520182"/>
                <a:gd name="connsiteY8" fmla="*/ 1991096 h 1991097"/>
                <a:gd name="connsiteX9" fmla="*/ 1544101 w 3520182"/>
                <a:gd name="connsiteY9" fmla="*/ 1991023 h 1991097"/>
                <a:gd name="connsiteX10" fmla="*/ 335168 w 3520182"/>
                <a:gd name="connsiteY10" fmla="*/ 1984562 h 1991097"/>
                <a:gd name="connsiteX11" fmla="*/ 0 w 3520182"/>
                <a:gd name="connsiteY11" fmla="*/ 0 h 1991097"/>
                <a:gd name="connsiteX0" fmla="*/ 0 w 3494394"/>
                <a:gd name="connsiteY0" fmla="*/ 30751 h 1953487"/>
                <a:gd name="connsiteX1" fmla="*/ 1725461 w 3494394"/>
                <a:gd name="connsiteY1" fmla="*/ 3993 h 1953487"/>
                <a:gd name="connsiteX2" fmla="*/ 1716600 w 3494394"/>
                <a:gd name="connsiteY2" fmla="*/ 0 h 1953487"/>
                <a:gd name="connsiteX3" fmla="*/ 3486709 w 3494394"/>
                <a:gd name="connsiteY3" fmla="*/ 24270 h 1953487"/>
                <a:gd name="connsiteX4" fmla="*/ 3494394 w 3494394"/>
                <a:gd name="connsiteY4" fmla="*/ 1953486 h 1953487"/>
                <a:gd name="connsiteX5" fmla="*/ 1525013 w 3494394"/>
                <a:gd name="connsiteY5" fmla="*/ 1953486 h 1953487"/>
                <a:gd name="connsiteX6" fmla="*/ 1525013 w 3494394"/>
                <a:gd name="connsiteY6" fmla="*/ 1953487 h 1953487"/>
                <a:gd name="connsiteX7" fmla="*/ 1524924 w 3494394"/>
                <a:gd name="connsiteY7" fmla="*/ 1953486 h 1953487"/>
                <a:gd name="connsiteX8" fmla="*/ 1518305 w 3494394"/>
                <a:gd name="connsiteY8" fmla="*/ 1953486 h 1953487"/>
                <a:gd name="connsiteX9" fmla="*/ 1518313 w 3494394"/>
                <a:gd name="connsiteY9" fmla="*/ 1953413 h 1953487"/>
                <a:gd name="connsiteX10" fmla="*/ 309380 w 3494394"/>
                <a:gd name="connsiteY10" fmla="*/ 1946952 h 1953487"/>
                <a:gd name="connsiteX11" fmla="*/ 0 w 3494394"/>
                <a:gd name="connsiteY11" fmla="*/ 30751 h 1953487"/>
                <a:gd name="connsiteX0" fmla="*/ 0 w 3494394"/>
                <a:gd name="connsiteY0" fmla="*/ 26759 h 1949495"/>
                <a:gd name="connsiteX1" fmla="*/ 1725461 w 3494394"/>
                <a:gd name="connsiteY1" fmla="*/ 1 h 1949495"/>
                <a:gd name="connsiteX2" fmla="*/ 2093097 w 3494394"/>
                <a:gd name="connsiteY2" fmla="*/ 20867 h 1949495"/>
                <a:gd name="connsiteX3" fmla="*/ 3486709 w 3494394"/>
                <a:gd name="connsiteY3" fmla="*/ 20278 h 1949495"/>
                <a:gd name="connsiteX4" fmla="*/ 3494394 w 3494394"/>
                <a:gd name="connsiteY4" fmla="*/ 1949494 h 1949495"/>
                <a:gd name="connsiteX5" fmla="*/ 1525013 w 3494394"/>
                <a:gd name="connsiteY5" fmla="*/ 1949494 h 1949495"/>
                <a:gd name="connsiteX6" fmla="*/ 1525013 w 3494394"/>
                <a:gd name="connsiteY6" fmla="*/ 1949495 h 1949495"/>
                <a:gd name="connsiteX7" fmla="*/ 1524924 w 3494394"/>
                <a:gd name="connsiteY7" fmla="*/ 1949494 h 1949495"/>
                <a:gd name="connsiteX8" fmla="*/ 1518305 w 3494394"/>
                <a:gd name="connsiteY8" fmla="*/ 1949494 h 1949495"/>
                <a:gd name="connsiteX9" fmla="*/ 1518313 w 3494394"/>
                <a:gd name="connsiteY9" fmla="*/ 1949421 h 1949495"/>
                <a:gd name="connsiteX10" fmla="*/ 309380 w 3494394"/>
                <a:gd name="connsiteY10" fmla="*/ 1942960 h 1949495"/>
                <a:gd name="connsiteX11" fmla="*/ 0 w 3494394"/>
                <a:gd name="connsiteY11" fmla="*/ 26759 h 1949495"/>
                <a:gd name="connsiteX0" fmla="*/ 0 w 3494394"/>
                <a:gd name="connsiteY0" fmla="*/ 11227 h 1933963"/>
                <a:gd name="connsiteX1" fmla="*/ 1057570 w 3494394"/>
                <a:gd name="connsiteY1" fmla="*/ 5 h 1933963"/>
                <a:gd name="connsiteX2" fmla="*/ 2093097 w 3494394"/>
                <a:gd name="connsiteY2" fmla="*/ 5335 h 1933963"/>
                <a:gd name="connsiteX3" fmla="*/ 3486709 w 3494394"/>
                <a:gd name="connsiteY3" fmla="*/ 4746 h 1933963"/>
                <a:gd name="connsiteX4" fmla="*/ 3494394 w 3494394"/>
                <a:gd name="connsiteY4" fmla="*/ 1933962 h 1933963"/>
                <a:gd name="connsiteX5" fmla="*/ 1525013 w 3494394"/>
                <a:gd name="connsiteY5" fmla="*/ 1933962 h 1933963"/>
                <a:gd name="connsiteX6" fmla="*/ 1525013 w 3494394"/>
                <a:gd name="connsiteY6" fmla="*/ 1933963 h 1933963"/>
                <a:gd name="connsiteX7" fmla="*/ 1524924 w 3494394"/>
                <a:gd name="connsiteY7" fmla="*/ 1933962 h 1933963"/>
                <a:gd name="connsiteX8" fmla="*/ 1518305 w 3494394"/>
                <a:gd name="connsiteY8" fmla="*/ 1933962 h 1933963"/>
                <a:gd name="connsiteX9" fmla="*/ 1518313 w 3494394"/>
                <a:gd name="connsiteY9" fmla="*/ 1933889 h 1933963"/>
                <a:gd name="connsiteX10" fmla="*/ 309380 w 3494394"/>
                <a:gd name="connsiteY10" fmla="*/ 1927428 h 1933963"/>
                <a:gd name="connsiteX11" fmla="*/ 0 w 3494394"/>
                <a:gd name="connsiteY11" fmla="*/ 11227 h 1933963"/>
                <a:gd name="connsiteX0" fmla="*/ 0 w 3494394"/>
                <a:gd name="connsiteY0" fmla="*/ 11226 h 1933962"/>
                <a:gd name="connsiteX1" fmla="*/ 1057570 w 3494394"/>
                <a:gd name="connsiteY1" fmla="*/ 4 h 1933962"/>
                <a:gd name="connsiteX2" fmla="*/ 2093097 w 3494394"/>
                <a:gd name="connsiteY2" fmla="*/ 5334 h 1933962"/>
                <a:gd name="connsiteX3" fmla="*/ 3486709 w 3494394"/>
                <a:gd name="connsiteY3" fmla="*/ 4745 h 1933962"/>
                <a:gd name="connsiteX4" fmla="*/ 3494394 w 3494394"/>
                <a:gd name="connsiteY4" fmla="*/ 1933961 h 1933962"/>
                <a:gd name="connsiteX5" fmla="*/ 1525013 w 3494394"/>
                <a:gd name="connsiteY5" fmla="*/ 1933961 h 1933962"/>
                <a:gd name="connsiteX6" fmla="*/ 1525013 w 3494394"/>
                <a:gd name="connsiteY6" fmla="*/ 1933962 h 1933962"/>
                <a:gd name="connsiteX7" fmla="*/ 1524924 w 3494394"/>
                <a:gd name="connsiteY7" fmla="*/ 1933961 h 1933962"/>
                <a:gd name="connsiteX8" fmla="*/ 1518305 w 3494394"/>
                <a:gd name="connsiteY8" fmla="*/ 1933961 h 1933962"/>
                <a:gd name="connsiteX9" fmla="*/ 1518313 w 3494394"/>
                <a:gd name="connsiteY9" fmla="*/ 1933888 h 1933962"/>
                <a:gd name="connsiteX10" fmla="*/ 309380 w 3494394"/>
                <a:gd name="connsiteY10" fmla="*/ 1927427 h 1933962"/>
                <a:gd name="connsiteX11" fmla="*/ 0 w 3494394"/>
                <a:gd name="connsiteY11" fmla="*/ 11226 h 1933962"/>
                <a:gd name="connsiteX0" fmla="*/ 0 w 3494394"/>
                <a:gd name="connsiteY0" fmla="*/ 11226 h 1933962"/>
                <a:gd name="connsiteX1" fmla="*/ 1057571 w 3494394"/>
                <a:gd name="connsiteY1" fmla="*/ 4 h 1933962"/>
                <a:gd name="connsiteX2" fmla="*/ 2093097 w 3494394"/>
                <a:gd name="connsiteY2" fmla="*/ 5334 h 1933962"/>
                <a:gd name="connsiteX3" fmla="*/ 3486709 w 3494394"/>
                <a:gd name="connsiteY3" fmla="*/ 4745 h 1933962"/>
                <a:gd name="connsiteX4" fmla="*/ 3494394 w 3494394"/>
                <a:gd name="connsiteY4" fmla="*/ 1933961 h 1933962"/>
                <a:gd name="connsiteX5" fmla="*/ 1525013 w 3494394"/>
                <a:gd name="connsiteY5" fmla="*/ 1933961 h 1933962"/>
                <a:gd name="connsiteX6" fmla="*/ 1525013 w 3494394"/>
                <a:gd name="connsiteY6" fmla="*/ 1933962 h 1933962"/>
                <a:gd name="connsiteX7" fmla="*/ 1524924 w 3494394"/>
                <a:gd name="connsiteY7" fmla="*/ 1933961 h 1933962"/>
                <a:gd name="connsiteX8" fmla="*/ 1518305 w 3494394"/>
                <a:gd name="connsiteY8" fmla="*/ 1933961 h 1933962"/>
                <a:gd name="connsiteX9" fmla="*/ 1518313 w 3494394"/>
                <a:gd name="connsiteY9" fmla="*/ 1933888 h 1933962"/>
                <a:gd name="connsiteX10" fmla="*/ 309380 w 3494394"/>
                <a:gd name="connsiteY10" fmla="*/ 1927427 h 1933962"/>
                <a:gd name="connsiteX11" fmla="*/ 0 w 3494394"/>
                <a:gd name="connsiteY11" fmla="*/ 11226 h 1933962"/>
                <a:gd name="connsiteX0" fmla="*/ 0 w 3494394"/>
                <a:gd name="connsiteY0" fmla="*/ 11226 h 1933962"/>
                <a:gd name="connsiteX1" fmla="*/ 1057571 w 3494394"/>
                <a:gd name="connsiteY1" fmla="*/ 4 h 1933962"/>
                <a:gd name="connsiteX2" fmla="*/ 2093097 w 3494394"/>
                <a:gd name="connsiteY2" fmla="*/ 5334 h 1933962"/>
                <a:gd name="connsiteX3" fmla="*/ 3486709 w 3494394"/>
                <a:gd name="connsiteY3" fmla="*/ 4745 h 1933962"/>
                <a:gd name="connsiteX4" fmla="*/ 3494394 w 3494394"/>
                <a:gd name="connsiteY4" fmla="*/ 1933961 h 1933962"/>
                <a:gd name="connsiteX5" fmla="*/ 1525013 w 3494394"/>
                <a:gd name="connsiteY5" fmla="*/ 1933961 h 1933962"/>
                <a:gd name="connsiteX6" fmla="*/ 1525013 w 3494394"/>
                <a:gd name="connsiteY6" fmla="*/ 1933962 h 1933962"/>
                <a:gd name="connsiteX7" fmla="*/ 1524924 w 3494394"/>
                <a:gd name="connsiteY7" fmla="*/ 1933961 h 1933962"/>
                <a:gd name="connsiteX8" fmla="*/ 1518305 w 3494394"/>
                <a:gd name="connsiteY8" fmla="*/ 1933961 h 1933962"/>
                <a:gd name="connsiteX9" fmla="*/ 1518313 w 3494394"/>
                <a:gd name="connsiteY9" fmla="*/ 1933888 h 1933962"/>
                <a:gd name="connsiteX10" fmla="*/ 309380 w 3494394"/>
                <a:gd name="connsiteY10" fmla="*/ 1927427 h 1933962"/>
                <a:gd name="connsiteX11" fmla="*/ 0 w 3494394"/>
                <a:gd name="connsiteY11" fmla="*/ 11226 h 1933962"/>
                <a:gd name="connsiteX0" fmla="*/ 0 w 3494394"/>
                <a:gd name="connsiteY0" fmla="*/ 6480 h 1929216"/>
                <a:gd name="connsiteX1" fmla="*/ 2093097 w 3494394"/>
                <a:gd name="connsiteY1" fmla="*/ 588 h 1929216"/>
                <a:gd name="connsiteX2" fmla="*/ 3486709 w 3494394"/>
                <a:gd name="connsiteY2" fmla="*/ -1 h 1929216"/>
                <a:gd name="connsiteX3" fmla="*/ 3494394 w 3494394"/>
                <a:gd name="connsiteY3" fmla="*/ 1929215 h 1929216"/>
                <a:gd name="connsiteX4" fmla="*/ 1525013 w 3494394"/>
                <a:gd name="connsiteY4" fmla="*/ 1929215 h 1929216"/>
                <a:gd name="connsiteX5" fmla="*/ 1525013 w 3494394"/>
                <a:gd name="connsiteY5" fmla="*/ 1929216 h 1929216"/>
                <a:gd name="connsiteX6" fmla="*/ 1524924 w 3494394"/>
                <a:gd name="connsiteY6" fmla="*/ 1929215 h 1929216"/>
                <a:gd name="connsiteX7" fmla="*/ 1518305 w 3494394"/>
                <a:gd name="connsiteY7" fmla="*/ 1929215 h 1929216"/>
                <a:gd name="connsiteX8" fmla="*/ 1518313 w 3494394"/>
                <a:gd name="connsiteY8" fmla="*/ 1929142 h 1929216"/>
                <a:gd name="connsiteX9" fmla="*/ 309380 w 3494394"/>
                <a:gd name="connsiteY9" fmla="*/ 1922681 h 1929216"/>
                <a:gd name="connsiteX10" fmla="*/ 0 w 3494394"/>
                <a:gd name="connsiteY10" fmla="*/ 6480 h 1929216"/>
                <a:gd name="connsiteX0" fmla="*/ 0 w 3509866"/>
                <a:gd name="connsiteY0" fmla="*/ 0 h 1991097"/>
                <a:gd name="connsiteX1" fmla="*/ 2108569 w 3509866"/>
                <a:gd name="connsiteY1" fmla="*/ 62469 h 1991097"/>
                <a:gd name="connsiteX2" fmla="*/ 3502181 w 3509866"/>
                <a:gd name="connsiteY2" fmla="*/ 61880 h 1991097"/>
                <a:gd name="connsiteX3" fmla="*/ 3509866 w 3509866"/>
                <a:gd name="connsiteY3" fmla="*/ 1991096 h 1991097"/>
                <a:gd name="connsiteX4" fmla="*/ 1540485 w 3509866"/>
                <a:gd name="connsiteY4" fmla="*/ 1991096 h 1991097"/>
                <a:gd name="connsiteX5" fmla="*/ 1540485 w 3509866"/>
                <a:gd name="connsiteY5" fmla="*/ 1991097 h 1991097"/>
                <a:gd name="connsiteX6" fmla="*/ 1540396 w 3509866"/>
                <a:gd name="connsiteY6" fmla="*/ 1991096 h 1991097"/>
                <a:gd name="connsiteX7" fmla="*/ 1533777 w 3509866"/>
                <a:gd name="connsiteY7" fmla="*/ 1991096 h 1991097"/>
                <a:gd name="connsiteX8" fmla="*/ 1533785 w 3509866"/>
                <a:gd name="connsiteY8" fmla="*/ 1991023 h 1991097"/>
                <a:gd name="connsiteX9" fmla="*/ 324852 w 3509866"/>
                <a:gd name="connsiteY9" fmla="*/ 1984562 h 1991097"/>
                <a:gd name="connsiteX10" fmla="*/ 0 w 3509866"/>
                <a:gd name="connsiteY10" fmla="*/ 0 h 1991097"/>
                <a:gd name="connsiteX0" fmla="*/ 0 w 3509865"/>
                <a:gd name="connsiteY0" fmla="*/ 0 h 1984882"/>
                <a:gd name="connsiteX1" fmla="*/ 2108568 w 3509865"/>
                <a:gd name="connsiteY1" fmla="*/ 56254 h 1984882"/>
                <a:gd name="connsiteX2" fmla="*/ 3502180 w 3509865"/>
                <a:gd name="connsiteY2" fmla="*/ 55665 h 1984882"/>
                <a:gd name="connsiteX3" fmla="*/ 3509865 w 3509865"/>
                <a:gd name="connsiteY3" fmla="*/ 1984881 h 1984882"/>
                <a:gd name="connsiteX4" fmla="*/ 1540484 w 3509865"/>
                <a:gd name="connsiteY4" fmla="*/ 1984881 h 1984882"/>
                <a:gd name="connsiteX5" fmla="*/ 1540484 w 3509865"/>
                <a:gd name="connsiteY5" fmla="*/ 1984882 h 1984882"/>
                <a:gd name="connsiteX6" fmla="*/ 1540395 w 3509865"/>
                <a:gd name="connsiteY6" fmla="*/ 1984881 h 1984882"/>
                <a:gd name="connsiteX7" fmla="*/ 1533776 w 3509865"/>
                <a:gd name="connsiteY7" fmla="*/ 1984881 h 1984882"/>
                <a:gd name="connsiteX8" fmla="*/ 1533784 w 3509865"/>
                <a:gd name="connsiteY8" fmla="*/ 1984808 h 1984882"/>
                <a:gd name="connsiteX9" fmla="*/ 324851 w 3509865"/>
                <a:gd name="connsiteY9" fmla="*/ 1978347 h 1984882"/>
                <a:gd name="connsiteX10" fmla="*/ 0 w 3509865"/>
                <a:gd name="connsiteY10" fmla="*/ 0 h 1984882"/>
                <a:gd name="connsiteX0" fmla="*/ 0 w 3515021"/>
                <a:gd name="connsiteY0" fmla="*/ 0 h 1984883"/>
                <a:gd name="connsiteX1" fmla="*/ 2113724 w 3515021"/>
                <a:gd name="connsiteY1" fmla="*/ 56255 h 1984883"/>
                <a:gd name="connsiteX2" fmla="*/ 3507336 w 3515021"/>
                <a:gd name="connsiteY2" fmla="*/ 55666 h 1984883"/>
                <a:gd name="connsiteX3" fmla="*/ 3515021 w 3515021"/>
                <a:gd name="connsiteY3" fmla="*/ 1984882 h 1984883"/>
                <a:gd name="connsiteX4" fmla="*/ 1545640 w 3515021"/>
                <a:gd name="connsiteY4" fmla="*/ 1984882 h 1984883"/>
                <a:gd name="connsiteX5" fmla="*/ 1545640 w 3515021"/>
                <a:gd name="connsiteY5" fmla="*/ 1984883 h 1984883"/>
                <a:gd name="connsiteX6" fmla="*/ 1545551 w 3515021"/>
                <a:gd name="connsiteY6" fmla="*/ 1984882 h 1984883"/>
                <a:gd name="connsiteX7" fmla="*/ 1538932 w 3515021"/>
                <a:gd name="connsiteY7" fmla="*/ 1984882 h 1984883"/>
                <a:gd name="connsiteX8" fmla="*/ 1538940 w 3515021"/>
                <a:gd name="connsiteY8" fmla="*/ 1984809 h 1984883"/>
                <a:gd name="connsiteX9" fmla="*/ 330007 w 3515021"/>
                <a:gd name="connsiteY9" fmla="*/ 1978348 h 1984883"/>
                <a:gd name="connsiteX10" fmla="*/ 0 w 3515021"/>
                <a:gd name="connsiteY10" fmla="*/ 0 h 1984883"/>
                <a:gd name="connsiteX0" fmla="*/ 0 w 3515021"/>
                <a:gd name="connsiteY0" fmla="*/ 0 h 1984883"/>
                <a:gd name="connsiteX1" fmla="*/ 2113724 w 3515021"/>
                <a:gd name="connsiteY1" fmla="*/ 56255 h 1984883"/>
                <a:gd name="connsiteX2" fmla="*/ 3509918 w 3515021"/>
                <a:gd name="connsiteY2" fmla="*/ 24592 h 1984883"/>
                <a:gd name="connsiteX3" fmla="*/ 3515021 w 3515021"/>
                <a:gd name="connsiteY3" fmla="*/ 1984882 h 1984883"/>
                <a:gd name="connsiteX4" fmla="*/ 1545640 w 3515021"/>
                <a:gd name="connsiteY4" fmla="*/ 1984882 h 1984883"/>
                <a:gd name="connsiteX5" fmla="*/ 1545640 w 3515021"/>
                <a:gd name="connsiteY5" fmla="*/ 1984883 h 1984883"/>
                <a:gd name="connsiteX6" fmla="*/ 1545551 w 3515021"/>
                <a:gd name="connsiteY6" fmla="*/ 1984882 h 1984883"/>
                <a:gd name="connsiteX7" fmla="*/ 1538932 w 3515021"/>
                <a:gd name="connsiteY7" fmla="*/ 1984882 h 1984883"/>
                <a:gd name="connsiteX8" fmla="*/ 1538940 w 3515021"/>
                <a:gd name="connsiteY8" fmla="*/ 1984809 h 1984883"/>
                <a:gd name="connsiteX9" fmla="*/ 330007 w 3515021"/>
                <a:gd name="connsiteY9" fmla="*/ 1978348 h 1984883"/>
                <a:gd name="connsiteX10" fmla="*/ 0 w 3515021"/>
                <a:gd name="connsiteY10" fmla="*/ 0 h 1984883"/>
                <a:gd name="connsiteX0" fmla="*/ 0 w 3515021"/>
                <a:gd name="connsiteY0" fmla="*/ 0 h 1984883"/>
                <a:gd name="connsiteX1" fmla="*/ 2113724 w 3515021"/>
                <a:gd name="connsiteY1" fmla="*/ 56255 h 1984883"/>
                <a:gd name="connsiteX2" fmla="*/ 3504764 w 3515021"/>
                <a:gd name="connsiteY2" fmla="*/ 71202 h 1984883"/>
                <a:gd name="connsiteX3" fmla="*/ 3515021 w 3515021"/>
                <a:gd name="connsiteY3" fmla="*/ 1984882 h 1984883"/>
                <a:gd name="connsiteX4" fmla="*/ 1545640 w 3515021"/>
                <a:gd name="connsiteY4" fmla="*/ 1984882 h 1984883"/>
                <a:gd name="connsiteX5" fmla="*/ 1545640 w 3515021"/>
                <a:gd name="connsiteY5" fmla="*/ 1984883 h 1984883"/>
                <a:gd name="connsiteX6" fmla="*/ 1545551 w 3515021"/>
                <a:gd name="connsiteY6" fmla="*/ 1984882 h 1984883"/>
                <a:gd name="connsiteX7" fmla="*/ 1538932 w 3515021"/>
                <a:gd name="connsiteY7" fmla="*/ 1984882 h 1984883"/>
                <a:gd name="connsiteX8" fmla="*/ 1538940 w 3515021"/>
                <a:gd name="connsiteY8" fmla="*/ 1984809 h 1984883"/>
                <a:gd name="connsiteX9" fmla="*/ 330007 w 3515021"/>
                <a:gd name="connsiteY9" fmla="*/ 1978348 h 1984883"/>
                <a:gd name="connsiteX10" fmla="*/ 0 w 3515021"/>
                <a:gd name="connsiteY10" fmla="*/ 0 h 1984883"/>
                <a:gd name="connsiteX0" fmla="*/ -1 w 3507284"/>
                <a:gd name="connsiteY0" fmla="*/ 21428 h 1928628"/>
                <a:gd name="connsiteX1" fmla="*/ 2105987 w 3507284"/>
                <a:gd name="connsiteY1" fmla="*/ 0 h 1928628"/>
                <a:gd name="connsiteX2" fmla="*/ 3497027 w 3507284"/>
                <a:gd name="connsiteY2" fmla="*/ 14947 h 1928628"/>
                <a:gd name="connsiteX3" fmla="*/ 3507284 w 3507284"/>
                <a:gd name="connsiteY3" fmla="*/ 1928627 h 1928628"/>
                <a:gd name="connsiteX4" fmla="*/ 1537903 w 3507284"/>
                <a:gd name="connsiteY4" fmla="*/ 1928627 h 1928628"/>
                <a:gd name="connsiteX5" fmla="*/ 1537903 w 3507284"/>
                <a:gd name="connsiteY5" fmla="*/ 1928628 h 1928628"/>
                <a:gd name="connsiteX6" fmla="*/ 1537814 w 3507284"/>
                <a:gd name="connsiteY6" fmla="*/ 1928627 h 1928628"/>
                <a:gd name="connsiteX7" fmla="*/ 1531195 w 3507284"/>
                <a:gd name="connsiteY7" fmla="*/ 1928627 h 1928628"/>
                <a:gd name="connsiteX8" fmla="*/ 1531203 w 3507284"/>
                <a:gd name="connsiteY8" fmla="*/ 1928554 h 1928628"/>
                <a:gd name="connsiteX9" fmla="*/ 322270 w 3507284"/>
                <a:gd name="connsiteY9" fmla="*/ 1922093 h 1928628"/>
                <a:gd name="connsiteX10" fmla="*/ -1 w 3507284"/>
                <a:gd name="connsiteY10" fmla="*/ 21428 h 1928628"/>
                <a:gd name="connsiteX0" fmla="*/ 0 w 3507285"/>
                <a:gd name="connsiteY0" fmla="*/ 48693 h 1955893"/>
                <a:gd name="connsiteX1" fmla="*/ 2105988 w 3507285"/>
                <a:gd name="connsiteY1" fmla="*/ 27265 h 1955893"/>
                <a:gd name="connsiteX2" fmla="*/ 3494452 w 3507285"/>
                <a:gd name="connsiteY2" fmla="*/ 0 h 1955893"/>
                <a:gd name="connsiteX3" fmla="*/ 3507285 w 3507285"/>
                <a:gd name="connsiteY3" fmla="*/ 1955892 h 1955893"/>
                <a:gd name="connsiteX4" fmla="*/ 1537904 w 3507285"/>
                <a:gd name="connsiteY4" fmla="*/ 1955892 h 1955893"/>
                <a:gd name="connsiteX5" fmla="*/ 1537904 w 3507285"/>
                <a:gd name="connsiteY5" fmla="*/ 1955893 h 1955893"/>
                <a:gd name="connsiteX6" fmla="*/ 1537815 w 3507285"/>
                <a:gd name="connsiteY6" fmla="*/ 1955892 h 1955893"/>
                <a:gd name="connsiteX7" fmla="*/ 1531196 w 3507285"/>
                <a:gd name="connsiteY7" fmla="*/ 1955892 h 1955893"/>
                <a:gd name="connsiteX8" fmla="*/ 1531204 w 3507285"/>
                <a:gd name="connsiteY8" fmla="*/ 1955819 h 1955893"/>
                <a:gd name="connsiteX9" fmla="*/ 322271 w 3507285"/>
                <a:gd name="connsiteY9" fmla="*/ 1949358 h 1955893"/>
                <a:gd name="connsiteX10" fmla="*/ 0 w 3507285"/>
                <a:gd name="connsiteY10" fmla="*/ 48693 h 1955893"/>
                <a:gd name="connsiteX0" fmla="*/ 0 w 3522757"/>
                <a:gd name="connsiteY0" fmla="*/ 0 h 2006698"/>
                <a:gd name="connsiteX1" fmla="*/ 2121460 w 3522757"/>
                <a:gd name="connsiteY1" fmla="*/ 78070 h 2006698"/>
                <a:gd name="connsiteX2" fmla="*/ 3509924 w 3522757"/>
                <a:gd name="connsiteY2" fmla="*/ 50805 h 2006698"/>
                <a:gd name="connsiteX3" fmla="*/ 3522757 w 3522757"/>
                <a:gd name="connsiteY3" fmla="*/ 2006697 h 2006698"/>
                <a:gd name="connsiteX4" fmla="*/ 1553376 w 3522757"/>
                <a:gd name="connsiteY4" fmla="*/ 2006697 h 2006698"/>
                <a:gd name="connsiteX5" fmla="*/ 1553376 w 3522757"/>
                <a:gd name="connsiteY5" fmla="*/ 2006698 h 2006698"/>
                <a:gd name="connsiteX6" fmla="*/ 1553287 w 3522757"/>
                <a:gd name="connsiteY6" fmla="*/ 2006697 h 2006698"/>
                <a:gd name="connsiteX7" fmla="*/ 1546668 w 3522757"/>
                <a:gd name="connsiteY7" fmla="*/ 2006697 h 2006698"/>
                <a:gd name="connsiteX8" fmla="*/ 1546676 w 3522757"/>
                <a:gd name="connsiteY8" fmla="*/ 2006624 h 2006698"/>
                <a:gd name="connsiteX9" fmla="*/ 337743 w 3522757"/>
                <a:gd name="connsiteY9" fmla="*/ 2000163 h 2006698"/>
                <a:gd name="connsiteX10" fmla="*/ 0 w 3522757"/>
                <a:gd name="connsiteY10" fmla="*/ 0 h 2006698"/>
                <a:gd name="connsiteX0" fmla="*/ 0 w 3522757"/>
                <a:gd name="connsiteY0" fmla="*/ 0 h 2006698"/>
                <a:gd name="connsiteX1" fmla="*/ 2121463 w 3522757"/>
                <a:gd name="connsiteY1" fmla="*/ 41888 h 2006698"/>
                <a:gd name="connsiteX2" fmla="*/ 3509924 w 3522757"/>
                <a:gd name="connsiteY2" fmla="*/ 50805 h 2006698"/>
                <a:gd name="connsiteX3" fmla="*/ 3522757 w 3522757"/>
                <a:gd name="connsiteY3" fmla="*/ 2006697 h 2006698"/>
                <a:gd name="connsiteX4" fmla="*/ 1553376 w 3522757"/>
                <a:gd name="connsiteY4" fmla="*/ 2006697 h 2006698"/>
                <a:gd name="connsiteX5" fmla="*/ 1553376 w 3522757"/>
                <a:gd name="connsiteY5" fmla="*/ 2006698 h 2006698"/>
                <a:gd name="connsiteX6" fmla="*/ 1553287 w 3522757"/>
                <a:gd name="connsiteY6" fmla="*/ 2006697 h 2006698"/>
                <a:gd name="connsiteX7" fmla="*/ 1546668 w 3522757"/>
                <a:gd name="connsiteY7" fmla="*/ 2006697 h 2006698"/>
                <a:gd name="connsiteX8" fmla="*/ 1546676 w 3522757"/>
                <a:gd name="connsiteY8" fmla="*/ 2006624 h 2006698"/>
                <a:gd name="connsiteX9" fmla="*/ 337743 w 3522757"/>
                <a:gd name="connsiteY9" fmla="*/ 2000163 h 2006698"/>
                <a:gd name="connsiteX10" fmla="*/ 0 w 3522757"/>
                <a:gd name="connsiteY10" fmla="*/ 0 h 2006698"/>
                <a:gd name="connsiteX0" fmla="*/ 0 w 3512441"/>
                <a:gd name="connsiteY0" fmla="*/ 9368 h 1964811"/>
                <a:gd name="connsiteX1" fmla="*/ 2111147 w 3512441"/>
                <a:gd name="connsiteY1" fmla="*/ 1 h 1964811"/>
                <a:gd name="connsiteX2" fmla="*/ 3499608 w 3512441"/>
                <a:gd name="connsiteY2" fmla="*/ 8918 h 1964811"/>
                <a:gd name="connsiteX3" fmla="*/ 3512441 w 3512441"/>
                <a:gd name="connsiteY3" fmla="*/ 1964810 h 1964811"/>
                <a:gd name="connsiteX4" fmla="*/ 1543060 w 3512441"/>
                <a:gd name="connsiteY4" fmla="*/ 1964810 h 1964811"/>
                <a:gd name="connsiteX5" fmla="*/ 1543060 w 3512441"/>
                <a:gd name="connsiteY5" fmla="*/ 1964811 h 1964811"/>
                <a:gd name="connsiteX6" fmla="*/ 1542971 w 3512441"/>
                <a:gd name="connsiteY6" fmla="*/ 1964810 h 1964811"/>
                <a:gd name="connsiteX7" fmla="*/ 1536352 w 3512441"/>
                <a:gd name="connsiteY7" fmla="*/ 1964810 h 1964811"/>
                <a:gd name="connsiteX8" fmla="*/ 1536360 w 3512441"/>
                <a:gd name="connsiteY8" fmla="*/ 1964737 h 1964811"/>
                <a:gd name="connsiteX9" fmla="*/ 327427 w 3512441"/>
                <a:gd name="connsiteY9" fmla="*/ 1958276 h 1964811"/>
                <a:gd name="connsiteX10" fmla="*/ 0 w 3512441"/>
                <a:gd name="connsiteY10" fmla="*/ 9368 h 1964811"/>
                <a:gd name="connsiteX0" fmla="*/ 0 w 3522754"/>
                <a:gd name="connsiteY0" fmla="*/ 1 h 2002097"/>
                <a:gd name="connsiteX1" fmla="*/ 2121460 w 3522754"/>
                <a:gd name="connsiteY1" fmla="*/ 37287 h 2002097"/>
                <a:gd name="connsiteX2" fmla="*/ 3509921 w 3522754"/>
                <a:gd name="connsiteY2" fmla="*/ 46204 h 2002097"/>
                <a:gd name="connsiteX3" fmla="*/ 3522754 w 3522754"/>
                <a:gd name="connsiteY3" fmla="*/ 2002096 h 2002097"/>
                <a:gd name="connsiteX4" fmla="*/ 1553373 w 3522754"/>
                <a:gd name="connsiteY4" fmla="*/ 2002096 h 2002097"/>
                <a:gd name="connsiteX5" fmla="*/ 1553373 w 3522754"/>
                <a:gd name="connsiteY5" fmla="*/ 2002097 h 2002097"/>
                <a:gd name="connsiteX6" fmla="*/ 1553284 w 3522754"/>
                <a:gd name="connsiteY6" fmla="*/ 2002096 h 2002097"/>
                <a:gd name="connsiteX7" fmla="*/ 1546665 w 3522754"/>
                <a:gd name="connsiteY7" fmla="*/ 2002096 h 2002097"/>
                <a:gd name="connsiteX8" fmla="*/ 1546673 w 3522754"/>
                <a:gd name="connsiteY8" fmla="*/ 2002023 h 2002097"/>
                <a:gd name="connsiteX9" fmla="*/ 337740 w 3522754"/>
                <a:gd name="connsiteY9" fmla="*/ 1995562 h 2002097"/>
                <a:gd name="connsiteX10" fmla="*/ 0 w 3522754"/>
                <a:gd name="connsiteY10" fmla="*/ 1 h 200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22754" h="2002097">
                  <a:moveTo>
                    <a:pt x="0" y="1"/>
                  </a:moveTo>
                  <a:lnTo>
                    <a:pt x="2121460" y="37287"/>
                  </a:lnTo>
                  <a:lnTo>
                    <a:pt x="3509921" y="46204"/>
                  </a:lnTo>
                  <a:cubicBezTo>
                    <a:pt x="3512484" y="668189"/>
                    <a:pt x="3520191" y="1380111"/>
                    <a:pt x="3522754" y="2002096"/>
                  </a:cubicBezTo>
                  <a:lnTo>
                    <a:pt x="1553373" y="2002096"/>
                  </a:lnTo>
                  <a:lnTo>
                    <a:pt x="1553373" y="2002097"/>
                  </a:lnTo>
                  <a:cubicBezTo>
                    <a:pt x="1553343" y="2002097"/>
                    <a:pt x="1553314" y="2002096"/>
                    <a:pt x="1553284" y="2002096"/>
                  </a:cubicBezTo>
                  <a:lnTo>
                    <a:pt x="1546665" y="2002096"/>
                  </a:lnTo>
                  <a:cubicBezTo>
                    <a:pt x="1546668" y="2002072"/>
                    <a:pt x="1546670" y="2002047"/>
                    <a:pt x="1546673" y="2002023"/>
                  </a:cubicBezTo>
                  <a:lnTo>
                    <a:pt x="337740" y="199556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73522">
                <a:defRPr/>
              </a:pPr>
              <a:endParaRPr lang="en-VI" sz="69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" name="Rectangle 13">
              <a:extLst>
                <a:ext uri="{FF2B5EF4-FFF2-40B4-BE49-F238E27FC236}">
                  <a16:creationId xmlns:a16="http://schemas.microsoft.com/office/drawing/2014/main" id="{8F6C43B8-A858-CF85-3491-9518C4C8FB76}"/>
                </a:ext>
              </a:extLst>
            </p:cNvPr>
            <p:cNvSpPr/>
            <p:nvPr/>
          </p:nvSpPr>
          <p:spPr>
            <a:xfrm rot="5400000">
              <a:off x="-58270" y="2026833"/>
              <a:ext cx="1904954" cy="1331217"/>
            </a:xfrm>
            <a:custGeom>
              <a:avLst/>
              <a:gdLst>
                <a:gd name="connsiteX0" fmla="*/ 0 w 3703036"/>
                <a:gd name="connsiteY0" fmla="*/ 0 h 1903262"/>
                <a:gd name="connsiteX1" fmla="*/ 3703036 w 3703036"/>
                <a:gd name="connsiteY1" fmla="*/ 0 h 1903262"/>
                <a:gd name="connsiteX2" fmla="*/ 3703036 w 3703036"/>
                <a:gd name="connsiteY2" fmla="*/ 1903262 h 1903262"/>
                <a:gd name="connsiteX3" fmla="*/ 0 w 3703036"/>
                <a:gd name="connsiteY3" fmla="*/ 1903262 h 1903262"/>
                <a:gd name="connsiteX4" fmla="*/ 0 w 3703036"/>
                <a:gd name="connsiteY4" fmla="*/ 0 h 1903262"/>
                <a:gd name="connsiteX0" fmla="*/ 0 w 3703036"/>
                <a:gd name="connsiteY0" fmla="*/ 0 h 1903262"/>
                <a:gd name="connsiteX1" fmla="*/ 3549689 w 3703036"/>
                <a:gd name="connsiteY1" fmla="*/ 28397 h 1903262"/>
                <a:gd name="connsiteX2" fmla="*/ 3703036 w 3703036"/>
                <a:gd name="connsiteY2" fmla="*/ 1903262 h 1903262"/>
                <a:gd name="connsiteX3" fmla="*/ 0 w 3703036"/>
                <a:gd name="connsiteY3" fmla="*/ 1903262 h 1903262"/>
                <a:gd name="connsiteX4" fmla="*/ 0 w 3703036"/>
                <a:gd name="connsiteY4" fmla="*/ 0 h 1903262"/>
                <a:gd name="connsiteX0" fmla="*/ 0 w 3703036"/>
                <a:gd name="connsiteY0" fmla="*/ 0 h 1903262"/>
                <a:gd name="connsiteX1" fmla="*/ 3475856 w 3703036"/>
                <a:gd name="connsiteY1" fmla="*/ 45435 h 1903262"/>
                <a:gd name="connsiteX2" fmla="*/ 3703036 w 3703036"/>
                <a:gd name="connsiteY2" fmla="*/ 1903262 h 1903262"/>
                <a:gd name="connsiteX3" fmla="*/ 0 w 3703036"/>
                <a:gd name="connsiteY3" fmla="*/ 1903262 h 1903262"/>
                <a:gd name="connsiteX4" fmla="*/ 0 w 3703036"/>
                <a:gd name="connsiteY4" fmla="*/ 0 h 1903262"/>
                <a:gd name="connsiteX0" fmla="*/ 0 w 3703036"/>
                <a:gd name="connsiteY0" fmla="*/ 0 h 1903262"/>
                <a:gd name="connsiteX1" fmla="*/ 3532651 w 3703036"/>
                <a:gd name="connsiteY1" fmla="*/ 102230 h 1903262"/>
                <a:gd name="connsiteX2" fmla="*/ 3703036 w 3703036"/>
                <a:gd name="connsiteY2" fmla="*/ 1903262 h 1903262"/>
                <a:gd name="connsiteX3" fmla="*/ 0 w 3703036"/>
                <a:gd name="connsiteY3" fmla="*/ 1903262 h 1903262"/>
                <a:gd name="connsiteX4" fmla="*/ 0 w 3703036"/>
                <a:gd name="connsiteY4" fmla="*/ 0 h 1903262"/>
                <a:gd name="connsiteX0" fmla="*/ 272616 w 3703036"/>
                <a:gd name="connsiteY0" fmla="*/ 0 h 1897583"/>
                <a:gd name="connsiteX1" fmla="*/ 3532651 w 3703036"/>
                <a:gd name="connsiteY1" fmla="*/ 96551 h 1897583"/>
                <a:gd name="connsiteX2" fmla="*/ 3703036 w 3703036"/>
                <a:gd name="connsiteY2" fmla="*/ 1897583 h 1897583"/>
                <a:gd name="connsiteX3" fmla="*/ 0 w 3703036"/>
                <a:gd name="connsiteY3" fmla="*/ 1897583 h 1897583"/>
                <a:gd name="connsiteX4" fmla="*/ 272616 w 3703036"/>
                <a:gd name="connsiteY4" fmla="*/ 0 h 1897583"/>
                <a:gd name="connsiteX0" fmla="*/ 227180 w 3703036"/>
                <a:gd name="connsiteY0" fmla="*/ 0 h 1897583"/>
                <a:gd name="connsiteX1" fmla="*/ 3532651 w 3703036"/>
                <a:gd name="connsiteY1" fmla="*/ 96551 h 1897583"/>
                <a:gd name="connsiteX2" fmla="*/ 3703036 w 3703036"/>
                <a:gd name="connsiteY2" fmla="*/ 1897583 h 1897583"/>
                <a:gd name="connsiteX3" fmla="*/ 0 w 3703036"/>
                <a:gd name="connsiteY3" fmla="*/ 1897583 h 1897583"/>
                <a:gd name="connsiteX4" fmla="*/ 227180 w 3703036"/>
                <a:gd name="connsiteY4" fmla="*/ 0 h 1897583"/>
                <a:gd name="connsiteX0" fmla="*/ 96551 w 3572407"/>
                <a:gd name="connsiteY0" fmla="*/ 0 h 1897583"/>
                <a:gd name="connsiteX1" fmla="*/ 3402022 w 3572407"/>
                <a:gd name="connsiteY1" fmla="*/ 96551 h 1897583"/>
                <a:gd name="connsiteX2" fmla="*/ 3572407 w 3572407"/>
                <a:gd name="connsiteY2" fmla="*/ 1897583 h 1897583"/>
                <a:gd name="connsiteX3" fmla="*/ 0 w 3572407"/>
                <a:gd name="connsiteY3" fmla="*/ 1891904 h 1897583"/>
                <a:gd name="connsiteX4" fmla="*/ 96551 w 3572407"/>
                <a:gd name="connsiteY4" fmla="*/ 0 h 1897583"/>
                <a:gd name="connsiteX0" fmla="*/ 141987 w 3617843"/>
                <a:gd name="connsiteY0" fmla="*/ 0 h 1897583"/>
                <a:gd name="connsiteX1" fmla="*/ 3447458 w 3617843"/>
                <a:gd name="connsiteY1" fmla="*/ 96551 h 1897583"/>
                <a:gd name="connsiteX2" fmla="*/ 3617843 w 3617843"/>
                <a:gd name="connsiteY2" fmla="*/ 1897583 h 1897583"/>
                <a:gd name="connsiteX3" fmla="*/ 0 w 3617843"/>
                <a:gd name="connsiteY3" fmla="*/ 1886225 h 1897583"/>
                <a:gd name="connsiteX4" fmla="*/ 141987 w 3617843"/>
                <a:gd name="connsiteY4" fmla="*/ 0 h 1897583"/>
                <a:gd name="connsiteX0" fmla="*/ 147977 w 3623833"/>
                <a:gd name="connsiteY0" fmla="*/ 0 h 1897583"/>
                <a:gd name="connsiteX1" fmla="*/ 3453448 w 3623833"/>
                <a:gd name="connsiteY1" fmla="*/ 96551 h 1897583"/>
                <a:gd name="connsiteX2" fmla="*/ 3623833 w 3623833"/>
                <a:gd name="connsiteY2" fmla="*/ 1897583 h 1897583"/>
                <a:gd name="connsiteX3" fmla="*/ 0 w 3623833"/>
                <a:gd name="connsiteY3" fmla="*/ 1897053 h 1897583"/>
                <a:gd name="connsiteX4" fmla="*/ 147977 w 3623833"/>
                <a:gd name="connsiteY4" fmla="*/ 0 h 1897583"/>
                <a:gd name="connsiteX0" fmla="*/ 176481 w 3623833"/>
                <a:gd name="connsiteY0" fmla="*/ 0 h 1901877"/>
                <a:gd name="connsiteX1" fmla="*/ 3453448 w 3623833"/>
                <a:gd name="connsiteY1" fmla="*/ 100845 h 1901877"/>
                <a:gd name="connsiteX2" fmla="*/ 3623833 w 3623833"/>
                <a:gd name="connsiteY2" fmla="*/ 1901877 h 1901877"/>
                <a:gd name="connsiteX3" fmla="*/ 0 w 3623833"/>
                <a:gd name="connsiteY3" fmla="*/ 1901347 h 1901877"/>
                <a:gd name="connsiteX4" fmla="*/ 176481 w 3623833"/>
                <a:gd name="connsiteY4" fmla="*/ 0 h 1901877"/>
                <a:gd name="connsiteX0" fmla="*/ 133726 w 3581078"/>
                <a:gd name="connsiteY0" fmla="*/ 0 h 1901877"/>
                <a:gd name="connsiteX1" fmla="*/ 3410693 w 3581078"/>
                <a:gd name="connsiteY1" fmla="*/ 100845 h 1901877"/>
                <a:gd name="connsiteX2" fmla="*/ 3581078 w 3581078"/>
                <a:gd name="connsiteY2" fmla="*/ 1901877 h 1901877"/>
                <a:gd name="connsiteX3" fmla="*/ 0 w 3581078"/>
                <a:gd name="connsiteY3" fmla="*/ 1901347 h 1901877"/>
                <a:gd name="connsiteX4" fmla="*/ 133726 w 3581078"/>
                <a:gd name="connsiteY4" fmla="*/ 0 h 1901877"/>
                <a:gd name="connsiteX0" fmla="*/ 152727 w 3581078"/>
                <a:gd name="connsiteY0" fmla="*/ 0 h 1884701"/>
                <a:gd name="connsiteX1" fmla="*/ 3410693 w 3581078"/>
                <a:gd name="connsiteY1" fmla="*/ 83669 h 1884701"/>
                <a:gd name="connsiteX2" fmla="*/ 3581078 w 3581078"/>
                <a:gd name="connsiteY2" fmla="*/ 1884701 h 1884701"/>
                <a:gd name="connsiteX3" fmla="*/ 0 w 3581078"/>
                <a:gd name="connsiteY3" fmla="*/ 1884171 h 1884701"/>
                <a:gd name="connsiteX4" fmla="*/ 152727 w 3581078"/>
                <a:gd name="connsiteY4" fmla="*/ 0 h 1884701"/>
                <a:gd name="connsiteX0" fmla="*/ 152727 w 3623833"/>
                <a:gd name="connsiteY0" fmla="*/ 0 h 1884701"/>
                <a:gd name="connsiteX1" fmla="*/ 3410693 w 3623833"/>
                <a:gd name="connsiteY1" fmla="*/ 83669 h 1884701"/>
                <a:gd name="connsiteX2" fmla="*/ 3623833 w 3623833"/>
                <a:gd name="connsiteY2" fmla="*/ 1884701 h 1884701"/>
                <a:gd name="connsiteX3" fmla="*/ 0 w 3623833"/>
                <a:gd name="connsiteY3" fmla="*/ 1884171 h 1884701"/>
                <a:gd name="connsiteX4" fmla="*/ 152727 w 3623833"/>
                <a:gd name="connsiteY4" fmla="*/ 0 h 1884701"/>
                <a:gd name="connsiteX0" fmla="*/ 184939 w 3623833"/>
                <a:gd name="connsiteY0" fmla="*/ 0 h 1884701"/>
                <a:gd name="connsiteX1" fmla="*/ 3410693 w 3623833"/>
                <a:gd name="connsiteY1" fmla="*/ 83669 h 1884701"/>
                <a:gd name="connsiteX2" fmla="*/ 3623833 w 3623833"/>
                <a:gd name="connsiteY2" fmla="*/ 1884701 h 1884701"/>
                <a:gd name="connsiteX3" fmla="*/ 0 w 3623833"/>
                <a:gd name="connsiteY3" fmla="*/ 1884171 h 1884701"/>
                <a:gd name="connsiteX4" fmla="*/ 184939 w 3623833"/>
                <a:gd name="connsiteY4" fmla="*/ 0 h 1884701"/>
                <a:gd name="connsiteX0" fmla="*/ 273519 w 3712413"/>
                <a:gd name="connsiteY0" fmla="*/ 0 h 1888421"/>
                <a:gd name="connsiteX1" fmla="*/ 3499273 w 3712413"/>
                <a:gd name="connsiteY1" fmla="*/ 83669 h 1888421"/>
                <a:gd name="connsiteX2" fmla="*/ 3712413 w 3712413"/>
                <a:gd name="connsiteY2" fmla="*/ 1884701 h 1888421"/>
                <a:gd name="connsiteX3" fmla="*/ 0 w 3712413"/>
                <a:gd name="connsiteY3" fmla="*/ 1888421 h 1888421"/>
                <a:gd name="connsiteX4" fmla="*/ 273519 w 3712413"/>
                <a:gd name="connsiteY4" fmla="*/ 0 h 1888421"/>
                <a:gd name="connsiteX0" fmla="*/ 273519 w 3712413"/>
                <a:gd name="connsiteY0" fmla="*/ 0 h 1888421"/>
                <a:gd name="connsiteX1" fmla="*/ 3483167 w 3712413"/>
                <a:gd name="connsiteY1" fmla="*/ 58163 h 1888421"/>
                <a:gd name="connsiteX2" fmla="*/ 3712413 w 3712413"/>
                <a:gd name="connsiteY2" fmla="*/ 1884701 h 1888421"/>
                <a:gd name="connsiteX3" fmla="*/ 0 w 3712413"/>
                <a:gd name="connsiteY3" fmla="*/ 1888421 h 1888421"/>
                <a:gd name="connsiteX4" fmla="*/ 273519 w 3712413"/>
                <a:gd name="connsiteY4" fmla="*/ 0 h 1888421"/>
                <a:gd name="connsiteX0" fmla="*/ 273519 w 4002311"/>
                <a:gd name="connsiteY0" fmla="*/ 0 h 1888421"/>
                <a:gd name="connsiteX1" fmla="*/ 3483167 w 4002311"/>
                <a:gd name="connsiteY1" fmla="*/ 58163 h 1888421"/>
                <a:gd name="connsiteX2" fmla="*/ 4002311 w 4002311"/>
                <a:gd name="connsiteY2" fmla="*/ 1880450 h 1888421"/>
                <a:gd name="connsiteX3" fmla="*/ 0 w 4002311"/>
                <a:gd name="connsiteY3" fmla="*/ 1888421 h 1888421"/>
                <a:gd name="connsiteX4" fmla="*/ 273519 w 4002311"/>
                <a:gd name="connsiteY4" fmla="*/ 0 h 1888421"/>
                <a:gd name="connsiteX0" fmla="*/ 249360 w 4002311"/>
                <a:gd name="connsiteY0" fmla="*/ 0 h 1871320"/>
                <a:gd name="connsiteX1" fmla="*/ 3483167 w 4002311"/>
                <a:gd name="connsiteY1" fmla="*/ 41062 h 1871320"/>
                <a:gd name="connsiteX2" fmla="*/ 4002311 w 4002311"/>
                <a:gd name="connsiteY2" fmla="*/ 1863349 h 1871320"/>
                <a:gd name="connsiteX3" fmla="*/ 0 w 4002311"/>
                <a:gd name="connsiteY3" fmla="*/ 1871320 h 1871320"/>
                <a:gd name="connsiteX4" fmla="*/ 249360 w 4002311"/>
                <a:gd name="connsiteY4" fmla="*/ 0 h 1871320"/>
                <a:gd name="connsiteX0" fmla="*/ 249360 w 4002311"/>
                <a:gd name="connsiteY0" fmla="*/ 0 h 1871320"/>
                <a:gd name="connsiteX1" fmla="*/ 3475115 w 4002311"/>
                <a:gd name="connsiteY1" fmla="*/ 32512 h 1871320"/>
                <a:gd name="connsiteX2" fmla="*/ 4002311 w 4002311"/>
                <a:gd name="connsiteY2" fmla="*/ 1863349 h 1871320"/>
                <a:gd name="connsiteX3" fmla="*/ 0 w 4002311"/>
                <a:gd name="connsiteY3" fmla="*/ 1871320 h 1871320"/>
                <a:gd name="connsiteX4" fmla="*/ 249360 w 4002311"/>
                <a:gd name="connsiteY4" fmla="*/ 0 h 1871320"/>
                <a:gd name="connsiteX0" fmla="*/ 249360 w 4012871"/>
                <a:gd name="connsiteY0" fmla="*/ 0 h 1871320"/>
                <a:gd name="connsiteX1" fmla="*/ 3475115 w 4012871"/>
                <a:gd name="connsiteY1" fmla="*/ 32512 h 1871320"/>
                <a:gd name="connsiteX2" fmla="*/ 4012870 w 4012871"/>
                <a:gd name="connsiteY2" fmla="*/ 1866593 h 1871320"/>
                <a:gd name="connsiteX3" fmla="*/ 0 w 4012871"/>
                <a:gd name="connsiteY3" fmla="*/ 1871320 h 1871320"/>
                <a:gd name="connsiteX4" fmla="*/ 249360 w 4012871"/>
                <a:gd name="connsiteY4" fmla="*/ 0 h 1871320"/>
                <a:gd name="connsiteX0" fmla="*/ 249360 w 4012875"/>
                <a:gd name="connsiteY0" fmla="*/ 0 h 1902290"/>
                <a:gd name="connsiteX1" fmla="*/ 3475115 w 4012875"/>
                <a:gd name="connsiteY1" fmla="*/ 32512 h 1902290"/>
                <a:gd name="connsiteX2" fmla="*/ 4012876 w 4012875"/>
                <a:gd name="connsiteY2" fmla="*/ 1902290 h 1902290"/>
                <a:gd name="connsiteX3" fmla="*/ 0 w 4012875"/>
                <a:gd name="connsiteY3" fmla="*/ 1871320 h 1902290"/>
                <a:gd name="connsiteX4" fmla="*/ 249360 w 4012875"/>
                <a:gd name="connsiteY4" fmla="*/ 0 h 1902290"/>
                <a:gd name="connsiteX0" fmla="*/ 249360 w 4007606"/>
                <a:gd name="connsiteY0" fmla="*/ 0 h 1882817"/>
                <a:gd name="connsiteX1" fmla="*/ 3475115 w 4007606"/>
                <a:gd name="connsiteY1" fmla="*/ 32512 h 1882817"/>
                <a:gd name="connsiteX2" fmla="*/ 4007605 w 4007606"/>
                <a:gd name="connsiteY2" fmla="*/ 1882817 h 1882817"/>
                <a:gd name="connsiteX3" fmla="*/ 0 w 4007606"/>
                <a:gd name="connsiteY3" fmla="*/ 1871320 h 1882817"/>
                <a:gd name="connsiteX4" fmla="*/ 249360 w 4007606"/>
                <a:gd name="connsiteY4" fmla="*/ 0 h 1882817"/>
                <a:gd name="connsiteX0" fmla="*/ 249360 w 4007606"/>
                <a:gd name="connsiteY0" fmla="*/ 0 h 1882817"/>
                <a:gd name="connsiteX1" fmla="*/ 3475115 w 4007606"/>
                <a:gd name="connsiteY1" fmla="*/ 32512 h 1882817"/>
                <a:gd name="connsiteX2" fmla="*/ 4007605 w 4007606"/>
                <a:gd name="connsiteY2" fmla="*/ 1882817 h 1882817"/>
                <a:gd name="connsiteX3" fmla="*/ 0 w 4007606"/>
                <a:gd name="connsiteY3" fmla="*/ 1858942 h 1882817"/>
                <a:gd name="connsiteX4" fmla="*/ 249360 w 4007606"/>
                <a:gd name="connsiteY4" fmla="*/ 0 h 1882817"/>
                <a:gd name="connsiteX0" fmla="*/ 249360 w 3999557"/>
                <a:gd name="connsiteY0" fmla="*/ 0 h 1870438"/>
                <a:gd name="connsiteX1" fmla="*/ 3475115 w 3999557"/>
                <a:gd name="connsiteY1" fmla="*/ 32512 h 1870438"/>
                <a:gd name="connsiteX2" fmla="*/ 3999557 w 3999557"/>
                <a:gd name="connsiteY2" fmla="*/ 1870438 h 1870438"/>
                <a:gd name="connsiteX3" fmla="*/ 0 w 3999557"/>
                <a:gd name="connsiteY3" fmla="*/ 1858942 h 1870438"/>
                <a:gd name="connsiteX4" fmla="*/ 249360 w 3999557"/>
                <a:gd name="connsiteY4" fmla="*/ 0 h 1870438"/>
                <a:gd name="connsiteX0" fmla="*/ 261436 w 4011633"/>
                <a:gd name="connsiteY0" fmla="*/ 0 h 1881224"/>
                <a:gd name="connsiteX1" fmla="*/ 3487191 w 4011633"/>
                <a:gd name="connsiteY1" fmla="*/ 32512 h 1881224"/>
                <a:gd name="connsiteX2" fmla="*/ 4011633 w 4011633"/>
                <a:gd name="connsiteY2" fmla="*/ 1870438 h 1881224"/>
                <a:gd name="connsiteX3" fmla="*/ 1 w 4011633"/>
                <a:gd name="connsiteY3" fmla="*/ 1881224 h 1881224"/>
                <a:gd name="connsiteX4" fmla="*/ 261436 w 4011633"/>
                <a:gd name="connsiteY4" fmla="*/ 0 h 1881224"/>
                <a:gd name="connsiteX0" fmla="*/ 261436 w 4011633"/>
                <a:gd name="connsiteY0" fmla="*/ 0 h 1870438"/>
                <a:gd name="connsiteX1" fmla="*/ 3487191 w 4011633"/>
                <a:gd name="connsiteY1" fmla="*/ 32512 h 1870438"/>
                <a:gd name="connsiteX2" fmla="*/ 4011633 w 4011633"/>
                <a:gd name="connsiteY2" fmla="*/ 1870438 h 1870438"/>
                <a:gd name="connsiteX3" fmla="*/ 1 w 4011633"/>
                <a:gd name="connsiteY3" fmla="*/ 1863892 h 1870438"/>
                <a:gd name="connsiteX4" fmla="*/ 261436 w 4011633"/>
                <a:gd name="connsiteY4" fmla="*/ 0 h 1870438"/>
                <a:gd name="connsiteX0" fmla="*/ 261436 w 4011633"/>
                <a:gd name="connsiteY0" fmla="*/ 0 h 1871565"/>
                <a:gd name="connsiteX1" fmla="*/ 3487191 w 4011633"/>
                <a:gd name="connsiteY1" fmla="*/ 32512 h 1871565"/>
                <a:gd name="connsiteX2" fmla="*/ 4011633 w 4011633"/>
                <a:gd name="connsiteY2" fmla="*/ 1870438 h 1871565"/>
                <a:gd name="connsiteX3" fmla="*/ 0 w 4011633"/>
                <a:gd name="connsiteY3" fmla="*/ 1871565 h 1871565"/>
                <a:gd name="connsiteX4" fmla="*/ 261436 w 4011633"/>
                <a:gd name="connsiteY4" fmla="*/ 0 h 1871565"/>
                <a:gd name="connsiteX0" fmla="*/ 261436 w 4011633"/>
                <a:gd name="connsiteY0" fmla="*/ 0 h 1871565"/>
                <a:gd name="connsiteX1" fmla="*/ 3487196 w 4011633"/>
                <a:gd name="connsiteY1" fmla="*/ 16142 h 1871565"/>
                <a:gd name="connsiteX2" fmla="*/ 4011633 w 4011633"/>
                <a:gd name="connsiteY2" fmla="*/ 1870438 h 1871565"/>
                <a:gd name="connsiteX3" fmla="*/ 0 w 4011633"/>
                <a:gd name="connsiteY3" fmla="*/ 1871565 h 1871565"/>
                <a:gd name="connsiteX4" fmla="*/ 261436 w 4011633"/>
                <a:gd name="connsiteY4" fmla="*/ 0 h 1871565"/>
                <a:gd name="connsiteX0" fmla="*/ 261441 w 4011633"/>
                <a:gd name="connsiteY0" fmla="*/ -1 h 1874838"/>
                <a:gd name="connsiteX1" fmla="*/ 3487196 w 4011633"/>
                <a:gd name="connsiteY1" fmla="*/ 19415 h 1874838"/>
                <a:gd name="connsiteX2" fmla="*/ 4011633 w 4011633"/>
                <a:gd name="connsiteY2" fmla="*/ 1873711 h 1874838"/>
                <a:gd name="connsiteX3" fmla="*/ 0 w 4011633"/>
                <a:gd name="connsiteY3" fmla="*/ 1874838 h 1874838"/>
                <a:gd name="connsiteX4" fmla="*/ 261441 w 4011633"/>
                <a:gd name="connsiteY4" fmla="*/ -1 h 1874838"/>
                <a:gd name="connsiteX0" fmla="*/ 261441 w 4054356"/>
                <a:gd name="connsiteY0" fmla="*/ 0 h 1880259"/>
                <a:gd name="connsiteX1" fmla="*/ 3487196 w 4054356"/>
                <a:gd name="connsiteY1" fmla="*/ 19416 h 1880259"/>
                <a:gd name="connsiteX2" fmla="*/ 4054357 w 4054356"/>
                <a:gd name="connsiteY2" fmla="*/ 1880259 h 1880259"/>
                <a:gd name="connsiteX3" fmla="*/ 0 w 4054356"/>
                <a:gd name="connsiteY3" fmla="*/ 1874839 h 1880259"/>
                <a:gd name="connsiteX4" fmla="*/ 261441 w 4054356"/>
                <a:gd name="connsiteY4" fmla="*/ 0 h 1880259"/>
                <a:gd name="connsiteX0" fmla="*/ 331261 w 4054356"/>
                <a:gd name="connsiteY0" fmla="*/ 0 h 1883828"/>
                <a:gd name="connsiteX1" fmla="*/ 3487196 w 4054356"/>
                <a:gd name="connsiteY1" fmla="*/ 22985 h 1883828"/>
                <a:gd name="connsiteX2" fmla="*/ 4054357 w 4054356"/>
                <a:gd name="connsiteY2" fmla="*/ 1883828 h 1883828"/>
                <a:gd name="connsiteX3" fmla="*/ 0 w 4054356"/>
                <a:gd name="connsiteY3" fmla="*/ 1878408 h 1883828"/>
                <a:gd name="connsiteX4" fmla="*/ 331261 w 4054356"/>
                <a:gd name="connsiteY4" fmla="*/ 0 h 1883828"/>
                <a:gd name="connsiteX0" fmla="*/ 249810 w 3972905"/>
                <a:gd name="connsiteY0" fmla="*/ 0 h 1883828"/>
                <a:gd name="connsiteX1" fmla="*/ 3405745 w 3972905"/>
                <a:gd name="connsiteY1" fmla="*/ 22985 h 1883828"/>
                <a:gd name="connsiteX2" fmla="*/ 3972906 w 3972905"/>
                <a:gd name="connsiteY2" fmla="*/ 1883828 h 1883828"/>
                <a:gd name="connsiteX3" fmla="*/ 1 w 3972905"/>
                <a:gd name="connsiteY3" fmla="*/ 1878408 h 1883828"/>
                <a:gd name="connsiteX4" fmla="*/ 249810 w 3972905"/>
                <a:gd name="connsiteY4" fmla="*/ 0 h 1883828"/>
                <a:gd name="connsiteX0" fmla="*/ 309575 w 4032670"/>
                <a:gd name="connsiteY0" fmla="*/ 0 h 1883828"/>
                <a:gd name="connsiteX1" fmla="*/ 3465510 w 4032670"/>
                <a:gd name="connsiteY1" fmla="*/ 22985 h 1883828"/>
                <a:gd name="connsiteX2" fmla="*/ 4032671 w 4032670"/>
                <a:gd name="connsiteY2" fmla="*/ 1883828 h 1883828"/>
                <a:gd name="connsiteX3" fmla="*/ -1 w 4032670"/>
                <a:gd name="connsiteY3" fmla="*/ 1878408 h 1883828"/>
                <a:gd name="connsiteX4" fmla="*/ 309575 w 4032670"/>
                <a:gd name="connsiteY4" fmla="*/ 0 h 1883828"/>
                <a:gd name="connsiteX0" fmla="*/ 281991 w 4032670"/>
                <a:gd name="connsiteY0" fmla="*/ 0 h 1878191"/>
                <a:gd name="connsiteX1" fmla="*/ 3465510 w 4032670"/>
                <a:gd name="connsiteY1" fmla="*/ 17348 h 1878191"/>
                <a:gd name="connsiteX2" fmla="*/ 4032671 w 4032670"/>
                <a:gd name="connsiteY2" fmla="*/ 1878191 h 1878191"/>
                <a:gd name="connsiteX3" fmla="*/ -1 w 4032670"/>
                <a:gd name="connsiteY3" fmla="*/ 1872771 h 1878191"/>
                <a:gd name="connsiteX4" fmla="*/ 281991 w 4032670"/>
                <a:gd name="connsiteY4" fmla="*/ 0 h 1878191"/>
                <a:gd name="connsiteX0" fmla="*/ 272799 w 4032670"/>
                <a:gd name="connsiteY0" fmla="*/ 1 h 1909198"/>
                <a:gd name="connsiteX1" fmla="*/ 3465510 w 4032670"/>
                <a:gd name="connsiteY1" fmla="*/ 48355 h 1909198"/>
                <a:gd name="connsiteX2" fmla="*/ 4032671 w 4032670"/>
                <a:gd name="connsiteY2" fmla="*/ 1909198 h 1909198"/>
                <a:gd name="connsiteX3" fmla="*/ -1 w 4032670"/>
                <a:gd name="connsiteY3" fmla="*/ 1903778 h 1909198"/>
                <a:gd name="connsiteX4" fmla="*/ 272799 w 4032670"/>
                <a:gd name="connsiteY4" fmla="*/ 1 h 1909198"/>
                <a:gd name="connsiteX0" fmla="*/ 272798 w 4032670"/>
                <a:gd name="connsiteY0" fmla="*/ 0 h 1886647"/>
                <a:gd name="connsiteX1" fmla="*/ 3465510 w 4032670"/>
                <a:gd name="connsiteY1" fmla="*/ 25804 h 1886647"/>
                <a:gd name="connsiteX2" fmla="*/ 4032671 w 4032670"/>
                <a:gd name="connsiteY2" fmla="*/ 1886647 h 1886647"/>
                <a:gd name="connsiteX3" fmla="*/ -1 w 4032670"/>
                <a:gd name="connsiteY3" fmla="*/ 1881227 h 1886647"/>
                <a:gd name="connsiteX4" fmla="*/ 272798 w 4032670"/>
                <a:gd name="connsiteY4" fmla="*/ 0 h 1886647"/>
                <a:gd name="connsiteX0" fmla="*/ 259010 w 4032670"/>
                <a:gd name="connsiteY0" fmla="*/ 0 h 1861279"/>
                <a:gd name="connsiteX1" fmla="*/ 3465510 w 4032670"/>
                <a:gd name="connsiteY1" fmla="*/ 436 h 1861279"/>
                <a:gd name="connsiteX2" fmla="*/ 4032671 w 4032670"/>
                <a:gd name="connsiteY2" fmla="*/ 1861279 h 1861279"/>
                <a:gd name="connsiteX3" fmla="*/ -1 w 4032670"/>
                <a:gd name="connsiteY3" fmla="*/ 1855859 h 1861279"/>
                <a:gd name="connsiteX4" fmla="*/ 259010 w 4032670"/>
                <a:gd name="connsiteY4" fmla="*/ 0 h 1861279"/>
                <a:gd name="connsiteX0" fmla="*/ 259010 w 4032670"/>
                <a:gd name="connsiteY0" fmla="*/ 0 h 1861279"/>
                <a:gd name="connsiteX1" fmla="*/ 3497697 w 4032670"/>
                <a:gd name="connsiteY1" fmla="*/ 22985 h 1861279"/>
                <a:gd name="connsiteX2" fmla="*/ 4032671 w 4032670"/>
                <a:gd name="connsiteY2" fmla="*/ 1861279 h 1861279"/>
                <a:gd name="connsiteX3" fmla="*/ -1 w 4032670"/>
                <a:gd name="connsiteY3" fmla="*/ 1855859 h 1861279"/>
                <a:gd name="connsiteX4" fmla="*/ 259010 w 4032670"/>
                <a:gd name="connsiteY4" fmla="*/ 0 h 1861279"/>
                <a:gd name="connsiteX0" fmla="*/ 259010 w 4032670"/>
                <a:gd name="connsiteY0" fmla="*/ 0 h 1861279"/>
                <a:gd name="connsiteX1" fmla="*/ 3483911 w 4032670"/>
                <a:gd name="connsiteY1" fmla="*/ 8654 h 1861279"/>
                <a:gd name="connsiteX2" fmla="*/ 4032671 w 4032670"/>
                <a:gd name="connsiteY2" fmla="*/ 1861279 h 1861279"/>
                <a:gd name="connsiteX3" fmla="*/ -1 w 4032670"/>
                <a:gd name="connsiteY3" fmla="*/ 1855859 h 1861279"/>
                <a:gd name="connsiteX4" fmla="*/ 259010 w 4032670"/>
                <a:gd name="connsiteY4" fmla="*/ 0 h 1861279"/>
                <a:gd name="connsiteX0" fmla="*/ 259010 w 4032670"/>
                <a:gd name="connsiteY0" fmla="*/ 8544 h 1869823"/>
                <a:gd name="connsiteX1" fmla="*/ 3341395 w 4032670"/>
                <a:gd name="connsiteY1" fmla="*/ 0 h 1869823"/>
                <a:gd name="connsiteX2" fmla="*/ 4032671 w 4032670"/>
                <a:gd name="connsiteY2" fmla="*/ 1869823 h 1869823"/>
                <a:gd name="connsiteX3" fmla="*/ -1 w 4032670"/>
                <a:gd name="connsiteY3" fmla="*/ 1864403 h 1869823"/>
                <a:gd name="connsiteX4" fmla="*/ 259010 w 4032670"/>
                <a:gd name="connsiteY4" fmla="*/ 8544 h 1869823"/>
                <a:gd name="connsiteX0" fmla="*/ 259010 w 3926937"/>
                <a:gd name="connsiteY0" fmla="*/ 8544 h 1864404"/>
                <a:gd name="connsiteX1" fmla="*/ 3341395 w 3926937"/>
                <a:gd name="connsiteY1" fmla="*/ 0 h 1864404"/>
                <a:gd name="connsiteX2" fmla="*/ 3926936 w 3926937"/>
                <a:gd name="connsiteY2" fmla="*/ 1855490 h 1864404"/>
                <a:gd name="connsiteX3" fmla="*/ -1 w 3926937"/>
                <a:gd name="connsiteY3" fmla="*/ 1864403 h 1864404"/>
                <a:gd name="connsiteX4" fmla="*/ 259010 w 3926937"/>
                <a:gd name="connsiteY4" fmla="*/ 8544 h 1864404"/>
                <a:gd name="connsiteX0" fmla="*/ 259010 w 3926941"/>
                <a:gd name="connsiteY0" fmla="*/ 8544 h 1866954"/>
                <a:gd name="connsiteX1" fmla="*/ 3341395 w 3926941"/>
                <a:gd name="connsiteY1" fmla="*/ 0 h 1866954"/>
                <a:gd name="connsiteX2" fmla="*/ 3926942 w 3926941"/>
                <a:gd name="connsiteY2" fmla="*/ 1866954 h 1866954"/>
                <a:gd name="connsiteX3" fmla="*/ -1 w 3926941"/>
                <a:gd name="connsiteY3" fmla="*/ 1864403 h 1866954"/>
                <a:gd name="connsiteX4" fmla="*/ 259010 w 3926941"/>
                <a:gd name="connsiteY4" fmla="*/ 8544 h 1866954"/>
                <a:gd name="connsiteX0" fmla="*/ 259010 w 3926941"/>
                <a:gd name="connsiteY0" fmla="*/ 0 h 1858410"/>
                <a:gd name="connsiteX1" fmla="*/ 3364386 w 3926941"/>
                <a:gd name="connsiteY1" fmla="*/ 34447 h 1858410"/>
                <a:gd name="connsiteX2" fmla="*/ 3926942 w 3926941"/>
                <a:gd name="connsiteY2" fmla="*/ 1858410 h 1858410"/>
                <a:gd name="connsiteX3" fmla="*/ -1 w 3926941"/>
                <a:gd name="connsiteY3" fmla="*/ 1855859 h 1858410"/>
                <a:gd name="connsiteX4" fmla="*/ 259010 w 3926941"/>
                <a:gd name="connsiteY4" fmla="*/ 0 h 1858410"/>
                <a:gd name="connsiteX0" fmla="*/ 259010 w 3926941"/>
                <a:gd name="connsiteY0" fmla="*/ 0 h 1858410"/>
                <a:gd name="connsiteX1" fmla="*/ 3364391 w 3926941"/>
                <a:gd name="connsiteY1" fmla="*/ 11517 h 1858410"/>
                <a:gd name="connsiteX2" fmla="*/ 3926942 w 3926941"/>
                <a:gd name="connsiteY2" fmla="*/ 1858410 h 1858410"/>
                <a:gd name="connsiteX3" fmla="*/ -1 w 3926941"/>
                <a:gd name="connsiteY3" fmla="*/ 1855859 h 1858410"/>
                <a:gd name="connsiteX4" fmla="*/ 259010 w 3926941"/>
                <a:gd name="connsiteY4" fmla="*/ 0 h 1858410"/>
                <a:gd name="connsiteX0" fmla="*/ 259010 w 3926941"/>
                <a:gd name="connsiteY0" fmla="*/ 0 h 1858410"/>
                <a:gd name="connsiteX1" fmla="*/ 3378190 w 3926941"/>
                <a:gd name="connsiteY1" fmla="*/ 34446 h 1858410"/>
                <a:gd name="connsiteX2" fmla="*/ 3926942 w 3926941"/>
                <a:gd name="connsiteY2" fmla="*/ 1858410 h 1858410"/>
                <a:gd name="connsiteX3" fmla="*/ -1 w 3926941"/>
                <a:gd name="connsiteY3" fmla="*/ 1855859 h 1858410"/>
                <a:gd name="connsiteX4" fmla="*/ 259010 w 3926941"/>
                <a:gd name="connsiteY4" fmla="*/ 0 h 185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6941" h="1858410">
                  <a:moveTo>
                    <a:pt x="259010" y="0"/>
                  </a:moveTo>
                  <a:lnTo>
                    <a:pt x="3378190" y="34446"/>
                  </a:lnTo>
                  <a:lnTo>
                    <a:pt x="3926942" y="1858410"/>
                  </a:lnTo>
                  <a:lnTo>
                    <a:pt x="-1" y="1855859"/>
                  </a:lnTo>
                  <a:lnTo>
                    <a:pt x="259010" y="0"/>
                  </a:lnTo>
                  <a:close/>
                </a:path>
              </a:pathLst>
            </a:cu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73522">
                <a:defRPr/>
              </a:pPr>
              <a:endParaRPr lang="en-VI" sz="699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765AD91B-4CE5-A5CE-B027-5EB73ED73566}"/>
                </a:ext>
              </a:extLst>
            </p:cNvPr>
            <p:cNvSpPr/>
            <p:nvPr/>
          </p:nvSpPr>
          <p:spPr>
            <a:xfrm rot="5400000">
              <a:off x="1433625" y="4620249"/>
              <a:ext cx="1957484" cy="1614013"/>
            </a:xfrm>
            <a:custGeom>
              <a:avLst/>
              <a:gdLst>
                <a:gd name="connsiteX0" fmla="*/ 0 w 2186218"/>
                <a:gd name="connsiteY0" fmla="*/ 0 h 2205101"/>
                <a:gd name="connsiteX1" fmla="*/ 2186218 w 2186218"/>
                <a:gd name="connsiteY1" fmla="*/ 0 h 2205101"/>
                <a:gd name="connsiteX2" fmla="*/ 2186218 w 2186218"/>
                <a:gd name="connsiteY2" fmla="*/ 2205101 h 2205101"/>
                <a:gd name="connsiteX3" fmla="*/ 0 w 2186218"/>
                <a:gd name="connsiteY3" fmla="*/ 2205101 h 2205101"/>
                <a:gd name="connsiteX4" fmla="*/ 0 w 2186218"/>
                <a:gd name="connsiteY4" fmla="*/ 0 h 2205101"/>
                <a:gd name="connsiteX0" fmla="*/ 0 w 2402039"/>
                <a:gd name="connsiteY0" fmla="*/ 221501 h 2205101"/>
                <a:gd name="connsiteX1" fmla="*/ 2402039 w 2402039"/>
                <a:gd name="connsiteY1" fmla="*/ 0 h 2205101"/>
                <a:gd name="connsiteX2" fmla="*/ 2402039 w 2402039"/>
                <a:gd name="connsiteY2" fmla="*/ 2205101 h 2205101"/>
                <a:gd name="connsiteX3" fmla="*/ 215821 w 2402039"/>
                <a:gd name="connsiteY3" fmla="*/ 2205101 h 2205101"/>
                <a:gd name="connsiteX4" fmla="*/ 0 w 2402039"/>
                <a:gd name="connsiteY4" fmla="*/ 221501 h 2205101"/>
                <a:gd name="connsiteX0" fmla="*/ 0 w 2402039"/>
                <a:gd name="connsiteY0" fmla="*/ 221501 h 2210781"/>
                <a:gd name="connsiteX1" fmla="*/ 2402039 w 2402039"/>
                <a:gd name="connsiteY1" fmla="*/ 0 h 2210781"/>
                <a:gd name="connsiteX2" fmla="*/ 2402039 w 2402039"/>
                <a:gd name="connsiteY2" fmla="*/ 2205101 h 2210781"/>
                <a:gd name="connsiteX3" fmla="*/ 176064 w 2402039"/>
                <a:gd name="connsiteY3" fmla="*/ 2210781 h 2210781"/>
                <a:gd name="connsiteX4" fmla="*/ 0 w 2402039"/>
                <a:gd name="connsiteY4" fmla="*/ 221501 h 2210781"/>
                <a:gd name="connsiteX0" fmla="*/ 0 w 2402039"/>
                <a:gd name="connsiteY0" fmla="*/ 221501 h 2205101"/>
                <a:gd name="connsiteX1" fmla="*/ 2402039 w 2402039"/>
                <a:gd name="connsiteY1" fmla="*/ 0 h 2205101"/>
                <a:gd name="connsiteX2" fmla="*/ 2402039 w 2402039"/>
                <a:gd name="connsiteY2" fmla="*/ 2205101 h 2205101"/>
                <a:gd name="connsiteX3" fmla="*/ 221500 w 2402039"/>
                <a:gd name="connsiteY3" fmla="*/ 2199422 h 2205101"/>
                <a:gd name="connsiteX4" fmla="*/ 0 w 2402039"/>
                <a:gd name="connsiteY4" fmla="*/ 221501 h 2205101"/>
                <a:gd name="connsiteX0" fmla="*/ 0 w 2402039"/>
                <a:gd name="connsiteY0" fmla="*/ 221501 h 2278934"/>
                <a:gd name="connsiteX1" fmla="*/ 2402039 w 2402039"/>
                <a:gd name="connsiteY1" fmla="*/ 0 h 2278934"/>
                <a:gd name="connsiteX2" fmla="*/ 2390680 w 2402039"/>
                <a:gd name="connsiteY2" fmla="*/ 2278934 h 2278934"/>
                <a:gd name="connsiteX3" fmla="*/ 221500 w 2402039"/>
                <a:gd name="connsiteY3" fmla="*/ 2199422 h 2278934"/>
                <a:gd name="connsiteX4" fmla="*/ 0 w 2402039"/>
                <a:gd name="connsiteY4" fmla="*/ 221501 h 2278934"/>
                <a:gd name="connsiteX0" fmla="*/ 0 w 2402039"/>
                <a:gd name="connsiteY0" fmla="*/ 221501 h 2278934"/>
                <a:gd name="connsiteX1" fmla="*/ 2402039 w 2402039"/>
                <a:gd name="connsiteY1" fmla="*/ 0 h 2278934"/>
                <a:gd name="connsiteX2" fmla="*/ 2390680 w 2402039"/>
                <a:gd name="connsiteY2" fmla="*/ 2278934 h 2278934"/>
                <a:gd name="connsiteX3" fmla="*/ 204462 w 2402039"/>
                <a:gd name="connsiteY3" fmla="*/ 2199422 h 2278934"/>
                <a:gd name="connsiteX4" fmla="*/ 0 w 2402039"/>
                <a:gd name="connsiteY4" fmla="*/ 221501 h 2278934"/>
                <a:gd name="connsiteX0" fmla="*/ 0 w 2356995"/>
                <a:gd name="connsiteY0" fmla="*/ 221501 h 2278934"/>
                <a:gd name="connsiteX1" fmla="*/ 2356995 w 2356995"/>
                <a:gd name="connsiteY1" fmla="*/ 0 h 2278934"/>
                <a:gd name="connsiteX2" fmla="*/ 2345636 w 2356995"/>
                <a:gd name="connsiteY2" fmla="*/ 2278934 h 2278934"/>
                <a:gd name="connsiteX3" fmla="*/ 159418 w 2356995"/>
                <a:gd name="connsiteY3" fmla="*/ 2199422 h 2278934"/>
                <a:gd name="connsiteX4" fmla="*/ 0 w 2356995"/>
                <a:gd name="connsiteY4" fmla="*/ 221501 h 2278934"/>
                <a:gd name="connsiteX0" fmla="*/ 0 w 2356995"/>
                <a:gd name="connsiteY0" fmla="*/ 221501 h 2278934"/>
                <a:gd name="connsiteX1" fmla="*/ 2356995 w 2356995"/>
                <a:gd name="connsiteY1" fmla="*/ 0 h 2278934"/>
                <a:gd name="connsiteX2" fmla="*/ 2345636 w 2356995"/>
                <a:gd name="connsiteY2" fmla="*/ 2278934 h 2278934"/>
                <a:gd name="connsiteX3" fmla="*/ 177436 w 2356995"/>
                <a:gd name="connsiteY3" fmla="*/ 2208431 h 2278934"/>
                <a:gd name="connsiteX4" fmla="*/ 0 w 2356995"/>
                <a:gd name="connsiteY4" fmla="*/ 221501 h 2278934"/>
                <a:gd name="connsiteX0" fmla="*/ 0 w 2379517"/>
                <a:gd name="connsiteY0" fmla="*/ 226006 h 2278934"/>
                <a:gd name="connsiteX1" fmla="*/ 2379517 w 2379517"/>
                <a:gd name="connsiteY1" fmla="*/ 0 h 2278934"/>
                <a:gd name="connsiteX2" fmla="*/ 2368158 w 2379517"/>
                <a:gd name="connsiteY2" fmla="*/ 2278934 h 2278934"/>
                <a:gd name="connsiteX3" fmla="*/ 199958 w 2379517"/>
                <a:gd name="connsiteY3" fmla="*/ 2208431 h 2278934"/>
                <a:gd name="connsiteX4" fmla="*/ 0 w 2379517"/>
                <a:gd name="connsiteY4" fmla="*/ 226006 h 2278934"/>
                <a:gd name="connsiteX0" fmla="*/ 0 w 2402039"/>
                <a:gd name="connsiteY0" fmla="*/ 226006 h 2278934"/>
                <a:gd name="connsiteX1" fmla="*/ 2402039 w 2402039"/>
                <a:gd name="connsiteY1" fmla="*/ 0 h 2278934"/>
                <a:gd name="connsiteX2" fmla="*/ 2390680 w 2402039"/>
                <a:gd name="connsiteY2" fmla="*/ 2278934 h 2278934"/>
                <a:gd name="connsiteX3" fmla="*/ 222480 w 2402039"/>
                <a:gd name="connsiteY3" fmla="*/ 2208431 h 2278934"/>
                <a:gd name="connsiteX4" fmla="*/ 0 w 2402039"/>
                <a:gd name="connsiteY4" fmla="*/ 226006 h 2278934"/>
                <a:gd name="connsiteX0" fmla="*/ 0 w 2402039"/>
                <a:gd name="connsiteY0" fmla="*/ 226006 h 2278934"/>
                <a:gd name="connsiteX1" fmla="*/ 2402039 w 2402039"/>
                <a:gd name="connsiteY1" fmla="*/ 0 h 2278934"/>
                <a:gd name="connsiteX2" fmla="*/ 2390680 w 2402039"/>
                <a:gd name="connsiteY2" fmla="*/ 2278934 h 2278934"/>
                <a:gd name="connsiteX3" fmla="*/ 208967 w 2402039"/>
                <a:gd name="connsiteY3" fmla="*/ 2221945 h 2278934"/>
                <a:gd name="connsiteX4" fmla="*/ 0 w 2402039"/>
                <a:gd name="connsiteY4" fmla="*/ 226006 h 2278934"/>
                <a:gd name="connsiteX0" fmla="*/ 0 w 2397534"/>
                <a:gd name="connsiteY0" fmla="*/ 203484 h 2278934"/>
                <a:gd name="connsiteX1" fmla="*/ 2397534 w 2397534"/>
                <a:gd name="connsiteY1" fmla="*/ 0 h 2278934"/>
                <a:gd name="connsiteX2" fmla="*/ 2386175 w 2397534"/>
                <a:gd name="connsiteY2" fmla="*/ 2278934 h 2278934"/>
                <a:gd name="connsiteX3" fmla="*/ 204462 w 2397534"/>
                <a:gd name="connsiteY3" fmla="*/ 2221945 h 2278934"/>
                <a:gd name="connsiteX4" fmla="*/ 0 w 2397534"/>
                <a:gd name="connsiteY4" fmla="*/ 203484 h 2278934"/>
                <a:gd name="connsiteX0" fmla="*/ 0 w 2402504"/>
                <a:gd name="connsiteY0" fmla="*/ 238271 h 2278934"/>
                <a:gd name="connsiteX1" fmla="*/ 2402504 w 2402504"/>
                <a:gd name="connsiteY1" fmla="*/ 0 h 2278934"/>
                <a:gd name="connsiteX2" fmla="*/ 2391145 w 2402504"/>
                <a:gd name="connsiteY2" fmla="*/ 2278934 h 2278934"/>
                <a:gd name="connsiteX3" fmla="*/ 209432 w 2402504"/>
                <a:gd name="connsiteY3" fmla="*/ 2221945 h 2278934"/>
                <a:gd name="connsiteX4" fmla="*/ 0 w 2402504"/>
                <a:gd name="connsiteY4" fmla="*/ 238271 h 2278934"/>
                <a:gd name="connsiteX0" fmla="*/ 0 w 2402504"/>
                <a:gd name="connsiteY0" fmla="*/ 213423 h 2278934"/>
                <a:gd name="connsiteX1" fmla="*/ 2402504 w 2402504"/>
                <a:gd name="connsiteY1" fmla="*/ 0 h 2278934"/>
                <a:gd name="connsiteX2" fmla="*/ 2391145 w 2402504"/>
                <a:gd name="connsiteY2" fmla="*/ 2278934 h 2278934"/>
                <a:gd name="connsiteX3" fmla="*/ 209432 w 2402504"/>
                <a:gd name="connsiteY3" fmla="*/ 2221945 h 2278934"/>
                <a:gd name="connsiteX4" fmla="*/ 0 w 2402504"/>
                <a:gd name="connsiteY4" fmla="*/ 213423 h 2278934"/>
                <a:gd name="connsiteX0" fmla="*/ 0 w 2402504"/>
                <a:gd name="connsiteY0" fmla="*/ 213423 h 2278934"/>
                <a:gd name="connsiteX1" fmla="*/ 2402504 w 2402504"/>
                <a:gd name="connsiteY1" fmla="*/ 0 h 2278934"/>
                <a:gd name="connsiteX2" fmla="*/ 2391145 w 2402504"/>
                <a:gd name="connsiteY2" fmla="*/ 2278934 h 2278934"/>
                <a:gd name="connsiteX3" fmla="*/ 193674 w 2402504"/>
                <a:gd name="connsiteY3" fmla="*/ 2216649 h 2278934"/>
                <a:gd name="connsiteX4" fmla="*/ 0 w 2402504"/>
                <a:gd name="connsiteY4" fmla="*/ 213423 h 2278934"/>
                <a:gd name="connsiteX0" fmla="*/ -1 w 2425017"/>
                <a:gd name="connsiteY0" fmla="*/ 218717 h 2278934"/>
                <a:gd name="connsiteX1" fmla="*/ 2425017 w 2425017"/>
                <a:gd name="connsiteY1" fmla="*/ 0 h 2278934"/>
                <a:gd name="connsiteX2" fmla="*/ 2413658 w 2425017"/>
                <a:gd name="connsiteY2" fmla="*/ 2278934 h 2278934"/>
                <a:gd name="connsiteX3" fmla="*/ 216187 w 2425017"/>
                <a:gd name="connsiteY3" fmla="*/ 2216649 h 2278934"/>
                <a:gd name="connsiteX4" fmla="*/ -1 w 2425017"/>
                <a:gd name="connsiteY4" fmla="*/ 218717 h 2278934"/>
                <a:gd name="connsiteX0" fmla="*/ 0 w 2411508"/>
                <a:gd name="connsiteY0" fmla="*/ 221364 h 2278934"/>
                <a:gd name="connsiteX1" fmla="*/ 2411508 w 2411508"/>
                <a:gd name="connsiteY1" fmla="*/ 0 h 2278934"/>
                <a:gd name="connsiteX2" fmla="*/ 2400149 w 2411508"/>
                <a:gd name="connsiteY2" fmla="*/ 2278934 h 2278934"/>
                <a:gd name="connsiteX3" fmla="*/ 202678 w 2411508"/>
                <a:gd name="connsiteY3" fmla="*/ 2216649 h 2278934"/>
                <a:gd name="connsiteX4" fmla="*/ 0 w 2411508"/>
                <a:gd name="connsiteY4" fmla="*/ 221364 h 2278934"/>
                <a:gd name="connsiteX0" fmla="*/ 0 w 2411508"/>
                <a:gd name="connsiteY0" fmla="*/ 221364 h 2278934"/>
                <a:gd name="connsiteX1" fmla="*/ 2411508 w 2411508"/>
                <a:gd name="connsiteY1" fmla="*/ 0 h 2278934"/>
                <a:gd name="connsiteX2" fmla="*/ 2400149 w 2411508"/>
                <a:gd name="connsiteY2" fmla="*/ 2278934 h 2278934"/>
                <a:gd name="connsiteX3" fmla="*/ 192605 w 2411508"/>
                <a:gd name="connsiteY3" fmla="*/ 2166915 h 2278934"/>
                <a:gd name="connsiteX4" fmla="*/ 0 w 2411508"/>
                <a:gd name="connsiteY4" fmla="*/ 221364 h 2278934"/>
                <a:gd name="connsiteX0" fmla="*/ 0 w 2411508"/>
                <a:gd name="connsiteY0" fmla="*/ 221364 h 2190942"/>
                <a:gd name="connsiteX1" fmla="*/ 2411508 w 2411508"/>
                <a:gd name="connsiteY1" fmla="*/ 0 h 2190942"/>
                <a:gd name="connsiteX2" fmla="*/ 2410223 w 2411508"/>
                <a:gd name="connsiteY2" fmla="*/ 2190942 h 2190942"/>
                <a:gd name="connsiteX3" fmla="*/ 192605 w 2411508"/>
                <a:gd name="connsiteY3" fmla="*/ 2166915 h 2190942"/>
                <a:gd name="connsiteX4" fmla="*/ 0 w 2411508"/>
                <a:gd name="connsiteY4" fmla="*/ 221364 h 2190942"/>
                <a:gd name="connsiteX0" fmla="*/ 0 w 2406198"/>
                <a:gd name="connsiteY0" fmla="*/ 266713 h 2190942"/>
                <a:gd name="connsiteX1" fmla="*/ 2406198 w 2406198"/>
                <a:gd name="connsiteY1" fmla="*/ 0 h 2190942"/>
                <a:gd name="connsiteX2" fmla="*/ 2404913 w 2406198"/>
                <a:gd name="connsiteY2" fmla="*/ 2190942 h 2190942"/>
                <a:gd name="connsiteX3" fmla="*/ 187295 w 2406198"/>
                <a:gd name="connsiteY3" fmla="*/ 2166915 h 2190942"/>
                <a:gd name="connsiteX4" fmla="*/ 0 w 2406198"/>
                <a:gd name="connsiteY4" fmla="*/ 266713 h 2190942"/>
                <a:gd name="connsiteX0" fmla="*/ 0 w 2405469"/>
                <a:gd name="connsiteY0" fmla="*/ 227411 h 2151640"/>
                <a:gd name="connsiteX1" fmla="*/ 2395584 w 2405469"/>
                <a:gd name="connsiteY1" fmla="*/ 0 h 2151640"/>
                <a:gd name="connsiteX2" fmla="*/ 2404913 w 2405469"/>
                <a:gd name="connsiteY2" fmla="*/ 2151640 h 2151640"/>
                <a:gd name="connsiteX3" fmla="*/ 187295 w 2405469"/>
                <a:gd name="connsiteY3" fmla="*/ 2127613 h 2151640"/>
                <a:gd name="connsiteX4" fmla="*/ 0 w 2405469"/>
                <a:gd name="connsiteY4" fmla="*/ 227411 h 2151640"/>
                <a:gd name="connsiteX0" fmla="*/ 0 w 2408122"/>
                <a:gd name="connsiteY0" fmla="*/ 203225 h 2151640"/>
                <a:gd name="connsiteX1" fmla="*/ 2398237 w 2408122"/>
                <a:gd name="connsiteY1" fmla="*/ 0 h 2151640"/>
                <a:gd name="connsiteX2" fmla="*/ 2407566 w 2408122"/>
                <a:gd name="connsiteY2" fmla="*/ 2151640 h 2151640"/>
                <a:gd name="connsiteX3" fmla="*/ 189948 w 2408122"/>
                <a:gd name="connsiteY3" fmla="*/ 2127613 h 2151640"/>
                <a:gd name="connsiteX4" fmla="*/ 0 w 2408122"/>
                <a:gd name="connsiteY4" fmla="*/ 203225 h 2151640"/>
                <a:gd name="connsiteX0" fmla="*/ 0 w 2408122"/>
                <a:gd name="connsiteY0" fmla="*/ 203225 h 2163733"/>
                <a:gd name="connsiteX1" fmla="*/ 2398237 w 2408122"/>
                <a:gd name="connsiteY1" fmla="*/ 0 h 2163733"/>
                <a:gd name="connsiteX2" fmla="*/ 2407566 w 2408122"/>
                <a:gd name="connsiteY2" fmla="*/ 2163733 h 2163733"/>
                <a:gd name="connsiteX3" fmla="*/ 189948 w 2408122"/>
                <a:gd name="connsiteY3" fmla="*/ 2127613 h 2163733"/>
                <a:gd name="connsiteX4" fmla="*/ 0 w 2408122"/>
                <a:gd name="connsiteY4" fmla="*/ 203225 h 2163733"/>
                <a:gd name="connsiteX0" fmla="*/ 0 w 2408122"/>
                <a:gd name="connsiteY0" fmla="*/ 203225 h 2163733"/>
                <a:gd name="connsiteX1" fmla="*/ 2398237 w 2408122"/>
                <a:gd name="connsiteY1" fmla="*/ 0 h 2163733"/>
                <a:gd name="connsiteX2" fmla="*/ 2407566 w 2408122"/>
                <a:gd name="connsiteY2" fmla="*/ 2163733 h 2163733"/>
                <a:gd name="connsiteX3" fmla="*/ 189951 w 2408122"/>
                <a:gd name="connsiteY3" fmla="*/ 2157846 h 2163733"/>
                <a:gd name="connsiteX4" fmla="*/ 0 w 2408122"/>
                <a:gd name="connsiteY4" fmla="*/ 203225 h 2163733"/>
                <a:gd name="connsiteX0" fmla="*/ 0 w 2408122"/>
                <a:gd name="connsiteY0" fmla="*/ 203225 h 2163733"/>
                <a:gd name="connsiteX1" fmla="*/ 2398237 w 2408122"/>
                <a:gd name="connsiteY1" fmla="*/ 0 h 2163733"/>
                <a:gd name="connsiteX2" fmla="*/ 2407566 w 2408122"/>
                <a:gd name="connsiteY2" fmla="*/ 2163733 h 2163733"/>
                <a:gd name="connsiteX3" fmla="*/ 139538 w 2408122"/>
                <a:gd name="connsiteY3" fmla="*/ 2157845 h 2163733"/>
                <a:gd name="connsiteX4" fmla="*/ 0 w 2408122"/>
                <a:gd name="connsiteY4" fmla="*/ 203225 h 2163733"/>
                <a:gd name="connsiteX0" fmla="*/ 0 w 2463841"/>
                <a:gd name="connsiteY0" fmla="*/ 206248 h 2163733"/>
                <a:gd name="connsiteX1" fmla="*/ 2453956 w 2463841"/>
                <a:gd name="connsiteY1" fmla="*/ 0 h 2163733"/>
                <a:gd name="connsiteX2" fmla="*/ 2463285 w 2463841"/>
                <a:gd name="connsiteY2" fmla="*/ 2163733 h 2163733"/>
                <a:gd name="connsiteX3" fmla="*/ 195257 w 2463841"/>
                <a:gd name="connsiteY3" fmla="*/ 2157845 h 2163733"/>
                <a:gd name="connsiteX4" fmla="*/ 0 w 2463841"/>
                <a:gd name="connsiteY4" fmla="*/ 206248 h 2163733"/>
                <a:gd name="connsiteX0" fmla="*/ 0 w 2437307"/>
                <a:gd name="connsiteY0" fmla="*/ 200201 h 2163733"/>
                <a:gd name="connsiteX1" fmla="*/ 2427422 w 2437307"/>
                <a:gd name="connsiteY1" fmla="*/ 0 h 2163733"/>
                <a:gd name="connsiteX2" fmla="*/ 2436751 w 2437307"/>
                <a:gd name="connsiteY2" fmla="*/ 2163733 h 2163733"/>
                <a:gd name="connsiteX3" fmla="*/ 168723 w 2437307"/>
                <a:gd name="connsiteY3" fmla="*/ 2157845 h 2163733"/>
                <a:gd name="connsiteX4" fmla="*/ 0 w 2437307"/>
                <a:gd name="connsiteY4" fmla="*/ 200201 h 2163733"/>
                <a:gd name="connsiteX0" fmla="*/ 0 w 2437307"/>
                <a:gd name="connsiteY0" fmla="*/ 200201 h 2163733"/>
                <a:gd name="connsiteX1" fmla="*/ 2427422 w 2437307"/>
                <a:gd name="connsiteY1" fmla="*/ 0 h 2163733"/>
                <a:gd name="connsiteX2" fmla="*/ 2436751 w 2437307"/>
                <a:gd name="connsiteY2" fmla="*/ 2163733 h 2163733"/>
                <a:gd name="connsiteX3" fmla="*/ 176684 w 2437307"/>
                <a:gd name="connsiteY3" fmla="*/ 2157846 h 2163733"/>
                <a:gd name="connsiteX4" fmla="*/ 0 w 2437307"/>
                <a:gd name="connsiteY4" fmla="*/ 200201 h 2163733"/>
                <a:gd name="connsiteX0" fmla="*/ 0 w 2439874"/>
                <a:gd name="connsiteY0" fmla="*/ 200201 h 2206058"/>
                <a:gd name="connsiteX1" fmla="*/ 2427422 w 2439874"/>
                <a:gd name="connsiteY1" fmla="*/ 0 h 2206058"/>
                <a:gd name="connsiteX2" fmla="*/ 2439384 w 2439874"/>
                <a:gd name="connsiteY2" fmla="*/ 2206058 h 2206058"/>
                <a:gd name="connsiteX3" fmla="*/ 176684 w 2439874"/>
                <a:gd name="connsiteY3" fmla="*/ 2157846 h 2206058"/>
                <a:gd name="connsiteX4" fmla="*/ 0 w 2439874"/>
                <a:gd name="connsiteY4" fmla="*/ 200201 h 2206058"/>
                <a:gd name="connsiteX0" fmla="*/ 0 w 2439873"/>
                <a:gd name="connsiteY0" fmla="*/ 200201 h 2206058"/>
                <a:gd name="connsiteX1" fmla="*/ 2427422 w 2439873"/>
                <a:gd name="connsiteY1" fmla="*/ 0 h 2206058"/>
                <a:gd name="connsiteX2" fmla="*/ 2439384 w 2439873"/>
                <a:gd name="connsiteY2" fmla="*/ 2206058 h 2206058"/>
                <a:gd name="connsiteX3" fmla="*/ 174057 w 2439873"/>
                <a:gd name="connsiteY3" fmla="*/ 2182031 h 2206058"/>
                <a:gd name="connsiteX4" fmla="*/ 0 w 2439873"/>
                <a:gd name="connsiteY4" fmla="*/ 200201 h 2206058"/>
                <a:gd name="connsiteX0" fmla="*/ 0 w 2439873"/>
                <a:gd name="connsiteY0" fmla="*/ 200201 h 2187919"/>
                <a:gd name="connsiteX1" fmla="*/ 2427422 w 2439873"/>
                <a:gd name="connsiteY1" fmla="*/ 0 h 2187919"/>
                <a:gd name="connsiteX2" fmla="*/ 2439384 w 2439873"/>
                <a:gd name="connsiteY2" fmla="*/ 2187919 h 2187919"/>
                <a:gd name="connsiteX3" fmla="*/ 174057 w 2439873"/>
                <a:gd name="connsiteY3" fmla="*/ 2182031 h 2187919"/>
                <a:gd name="connsiteX4" fmla="*/ 0 w 2439873"/>
                <a:gd name="connsiteY4" fmla="*/ 200201 h 2187919"/>
                <a:gd name="connsiteX0" fmla="*/ 0 w 2439873"/>
                <a:gd name="connsiteY0" fmla="*/ 200201 h 2187919"/>
                <a:gd name="connsiteX1" fmla="*/ 2427422 w 2439873"/>
                <a:gd name="connsiteY1" fmla="*/ 0 h 2187919"/>
                <a:gd name="connsiteX2" fmla="*/ 2439384 w 2439873"/>
                <a:gd name="connsiteY2" fmla="*/ 2187919 h 2187919"/>
                <a:gd name="connsiteX3" fmla="*/ 174060 w 2439873"/>
                <a:gd name="connsiteY3" fmla="*/ 2157845 h 2187919"/>
                <a:gd name="connsiteX4" fmla="*/ 0 w 2439873"/>
                <a:gd name="connsiteY4" fmla="*/ 200201 h 218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9873" h="2187919">
                  <a:moveTo>
                    <a:pt x="0" y="200201"/>
                  </a:moveTo>
                  <a:lnTo>
                    <a:pt x="2427422" y="0"/>
                  </a:lnTo>
                  <a:cubicBezTo>
                    <a:pt x="2423636" y="759645"/>
                    <a:pt x="2443170" y="1428274"/>
                    <a:pt x="2439384" y="2187919"/>
                  </a:cubicBezTo>
                  <a:lnTo>
                    <a:pt x="174060" y="2157845"/>
                  </a:lnTo>
                  <a:lnTo>
                    <a:pt x="0" y="200201"/>
                  </a:lnTo>
                  <a:close/>
                </a:path>
              </a:pathLst>
            </a:cu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73522">
                <a:defRPr/>
              </a:pPr>
              <a:endParaRPr lang="en-VI" sz="699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DD3EE07-0D58-6778-0D42-C4533936BEF6}"/>
                </a:ext>
              </a:extLst>
            </p:cNvPr>
            <p:cNvSpPr/>
            <p:nvPr/>
          </p:nvSpPr>
          <p:spPr>
            <a:xfrm rot="5400000">
              <a:off x="2801387" y="4635385"/>
              <a:ext cx="2134144" cy="1407082"/>
            </a:xfrm>
            <a:custGeom>
              <a:avLst/>
              <a:gdLst>
                <a:gd name="connsiteX0" fmla="*/ 0 w 2627342"/>
                <a:gd name="connsiteY0" fmla="*/ 0 h 1949301"/>
                <a:gd name="connsiteX1" fmla="*/ 2627342 w 2627342"/>
                <a:gd name="connsiteY1" fmla="*/ 0 h 1949301"/>
                <a:gd name="connsiteX2" fmla="*/ 2627342 w 2627342"/>
                <a:gd name="connsiteY2" fmla="*/ 1949301 h 1949301"/>
                <a:gd name="connsiteX3" fmla="*/ 0 w 2627342"/>
                <a:gd name="connsiteY3" fmla="*/ 1949301 h 1949301"/>
                <a:gd name="connsiteX4" fmla="*/ 0 w 2627342"/>
                <a:gd name="connsiteY4" fmla="*/ 0 h 1949301"/>
                <a:gd name="connsiteX0" fmla="*/ 0 w 2627342"/>
                <a:gd name="connsiteY0" fmla="*/ 0 h 1949301"/>
                <a:gd name="connsiteX1" fmla="*/ 2627342 w 2627342"/>
                <a:gd name="connsiteY1" fmla="*/ 0 h 1949301"/>
                <a:gd name="connsiteX2" fmla="*/ 2610304 w 2627342"/>
                <a:gd name="connsiteY2" fmla="*/ 1812993 h 1949301"/>
                <a:gd name="connsiteX3" fmla="*/ 0 w 2627342"/>
                <a:gd name="connsiteY3" fmla="*/ 1949301 h 1949301"/>
                <a:gd name="connsiteX4" fmla="*/ 0 w 2627342"/>
                <a:gd name="connsiteY4" fmla="*/ 0 h 1949301"/>
                <a:gd name="connsiteX0" fmla="*/ 0 w 2627342"/>
                <a:gd name="connsiteY0" fmla="*/ 0 h 1949301"/>
                <a:gd name="connsiteX1" fmla="*/ 2627342 w 2627342"/>
                <a:gd name="connsiteY1" fmla="*/ 0 h 1949301"/>
                <a:gd name="connsiteX2" fmla="*/ 2615984 w 2627342"/>
                <a:gd name="connsiteY2" fmla="*/ 1886827 h 1949301"/>
                <a:gd name="connsiteX3" fmla="*/ 0 w 2627342"/>
                <a:gd name="connsiteY3" fmla="*/ 1949301 h 1949301"/>
                <a:gd name="connsiteX4" fmla="*/ 0 w 2627342"/>
                <a:gd name="connsiteY4" fmla="*/ 0 h 1949301"/>
                <a:gd name="connsiteX0" fmla="*/ 0 w 2627342"/>
                <a:gd name="connsiteY0" fmla="*/ 0 h 1943622"/>
                <a:gd name="connsiteX1" fmla="*/ 2627342 w 2627342"/>
                <a:gd name="connsiteY1" fmla="*/ 0 h 1943622"/>
                <a:gd name="connsiteX2" fmla="*/ 2615984 w 2627342"/>
                <a:gd name="connsiteY2" fmla="*/ 1886827 h 1943622"/>
                <a:gd name="connsiteX3" fmla="*/ 357808 w 2627342"/>
                <a:gd name="connsiteY3" fmla="*/ 1943622 h 1943622"/>
                <a:gd name="connsiteX4" fmla="*/ 0 w 2627342"/>
                <a:gd name="connsiteY4" fmla="*/ 0 h 1943622"/>
                <a:gd name="connsiteX0" fmla="*/ 0 w 2627342"/>
                <a:gd name="connsiteY0" fmla="*/ 0 h 1943622"/>
                <a:gd name="connsiteX1" fmla="*/ 2627342 w 2627342"/>
                <a:gd name="connsiteY1" fmla="*/ 0 h 1943622"/>
                <a:gd name="connsiteX2" fmla="*/ 2615984 w 2627342"/>
                <a:gd name="connsiteY2" fmla="*/ 1886827 h 1943622"/>
                <a:gd name="connsiteX3" fmla="*/ 255577 w 2627342"/>
                <a:gd name="connsiteY3" fmla="*/ 1943622 h 1943622"/>
                <a:gd name="connsiteX4" fmla="*/ 0 w 2627342"/>
                <a:gd name="connsiteY4" fmla="*/ 0 h 1943622"/>
                <a:gd name="connsiteX0" fmla="*/ 0 w 2627342"/>
                <a:gd name="connsiteY0" fmla="*/ 0 h 1954981"/>
                <a:gd name="connsiteX1" fmla="*/ 2627342 w 2627342"/>
                <a:gd name="connsiteY1" fmla="*/ 0 h 1954981"/>
                <a:gd name="connsiteX2" fmla="*/ 2615984 w 2627342"/>
                <a:gd name="connsiteY2" fmla="*/ 1886827 h 1954981"/>
                <a:gd name="connsiteX3" fmla="*/ 221500 w 2627342"/>
                <a:gd name="connsiteY3" fmla="*/ 1954981 h 1954981"/>
                <a:gd name="connsiteX4" fmla="*/ 0 w 2627342"/>
                <a:gd name="connsiteY4" fmla="*/ 0 h 1954981"/>
                <a:gd name="connsiteX0" fmla="*/ 0 w 2627342"/>
                <a:gd name="connsiteY0" fmla="*/ 0 h 2079930"/>
                <a:gd name="connsiteX1" fmla="*/ 2627342 w 2627342"/>
                <a:gd name="connsiteY1" fmla="*/ 0 h 2079930"/>
                <a:gd name="connsiteX2" fmla="*/ 2615984 w 2627342"/>
                <a:gd name="connsiteY2" fmla="*/ 1886827 h 2079930"/>
                <a:gd name="connsiteX3" fmla="*/ 221500 w 2627342"/>
                <a:gd name="connsiteY3" fmla="*/ 2079930 h 2079930"/>
                <a:gd name="connsiteX4" fmla="*/ 0 w 2627342"/>
                <a:gd name="connsiteY4" fmla="*/ 0 h 2079930"/>
                <a:gd name="connsiteX0" fmla="*/ 0 w 2638702"/>
                <a:gd name="connsiteY0" fmla="*/ 0 h 2079930"/>
                <a:gd name="connsiteX1" fmla="*/ 2627342 w 2638702"/>
                <a:gd name="connsiteY1" fmla="*/ 0 h 2079930"/>
                <a:gd name="connsiteX2" fmla="*/ 2638702 w 2638702"/>
                <a:gd name="connsiteY2" fmla="*/ 1864109 h 2079930"/>
                <a:gd name="connsiteX3" fmla="*/ 221500 w 2638702"/>
                <a:gd name="connsiteY3" fmla="*/ 2079930 h 2079930"/>
                <a:gd name="connsiteX4" fmla="*/ 0 w 2638702"/>
                <a:gd name="connsiteY4" fmla="*/ 0 h 2079930"/>
                <a:gd name="connsiteX0" fmla="*/ 0 w 2611675"/>
                <a:gd name="connsiteY0" fmla="*/ 0 h 2079930"/>
                <a:gd name="connsiteX1" fmla="*/ 2600315 w 2611675"/>
                <a:gd name="connsiteY1" fmla="*/ 0 h 2079930"/>
                <a:gd name="connsiteX2" fmla="*/ 2611675 w 2611675"/>
                <a:gd name="connsiteY2" fmla="*/ 1864109 h 2079930"/>
                <a:gd name="connsiteX3" fmla="*/ 194473 w 2611675"/>
                <a:gd name="connsiteY3" fmla="*/ 2079930 h 2079930"/>
                <a:gd name="connsiteX4" fmla="*/ 0 w 2611675"/>
                <a:gd name="connsiteY4" fmla="*/ 0 h 2079930"/>
                <a:gd name="connsiteX0" fmla="*/ 0 w 2611675"/>
                <a:gd name="connsiteY0" fmla="*/ 0 h 2070775"/>
                <a:gd name="connsiteX1" fmla="*/ 2600315 w 2611675"/>
                <a:gd name="connsiteY1" fmla="*/ 0 h 2070775"/>
                <a:gd name="connsiteX2" fmla="*/ 2611675 w 2611675"/>
                <a:gd name="connsiteY2" fmla="*/ 1864109 h 2070775"/>
                <a:gd name="connsiteX3" fmla="*/ 239518 w 2611675"/>
                <a:gd name="connsiteY3" fmla="*/ 2070775 h 2070775"/>
                <a:gd name="connsiteX4" fmla="*/ 0 w 2611675"/>
                <a:gd name="connsiteY4" fmla="*/ 0 h 2070775"/>
                <a:gd name="connsiteX0" fmla="*/ 0 w 2611675"/>
                <a:gd name="connsiteY0" fmla="*/ 0 h 2084507"/>
                <a:gd name="connsiteX1" fmla="*/ 2600315 w 2611675"/>
                <a:gd name="connsiteY1" fmla="*/ 0 h 2084507"/>
                <a:gd name="connsiteX2" fmla="*/ 2611675 w 2611675"/>
                <a:gd name="connsiteY2" fmla="*/ 1864109 h 2084507"/>
                <a:gd name="connsiteX3" fmla="*/ 207987 w 2611675"/>
                <a:gd name="connsiteY3" fmla="*/ 2084507 h 2084507"/>
                <a:gd name="connsiteX4" fmla="*/ 0 w 2611675"/>
                <a:gd name="connsiteY4" fmla="*/ 0 h 2084507"/>
                <a:gd name="connsiteX0" fmla="*/ -1 w 2611671"/>
                <a:gd name="connsiteY0" fmla="*/ 1 h 2089873"/>
                <a:gd name="connsiteX1" fmla="*/ 2600311 w 2611671"/>
                <a:gd name="connsiteY1" fmla="*/ 5366 h 2089873"/>
                <a:gd name="connsiteX2" fmla="*/ 2611671 w 2611671"/>
                <a:gd name="connsiteY2" fmla="*/ 1869475 h 2089873"/>
                <a:gd name="connsiteX3" fmla="*/ 207983 w 2611671"/>
                <a:gd name="connsiteY3" fmla="*/ 2089873 h 2089873"/>
                <a:gd name="connsiteX4" fmla="*/ -1 w 2611671"/>
                <a:gd name="connsiteY4" fmla="*/ 1 h 2089873"/>
                <a:gd name="connsiteX0" fmla="*/ 0 w 2611672"/>
                <a:gd name="connsiteY0" fmla="*/ 0 h 2103280"/>
                <a:gd name="connsiteX1" fmla="*/ 2600312 w 2611672"/>
                <a:gd name="connsiteY1" fmla="*/ 18773 h 2103280"/>
                <a:gd name="connsiteX2" fmla="*/ 2611672 w 2611672"/>
                <a:gd name="connsiteY2" fmla="*/ 1882882 h 2103280"/>
                <a:gd name="connsiteX3" fmla="*/ 207984 w 2611672"/>
                <a:gd name="connsiteY3" fmla="*/ 2103280 h 2103280"/>
                <a:gd name="connsiteX4" fmla="*/ 0 w 2611672"/>
                <a:gd name="connsiteY4" fmla="*/ 0 h 2103280"/>
                <a:gd name="connsiteX0" fmla="*/ 0 w 2611672"/>
                <a:gd name="connsiteY0" fmla="*/ 5364 h 2108644"/>
                <a:gd name="connsiteX1" fmla="*/ 2598061 w 2611672"/>
                <a:gd name="connsiteY1" fmla="*/ 0 h 2108644"/>
                <a:gd name="connsiteX2" fmla="*/ 2611672 w 2611672"/>
                <a:gd name="connsiteY2" fmla="*/ 1888246 h 2108644"/>
                <a:gd name="connsiteX3" fmla="*/ 207984 w 2611672"/>
                <a:gd name="connsiteY3" fmla="*/ 2108644 h 2108644"/>
                <a:gd name="connsiteX4" fmla="*/ 0 w 2611672"/>
                <a:gd name="connsiteY4" fmla="*/ 5364 h 2108644"/>
                <a:gd name="connsiteX0" fmla="*/ 0 w 2611672"/>
                <a:gd name="connsiteY0" fmla="*/ 8045 h 2111325"/>
                <a:gd name="connsiteX1" fmla="*/ 2598064 w 2611672"/>
                <a:gd name="connsiteY1" fmla="*/ -1 h 2111325"/>
                <a:gd name="connsiteX2" fmla="*/ 2611672 w 2611672"/>
                <a:gd name="connsiteY2" fmla="*/ 1890927 h 2111325"/>
                <a:gd name="connsiteX3" fmla="*/ 207984 w 2611672"/>
                <a:gd name="connsiteY3" fmla="*/ 2111325 h 2111325"/>
                <a:gd name="connsiteX4" fmla="*/ 0 w 2611672"/>
                <a:gd name="connsiteY4" fmla="*/ 8045 h 2111325"/>
                <a:gd name="connsiteX0" fmla="*/ 0 w 2611672"/>
                <a:gd name="connsiteY0" fmla="*/ -1 h 2103279"/>
                <a:gd name="connsiteX1" fmla="*/ 2598064 w 2611672"/>
                <a:gd name="connsiteY1" fmla="*/ 2681 h 2103279"/>
                <a:gd name="connsiteX2" fmla="*/ 2611672 w 2611672"/>
                <a:gd name="connsiteY2" fmla="*/ 1882881 h 2103279"/>
                <a:gd name="connsiteX3" fmla="*/ 207984 w 2611672"/>
                <a:gd name="connsiteY3" fmla="*/ 2103279 h 2103279"/>
                <a:gd name="connsiteX4" fmla="*/ 0 w 2611672"/>
                <a:gd name="connsiteY4" fmla="*/ -1 h 2103279"/>
                <a:gd name="connsiteX0" fmla="*/ 0 w 2611672"/>
                <a:gd name="connsiteY0" fmla="*/ 0 h 2100599"/>
                <a:gd name="connsiteX1" fmla="*/ 2598064 w 2611672"/>
                <a:gd name="connsiteY1" fmla="*/ 1 h 2100599"/>
                <a:gd name="connsiteX2" fmla="*/ 2611672 w 2611672"/>
                <a:gd name="connsiteY2" fmla="*/ 1880201 h 2100599"/>
                <a:gd name="connsiteX3" fmla="*/ 207984 w 2611672"/>
                <a:gd name="connsiteY3" fmla="*/ 2100599 h 2100599"/>
                <a:gd name="connsiteX4" fmla="*/ 0 w 2611672"/>
                <a:gd name="connsiteY4" fmla="*/ 0 h 2100599"/>
                <a:gd name="connsiteX0" fmla="*/ 0 w 2613924"/>
                <a:gd name="connsiteY0" fmla="*/ 0 h 2100599"/>
                <a:gd name="connsiteX1" fmla="*/ 2598064 w 2613924"/>
                <a:gd name="connsiteY1" fmla="*/ 1 h 2100599"/>
                <a:gd name="connsiteX2" fmla="*/ 2613924 w 2613924"/>
                <a:gd name="connsiteY2" fmla="*/ 1920429 h 2100599"/>
                <a:gd name="connsiteX3" fmla="*/ 207984 w 2613924"/>
                <a:gd name="connsiteY3" fmla="*/ 2100599 h 2100599"/>
                <a:gd name="connsiteX4" fmla="*/ 0 w 2613924"/>
                <a:gd name="connsiteY4" fmla="*/ 0 h 2100599"/>
                <a:gd name="connsiteX0" fmla="*/ 0 w 2613924"/>
                <a:gd name="connsiteY0" fmla="*/ 0 h 2146192"/>
                <a:gd name="connsiteX1" fmla="*/ 2598064 w 2613924"/>
                <a:gd name="connsiteY1" fmla="*/ 1 h 2146192"/>
                <a:gd name="connsiteX2" fmla="*/ 2613924 w 2613924"/>
                <a:gd name="connsiteY2" fmla="*/ 1920429 h 2146192"/>
                <a:gd name="connsiteX3" fmla="*/ 196726 w 2613924"/>
                <a:gd name="connsiteY3" fmla="*/ 2146192 h 2146192"/>
                <a:gd name="connsiteX4" fmla="*/ 0 w 2613924"/>
                <a:gd name="connsiteY4" fmla="*/ 0 h 2146192"/>
                <a:gd name="connsiteX0" fmla="*/ 0 w 2613924"/>
                <a:gd name="connsiteY0" fmla="*/ 0 h 2119371"/>
                <a:gd name="connsiteX1" fmla="*/ 2598064 w 2613924"/>
                <a:gd name="connsiteY1" fmla="*/ 1 h 2119371"/>
                <a:gd name="connsiteX2" fmla="*/ 2613924 w 2613924"/>
                <a:gd name="connsiteY2" fmla="*/ 1920429 h 2119371"/>
                <a:gd name="connsiteX3" fmla="*/ 196727 w 2613924"/>
                <a:gd name="connsiteY3" fmla="*/ 2119371 h 2119371"/>
                <a:gd name="connsiteX4" fmla="*/ 0 w 2613924"/>
                <a:gd name="connsiteY4" fmla="*/ 0 h 2119371"/>
                <a:gd name="connsiteX0" fmla="*/ 0 w 2613924"/>
                <a:gd name="connsiteY0" fmla="*/ 0 h 2148872"/>
                <a:gd name="connsiteX1" fmla="*/ 2598064 w 2613924"/>
                <a:gd name="connsiteY1" fmla="*/ 1 h 2148872"/>
                <a:gd name="connsiteX2" fmla="*/ 2613924 w 2613924"/>
                <a:gd name="connsiteY2" fmla="*/ 1920429 h 2148872"/>
                <a:gd name="connsiteX3" fmla="*/ 196727 w 2613924"/>
                <a:gd name="connsiteY3" fmla="*/ 2148872 h 2148872"/>
                <a:gd name="connsiteX4" fmla="*/ 0 w 2613924"/>
                <a:gd name="connsiteY4" fmla="*/ 0 h 2148872"/>
                <a:gd name="connsiteX0" fmla="*/ 0 w 2613924"/>
                <a:gd name="connsiteY0" fmla="*/ 0 h 2135461"/>
                <a:gd name="connsiteX1" fmla="*/ 2598064 w 2613924"/>
                <a:gd name="connsiteY1" fmla="*/ 1 h 2135461"/>
                <a:gd name="connsiteX2" fmla="*/ 2613924 w 2613924"/>
                <a:gd name="connsiteY2" fmla="*/ 1920429 h 2135461"/>
                <a:gd name="connsiteX3" fmla="*/ 189973 w 2613924"/>
                <a:gd name="connsiteY3" fmla="*/ 2135461 h 2135461"/>
                <a:gd name="connsiteX4" fmla="*/ 0 w 2613924"/>
                <a:gd name="connsiteY4" fmla="*/ 0 h 2135461"/>
                <a:gd name="connsiteX0" fmla="*/ 0 w 2613924"/>
                <a:gd name="connsiteY0" fmla="*/ 0 h 2132780"/>
                <a:gd name="connsiteX1" fmla="*/ 2598064 w 2613924"/>
                <a:gd name="connsiteY1" fmla="*/ 1 h 2132780"/>
                <a:gd name="connsiteX2" fmla="*/ 2613924 w 2613924"/>
                <a:gd name="connsiteY2" fmla="*/ 1920429 h 2132780"/>
                <a:gd name="connsiteX3" fmla="*/ 189973 w 2613924"/>
                <a:gd name="connsiteY3" fmla="*/ 2132779 h 2132780"/>
                <a:gd name="connsiteX4" fmla="*/ 0 w 2613924"/>
                <a:gd name="connsiteY4" fmla="*/ 0 h 2132780"/>
                <a:gd name="connsiteX0" fmla="*/ -1 w 2637424"/>
                <a:gd name="connsiteY0" fmla="*/ 0 h 2132780"/>
                <a:gd name="connsiteX1" fmla="*/ 2621564 w 2637424"/>
                <a:gd name="connsiteY1" fmla="*/ 2 h 2132780"/>
                <a:gd name="connsiteX2" fmla="*/ 2637424 w 2637424"/>
                <a:gd name="connsiteY2" fmla="*/ 1920430 h 2132780"/>
                <a:gd name="connsiteX3" fmla="*/ 213473 w 2637424"/>
                <a:gd name="connsiteY3" fmla="*/ 2132780 h 2132780"/>
                <a:gd name="connsiteX4" fmla="*/ -1 w 2637424"/>
                <a:gd name="connsiteY4" fmla="*/ 0 h 2132780"/>
                <a:gd name="connsiteX0" fmla="*/ 0 w 2639351"/>
                <a:gd name="connsiteY0" fmla="*/ 4029 h 2136809"/>
                <a:gd name="connsiteX1" fmla="*/ 2638356 w 2639351"/>
                <a:gd name="connsiteY1" fmla="*/ -1 h 2136809"/>
                <a:gd name="connsiteX2" fmla="*/ 2637425 w 2639351"/>
                <a:gd name="connsiteY2" fmla="*/ 1924459 h 2136809"/>
                <a:gd name="connsiteX3" fmla="*/ 213474 w 2639351"/>
                <a:gd name="connsiteY3" fmla="*/ 2136809 h 2136809"/>
                <a:gd name="connsiteX4" fmla="*/ 0 w 2639351"/>
                <a:gd name="connsiteY4" fmla="*/ 4029 h 2136809"/>
                <a:gd name="connsiteX0" fmla="*/ 0 w 2639351"/>
                <a:gd name="connsiteY0" fmla="*/ 4030 h 2178222"/>
                <a:gd name="connsiteX1" fmla="*/ 2638356 w 2639351"/>
                <a:gd name="connsiteY1" fmla="*/ 0 h 2178222"/>
                <a:gd name="connsiteX2" fmla="*/ 2637425 w 2639351"/>
                <a:gd name="connsiteY2" fmla="*/ 1924460 h 2178222"/>
                <a:gd name="connsiteX3" fmla="*/ 213474 w 2639351"/>
                <a:gd name="connsiteY3" fmla="*/ 2178221 h 2178222"/>
                <a:gd name="connsiteX4" fmla="*/ 0 w 2639351"/>
                <a:gd name="connsiteY4" fmla="*/ 4030 h 2178222"/>
                <a:gd name="connsiteX0" fmla="*/ 0 w 2638855"/>
                <a:gd name="connsiteY0" fmla="*/ 4030 h 2178221"/>
                <a:gd name="connsiteX1" fmla="*/ 2638356 w 2638855"/>
                <a:gd name="connsiteY1" fmla="*/ 0 h 2178221"/>
                <a:gd name="connsiteX2" fmla="*/ 2626811 w 2638855"/>
                <a:gd name="connsiteY2" fmla="*/ 1953129 h 2178221"/>
                <a:gd name="connsiteX3" fmla="*/ 213474 w 2638855"/>
                <a:gd name="connsiteY3" fmla="*/ 2178221 h 2178221"/>
                <a:gd name="connsiteX4" fmla="*/ 0 w 2638855"/>
                <a:gd name="connsiteY4" fmla="*/ 4030 h 2178221"/>
                <a:gd name="connsiteX0" fmla="*/ 0 w 2638855"/>
                <a:gd name="connsiteY0" fmla="*/ 4030 h 2178221"/>
                <a:gd name="connsiteX1" fmla="*/ 2638356 w 2638855"/>
                <a:gd name="connsiteY1" fmla="*/ 0 h 2178221"/>
                <a:gd name="connsiteX2" fmla="*/ 2626811 w 2638855"/>
                <a:gd name="connsiteY2" fmla="*/ 1953129 h 2178221"/>
                <a:gd name="connsiteX3" fmla="*/ 171020 w 2638855"/>
                <a:gd name="connsiteY3" fmla="*/ 2178221 h 2178221"/>
                <a:gd name="connsiteX4" fmla="*/ 0 w 2638855"/>
                <a:gd name="connsiteY4" fmla="*/ 4030 h 2178221"/>
                <a:gd name="connsiteX0" fmla="*/ 0 w 2652122"/>
                <a:gd name="connsiteY0" fmla="*/ 4029 h 2178221"/>
                <a:gd name="connsiteX1" fmla="*/ 2651623 w 2652122"/>
                <a:gd name="connsiteY1" fmla="*/ 0 h 2178221"/>
                <a:gd name="connsiteX2" fmla="*/ 2640078 w 2652122"/>
                <a:gd name="connsiteY2" fmla="*/ 1953129 h 2178221"/>
                <a:gd name="connsiteX3" fmla="*/ 184287 w 2652122"/>
                <a:gd name="connsiteY3" fmla="*/ 2178221 h 2178221"/>
                <a:gd name="connsiteX4" fmla="*/ 0 w 2652122"/>
                <a:gd name="connsiteY4" fmla="*/ 4029 h 2178221"/>
                <a:gd name="connsiteX0" fmla="*/ 0 w 2652122"/>
                <a:gd name="connsiteY0" fmla="*/ 4029 h 2175034"/>
                <a:gd name="connsiteX1" fmla="*/ 2651623 w 2652122"/>
                <a:gd name="connsiteY1" fmla="*/ 0 h 2175034"/>
                <a:gd name="connsiteX2" fmla="*/ 2640078 w 2652122"/>
                <a:gd name="connsiteY2" fmla="*/ 1953129 h 2175034"/>
                <a:gd name="connsiteX3" fmla="*/ 189597 w 2652122"/>
                <a:gd name="connsiteY3" fmla="*/ 2175035 h 2175034"/>
                <a:gd name="connsiteX4" fmla="*/ 0 w 2652122"/>
                <a:gd name="connsiteY4" fmla="*/ 4029 h 217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2122" h="2175034">
                  <a:moveTo>
                    <a:pt x="0" y="4029"/>
                  </a:moveTo>
                  <a:lnTo>
                    <a:pt x="2651623" y="0"/>
                  </a:lnTo>
                  <a:cubicBezTo>
                    <a:pt x="2655410" y="621370"/>
                    <a:pt x="2636291" y="1331759"/>
                    <a:pt x="2640078" y="1953129"/>
                  </a:cubicBezTo>
                  <a:lnTo>
                    <a:pt x="189597" y="2175035"/>
                  </a:lnTo>
                  <a:lnTo>
                    <a:pt x="0" y="4029"/>
                  </a:lnTo>
                  <a:close/>
                </a:path>
              </a:pathLst>
            </a:cu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73522">
                <a:defRPr/>
              </a:pPr>
              <a:endParaRPr lang="en-VI" sz="699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id="{F85EC56D-22AA-D7F4-AEE2-24D8B110206D}"/>
                </a:ext>
              </a:extLst>
            </p:cNvPr>
            <p:cNvSpPr/>
            <p:nvPr/>
          </p:nvSpPr>
          <p:spPr>
            <a:xfrm rot="5400000">
              <a:off x="1785042" y="1718072"/>
              <a:ext cx="2626408" cy="2947507"/>
            </a:xfrm>
            <a:custGeom>
              <a:avLst/>
              <a:gdLst>
                <a:gd name="connsiteX0" fmla="*/ 0 w 2873828"/>
                <a:gd name="connsiteY0" fmla="*/ 0 h 1941411"/>
                <a:gd name="connsiteX1" fmla="*/ 2873828 w 2873828"/>
                <a:gd name="connsiteY1" fmla="*/ 0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0 w 2873828"/>
                <a:gd name="connsiteY4" fmla="*/ 0 h 1941411"/>
                <a:gd name="connsiteX0" fmla="*/ 81080 w 2873828"/>
                <a:gd name="connsiteY0" fmla="*/ 0 h 1941411"/>
                <a:gd name="connsiteX1" fmla="*/ 2873828 w 2873828"/>
                <a:gd name="connsiteY1" fmla="*/ 0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81080 w 2873828"/>
                <a:gd name="connsiteY4" fmla="*/ 0 h 1941411"/>
                <a:gd name="connsiteX0" fmla="*/ 81080 w 2873828"/>
                <a:gd name="connsiteY0" fmla="*/ 0 h 1941411"/>
                <a:gd name="connsiteX1" fmla="*/ 2815270 w 2873828"/>
                <a:gd name="connsiteY1" fmla="*/ 4504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81080 w 2873828"/>
                <a:gd name="connsiteY4" fmla="*/ 0 h 1941411"/>
                <a:gd name="connsiteX0" fmla="*/ 81080 w 3013465"/>
                <a:gd name="connsiteY0" fmla="*/ 0 h 2017986"/>
                <a:gd name="connsiteX1" fmla="*/ 2815270 w 3013465"/>
                <a:gd name="connsiteY1" fmla="*/ 4504 h 2017986"/>
                <a:gd name="connsiteX2" fmla="*/ 3013465 w 3013465"/>
                <a:gd name="connsiteY2" fmla="*/ 2017986 h 2017986"/>
                <a:gd name="connsiteX3" fmla="*/ 0 w 3013465"/>
                <a:gd name="connsiteY3" fmla="*/ 1941411 h 2017986"/>
                <a:gd name="connsiteX4" fmla="*/ 81080 w 3013465"/>
                <a:gd name="connsiteY4" fmla="*/ 0 h 2017986"/>
                <a:gd name="connsiteX0" fmla="*/ 144142 w 3076527"/>
                <a:gd name="connsiteY0" fmla="*/ 0 h 2017986"/>
                <a:gd name="connsiteX1" fmla="*/ 2878332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144142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144142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381544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381544 w 3076527"/>
                <a:gd name="connsiteY4" fmla="*/ 0 h 2017986"/>
                <a:gd name="connsiteX0" fmla="*/ 298453 w 3076527"/>
                <a:gd name="connsiteY0" fmla="*/ 0 h 2024682"/>
                <a:gd name="connsiteX1" fmla="*/ 2830330 w 3076527"/>
                <a:gd name="connsiteY1" fmla="*/ 11200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298453 w 3076527"/>
                <a:gd name="connsiteY0" fmla="*/ 2191 h 2026873"/>
                <a:gd name="connsiteX1" fmla="*/ 2563252 w 3076527"/>
                <a:gd name="connsiteY1" fmla="*/ 0 h 2026873"/>
                <a:gd name="connsiteX2" fmla="*/ 3076527 w 3076527"/>
                <a:gd name="connsiteY2" fmla="*/ 2026873 h 2026873"/>
                <a:gd name="connsiteX3" fmla="*/ 0 w 3076527"/>
                <a:gd name="connsiteY3" fmla="*/ 1945793 h 2026873"/>
                <a:gd name="connsiteX4" fmla="*/ 298453 w 3076527"/>
                <a:gd name="connsiteY4" fmla="*/ 2191 h 2026873"/>
                <a:gd name="connsiteX0" fmla="*/ 298453 w 3076527"/>
                <a:gd name="connsiteY0" fmla="*/ 8887 h 2033569"/>
                <a:gd name="connsiteX1" fmla="*/ 2693823 w 3076527"/>
                <a:gd name="connsiteY1" fmla="*/ 0 h 2033569"/>
                <a:gd name="connsiteX2" fmla="*/ 3076527 w 3076527"/>
                <a:gd name="connsiteY2" fmla="*/ 2033569 h 2033569"/>
                <a:gd name="connsiteX3" fmla="*/ 0 w 3076527"/>
                <a:gd name="connsiteY3" fmla="*/ 1952489 h 2033569"/>
                <a:gd name="connsiteX4" fmla="*/ 298453 w 3076527"/>
                <a:gd name="connsiteY4" fmla="*/ 8887 h 2033569"/>
                <a:gd name="connsiteX0" fmla="*/ 298453 w 3076527"/>
                <a:gd name="connsiteY0" fmla="*/ 0 h 2024682"/>
                <a:gd name="connsiteX1" fmla="*/ 2604797 w 3076527"/>
                <a:gd name="connsiteY1" fmla="*/ 14548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298453 w 3076527"/>
                <a:gd name="connsiteY0" fmla="*/ 0 h 2024682"/>
                <a:gd name="connsiteX1" fmla="*/ 2670083 w 3076527"/>
                <a:gd name="connsiteY1" fmla="*/ 4505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309400 w 3087474"/>
                <a:gd name="connsiteY0" fmla="*/ 0 h 2024682"/>
                <a:gd name="connsiteX1" fmla="*/ 2681030 w 3087474"/>
                <a:gd name="connsiteY1" fmla="*/ 4505 h 2024682"/>
                <a:gd name="connsiteX2" fmla="*/ 3087474 w 3087474"/>
                <a:gd name="connsiteY2" fmla="*/ 2024682 h 2024682"/>
                <a:gd name="connsiteX3" fmla="*/ 0 w 3087474"/>
                <a:gd name="connsiteY3" fmla="*/ 1974691 h 2024682"/>
                <a:gd name="connsiteX4" fmla="*/ 309400 w 3087474"/>
                <a:gd name="connsiteY4" fmla="*/ 0 h 2024682"/>
                <a:gd name="connsiteX0" fmla="*/ 295713 w 3073787"/>
                <a:gd name="connsiteY0" fmla="*/ 0 h 2024682"/>
                <a:gd name="connsiteX1" fmla="*/ 2667343 w 3073787"/>
                <a:gd name="connsiteY1" fmla="*/ 4505 h 2024682"/>
                <a:gd name="connsiteX2" fmla="*/ 3073787 w 3073787"/>
                <a:gd name="connsiteY2" fmla="*/ 2024682 h 2024682"/>
                <a:gd name="connsiteX3" fmla="*/ -1 w 3073787"/>
                <a:gd name="connsiteY3" fmla="*/ 1991789 h 2024682"/>
                <a:gd name="connsiteX4" fmla="*/ 295713 w 3073787"/>
                <a:gd name="connsiteY4" fmla="*/ 0 h 2024682"/>
                <a:gd name="connsiteX0" fmla="*/ 320348 w 3098422"/>
                <a:gd name="connsiteY0" fmla="*/ 0 h 2024682"/>
                <a:gd name="connsiteX1" fmla="*/ 2691978 w 3098422"/>
                <a:gd name="connsiteY1" fmla="*/ 4505 h 2024682"/>
                <a:gd name="connsiteX2" fmla="*/ 3098422 w 3098422"/>
                <a:gd name="connsiteY2" fmla="*/ 2024682 h 2024682"/>
                <a:gd name="connsiteX3" fmla="*/ 1 w 3098422"/>
                <a:gd name="connsiteY3" fmla="*/ 1990235 h 2024682"/>
                <a:gd name="connsiteX4" fmla="*/ 320348 w 3098422"/>
                <a:gd name="connsiteY4" fmla="*/ 0 h 2024682"/>
                <a:gd name="connsiteX0" fmla="*/ 284767 w 3098421"/>
                <a:gd name="connsiteY0" fmla="*/ 0 h 2024682"/>
                <a:gd name="connsiteX1" fmla="*/ 2691977 w 3098421"/>
                <a:gd name="connsiteY1" fmla="*/ 4505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4767 w 3098421"/>
                <a:gd name="connsiteY4" fmla="*/ 0 h 2024682"/>
                <a:gd name="connsiteX0" fmla="*/ 284767 w 3098421"/>
                <a:gd name="connsiteY0" fmla="*/ 4446 h 2029128"/>
                <a:gd name="connsiteX1" fmla="*/ 2691980 w 3098421"/>
                <a:gd name="connsiteY1" fmla="*/ 0 h 2029128"/>
                <a:gd name="connsiteX2" fmla="*/ 3098421 w 3098421"/>
                <a:gd name="connsiteY2" fmla="*/ 2029128 h 2029128"/>
                <a:gd name="connsiteX3" fmla="*/ 0 w 3098421"/>
                <a:gd name="connsiteY3" fmla="*/ 1994681 h 2029128"/>
                <a:gd name="connsiteX4" fmla="*/ 284767 w 3098421"/>
                <a:gd name="connsiteY4" fmla="*/ 4446 h 2029128"/>
                <a:gd name="connsiteX0" fmla="*/ 284767 w 3098421"/>
                <a:gd name="connsiteY0" fmla="*/ 0 h 2024682"/>
                <a:gd name="connsiteX1" fmla="*/ 2691980 w 3098421"/>
                <a:gd name="connsiteY1" fmla="*/ 3227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4767 w 3098421"/>
                <a:gd name="connsiteY4" fmla="*/ 0 h 2024682"/>
                <a:gd name="connsiteX0" fmla="*/ 280266 w 3098421"/>
                <a:gd name="connsiteY0" fmla="*/ 0 h 2024682"/>
                <a:gd name="connsiteX1" fmla="*/ 2691980 w 3098421"/>
                <a:gd name="connsiteY1" fmla="*/ 3227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0266 w 3098421"/>
                <a:gd name="connsiteY4" fmla="*/ 0 h 2024682"/>
                <a:gd name="connsiteX0" fmla="*/ 280266 w 3098421"/>
                <a:gd name="connsiteY0" fmla="*/ 609 h 2025291"/>
                <a:gd name="connsiteX1" fmla="*/ 2694236 w 3098421"/>
                <a:gd name="connsiteY1" fmla="*/ 0 h 2025291"/>
                <a:gd name="connsiteX2" fmla="*/ 3098421 w 3098421"/>
                <a:gd name="connsiteY2" fmla="*/ 2025291 h 2025291"/>
                <a:gd name="connsiteX3" fmla="*/ 0 w 3098421"/>
                <a:gd name="connsiteY3" fmla="*/ 1990844 h 2025291"/>
                <a:gd name="connsiteX4" fmla="*/ 280266 w 3098421"/>
                <a:gd name="connsiteY4" fmla="*/ 609 h 2025291"/>
                <a:gd name="connsiteX0" fmla="*/ 332335 w 3098421"/>
                <a:gd name="connsiteY0" fmla="*/ 609 h 2025291"/>
                <a:gd name="connsiteX1" fmla="*/ 2694236 w 3098421"/>
                <a:gd name="connsiteY1" fmla="*/ 0 h 2025291"/>
                <a:gd name="connsiteX2" fmla="*/ 3098421 w 3098421"/>
                <a:gd name="connsiteY2" fmla="*/ 2025291 h 2025291"/>
                <a:gd name="connsiteX3" fmla="*/ 0 w 3098421"/>
                <a:gd name="connsiteY3" fmla="*/ 1990844 h 2025291"/>
                <a:gd name="connsiteX4" fmla="*/ 332335 w 3098421"/>
                <a:gd name="connsiteY4" fmla="*/ 609 h 2025291"/>
                <a:gd name="connsiteX0" fmla="*/ 293284 w 3059370"/>
                <a:gd name="connsiteY0" fmla="*/ 609 h 2025291"/>
                <a:gd name="connsiteX1" fmla="*/ 2655185 w 3059370"/>
                <a:gd name="connsiteY1" fmla="*/ 0 h 2025291"/>
                <a:gd name="connsiteX2" fmla="*/ 3059370 w 3059370"/>
                <a:gd name="connsiteY2" fmla="*/ 2025291 h 2025291"/>
                <a:gd name="connsiteX3" fmla="*/ 0 w 3059370"/>
                <a:gd name="connsiteY3" fmla="*/ 1988990 h 2025291"/>
                <a:gd name="connsiteX4" fmla="*/ 293284 w 3059370"/>
                <a:gd name="connsiteY4" fmla="*/ 609 h 2025291"/>
                <a:gd name="connsiteX0" fmla="*/ 277856 w 3059370"/>
                <a:gd name="connsiteY0" fmla="*/ 0 h 2027655"/>
                <a:gd name="connsiteX1" fmla="*/ 2655185 w 3059370"/>
                <a:gd name="connsiteY1" fmla="*/ 2364 h 2027655"/>
                <a:gd name="connsiteX2" fmla="*/ 3059370 w 3059370"/>
                <a:gd name="connsiteY2" fmla="*/ 2027655 h 2027655"/>
                <a:gd name="connsiteX3" fmla="*/ 0 w 3059370"/>
                <a:gd name="connsiteY3" fmla="*/ 1991354 h 2027655"/>
                <a:gd name="connsiteX4" fmla="*/ 277856 w 3059370"/>
                <a:gd name="connsiteY4" fmla="*/ 0 h 2027655"/>
                <a:gd name="connsiteX0" fmla="*/ 288142 w 3069656"/>
                <a:gd name="connsiteY0" fmla="*/ 0 h 2027655"/>
                <a:gd name="connsiteX1" fmla="*/ 2665471 w 3069656"/>
                <a:gd name="connsiteY1" fmla="*/ 2364 h 2027655"/>
                <a:gd name="connsiteX2" fmla="*/ 3069656 w 3069656"/>
                <a:gd name="connsiteY2" fmla="*/ 2027655 h 2027655"/>
                <a:gd name="connsiteX3" fmla="*/ 0 w 3069656"/>
                <a:gd name="connsiteY3" fmla="*/ 1995813 h 2027655"/>
                <a:gd name="connsiteX4" fmla="*/ 288142 w 3069656"/>
                <a:gd name="connsiteY4" fmla="*/ 0 h 2027655"/>
                <a:gd name="connsiteX0" fmla="*/ 301000 w 3082514"/>
                <a:gd name="connsiteY0" fmla="*/ 0 h 2027655"/>
                <a:gd name="connsiteX1" fmla="*/ 2678329 w 3082514"/>
                <a:gd name="connsiteY1" fmla="*/ 2364 h 2027655"/>
                <a:gd name="connsiteX2" fmla="*/ 3082514 w 3082514"/>
                <a:gd name="connsiteY2" fmla="*/ 2027655 h 2027655"/>
                <a:gd name="connsiteX3" fmla="*/ 0 w 3082514"/>
                <a:gd name="connsiteY3" fmla="*/ 2021087 h 2027655"/>
                <a:gd name="connsiteX4" fmla="*/ 301000 w 3082514"/>
                <a:gd name="connsiteY4" fmla="*/ 0 h 2027655"/>
                <a:gd name="connsiteX0" fmla="*/ 290713 w 3072227"/>
                <a:gd name="connsiteY0" fmla="*/ 0 h 2027655"/>
                <a:gd name="connsiteX1" fmla="*/ 2668042 w 3072227"/>
                <a:gd name="connsiteY1" fmla="*/ 2364 h 2027655"/>
                <a:gd name="connsiteX2" fmla="*/ 3072227 w 3072227"/>
                <a:gd name="connsiteY2" fmla="*/ 2027655 h 2027655"/>
                <a:gd name="connsiteX3" fmla="*/ 0 w 3072227"/>
                <a:gd name="connsiteY3" fmla="*/ 2010680 h 2027655"/>
                <a:gd name="connsiteX4" fmla="*/ 290713 w 3072227"/>
                <a:gd name="connsiteY4" fmla="*/ 0 h 2027655"/>
                <a:gd name="connsiteX0" fmla="*/ 290713 w 3072230"/>
                <a:gd name="connsiteY0" fmla="*/ 0 h 2045495"/>
                <a:gd name="connsiteX1" fmla="*/ 2668042 w 3072230"/>
                <a:gd name="connsiteY1" fmla="*/ 2364 h 2045495"/>
                <a:gd name="connsiteX2" fmla="*/ 3072230 w 3072230"/>
                <a:gd name="connsiteY2" fmla="*/ 2045495 h 2045495"/>
                <a:gd name="connsiteX3" fmla="*/ 0 w 3072230"/>
                <a:gd name="connsiteY3" fmla="*/ 2010680 h 2045495"/>
                <a:gd name="connsiteX4" fmla="*/ 290713 w 3072230"/>
                <a:gd name="connsiteY4" fmla="*/ 0 h 2045495"/>
                <a:gd name="connsiteX0" fmla="*/ 290713 w 3072230"/>
                <a:gd name="connsiteY0" fmla="*/ 0 h 2045495"/>
                <a:gd name="connsiteX1" fmla="*/ 2637181 w 3072230"/>
                <a:gd name="connsiteY1" fmla="*/ 2364 h 2045495"/>
                <a:gd name="connsiteX2" fmla="*/ 3072230 w 3072230"/>
                <a:gd name="connsiteY2" fmla="*/ 2045495 h 2045495"/>
                <a:gd name="connsiteX3" fmla="*/ 0 w 3072230"/>
                <a:gd name="connsiteY3" fmla="*/ 2010680 h 2045495"/>
                <a:gd name="connsiteX4" fmla="*/ 290713 w 3072230"/>
                <a:gd name="connsiteY4" fmla="*/ 0 h 2045495"/>
                <a:gd name="connsiteX0" fmla="*/ 290713 w 3010509"/>
                <a:gd name="connsiteY0" fmla="*/ 0 h 2042521"/>
                <a:gd name="connsiteX1" fmla="*/ 2637181 w 3010509"/>
                <a:gd name="connsiteY1" fmla="*/ 2364 h 2042521"/>
                <a:gd name="connsiteX2" fmla="*/ 3010509 w 3010509"/>
                <a:gd name="connsiteY2" fmla="*/ 2042521 h 2042521"/>
                <a:gd name="connsiteX3" fmla="*/ 0 w 3010509"/>
                <a:gd name="connsiteY3" fmla="*/ 2010680 h 2042521"/>
                <a:gd name="connsiteX4" fmla="*/ 290713 w 3010509"/>
                <a:gd name="connsiteY4" fmla="*/ 0 h 2042521"/>
                <a:gd name="connsiteX0" fmla="*/ 290713 w 3036230"/>
                <a:gd name="connsiteY0" fmla="*/ 0 h 2045494"/>
                <a:gd name="connsiteX1" fmla="*/ 2637181 w 3036230"/>
                <a:gd name="connsiteY1" fmla="*/ 2364 h 2045494"/>
                <a:gd name="connsiteX2" fmla="*/ 3036230 w 3036230"/>
                <a:gd name="connsiteY2" fmla="*/ 2045494 h 2045494"/>
                <a:gd name="connsiteX3" fmla="*/ 0 w 3036230"/>
                <a:gd name="connsiteY3" fmla="*/ 2010680 h 2045494"/>
                <a:gd name="connsiteX4" fmla="*/ 290713 w 3036230"/>
                <a:gd name="connsiteY4" fmla="*/ 0 h 2045494"/>
                <a:gd name="connsiteX0" fmla="*/ 290713 w 3036230"/>
                <a:gd name="connsiteY0" fmla="*/ 0 h 2045494"/>
                <a:gd name="connsiteX1" fmla="*/ 2603752 w 3036230"/>
                <a:gd name="connsiteY1" fmla="*/ 876 h 2045494"/>
                <a:gd name="connsiteX2" fmla="*/ 3036230 w 3036230"/>
                <a:gd name="connsiteY2" fmla="*/ 2045494 h 2045494"/>
                <a:gd name="connsiteX3" fmla="*/ 0 w 3036230"/>
                <a:gd name="connsiteY3" fmla="*/ 2010680 h 2045494"/>
                <a:gd name="connsiteX4" fmla="*/ 290713 w 3036230"/>
                <a:gd name="connsiteY4" fmla="*/ 0 h 2045494"/>
                <a:gd name="connsiteX0" fmla="*/ 290713 w 3028517"/>
                <a:gd name="connsiteY0" fmla="*/ 0 h 2054414"/>
                <a:gd name="connsiteX1" fmla="*/ 2603752 w 3028517"/>
                <a:gd name="connsiteY1" fmla="*/ 876 h 2054414"/>
                <a:gd name="connsiteX2" fmla="*/ 3028517 w 3028517"/>
                <a:gd name="connsiteY2" fmla="*/ 2054414 h 2054414"/>
                <a:gd name="connsiteX3" fmla="*/ 0 w 3028517"/>
                <a:gd name="connsiteY3" fmla="*/ 2010680 h 2054414"/>
                <a:gd name="connsiteX4" fmla="*/ 290713 w 3028517"/>
                <a:gd name="connsiteY4" fmla="*/ 0 h 2054414"/>
                <a:gd name="connsiteX0" fmla="*/ 290713 w 3028520"/>
                <a:gd name="connsiteY0" fmla="*/ 0 h 2045494"/>
                <a:gd name="connsiteX1" fmla="*/ 2603752 w 3028520"/>
                <a:gd name="connsiteY1" fmla="*/ 876 h 2045494"/>
                <a:gd name="connsiteX2" fmla="*/ 3028520 w 3028520"/>
                <a:gd name="connsiteY2" fmla="*/ 2045494 h 2045494"/>
                <a:gd name="connsiteX3" fmla="*/ 0 w 3028520"/>
                <a:gd name="connsiteY3" fmla="*/ 2010680 h 2045494"/>
                <a:gd name="connsiteX4" fmla="*/ 290713 w 3028520"/>
                <a:gd name="connsiteY4" fmla="*/ 0 h 204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520" h="2045494">
                  <a:moveTo>
                    <a:pt x="290713" y="0"/>
                  </a:moveTo>
                  <a:lnTo>
                    <a:pt x="2603752" y="876"/>
                  </a:lnTo>
                  <a:lnTo>
                    <a:pt x="3028520" y="2045494"/>
                  </a:lnTo>
                  <a:lnTo>
                    <a:pt x="0" y="2010680"/>
                  </a:lnTo>
                  <a:lnTo>
                    <a:pt x="290713" y="0"/>
                  </a:lnTo>
                  <a:close/>
                </a:path>
              </a:pathLst>
            </a:custGeom>
            <a:grpFill/>
            <a:ln w="63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473522">
                <a:defRPr/>
              </a:pPr>
              <a:endParaRPr lang="en-VI" sz="1864" dirty="0">
                <a:solidFill>
                  <a:prstClr val="whit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9112E3AC-2E9C-DC76-7CD2-3ADEDA12B5F4}"/>
                </a:ext>
              </a:extLst>
            </p:cNvPr>
            <p:cNvSpPr/>
            <p:nvPr/>
          </p:nvSpPr>
          <p:spPr>
            <a:xfrm rot="5400000">
              <a:off x="2687029" y="130774"/>
              <a:ext cx="1787145" cy="1982796"/>
            </a:xfrm>
            <a:custGeom>
              <a:avLst/>
              <a:gdLst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2073349 w 2073349"/>
                <a:gd name="connsiteY2" fmla="*/ 207866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38258 w 2073349"/>
                <a:gd name="connsiteY2" fmla="*/ 207866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95053 w 2073349"/>
                <a:gd name="connsiteY2" fmla="*/ 2072986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95259 w 2073349"/>
                <a:gd name="connsiteY2" fmla="*/ 2072986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89835 w 2073349"/>
                <a:gd name="connsiteY2" fmla="*/ 2069412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83979 w 2073349"/>
                <a:gd name="connsiteY2" fmla="*/ 1962218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54262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36690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900540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79147 w 2073349"/>
                <a:gd name="connsiteY2" fmla="*/ 1970324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30562"/>
                <a:gd name="connsiteY0" fmla="*/ 0 h 2078665"/>
                <a:gd name="connsiteX1" fmla="*/ 2030562 w 2030562"/>
                <a:gd name="connsiteY1" fmla="*/ 0 h 2078665"/>
                <a:gd name="connsiteX2" fmla="*/ 1879147 w 2030562"/>
                <a:gd name="connsiteY2" fmla="*/ 1970324 h 2078665"/>
                <a:gd name="connsiteX3" fmla="*/ 0 w 2030562"/>
                <a:gd name="connsiteY3" fmla="*/ 2078665 h 2078665"/>
                <a:gd name="connsiteX4" fmla="*/ 0 w 2030562"/>
                <a:gd name="connsiteY4" fmla="*/ 0 h 2078665"/>
                <a:gd name="connsiteX0" fmla="*/ 0 w 2068000"/>
                <a:gd name="connsiteY0" fmla="*/ 0 h 2078665"/>
                <a:gd name="connsiteX1" fmla="*/ 2068000 w 2068000"/>
                <a:gd name="connsiteY1" fmla="*/ 0 h 2078665"/>
                <a:gd name="connsiteX2" fmla="*/ 1879147 w 2068000"/>
                <a:gd name="connsiteY2" fmla="*/ 1970324 h 2078665"/>
                <a:gd name="connsiteX3" fmla="*/ 0 w 2068000"/>
                <a:gd name="connsiteY3" fmla="*/ 2078665 h 2078665"/>
                <a:gd name="connsiteX4" fmla="*/ 0 w 2068000"/>
                <a:gd name="connsiteY4" fmla="*/ 0 h 2078665"/>
                <a:gd name="connsiteX0" fmla="*/ 0 w 2118902"/>
                <a:gd name="connsiteY0" fmla="*/ 16598 h 2095263"/>
                <a:gd name="connsiteX1" fmla="*/ 2118902 w 2118902"/>
                <a:gd name="connsiteY1" fmla="*/ 0 h 2095263"/>
                <a:gd name="connsiteX2" fmla="*/ 1879147 w 2118902"/>
                <a:gd name="connsiteY2" fmla="*/ 1986922 h 2095263"/>
                <a:gd name="connsiteX3" fmla="*/ 0 w 2118902"/>
                <a:gd name="connsiteY3" fmla="*/ 2095263 h 2095263"/>
                <a:gd name="connsiteX4" fmla="*/ 0 w 2118902"/>
                <a:gd name="connsiteY4" fmla="*/ 16598 h 2095263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879147 w 2118902"/>
                <a:gd name="connsiteY2" fmla="*/ 1993561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951257 w 2118902"/>
                <a:gd name="connsiteY2" fmla="*/ 2000200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930049 w 2118902"/>
                <a:gd name="connsiteY2" fmla="*/ 1996880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31627"/>
                <a:gd name="connsiteY0" fmla="*/ 13278 h 2101902"/>
                <a:gd name="connsiteX1" fmla="*/ 2131627 w 2131627"/>
                <a:gd name="connsiteY1" fmla="*/ 0 h 2101902"/>
                <a:gd name="connsiteX2" fmla="*/ 1942774 w 2131627"/>
                <a:gd name="connsiteY2" fmla="*/ 1996880 h 2101902"/>
                <a:gd name="connsiteX3" fmla="*/ 12725 w 2131627"/>
                <a:gd name="connsiteY3" fmla="*/ 2101902 h 2101902"/>
                <a:gd name="connsiteX4" fmla="*/ 0 w 2131627"/>
                <a:gd name="connsiteY4" fmla="*/ 13278 h 2101902"/>
                <a:gd name="connsiteX0" fmla="*/ 0 w 2123143"/>
                <a:gd name="connsiteY0" fmla="*/ 16597 h 2105221"/>
                <a:gd name="connsiteX1" fmla="*/ 2123143 w 2123143"/>
                <a:gd name="connsiteY1" fmla="*/ 0 h 2105221"/>
                <a:gd name="connsiteX2" fmla="*/ 1942774 w 2123143"/>
                <a:gd name="connsiteY2" fmla="*/ 2000199 h 2105221"/>
                <a:gd name="connsiteX3" fmla="*/ 12725 w 2123143"/>
                <a:gd name="connsiteY3" fmla="*/ 2105221 h 2105221"/>
                <a:gd name="connsiteX4" fmla="*/ 0 w 2123143"/>
                <a:gd name="connsiteY4" fmla="*/ 16597 h 2105221"/>
                <a:gd name="connsiteX0" fmla="*/ 0 w 2123143"/>
                <a:gd name="connsiteY0" fmla="*/ 3318 h 2091942"/>
                <a:gd name="connsiteX1" fmla="*/ 2123143 w 2123143"/>
                <a:gd name="connsiteY1" fmla="*/ 0 h 2091942"/>
                <a:gd name="connsiteX2" fmla="*/ 1942774 w 2123143"/>
                <a:gd name="connsiteY2" fmla="*/ 1986920 h 2091942"/>
                <a:gd name="connsiteX3" fmla="*/ 12725 w 2123143"/>
                <a:gd name="connsiteY3" fmla="*/ 2091942 h 2091942"/>
                <a:gd name="connsiteX4" fmla="*/ 0 w 2123143"/>
                <a:gd name="connsiteY4" fmla="*/ 3318 h 2091942"/>
                <a:gd name="connsiteX0" fmla="*/ 0 w 2123143"/>
                <a:gd name="connsiteY0" fmla="*/ 0 h 2098583"/>
                <a:gd name="connsiteX1" fmla="*/ 2123143 w 2123143"/>
                <a:gd name="connsiteY1" fmla="*/ 6641 h 2098583"/>
                <a:gd name="connsiteX2" fmla="*/ 1942774 w 2123143"/>
                <a:gd name="connsiteY2" fmla="*/ 1993561 h 2098583"/>
                <a:gd name="connsiteX3" fmla="*/ 12725 w 2123143"/>
                <a:gd name="connsiteY3" fmla="*/ 2098583 h 2098583"/>
                <a:gd name="connsiteX4" fmla="*/ 0 w 2123143"/>
                <a:gd name="connsiteY4" fmla="*/ 0 h 2098583"/>
                <a:gd name="connsiteX0" fmla="*/ 0 w 2123143"/>
                <a:gd name="connsiteY0" fmla="*/ 0 h 2091944"/>
                <a:gd name="connsiteX1" fmla="*/ 2123143 w 2123143"/>
                <a:gd name="connsiteY1" fmla="*/ 2 h 2091944"/>
                <a:gd name="connsiteX2" fmla="*/ 1942774 w 2123143"/>
                <a:gd name="connsiteY2" fmla="*/ 1986922 h 2091944"/>
                <a:gd name="connsiteX3" fmla="*/ 12725 w 2123143"/>
                <a:gd name="connsiteY3" fmla="*/ 2091944 h 2091944"/>
                <a:gd name="connsiteX4" fmla="*/ 0 w 2123143"/>
                <a:gd name="connsiteY4" fmla="*/ 0 h 2091944"/>
                <a:gd name="connsiteX0" fmla="*/ 4847 w 2111314"/>
                <a:gd name="connsiteY0" fmla="*/ 0 h 2097037"/>
                <a:gd name="connsiteX1" fmla="*/ 2111314 w 2111314"/>
                <a:gd name="connsiteY1" fmla="*/ 5095 h 2097037"/>
                <a:gd name="connsiteX2" fmla="*/ 1930945 w 2111314"/>
                <a:gd name="connsiteY2" fmla="*/ 1992015 h 2097037"/>
                <a:gd name="connsiteX3" fmla="*/ 896 w 2111314"/>
                <a:gd name="connsiteY3" fmla="*/ 2097037 h 2097037"/>
                <a:gd name="connsiteX4" fmla="*/ 4847 w 2111314"/>
                <a:gd name="connsiteY4" fmla="*/ 0 h 2097037"/>
                <a:gd name="connsiteX0" fmla="*/ 15582 w 2110932"/>
                <a:gd name="connsiteY0" fmla="*/ 0 h 2094490"/>
                <a:gd name="connsiteX1" fmla="*/ 2110932 w 2110932"/>
                <a:gd name="connsiteY1" fmla="*/ 2548 h 2094490"/>
                <a:gd name="connsiteX2" fmla="*/ 1930563 w 2110932"/>
                <a:gd name="connsiteY2" fmla="*/ 1989468 h 2094490"/>
                <a:gd name="connsiteX3" fmla="*/ 514 w 2110932"/>
                <a:gd name="connsiteY3" fmla="*/ 2094490 h 2094490"/>
                <a:gd name="connsiteX4" fmla="*/ 15582 w 2110932"/>
                <a:gd name="connsiteY4" fmla="*/ 0 h 2094490"/>
                <a:gd name="connsiteX0" fmla="*/ 0 w 2112026"/>
                <a:gd name="connsiteY0" fmla="*/ 0 h 2097036"/>
                <a:gd name="connsiteX1" fmla="*/ 2112026 w 2112026"/>
                <a:gd name="connsiteY1" fmla="*/ 5094 h 2097036"/>
                <a:gd name="connsiteX2" fmla="*/ 1931657 w 2112026"/>
                <a:gd name="connsiteY2" fmla="*/ 1992014 h 2097036"/>
                <a:gd name="connsiteX3" fmla="*/ 1608 w 2112026"/>
                <a:gd name="connsiteY3" fmla="*/ 2097036 h 2097036"/>
                <a:gd name="connsiteX4" fmla="*/ 0 w 2112026"/>
                <a:gd name="connsiteY4" fmla="*/ 0 h 2097036"/>
                <a:gd name="connsiteX0" fmla="*/ 7486 w 2111174"/>
                <a:gd name="connsiteY0" fmla="*/ 0 h 2099583"/>
                <a:gd name="connsiteX1" fmla="*/ 2111174 w 2111174"/>
                <a:gd name="connsiteY1" fmla="*/ 7641 h 2099583"/>
                <a:gd name="connsiteX2" fmla="*/ 1930805 w 2111174"/>
                <a:gd name="connsiteY2" fmla="*/ 1994561 h 2099583"/>
                <a:gd name="connsiteX3" fmla="*/ 756 w 2111174"/>
                <a:gd name="connsiteY3" fmla="*/ 2099583 h 2099583"/>
                <a:gd name="connsiteX4" fmla="*/ 7486 w 2111174"/>
                <a:gd name="connsiteY4" fmla="*/ 0 h 2099583"/>
                <a:gd name="connsiteX0" fmla="*/ 2276 w 2111522"/>
                <a:gd name="connsiteY0" fmla="*/ 0 h 2099583"/>
                <a:gd name="connsiteX1" fmla="*/ 2111522 w 2111522"/>
                <a:gd name="connsiteY1" fmla="*/ 7641 h 2099583"/>
                <a:gd name="connsiteX2" fmla="*/ 1931153 w 2111522"/>
                <a:gd name="connsiteY2" fmla="*/ 1994561 h 2099583"/>
                <a:gd name="connsiteX3" fmla="*/ 1104 w 2111522"/>
                <a:gd name="connsiteY3" fmla="*/ 2099583 h 2099583"/>
                <a:gd name="connsiteX4" fmla="*/ 2276 w 2111522"/>
                <a:gd name="connsiteY4" fmla="*/ 0 h 2099583"/>
                <a:gd name="connsiteX0" fmla="*/ 2276 w 2111525"/>
                <a:gd name="connsiteY0" fmla="*/ 7900 h 2107483"/>
                <a:gd name="connsiteX1" fmla="*/ 2111525 w 2111525"/>
                <a:gd name="connsiteY1" fmla="*/ 0 h 2107483"/>
                <a:gd name="connsiteX2" fmla="*/ 1931153 w 2111525"/>
                <a:gd name="connsiteY2" fmla="*/ 2002461 h 2107483"/>
                <a:gd name="connsiteX3" fmla="*/ 1104 w 2111525"/>
                <a:gd name="connsiteY3" fmla="*/ 2107483 h 2107483"/>
                <a:gd name="connsiteX4" fmla="*/ 2276 w 2111525"/>
                <a:gd name="connsiteY4" fmla="*/ 7900 h 2107483"/>
                <a:gd name="connsiteX0" fmla="*/ 2276 w 2111525"/>
                <a:gd name="connsiteY0" fmla="*/ 131 h 2099714"/>
                <a:gd name="connsiteX1" fmla="*/ 2111525 w 2111525"/>
                <a:gd name="connsiteY1" fmla="*/ 0 h 2099714"/>
                <a:gd name="connsiteX2" fmla="*/ 1931153 w 2111525"/>
                <a:gd name="connsiteY2" fmla="*/ 1994692 h 2099714"/>
                <a:gd name="connsiteX3" fmla="*/ 1104 w 2111525"/>
                <a:gd name="connsiteY3" fmla="*/ 2099714 h 2099714"/>
                <a:gd name="connsiteX4" fmla="*/ 2276 w 2111525"/>
                <a:gd name="connsiteY4" fmla="*/ 131 h 2099714"/>
                <a:gd name="connsiteX0" fmla="*/ 2276 w 2159759"/>
                <a:gd name="connsiteY0" fmla="*/ 7903 h 2107486"/>
                <a:gd name="connsiteX1" fmla="*/ 2159759 w 2159759"/>
                <a:gd name="connsiteY1" fmla="*/ 0 h 2107486"/>
                <a:gd name="connsiteX2" fmla="*/ 1931153 w 2159759"/>
                <a:gd name="connsiteY2" fmla="*/ 2002464 h 2107486"/>
                <a:gd name="connsiteX3" fmla="*/ 1104 w 2159759"/>
                <a:gd name="connsiteY3" fmla="*/ 2107486 h 2107486"/>
                <a:gd name="connsiteX4" fmla="*/ 2276 w 2159759"/>
                <a:gd name="connsiteY4" fmla="*/ 7903 h 2107486"/>
                <a:gd name="connsiteX0" fmla="*/ 2276 w 2159759"/>
                <a:gd name="connsiteY0" fmla="*/ 7903 h 2107486"/>
                <a:gd name="connsiteX1" fmla="*/ 2159759 w 2159759"/>
                <a:gd name="connsiteY1" fmla="*/ 0 h 2107486"/>
                <a:gd name="connsiteX2" fmla="*/ 1953854 w 2159759"/>
                <a:gd name="connsiteY2" fmla="*/ 2002463 h 2107486"/>
                <a:gd name="connsiteX3" fmla="*/ 1104 w 2159759"/>
                <a:gd name="connsiteY3" fmla="*/ 2107486 h 2107486"/>
                <a:gd name="connsiteX4" fmla="*/ 2276 w 2159759"/>
                <a:gd name="connsiteY4" fmla="*/ 7903 h 2107486"/>
                <a:gd name="connsiteX0" fmla="*/ 2276 w 2159759"/>
                <a:gd name="connsiteY0" fmla="*/ 7903 h 2107486"/>
                <a:gd name="connsiteX1" fmla="*/ 2159759 w 2159759"/>
                <a:gd name="connsiteY1" fmla="*/ 0 h 2107486"/>
                <a:gd name="connsiteX2" fmla="*/ 1956694 w 2159759"/>
                <a:gd name="connsiteY2" fmla="*/ 1999871 h 2107486"/>
                <a:gd name="connsiteX3" fmla="*/ 1104 w 2159759"/>
                <a:gd name="connsiteY3" fmla="*/ 2107486 h 2107486"/>
                <a:gd name="connsiteX4" fmla="*/ 2276 w 2159759"/>
                <a:gd name="connsiteY4" fmla="*/ 7903 h 2107486"/>
                <a:gd name="connsiteX0" fmla="*/ 2273 w 2159756"/>
                <a:gd name="connsiteY0" fmla="*/ 7903 h 2090642"/>
                <a:gd name="connsiteX1" fmla="*/ 2159756 w 2159756"/>
                <a:gd name="connsiteY1" fmla="*/ 0 h 2090642"/>
                <a:gd name="connsiteX2" fmla="*/ 1956691 w 2159756"/>
                <a:gd name="connsiteY2" fmla="*/ 1999871 h 2090642"/>
                <a:gd name="connsiteX3" fmla="*/ 1104 w 2159756"/>
                <a:gd name="connsiteY3" fmla="*/ 2090642 h 2090642"/>
                <a:gd name="connsiteX4" fmla="*/ 2273 w 2159756"/>
                <a:gd name="connsiteY4" fmla="*/ 7903 h 2090642"/>
                <a:gd name="connsiteX0" fmla="*/ 2273 w 2159756"/>
                <a:gd name="connsiteY0" fmla="*/ 7903 h 2090642"/>
                <a:gd name="connsiteX1" fmla="*/ 2159756 w 2159756"/>
                <a:gd name="connsiteY1" fmla="*/ 0 h 2090642"/>
                <a:gd name="connsiteX2" fmla="*/ 1934376 w 2159756"/>
                <a:gd name="connsiteY2" fmla="*/ 2004966 h 2090642"/>
                <a:gd name="connsiteX3" fmla="*/ 1104 w 2159756"/>
                <a:gd name="connsiteY3" fmla="*/ 2090642 h 2090642"/>
                <a:gd name="connsiteX4" fmla="*/ 2273 w 2159756"/>
                <a:gd name="connsiteY4" fmla="*/ 7903 h 2090642"/>
                <a:gd name="connsiteX0" fmla="*/ 2273 w 2138119"/>
                <a:gd name="connsiteY0" fmla="*/ 7904 h 2090643"/>
                <a:gd name="connsiteX1" fmla="*/ 2138119 w 2138119"/>
                <a:gd name="connsiteY1" fmla="*/ 0 h 2090643"/>
                <a:gd name="connsiteX2" fmla="*/ 1934376 w 2138119"/>
                <a:gd name="connsiteY2" fmla="*/ 2004967 h 2090643"/>
                <a:gd name="connsiteX3" fmla="*/ 1104 w 2138119"/>
                <a:gd name="connsiteY3" fmla="*/ 2090643 h 2090643"/>
                <a:gd name="connsiteX4" fmla="*/ 2273 w 2138119"/>
                <a:gd name="connsiteY4" fmla="*/ 7904 h 2090643"/>
                <a:gd name="connsiteX0" fmla="*/ 2273 w 2113390"/>
                <a:gd name="connsiteY0" fmla="*/ 7904 h 2090643"/>
                <a:gd name="connsiteX1" fmla="*/ 2113390 w 2113390"/>
                <a:gd name="connsiteY1" fmla="*/ 0 h 2090643"/>
                <a:gd name="connsiteX2" fmla="*/ 1934376 w 2113390"/>
                <a:gd name="connsiteY2" fmla="*/ 2004967 h 2090643"/>
                <a:gd name="connsiteX3" fmla="*/ 1104 w 2113390"/>
                <a:gd name="connsiteY3" fmla="*/ 2090643 h 2090643"/>
                <a:gd name="connsiteX4" fmla="*/ 2273 w 2113390"/>
                <a:gd name="connsiteY4" fmla="*/ 7904 h 2090643"/>
                <a:gd name="connsiteX0" fmla="*/ 0 w 2111117"/>
                <a:gd name="connsiteY0" fmla="*/ 7904 h 2087820"/>
                <a:gd name="connsiteX1" fmla="*/ 2111117 w 2111117"/>
                <a:gd name="connsiteY1" fmla="*/ 0 h 2087820"/>
                <a:gd name="connsiteX2" fmla="*/ 1932103 w 2111117"/>
                <a:gd name="connsiteY2" fmla="*/ 2004967 h 2087820"/>
                <a:gd name="connsiteX3" fmla="*/ 5017 w 2111117"/>
                <a:gd name="connsiteY3" fmla="*/ 2087820 h 2087820"/>
                <a:gd name="connsiteX4" fmla="*/ 0 w 2111117"/>
                <a:gd name="connsiteY4" fmla="*/ 7904 h 2087820"/>
                <a:gd name="connsiteX0" fmla="*/ 0 w 2111117"/>
                <a:gd name="connsiteY0" fmla="*/ 7904 h 2087820"/>
                <a:gd name="connsiteX1" fmla="*/ 2111117 w 2111117"/>
                <a:gd name="connsiteY1" fmla="*/ 0 h 2087820"/>
                <a:gd name="connsiteX2" fmla="*/ 1941963 w 2111117"/>
                <a:gd name="connsiteY2" fmla="*/ 1959914 h 2087820"/>
                <a:gd name="connsiteX3" fmla="*/ 5017 w 2111117"/>
                <a:gd name="connsiteY3" fmla="*/ 2087820 h 2087820"/>
                <a:gd name="connsiteX4" fmla="*/ 0 w 2111117"/>
                <a:gd name="connsiteY4" fmla="*/ 7904 h 2087820"/>
                <a:gd name="connsiteX0" fmla="*/ 1144 w 2112261"/>
                <a:gd name="connsiteY0" fmla="*/ 7904 h 2105840"/>
                <a:gd name="connsiteX1" fmla="*/ 2112261 w 2112261"/>
                <a:gd name="connsiteY1" fmla="*/ 0 h 2105840"/>
                <a:gd name="connsiteX2" fmla="*/ 1943107 w 2112261"/>
                <a:gd name="connsiteY2" fmla="*/ 1959914 h 2105840"/>
                <a:gd name="connsiteX3" fmla="*/ 1235 w 2112261"/>
                <a:gd name="connsiteY3" fmla="*/ 2105840 h 2105840"/>
                <a:gd name="connsiteX4" fmla="*/ 1144 w 2112261"/>
                <a:gd name="connsiteY4" fmla="*/ 7904 h 2105840"/>
                <a:gd name="connsiteX0" fmla="*/ 1144 w 2112261"/>
                <a:gd name="connsiteY0" fmla="*/ 7904 h 2105840"/>
                <a:gd name="connsiteX1" fmla="*/ 2112261 w 2112261"/>
                <a:gd name="connsiteY1" fmla="*/ 0 h 2105840"/>
                <a:gd name="connsiteX2" fmla="*/ 1938179 w 2112261"/>
                <a:gd name="connsiteY2" fmla="*/ 1982440 h 2105840"/>
                <a:gd name="connsiteX3" fmla="*/ 1235 w 2112261"/>
                <a:gd name="connsiteY3" fmla="*/ 2105840 h 2105840"/>
                <a:gd name="connsiteX4" fmla="*/ 1144 w 2112261"/>
                <a:gd name="connsiteY4" fmla="*/ 7904 h 2105840"/>
                <a:gd name="connsiteX0" fmla="*/ 1144 w 2112261"/>
                <a:gd name="connsiteY0" fmla="*/ 7904 h 2105840"/>
                <a:gd name="connsiteX1" fmla="*/ 2112261 w 2112261"/>
                <a:gd name="connsiteY1" fmla="*/ 0 h 2105840"/>
                <a:gd name="connsiteX2" fmla="*/ 1938179 w 2112261"/>
                <a:gd name="connsiteY2" fmla="*/ 1991363 h 2105840"/>
                <a:gd name="connsiteX3" fmla="*/ 1235 w 2112261"/>
                <a:gd name="connsiteY3" fmla="*/ 2105840 h 2105840"/>
                <a:gd name="connsiteX4" fmla="*/ 1144 w 2112261"/>
                <a:gd name="connsiteY4" fmla="*/ 7904 h 2105840"/>
                <a:gd name="connsiteX0" fmla="*/ 1144 w 2087858"/>
                <a:gd name="connsiteY0" fmla="*/ 3443 h 2101379"/>
                <a:gd name="connsiteX1" fmla="*/ 2087858 w 2087858"/>
                <a:gd name="connsiteY1" fmla="*/ 0 h 2101379"/>
                <a:gd name="connsiteX2" fmla="*/ 1938179 w 2087858"/>
                <a:gd name="connsiteY2" fmla="*/ 1986902 h 2101379"/>
                <a:gd name="connsiteX3" fmla="*/ 1235 w 2087858"/>
                <a:gd name="connsiteY3" fmla="*/ 2101379 h 2101379"/>
                <a:gd name="connsiteX4" fmla="*/ 1144 w 2087858"/>
                <a:gd name="connsiteY4" fmla="*/ 3443 h 2101379"/>
                <a:gd name="connsiteX0" fmla="*/ 1144 w 2087858"/>
                <a:gd name="connsiteY0" fmla="*/ 3443 h 2101379"/>
                <a:gd name="connsiteX1" fmla="*/ 2087858 w 2087858"/>
                <a:gd name="connsiteY1" fmla="*/ 0 h 2101379"/>
                <a:gd name="connsiteX2" fmla="*/ 1904018 w 2087858"/>
                <a:gd name="connsiteY2" fmla="*/ 1986901 h 2101379"/>
                <a:gd name="connsiteX3" fmla="*/ 1235 w 2087858"/>
                <a:gd name="connsiteY3" fmla="*/ 2101379 h 2101379"/>
                <a:gd name="connsiteX4" fmla="*/ 1144 w 2087858"/>
                <a:gd name="connsiteY4" fmla="*/ 3443 h 2101379"/>
                <a:gd name="connsiteX0" fmla="*/ 1144 w 2087858"/>
                <a:gd name="connsiteY0" fmla="*/ 3443 h 2101379"/>
                <a:gd name="connsiteX1" fmla="*/ 2087858 w 2087858"/>
                <a:gd name="connsiteY1" fmla="*/ 0 h 2101379"/>
                <a:gd name="connsiteX2" fmla="*/ 1913782 w 2087858"/>
                <a:gd name="connsiteY2" fmla="*/ 1982439 h 2101379"/>
                <a:gd name="connsiteX3" fmla="*/ 1235 w 2087858"/>
                <a:gd name="connsiteY3" fmla="*/ 2101379 h 2101379"/>
                <a:gd name="connsiteX4" fmla="*/ 1144 w 2087858"/>
                <a:gd name="connsiteY4" fmla="*/ 3443 h 210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7858" h="2101379">
                  <a:moveTo>
                    <a:pt x="1144" y="3443"/>
                  </a:moveTo>
                  <a:lnTo>
                    <a:pt x="2087858" y="0"/>
                  </a:lnTo>
                  <a:lnTo>
                    <a:pt x="1913782" y="1982439"/>
                  </a:lnTo>
                  <a:lnTo>
                    <a:pt x="1235" y="2101379"/>
                  </a:lnTo>
                  <a:cubicBezTo>
                    <a:pt x="-3007" y="1405171"/>
                    <a:pt x="5386" y="699651"/>
                    <a:pt x="1144" y="3443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73522">
                <a:defRPr/>
              </a:pPr>
              <a:endParaRPr lang="en-VI" sz="699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" name="Rectangle 10">
              <a:extLst>
                <a:ext uri="{FF2B5EF4-FFF2-40B4-BE49-F238E27FC236}">
                  <a16:creationId xmlns:a16="http://schemas.microsoft.com/office/drawing/2014/main" id="{FF093B7E-D07E-FBE6-2A24-B97AB8A1236B}"/>
                </a:ext>
              </a:extLst>
            </p:cNvPr>
            <p:cNvSpPr/>
            <p:nvPr/>
          </p:nvSpPr>
          <p:spPr>
            <a:xfrm rot="5400000">
              <a:off x="600948" y="-143751"/>
              <a:ext cx="1614884" cy="2359584"/>
            </a:xfrm>
            <a:custGeom>
              <a:avLst/>
              <a:gdLst>
                <a:gd name="connsiteX0" fmla="*/ 0 w 1499389"/>
                <a:gd name="connsiteY0" fmla="*/ 0 h 2817167"/>
                <a:gd name="connsiteX1" fmla="*/ 1499389 w 1499389"/>
                <a:gd name="connsiteY1" fmla="*/ 0 h 2817167"/>
                <a:gd name="connsiteX2" fmla="*/ 1499389 w 1499389"/>
                <a:gd name="connsiteY2" fmla="*/ 2817167 h 2817167"/>
                <a:gd name="connsiteX3" fmla="*/ 0 w 1499389"/>
                <a:gd name="connsiteY3" fmla="*/ 2817167 h 2817167"/>
                <a:gd name="connsiteX4" fmla="*/ 0 w 1499389"/>
                <a:gd name="connsiteY4" fmla="*/ 0 h 2817167"/>
                <a:gd name="connsiteX0" fmla="*/ 0 w 1698171"/>
                <a:gd name="connsiteY0" fmla="*/ 0 h 2817167"/>
                <a:gd name="connsiteX1" fmla="*/ 1698171 w 1698171"/>
                <a:gd name="connsiteY1" fmla="*/ 0 h 2817167"/>
                <a:gd name="connsiteX2" fmla="*/ 1499389 w 1698171"/>
                <a:gd name="connsiteY2" fmla="*/ 2817167 h 2817167"/>
                <a:gd name="connsiteX3" fmla="*/ 0 w 1698171"/>
                <a:gd name="connsiteY3" fmla="*/ 2817167 h 2817167"/>
                <a:gd name="connsiteX4" fmla="*/ 0 w 1698171"/>
                <a:gd name="connsiteY4" fmla="*/ 0 h 2817167"/>
                <a:gd name="connsiteX0" fmla="*/ 0 w 1732248"/>
                <a:gd name="connsiteY0" fmla="*/ 0 h 2817167"/>
                <a:gd name="connsiteX1" fmla="*/ 1732248 w 1732248"/>
                <a:gd name="connsiteY1" fmla="*/ 0 h 2817167"/>
                <a:gd name="connsiteX2" fmla="*/ 1499389 w 1732248"/>
                <a:gd name="connsiteY2" fmla="*/ 2817167 h 2817167"/>
                <a:gd name="connsiteX3" fmla="*/ 0 w 1732248"/>
                <a:gd name="connsiteY3" fmla="*/ 2817167 h 2817167"/>
                <a:gd name="connsiteX4" fmla="*/ 0 w 1732248"/>
                <a:gd name="connsiteY4" fmla="*/ 0 h 2817167"/>
                <a:gd name="connsiteX0" fmla="*/ 0 w 1726569"/>
                <a:gd name="connsiteY0" fmla="*/ 141988 h 2959155"/>
                <a:gd name="connsiteX1" fmla="*/ 1726569 w 1726569"/>
                <a:gd name="connsiteY1" fmla="*/ 0 h 2959155"/>
                <a:gd name="connsiteX2" fmla="*/ 1499389 w 1726569"/>
                <a:gd name="connsiteY2" fmla="*/ 2959155 h 2959155"/>
                <a:gd name="connsiteX3" fmla="*/ 0 w 1726569"/>
                <a:gd name="connsiteY3" fmla="*/ 2959155 h 2959155"/>
                <a:gd name="connsiteX4" fmla="*/ 0 w 1726569"/>
                <a:gd name="connsiteY4" fmla="*/ 141988 h 2959155"/>
                <a:gd name="connsiteX0" fmla="*/ 0 w 1726569"/>
                <a:gd name="connsiteY0" fmla="*/ 141988 h 2959155"/>
                <a:gd name="connsiteX1" fmla="*/ 1726569 w 1726569"/>
                <a:gd name="connsiteY1" fmla="*/ 0 h 2959155"/>
                <a:gd name="connsiteX2" fmla="*/ 1533495 w 1726569"/>
                <a:gd name="connsiteY2" fmla="*/ 2947796 h 2959155"/>
                <a:gd name="connsiteX3" fmla="*/ 0 w 1726569"/>
                <a:gd name="connsiteY3" fmla="*/ 2959155 h 2959155"/>
                <a:gd name="connsiteX4" fmla="*/ 0 w 1726569"/>
                <a:gd name="connsiteY4" fmla="*/ 141988 h 2959155"/>
                <a:gd name="connsiteX0" fmla="*/ 0 w 1766360"/>
                <a:gd name="connsiteY0" fmla="*/ 117210 h 2934377"/>
                <a:gd name="connsiteX1" fmla="*/ 1766360 w 1766360"/>
                <a:gd name="connsiteY1" fmla="*/ 0 h 2934377"/>
                <a:gd name="connsiteX2" fmla="*/ 1533495 w 1766360"/>
                <a:gd name="connsiteY2" fmla="*/ 2923018 h 2934377"/>
                <a:gd name="connsiteX3" fmla="*/ 0 w 1766360"/>
                <a:gd name="connsiteY3" fmla="*/ 2934377 h 2934377"/>
                <a:gd name="connsiteX4" fmla="*/ 0 w 1766360"/>
                <a:gd name="connsiteY4" fmla="*/ 117210 h 2934377"/>
                <a:gd name="connsiteX0" fmla="*/ 0 w 1731358"/>
                <a:gd name="connsiteY0" fmla="*/ 137033 h 2954200"/>
                <a:gd name="connsiteX1" fmla="*/ 1731358 w 1731358"/>
                <a:gd name="connsiteY1" fmla="*/ 0 h 2954200"/>
                <a:gd name="connsiteX2" fmla="*/ 1533495 w 1731358"/>
                <a:gd name="connsiteY2" fmla="*/ 2942841 h 2954200"/>
                <a:gd name="connsiteX3" fmla="*/ 0 w 1731358"/>
                <a:gd name="connsiteY3" fmla="*/ 2954200 h 2954200"/>
                <a:gd name="connsiteX4" fmla="*/ 0 w 1731358"/>
                <a:gd name="connsiteY4" fmla="*/ 137033 h 2954200"/>
                <a:gd name="connsiteX0" fmla="*/ 0 w 1746359"/>
                <a:gd name="connsiteY0" fmla="*/ 141989 h 2959156"/>
                <a:gd name="connsiteX1" fmla="*/ 1746359 w 1746359"/>
                <a:gd name="connsiteY1" fmla="*/ 0 h 2959156"/>
                <a:gd name="connsiteX2" fmla="*/ 1533495 w 1746359"/>
                <a:gd name="connsiteY2" fmla="*/ 2947797 h 2959156"/>
                <a:gd name="connsiteX3" fmla="*/ 0 w 1746359"/>
                <a:gd name="connsiteY3" fmla="*/ 2959156 h 2959156"/>
                <a:gd name="connsiteX4" fmla="*/ 0 w 1746359"/>
                <a:gd name="connsiteY4" fmla="*/ 141989 h 2959156"/>
                <a:gd name="connsiteX0" fmla="*/ 0 w 1805846"/>
                <a:gd name="connsiteY0" fmla="*/ 141989 h 2959156"/>
                <a:gd name="connsiteX1" fmla="*/ 1805846 w 1805846"/>
                <a:gd name="connsiteY1" fmla="*/ 0 h 2959156"/>
                <a:gd name="connsiteX2" fmla="*/ 1533495 w 1805846"/>
                <a:gd name="connsiteY2" fmla="*/ 2947797 h 2959156"/>
                <a:gd name="connsiteX3" fmla="*/ 0 w 1805846"/>
                <a:gd name="connsiteY3" fmla="*/ 2959156 h 2959156"/>
                <a:gd name="connsiteX4" fmla="*/ 0 w 1805846"/>
                <a:gd name="connsiteY4" fmla="*/ 141989 h 2959156"/>
                <a:gd name="connsiteX0" fmla="*/ 0 w 1805846"/>
                <a:gd name="connsiteY0" fmla="*/ 141989 h 2963518"/>
                <a:gd name="connsiteX1" fmla="*/ 1805846 w 1805846"/>
                <a:gd name="connsiteY1" fmla="*/ 0 h 2963518"/>
                <a:gd name="connsiteX2" fmla="*/ 1573153 w 1805846"/>
                <a:gd name="connsiteY2" fmla="*/ 2963518 h 2963518"/>
                <a:gd name="connsiteX3" fmla="*/ 0 w 1805846"/>
                <a:gd name="connsiteY3" fmla="*/ 2959156 h 2963518"/>
                <a:gd name="connsiteX4" fmla="*/ 0 w 1805846"/>
                <a:gd name="connsiteY4" fmla="*/ 141989 h 2963518"/>
                <a:gd name="connsiteX0" fmla="*/ 0 w 1805846"/>
                <a:gd name="connsiteY0" fmla="*/ 141989 h 2975309"/>
                <a:gd name="connsiteX1" fmla="*/ 1805846 w 1805846"/>
                <a:gd name="connsiteY1" fmla="*/ 0 h 2975309"/>
                <a:gd name="connsiteX2" fmla="*/ 1605256 w 1805846"/>
                <a:gd name="connsiteY2" fmla="*/ 2975309 h 2975309"/>
                <a:gd name="connsiteX3" fmla="*/ 0 w 1805846"/>
                <a:gd name="connsiteY3" fmla="*/ 2959156 h 2975309"/>
                <a:gd name="connsiteX4" fmla="*/ 0 w 1805846"/>
                <a:gd name="connsiteY4" fmla="*/ 141989 h 2975309"/>
                <a:gd name="connsiteX0" fmla="*/ 5259 w 1811105"/>
                <a:gd name="connsiteY0" fmla="*/ 141989 h 2995656"/>
                <a:gd name="connsiteX1" fmla="*/ 1811105 w 1811105"/>
                <a:gd name="connsiteY1" fmla="*/ 0 h 2995656"/>
                <a:gd name="connsiteX2" fmla="*/ 1610515 w 1811105"/>
                <a:gd name="connsiteY2" fmla="*/ 2975309 h 2995656"/>
                <a:gd name="connsiteX3" fmla="*/ 0 w 1811105"/>
                <a:gd name="connsiteY3" fmla="*/ 2995656 h 2995656"/>
                <a:gd name="connsiteX4" fmla="*/ 5259 w 1811105"/>
                <a:gd name="connsiteY4" fmla="*/ 141989 h 2995656"/>
                <a:gd name="connsiteX0" fmla="*/ 0 w 1805846"/>
                <a:gd name="connsiteY0" fmla="*/ 141989 h 2980446"/>
                <a:gd name="connsiteX1" fmla="*/ 1805846 w 1805846"/>
                <a:gd name="connsiteY1" fmla="*/ 0 h 2980446"/>
                <a:gd name="connsiteX2" fmla="*/ 1605256 w 1805846"/>
                <a:gd name="connsiteY2" fmla="*/ 2975309 h 2980446"/>
                <a:gd name="connsiteX3" fmla="*/ 5260 w 1805846"/>
                <a:gd name="connsiteY3" fmla="*/ 2980446 h 2980446"/>
                <a:gd name="connsiteX4" fmla="*/ 0 w 1805846"/>
                <a:gd name="connsiteY4" fmla="*/ 141989 h 2980446"/>
                <a:gd name="connsiteX0" fmla="*/ 8071 w 1813917"/>
                <a:gd name="connsiteY0" fmla="*/ 141989 h 2980446"/>
                <a:gd name="connsiteX1" fmla="*/ 1813917 w 1813917"/>
                <a:gd name="connsiteY1" fmla="*/ 0 h 2980446"/>
                <a:gd name="connsiteX2" fmla="*/ 1613327 w 1813917"/>
                <a:gd name="connsiteY2" fmla="*/ 2975309 h 2980446"/>
                <a:gd name="connsiteX3" fmla="*/ 184 w 1813917"/>
                <a:gd name="connsiteY3" fmla="*/ 2980446 h 2980446"/>
                <a:gd name="connsiteX4" fmla="*/ 8071 w 1813917"/>
                <a:gd name="connsiteY4" fmla="*/ 141989 h 2980446"/>
                <a:gd name="connsiteX0" fmla="*/ 0 w 1821622"/>
                <a:gd name="connsiteY0" fmla="*/ 141989 h 2980446"/>
                <a:gd name="connsiteX1" fmla="*/ 1821622 w 1821622"/>
                <a:gd name="connsiteY1" fmla="*/ 0 h 2980446"/>
                <a:gd name="connsiteX2" fmla="*/ 1621032 w 1821622"/>
                <a:gd name="connsiteY2" fmla="*/ 2975309 h 2980446"/>
                <a:gd name="connsiteX3" fmla="*/ 7889 w 1821622"/>
                <a:gd name="connsiteY3" fmla="*/ 2980446 h 2980446"/>
                <a:gd name="connsiteX4" fmla="*/ 0 w 1821622"/>
                <a:gd name="connsiteY4" fmla="*/ 141989 h 2980446"/>
                <a:gd name="connsiteX0" fmla="*/ 0 w 1816363"/>
                <a:gd name="connsiteY0" fmla="*/ 141989 h 2980446"/>
                <a:gd name="connsiteX1" fmla="*/ 1816363 w 1816363"/>
                <a:gd name="connsiteY1" fmla="*/ 0 h 2980446"/>
                <a:gd name="connsiteX2" fmla="*/ 1615773 w 1816363"/>
                <a:gd name="connsiteY2" fmla="*/ 2975309 h 2980446"/>
                <a:gd name="connsiteX3" fmla="*/ 2630 w 1816363"/>
                <a:gd name="connsiteY3" fmla="*/ 2980446 h 2980446"/>
                <a:gd name="connsiteX4" fmla="*/ 0 w 1816363"/>
                <a:gd name="connsiteY4" fmla="*/ 141989 h 2980446"/>
                <a:gd name="connsiteX0" fmla="*/ 507 w 1814240"/>
                <a:gd name="connsiteY0" fmla="*/ 138945 h 2980446"/>
                <a:gd name="connsiteX1" fmla="*/ 1814240 w 1814240"/>
                <a:gd name="connsiteY1" fmla="*/ 0 h 2980446"/>
                <a:gd name="connsiteX2" fmla="*/ 1613650 w 1814240"/>
                <a:gd name="connsiteY2" fmla="*/ 2975309 h 2980446"/>
                <a:gd name="connsiteX3" fmla="*/ 507 w 1814240"/>
                <a:gd name="connsiteY3" fmla="*/ 2980446 h 2980446"/>
                <a:gd name="connsiteX4" fmla="*/ 507 w 1814240"/>
                <a:gd name="connsiteY4" fmla="*/ 138945 h 2980446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13650 w 1830288"/>
                <a:gd name="connsiteY2" fmla="*/ 2979950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23004 w 1830288"/>
                <a:gd name="connsiteY2" fmla="*/ 2965521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23004 w 1830288"/>
                <a:gd name="connsiteY2" fmla="*/ 2983556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94377"/>
                <a:gd name="connsiteX1" fmla="*/ 1830288 w 1830288"/>
                <a:gd name="connsiteY1" fmla="*/ 0 h 2994377"/>
                <a:gd name="connsiteX2" fmla="*/ 1619887 w 1830288"/>
                <a:gd name="connsiteY2" fmla="*/ 2994377 h 2994377"/>
                <a:gd name="connsiteX3" fmla="*/ 507 w 1830288"/>
                <a:gd name="connsiteY3" fmla="*/ 2985087 h 2994377"/>
                <a:gd name="connsiteX4" fmla="*/ 507 w 1830288"/>
                <a:gd name="connsiteY4" fmla="*/ 143586 h 2994377"/>
                <a:gd name="connsiteX0" fmla="*/ 506 w 1830287"/>
                <a:gd name="connsiteY0" fmla="*/ 143586 h 2994377"/>
                <a:gd name="connsiteX1" fmla="*/ 1830287 w 1830287"/>
                <a:gd name="connsiteY1" fmla="*/ 0 h 2994377"/>
                <a:gd name="connsiteX2" fmla="*/ 1619886 w 1830287"/>
                <a:gd name="connsiteY2" fmla="*/ 2994377 h 2994377"/>
                <a:gd name="connsiteX3" fmla="*/ 507 w 1830287"/>
                <a:gd name="connsiteY3" fmla="*/ 2992302 h 2994377"/>
                <a:gd name="connsiteX4" fmla="*/ 506 w 1830287"/>
                <a:gd name="connsiteY4" fmla="*/ 143586 h 2994377"/>
                <a:gd name="connsiteX0" fmla="*/ 506 w 1830287"/>
                <a:gd name="connsiteY0" fmla="*/ 143586 h 2994377"/>
                <a:gd name="connsiteX1" fmla="*/ 1830287 w 1830287"/>
                <a:gd name="connsiteY1" fmla="*/ 0 h 2994377"/>
                <a:gd name="connsiteX2" fmla="*/ 1619886 w 1830287"/>
                <a:gd name="connsiteY2" fmla="*/ 2994377 h 2994377"/>
                <a:gd name="connsiteX3" fmla="*/ 507 w 1830287"/>
                <a:gd name="connsiteY3" fmla="*/ 2992302 h 2994377"/>
                <a:gd name="connsiteX4" fmla="*/ 506 w 1830287"/>
                <a:gd name="connsiteY4" fmla="*/ 143586 h 2994377"/>
                <a:gd name="connsiteX0" fmla="*/ 506 w 1830287"/>
                <a:gd name="connsiteY0" fmla="*/ 143586 h 3003612"/>
                <a:gd name="connsiteX1" fmla="*/ 1830287 w 1830287"/>
                <a:gd name="connsiteY1" fmla="*/ 0 h 3003612"/>
                <a:gd name="connsiteX2" fmla="*/ 1644109 w 1830287"/>
                <a:gd name="connsiteY2" fmla="*/ 3003612 h 3003612"/>
                <a:gd name="connsiteX3" fmla="*/ 507 w 1830287"/>
                <a:gd name="connsiteY3" fmla="*/ 2992302 h 3003612"/>
                <a:gd name="connsiteX4" fmla="*/ 506 w 1830287"/>
                <a:gd name="connsiteY4" fmla="*/ 143586 h 3003612"/>
                <a:gd name="connsiteX0" fmla="*/ 506 w 1846439"/>
                <a:gd name="connsiteY0" fmla="*/ 134354 h 2994380"/>
                <a:gd name="connsiteX1" fmla="*/ 1846438 w 1846439"/>
                <a:gd name="connsiteY1" fmla="*/ 0 h 2994380"/>
                <a:gd name="connsiteX2" fmla="*/ 1644109 w 1846439"/>
                <a:gd name="connsiteY2" fmla="*/ 2994380 h 2994380"/>
                <a:gd name="connsiteX3" fmla="*/ 507 w 1846439"/>
                <a:gd name="connsiteY3" fmla="*/ 2983070 h 2994380"/>
                <a:gd name="connsiteX4" fmla="*/ 506 w 1846439"/>
                <a:gd name="connsiteY4" fmla="*/ 134354 h 2994380"/>
                <a:gd name="connsiteX0" fmla="*/ 506 w 1851824"/>
                <a:gd name="connsiteY0" fmla="*/ 171296 h 3031322"/>
                <a:gd name="connsiteX1" fmla="*/ 1851824 w 1851824"/>
                <a:gd name="connsiteY1" fmla="*/ 0 h 3031322"/>
                <a:gd name="connsiteX2" fmla="*/ 1644109 w 1851824"/>
                <a:gd name="connsiteY2" fmla="*/ 3031322 h 3031322"/>
                <a:gd name="connsiteX3" fmla="*/ 507 w 1851824"/>
                <a:gd name="connsiteY3" fmla="*/ 3020012 h 3031322"/>
                <a:gd name="connsiteX4" fmla="*/ 506 w 1851824"/>
                <a:gd name="connsiteY4" fmla="*/ 171296 h 3031322"/>
                <a:gd name="connsiteX0" fmla="*/ 5612 w 1851548"/>
                <a:gd name="connsiteY0" fmla="*/ 152826 h 3031322"/>
                <a:gd name="connsiteX1" fmla="*/ 1851548 w 1851548"/>
                <a:gd name="connsiteY1" fmla="*/ 0 h 3031322"/>
                <a:gd name="connsiteX2" fmla="*/ 1643833 w 1851548"/>
                <a:gd name="connsiteY2" fmla="*/ 3031322 h 3031322"/>
                <a:gd name="connsiteX3" fmla="*/ 231 w 1851548"/>
                <a:gd name="connsiteY3" fmla="*/ 3020012 h 3031322"/>
                <a:gd name="connsiteX4" fmla="*/ 5612 w 1851548"/>
                <a:gd name="connsiteY4" fmla="*/ 152826 h 3031322"/>
                <a:gd name="connsiteX0" fmla="*/ 5612 w 1851548"/>
                <a:gd name="connsiteY0" fmla="*/ 152826 h 3020012"/>
                <a:gd name="connsiteX1" fmla="*/ 1851548 w 1851548"/>
                <a:gd name="connsiteY1" fmla="*/ 0 h 3020012"/>
                <a:gd name="connsiteX2" fmla="*/ 1643833 w 1851548"/>
                <a:gd name="connsiteY2" fmla="*/ 3019009 h 3020012"/>
                <a:gd name="connsiteX3" fmla="*/ 231 w 1851548"/>
                <a:gd name="connsiteY3" fmla="*/ 3020012 h 3020012"/>
                <a:gd name="connsiteX4" fmla="*/ 5612 w 1851548"/>
                <a:gd name="connsiteY4" fmla="*/ 152826 h 3020012"/>
                <a:gd name="connsiteX0" fmla="*/ 5611 w 1851548"/>
                <a:gd name="connsiteY0" fmla="*/ 240602 h 3020012"/>
                <a:gd name="connsiteX1" fmla="*/ 1851548 w 1851548"/>
                <a:gd name="connsiteY1" fmla="*/ 0 h 3020012"/>
                <a:gd name="connsiteX2" fmla="*/ 1643833 w 1851548"/>
                <a:gd name="connsiteY2" fmla="*/ 3019009 h 3020012"/>
                <a:gd name="connsiteX3" fmla="*/ 231 w 1851548"/>
                <a:gd name="connsiteY3" fmla="*/ 3020012 h 3020012"/>
                <a:gd name="connsiteX4" fmla="*/ 5611 w 1851548"/>
                <a:gd name="connsiteY4" fmla="*/ 240602 h 3020012"/>
                <a:gd name="connsiteX0" fmla="*/ 5611 w 1854197"/>
                <a:gd name="connsiteY0" fmla="*/ 155853 h 2935263"/>
                <a:gd name="connsiteX1" fmla="*/ 1854197 w 1854197"/>
                <a:gd name="connsiteY1" fmla="*/ 0 h 2935263"/>
                <a:gd name="connsiteX2" fmla="*/ 1643833 w 1854197"/>
                <a:gd name="connsiteY2" fmla="*/ 2934260 h 2935263"/>
                <a:gd name="connsiteX3" fmla="*/ 231 w 1854197"/>
                <a:gd name="connsiteY3" fmla="*/ 2935263 h 2935263"/>
                <a:gd name="connsiteX4" fmla="*/ 5611 w 1854197"/>
                <a:gd name="connsiteY4" fmla="*/ 155853 h 2935263"/>
                <a:gd name="connsiteX0" fmla="*/ 5611 w 1854197"/>
                <a:gd name="connsiteY0" fmla="*/ 113477 h 2935263"/>
                <a:gd name="connsiteX1" fmla="*/ 1854197 w 1854197"/>
                <a:gd name="connsiteY1" fmla="*/ 0 h 2935263"/>
                <a:gd name="connsiteX2" fmla="*/ 1643833 w 1854197"/>
                <a:gd name="connsiteY2" fmla="*/ 2934260 h 2935263"/>
                <a:gd name="connsiteX3" fmla="*/ 231 w 1854197"/>
                <a:gd name="connsiteY3" fmla="*/ 2935263 h 2935263"/>
                <a:gd name="connsiteX4" fmla="*/ 5611 w 1854197"/>
                <a:gd name="connsiteY4" fmla="*/ 113477 h 2935263"/>
                <a:gd name="connsiteX0" fmla="*/ 5611 w 1854197"/>
                <a:gd name="connsiteY0" fmla="*/ 122558 h 2935263"/>
                <a:gd name="connsiteX1" fmla="*/ 1854197 w 1854197"/>
                <a:gd name="connsiteY1" fmla="*/ 0 h 2935263"/>
                <a:gd name="connsiteX2" fmla="*/ 1643833 w 1854197"/>
                <a:gd name="connsiteY2" fmla="*/ 2934260 h 2935263"/>
                <a:gd name="connsiteX3" fmla="*/ 231 w 1854197"/>
                <a:gd name="connsiteY3" fmla="*/ 2935263 h 2935263"/>
                <a:gd name="connsiteX4" fmla="*/ 5611 w 1854197"/>
                <a:gd name="connsiteY4" fmla="*/ 122558 h 2935263"/>
                <a:gd name="connsiteX0" fmla="*/ 5611 w 1854197"/>
                <a:gd name="connsiteY0" fmla="*/ 122558 h 2935263"/>
                <a:gd name="connsiteX1" fmla="*/ 1854197 w 1854197"/>
                <a:gd name="connsiteY1" fmla="*/ 0 h 2935263"/>
                <a:gd name="connsiteX2" fmla="*/ 1620016 w 1854197"/>
                <a:gd name="connsiteY2" fmla="*/ 2934260 h 2935263"/>
                <a:gd name="connsiteX3" fmla="*/ 231 w 1854197"/>
                <a:gd name="connsiteY3" fmla="*/ 2935263 h 2935263"/>
                <a:gd name="connsiteX4" fmla="*/ 5611 w 1854197"/>
                <a:gd name="connsiteY4" fmla="*/ 122558 h 2935263"/>
                <a:gd name="connsiteX0" fmla="*/ 5611 w 1830379"/>
                <a:gd name="connsiteY0" fmla="*/ 122558 h 2935263"/>
                <a:gd name="connsiteX1" fmla="*/ 1830379 w 1830379"/>
                <a:gd name="connsiteY1" fmla="*/ 0 h 2935263"/>
                <a:gd name="connsiteX2" fmla="*/ 1620016 w 1830379"/>
                <a:gd name="connsiteY2" fmla="*/ 2934260 h 2935263"/>
                <a:gd name="connsiteX3" fmla="*/ 231 w 1830379"/>
                <a:gd name="connsiteY3" fmla="*/ 2935263 h 2935263"/>
                <a:gd name="connsiteX4" fmla="*/ 5611 w 1830379"/>
                <a:gd name="connsiteY4" fmla="*/ 122558 h 2935263"/>
                <a:gd name="connsiteX0" fmla="*/ 5610 w 1830379"/>
                <a:gd name="connsiteY0" fmla="*/ 175725 h 2935263"/>
                <a:gd name="connsiteX1" fmla="*/ 1830379 w 1830379"/>
                <a:gd name="connsiteY1" fmla="*/ 0 h 2935263"/>
                <a:gd name="connsiteX2" fmla="*/ 1620016 w 1830379"/>
                <a:gd name="connsiteY2" fmla="*/ 2934260 h 2935263"/>
                <a:gd name="connsiteX3" fmla="*/ 231 w 1830379"/>
                <a:gd name="connsiteY3" fmla="*/ 2935263 h 2935263"/>
                <a:gd name="connsiteX4" fmla="*/ 5610 w 1830379"/>
                <a:gd name="connsiteY4" fmla="*/ 175725 h 2935263"/>
                <a:gd name="connsiteX0" fmla="*/ 5609 w 1830379"/>
                <a:gd name="connsiteY0" fmla="*/ 122553 h 2935263"/>
                <a:gd name="connsiteX1" fmla="*/ 1830379 w 1830379"/>
                <a:gd name="connsiteY1" fmla="*/ 0 h 2935263"/>
                <a:gd name="connsiteX2" fmla="*/ 1620016 w 1830379"/>
                <a:gd name="connsiteY2" fmla="*/ 2934260 h 2935263"/>
                <a:gd name="connsiteX3" fmla="*/ 231 w 1830379"/>
                <a:gd name="connsiteY3" fmla="*/ 2935263 h 2935263"/>
                <a:gd name="connsiteX4" fmla="*/ 5609 w 1830379"/>
                <a:gd name="connsiteY4" fmla="*/ 122553 h 2935263"/>
                <a:gd name="connsiteX0" fmla="*/ 5608 w 1830379"/>
                <a:gd name="connsiteY0" fmla="*/ 159769 h 2935263"/>
                <a:gd name="connsiteX1" fmla="*/ 1830379 w 1830379"/>
                <a:gd name="connsiteY1" fmla="*/ 0 h 2935263"/>
                <a:gd name="connsiteX2" fmla="*/ 1620016 w 1830379"/>
                <a:gd name="connsiteY2" fmla="*/ 2934260 h 2935263"/>
                <a:gd name="connsiteX3" fmla="*/ 231 w 1830379"/>
                <a:gd name="connsiteY3" fmla="*/ 2935263 h 2935263"/>
                <a:gd name="connsiteX4" fmla="*/ 5608 w 1830379"/>
                <a:gd name="connsiteY4" fmla="*/ 159769 h 2935263"/>
                <a:gd name="connsiteX0" fmla="*/ 5608 w 1788670"/>
                <a:gd name="connsiteY0" fmla="*/ 154507 h 2930001"/>
                <a:gd name="connsiteX1" fmla="*/ 1788670 w 1788670"/>
                <a:gd name="connsiteY1" fmla="*/ 0 h 2930001"/>
                <a:gd name="connsiteX2" fmla="*/ 1620016 w 1788670"/>
                <a:gd name="connsiteY2" fmla="*/ 2928998 h 2930001"/>
                <a:gd name="connsiteX3" fmla="*/ 231 w 1788670"/>
                <a:gd name="connsiteY3" fmla="*/ 2930001 h 2930001"/>
                <a:gd name="connsiteX4" fmla="*/ 5608 w 1788670"/>
                <a:gd name="connsiteY4" fmla="*/ 154507 h 2930001"/>
                <a:gd name="connsiteX0" fmla="*/ 5608 w 1802574"/>
                <a:gd name="connsiteY0" fmla="*/ 154507 h 2930001"/>
                <a:gd name="connsiteX1" fmla="*/ 1802574 w 1802574"/>
                <a:gd name="connsiteY1" fmla="*/ 0 h 2930001"/>
                <a:gd name="connsiteX2" fmla="*/ 1620016 w 1802574"/>
                <a:gd name="connsiteY2" fmla="*/ 2928998 h 2930001"/>
                <a:gd name="connsiteX3" fmla="*/ 231 w 1802574"/>
                <a:gd name="connsiteY3" fmla="*/ 2930001 h 2930001"/>
                <a:gd name="connsiteX4" fmla="*/ 5608 w 1802574"/>
                <a:gd name="connsiteY4" fmla="*/ 154507 h 2930001"/>
                <a:gd name="connsiteX0" fmla="*/ 5608 w 1802574"/>
                <a:gd name="connsiteY0" fmla="*/ 154507 h 2930001"/>
                <a:gd name="connsiteX1" fmla="*/ 1802574 w 1802574"/>
                <a:gd name="connsiteY1" fmla="*/ 0 h 2930001"/>
                <a:gd name="connsiteX2" fmla="*/ 1578305 w 1802574"/>
                <a:gd name="connsiteY2" fmla="*/ 2928998 h 2930001"/>
                <a:gd name="connsiteX3" fmla="*/ 231 w 1802574"/>
                <a:gd name="connsiteY3" fmla="*/ 2930001 h 2930001"/>
                <a:gd name="connsiteX4" fmla="*/ 5608 w 1802574"/>
                <a:gd name="connsiteY4" fmla="*/ 154507 h 293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2574" h="2930001">
                  <a:moveTo>
                    <a:pt x="5608" y="154507"/>
                  </a:moveTo>
                  <a:lnTo>
                    <a:pt x="1802574" y="0"/>
                  </a:lnTo>
                  <a:lnTo>
                    <a:pt x="1578305" y="2928998"/>
                  </a:lnTo>
                  <a:lnTo>
                    <a:pt x="231" y="2930001"/>
                  </a:lnTo>
                  <a:cubicBezTo>
                    <a:pt x="-1522" y="1983849"/>
                    <a:pt x="7361" y="1100659"/>
                    <a:pt x="5608" y="15450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73522">
                <a:defRPr/>
              </a:pPr>
              <a:endParaRPr lang="en-VI" sz="699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6979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7D820B64-671F-54C7-B4B4-D79487A01F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EFE5DA9D-92E6-A731-C85B-DE819CAB8C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80774D68-E253-6425-4E5A-7D874CEFF51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FCFB3C3B-BAF0-C2B0-2272-A4304C6BE1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84F12F89-9832-B56F-52E3-E4BD917561A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60C0FC1C-C40E-F589-B7CF-35ECDCB0B81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49C270FA-57CE-851C-C930-436DAB41F92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4D1A321-D088-C518-36FE-D1CFE63CDB5C}"/>
              </a:ext>
            </a:extLst>
          </p:cNvPr>
          <p:cNvGrpSpPr/>
          <p:nvPr/>
        </p:nvGrpSpPr>
        <p:grpSpPr>
          <a:xfrm>
            <a:off x="220457" y="222417"/>
            <a:ext cx="4359687" cy="6184566"/>
            <a:chOff x="218479" y="220362"/>
            <a:chExt cx="4359687" cy="6184566"/>
          </a:xfrm>
          <a:noFill/>
        </p:grpSpPr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0436B6A5-E29C-8729-7B8B-F945ED6FB093}"/>
                </a:ext>
              </a:extLst>
            </p:cNvPr>
            <p:cNvSpPr/>
            <p:nvPr/>
          </p:nvSpPr>
          <p:spPr>
            <a:xfrm rot="5400000">
              <a:off x="341728" y="1658803"/>
              <a:ext cx="2456258" cy="2702755"/>
            </a:xfrm>
            <a:custGeom>
              <a:avLst/>
              <a:gdLst>
                <a:gd name="connsiteX0" fmla="*/ 0 w 2873828"/>
                <a:gd name="connsiteY0" fmla="*/ 0 h 1941411"/>
                <a:gd name="connsiteX1" fmla="*/ 2873828 w 2873828"/>
                <a:gd name="connsiteY1" fmla="*/ 0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0 w 2873828"/>
                <a:gd name="connsiteY4" fmla="*/ 0 h 1941411"/>
                <a:gd name="connsiteX0" fmla="*/ 81080 w 2873828"/>
                <a:gd name="connsiteY0" fmla="*/ 0 h 1941411"/>
                <a:gd name="connsiteX1" fmla="*/ 2873828 w 2873828"/>
                <a:gd name="connsiteY1" fmla="*/ 0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81080 w 2873828"/>
                <a:gd name="connsiteY4" fmla="*/ 0 h 1941411"/>
                <a:gd name="connsiteX0" fmla="*/ 81080 w 2873828"/>
                <a:gd name="connsiteY0" fmla="*/ 0 h 1941411"/>
                <a:gd name="connsiteX1" fmla="*/ 2815270 w 2873828"/>
                <a:gd name="connsiteY1" fmla="*/ 4504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81080 w 2873828"/>
                <a:gd name="connsiteY4" fmla="*/ 0 h 1941411"/>
                <a:gd name="connsiteX0" fmla="*/ 81080 w 3013465"/>
                <a:gd name="connsiteY0" fmla="*/ 0 h 2017986"/>
                <a:gd name="connsiteX1" fmla="*/ 2815270 w 3013465"/>
                <a:gd name="connsiteY1" fmla="*/ 4504 h 2017986"/>
                <a:gd name="connsiteX2" fmla="*/ 3013465 w 3013465"/>
                <a:gd name="connsiteY2" fmla="*/ 2017986 h 2017986"/>
                <a:gd name="connsiteX3" fmla="*/ 0 w 3013465"/>
                <a:gd name="connsiteY3" fmla="*/ 1941411 h 2017986"/>
                <a:gd name="connsiteX4" fmla="*/ 81080 w 3013465"/>
                <a:gd name="connsiteY4" fmla="*/ 0 h 2017986"/>
                <a:gd name="connsiteX0" fmla="*/ 144142 w 3076527"/>
                <a:gd name="connsiteY0" fmla="*/ 0 h 2017986"/>
                <a:gd name="connsiteX1" fmla="*/ 2878332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144142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144142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381544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381544 w 3076527"/>
                <a:gd name="connsiteY4" fmla="*/ 0 h 2017986"/>
                <a:gd name="connsiteX0" fmla="*/ 298453 w 3076527"/>
                <a:gd name="connsiteY0" fmla="*/ 0 h 2024682"/>
                <a:gd name="connsiteX1" fmla="*/ 2830330 w 3076527"/>
                <a:gd name="connsiteY1" fmla="*/ 11200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298453 w 3076527"/>
                <a:gd name="connsiteY0" fmla="*/ 2191 h 2026873"/>
                <a:gd name="connsiteX1" fmla="*/ 2563252 w 3076527"/>
                <a:gd name="connsiteY1" fmla="*/ 0 h 2026873"/>
                <a:gd name="connsiteX2" fmla="*/ 3076527 w 3076527"/>
                <a:gd name="connsiteY2" fmla="*/ 2026873 h 2026873"/>
                <a:gd name="connsiteX3" fmla="*/ 0 w 3076527"/>
                <a:gd name="connsiteY3" fmla="*/ 1945793 h 2026873"/>
                <a:gd name="connsiteX4" fmla="*/ 298453 w 3076527"/>
                <a:gd name="connsiteY4" fmla="*/ 2191 h 2026873"/>
                <a:gd name="connsiteX0" fmla="*/ 298453 w 3076527"/>
                <a:gd name="connsiteY0" fmla="*/ 8887 h 2033569"/>
                <a:gd name="connsiteX1" fmla="*/ 2693823 w 3076527"/>
                <a:gd name="connsiteY1" fmla="*/ 0 h 2033569"/>
                <a:gd name="connsiteX2" fmla="*/ 3076527 w 3076527"/>
                <a:gd name="connsiteY2" fmla="*/ 2033569 h 2033569"/>
                <a:gd name="connsiteX3" fmla="*/ 0 w 3076527"/>
                <a:gd name="connsiteY3" fmla="*/ 1952489 h 2033569"/>
                <a:gd name="connsiteX4" fmla="*/ 298453 w 3076527"/>
                <a:gd name="connsiteY4" fmla="*/ 8887 h 2033569"/>
                <a:gd name="connsiteX0" fmla="*/ 298453 w 3076527"/>
                <a:gd name="connsiteY0" fmla="*/ 0 h 2024682"/>
                <a:gd name="connsiteX1" fmla="*/ 2604797 w 3076527"/>
                <a:gd name="connsiteY1" fmla="*/ 14548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298453 w 3076527"/>
                <a:gd name="connsiteY0" fmla="*/ 0 h 2024682"/>
                <a:gd name="connsiteX1" fmla="*/ 2670083 w 3076527"/>
                <a:gd name="connsiteY1" fmla="*/ 4505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309400 w 3087474"/>
                <a:gd name="connsiteY0" fmla="*/ 0 h 2024682"/>
                <a:gd name="connsiteX1" fmla="*/ 2681030 w 3087474"/>
                <a:gd name="connsiteY1" fmla="*/ 4505 h 2024682"/>
                <a:gd name="connsiteX2" fmla="*/ 3087474 w 3087474"/>
                <a:gd name="connsiteY2" fmla="*/ 2024682 h 2024682"/>
                <a:gd name="connsiteX3" fmla="*/ 0 w 3087474"/>
                <a:gd name="connsiteY3" fmla="*/ 1974691 h 2024682"/>
                <a:gd name="connsiteX4" fmla="*/ 309400 w 3087474"/>
                <a:gd name="connsiteY4" fmla="*/ 0 h 2024682"/>
                <a:gd name="connsiteX0" fmla="*/ 295713 w 3073787"/>
                <a:gd name="connsiteY0" fmla="*/ 0 h 2024682"/>
                <a:gd name="connsiteX1" fmla="*/ 2667343 w 3073787"/>
                <a:gd name="connsiteY1" fmla="*/ 4505 h 2024682"/>
                <a:gd name="connsiteX2" fmla="*/ 3073787 w 3073787"/>
                <a:gd name="connsiteY2" fmla="*/ 2024682 h 2024682"/>
                <a:gd name="connsiteX3" fmla="*/ -1 w 3073787"/>
                <a:gd name="connsiteY3" fmla="*/ 1991789 h 2024682"/>
                <a:gd name="connsiteX4" fmla="*/ 295713 w 3073787"/>
                <a:gd name="connsiteY4" fmla="*/ 0 h 2024682"/>
                <a:gd name="connsiteX0" fmla="*/ 320348 w 3098422"/>
                <a:gd name="connsiteY0" fmla="*/ 0 h 2024682"/>
                <a:gd name="connsiteX1" fmla="*/ 2691978 w 3098422"/>
                <a:gd name="connsiteY1" fmla="*/ 4505 h 2024682"/>
                <a:gd name="connsiteX2" fmla="*/ 3098422 w 3098422"/>
                <a:gd name="connsiteY2" fmla="*/ 2024682 h 2024682"/>
                <a:gd name="connsiteX3" fmla="*/ 1 w 3098422"/>
                <a:gd name="connsiteY3" fmla="*/ 1990235 h 2024682"/>
                <a:gd name="connsiteX4" fmla="*/ 320348 w 3098422"/>
                <a:gd name="connsiteY4" fmla="*/ 0 h 2024682"/>
                <a:gd name="connsiteX0" fmla="*/ 284767 w 3098421"/>
                <a:gd name="connsiteY0" fmla="*/ 0 h 2024682"/>
                <a:gd name="connsiteX1" fmla="*/ 2691977 w 3098421"/>
                <a:gd name="connsiteY1" fmla="*/ 4505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4767 w 3098421"/>
                <a:gd name="connsiteY4" fmla="*/ 0 h 2024682"/>
                <a:gd name="connsiteX0" fmla="*/ 284767 w 3098421"/>
                <a:gd name="connsiteY0" fmla="*/ 4446 h 2029128"/>
                <a:gd name="connsiteX1" fmla="*/ 2691980 w 3098421"/>
                <a:gd name="connsiteY1" fmla="*/ 0 h 2029128"/>
                <a:gd name="connsiteX2" fmla="*/ 3098421 w 3098421"/>
                <a:gd name="connsiteY2" fmla="*/ 2029128 h 2029128"/>
                <a:gd name="connsiteX3" fmla="*/ 0 w 3098421"/>
                <a:gd name="connsiteY3" fmla="*/ 1994681 h 2029128"/>
                <a:gd name="connsiteX4" fmla="*/ 284767 w 3098421"/>
                <a:gd name="connsiteY4" fmla="*/ 4446 h 2029128"/>
                <a:gd name="connsiteX0" fmla="*/ 284767 w 3098421"/>
                <a:gd name="connsiteY0" fmla="*/ 0 h 2024682"/>
                <a:gd name="connsiteX1" fmla="*/ 2691980 w 3098421"/>
                <a:gd name="connsiteY1" fmla="*/ 3227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4767 w 3098421"/>
                <a:gd name="connsiteY4" fmla="*/ 0 h 2024682"/>
                <a:gd name="connsiteX0" fmla="*/ 280266 w 3098421"/>
                <a:gd name="connsiteY0" fmla="*/ 0 h 2024682"/>
                <a:gd name="connsiteX1" fmla="*/ 2691980 w 3098421"/>
                <a:gd name="connsiteY1" fmla="*/ 3227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0266 w 3098421"/>
                <a:gd name="connsiteY4" fmla="*/ 0 h 2024682"/>
                <a:gd name="connsiteX0" fmla="*/ 280266 w 3098421"/>
                <a:gd name="connsiteY0" fmla="*/ 609 h 2025291"/>
                <a:gd name="connsiteX1" fmla="*/ 2694236 w 3098421"/>
                <a:gd name="connsiteY1" fmla="*/ 0 h 2025291"/>
                <a:gd name="connsiteX2" fmla="*/ 3098421 w 3098421"/>
                <a:gd name="connsiteY2" fmla="*/ 2025291 h 2025291"/>
                <a:gd name="connsiteX3" fmla="*/ 0 w 3098421"/>
                <a:gd name="connsiteY3" fmla="*/ 1990844 h 2025291"/>
                <a:gd name="connsiteX4" fmla="*/ 280266 w 3098421"/>
                <a:gd name="connsiteY4" fmla="*/ 609 h 2025291"/>
                <a:gd name="connsiteX0" fmla="*/ 280266 w 3116424"/>
                <a:gd name="connsiteY0" fmla="*/ 609 h 1990844"/>
                <a:gd name="connsiteX1" fmla="*/ 2694236 w 3116424"/>
                <a:gd name="connsiteY1" fmla="*/ 0 h 1990844"/>
                <a:gd name="connsiteX2" fmla="*/ 3116424 w 3116424"/>
                <a:gd name="connsiteY2" fmla="*/ 1974006 h 1990844"/>
                <a:gd name="connsiteX3" fmla="*/ 0 w 3116424"/>
                <a:gd name="connsiteY3" fmla="*/ 1990844 h 1990844"/>
                <a:gd name="connsiteX4" fmla="*/ 280266 w 3116424"/>
                <a:gd name="connsiteY4" fmla="*/ 609 h 1990844"/>
                <a:gd name="connsiteX0" fmla="*/ 280266 w 3116428"/>
                <a:gd name="connsiteY0" fmla="*/ 609 h 1990844"/>
                <a:gd name="connsiteX1" fmla="*/ 2694236 w 3116428"/>
                <a:gd name="connsiteY1" fmla="*/ 0 h 1990844"/>
                <a:gd name="connsiteX2" fmla="*/ 3116427 w 3116428"/>
                <a:gd name="connsiteY2" fmla="*/ 1967168 h 1990844"/>
                <a:gd name="connsiteX3" fmla="*/ 0 w 3116428"/>
                <a:gd name="connsiteY3" fmla="*/ 1990844 h 1990844"/>
                <a:gd name="connsiteX4" fmla="*/ 280266 w 3116428"/>
                <a:gd name="connsiteY4" fmla="*/ 609 h 1990844"/>
                <a:gd name="connsiteX0" fmla="*/ 286266 w 3122427"/>
                <a:gd name="connsiteY0" fmla="*/ 609 h 1967168"/>
                <a:gd name="connsiteX1" fmla="*/ 2700236 w 3122427"/>
                <a:gd name="connsiteY1" fmla="*/ 0 h 1967168"/>
                <a:gd name="connsiteX2" fmla="*/ 3122427 w 3122427"/>
                <a:gd name="connsiteY2" fmla="*/ 1967168 h 1967168"/>
                <a:gd name="connsiteX3" fmla="*/ 0 w 3122427"/>
                <a:gd name="connsiteY3" fmla="*/ 1966911 h 1967168"/>
                <a:gd name="connsiteX4" fmla="*/ 286266 w 3122427"/>
                <a:gd name="connsiteY4" fmla="*/ 609 h 1967168"/>
                <a:gd name="connsiteX0" fmla="*/ 0 w 3256136"/>
                <a:gd name="connsiteY0" fmla="*/ 4067 h 1967168"/>
                <a:gd name="connsiteX1" fmla="*/ 2833945 w 3256136"/>
                <a:gd name="connsiteY1" fmla="*/ 0 h 1967168"/>
                <a:gd name="connsiteX2" fmla="*/ 3256136 w 3256136"/>
                <a:gd name="connsiteY2" fmla="*/ 1967168 h 1967168"/>
                <a:gd name="connsiteX3" fmla="*/ 133709 w 3256136"/>
                <a:gd name="connsiteY3" fmla="*/ 1966911 h 1967168"/>
                <a:gd name="connsiteX4" fmla="*/ 0 w 3256136"/>
                <a:gd name="connsiteY4" fmla="*/ 4067 h 1967168"/>
                <a:gd name="connsiteX0" fmla="*/ 0 w 3341348"/>
                <a:gd name="connsiteY0" fmla="*/ 609 h 1967168"/>
                <a:gd name="connsiteX1" fmla="*/ 2919157 w 3341348"/>
                <a:gd name="connsiteY1" fmla="*/ 0 h 1967168"/>
                <a:gd name="connsiteX2" fmla="*/ 3341348 w 3341348"/>
                <a:gd name="connsiteY2" fmla="*/ 1967168 h 1967168"/>
                <a:gd name="connsiteX3" fmla="*/ 218921 w 3341348"/>
                <a:gd name="connsiteY3" fmla="*/ 1966911 h 1967168"/>
                <a:gd name="connsiteX4" fmla="*/ 0 w 3341348"/>
                <a:gd name="connsiteY4" fmla="*/ 609 h 1967168"/>
                <a:gd name="connsiteX0" fmla="*/ 0 w 3341348"/>
                <a:gd name="connsiteY0" fmla="*/ 609 h 1967168"/>
                <a:gd name="connsiteX1" fmla="*/ 2888724 w 3341348"/>
                <a:gd name="connsiteY1" fmla="*/ 0 h 1967168"/>
                <a:gd name="connsiteX2" fmla="*/ 3341348 w 3341348"/>
                <a:gd name="connsiteY2" fmla="*/ 1967168 h 1967168"/>
                <a:gd name="connsiteX3" fmla="*/ 218921 w 3341348"/>
                <a:gd name="connsiteY3" fmla="*/ 1966911 h 1967168"/>
                <a:gd name="connsiteX4" fmla="*/ 0 w 3341348"/>
                <a:gd name="connsiteY4" fmla="*/ 609 h 1967168"/>
                <a:gd name="connsiteX0" fmla="*/ 0 w 3225703"/>
                <a:gd name="connsiteY0" fmla="*/ 609 h 1967168"/>
                <a:gd name="connsiteX1" fmla="*/ 2773079 w 3225703"/>
                <a:gd name="connsiteY1" fmla="*/ 0 h 1967168"/>
                <a:gd name="connsiteX2" fmla="*/ 3225703 w 3225703"/>
                <a:gd name="connsiteY2" fmla="*/ 1967168 h 1967168"/>
                <a:gd name="connsiteX3" fmla="*/ 103276 w 3225703"/>
                <a:gd name="connsiteY3" fmla="*/ 1966911 h 1967168"/>
                <a:gd name="connsiteX4" fmla="*/ 0 w 3225703"/>
                <a:gd name="connsiteY4" fmla="*/ 609 h 1967168"/>
                <a:gd name="connsiteX0" fmla="*/ 42805 w 3122427"/>
                <a:gd name="connsiteY0" fmla="*/ 0 h 1976933"/>
                <a:gd name="connsiteX1" fmla="*/ 2669803 w 3122427"/>
                <a:gd name="connsiteY1" fmla="*/ 9765 h 1976933"/>
                <a:gd name="connsiteX2" fmla="*/ 3122427 w 3122427"/>
                <a:gd name="connsiteY2" fmla="*/ 1976933 h 1976933"/>
                <a:gd name="connsiteX3" fmla="*/ 0 w 3122427"/>
                <a:gd name="connsiteY3" fmla="*/ 1976676 h 1976933"/>
                <a:gd name="connsiteX4" fmla="*/ 42805 w 3122427"/>
                <a:gd name="connsiteY4" fmla="*/ 0 h 1976933"/>
                <a:gd name="connsiteX0" fmla="*/ 0 w 3335259"/>
                <a:gd name="connsiteY0" fmla="*/ 111266 h 1967168"/>
                <a:gd name="connsiteX1" fmla="*/ 2882635 w 3335259"/>
                <a:gd name="connsiteY1" fmla="*/ 0 h 1967168"/>
                <a:gd name="connsiteX2" fmla="*/ 3335259 w 3335259"/>
                <a:gd name="connsiteY2" fmla="*/ 1967168 h 1967168"/>
                <a:gd name="connsiteX3" fmla="*/ 212832 w 3335259"/>
                <a:gd name="connsiteY3" fmla="*/ 1966911 h 1967168"/>
                <a:gd name="connsiteX4" fmla="*/ 0 w 3335259"/>
                <a:gd name="connsiteY4" fmla="*/ 111266 h 1967168"/>
                <a:gd name="connsiteX0" fmla="*/ 0 w 3335259"/>
                <a:gd name="connsiteY0" fmla="*/ 0 h 1855902"/>
                <a:gd name="connsiteX1" fmla="*/ 2925241 w 3335259"/>
                <a:gd name="connsiteY1" fmla="*/ 203414 h 1855902"/>
                <a:gd name="connsiteX2" fmla="*/ 3335259 w 3335259"/>
                <a:gd name="connsiteY2" fmla="*/ 1855902 h 1855902"/>
                <a:gd name="connsiteX3" fmla="*/ 212832 w 3335259"/>
                <a:gd name="connsiteY3" fmla="*/ 1855645 h 1855902"/>
                <a:gd name="connsiteX4" fmla="*/ 0 w 3335259"/>
                <a:gd name="connsiteY4" fmla="*/ 0 h 1855902"/>
                <a:gd name="connsiteX0" fmla="*/ 0 w 3335259"/>
                <a:gd name="connsiteY0" fmla="*/ 0 h 1855902"/>
                <a:gd name="connsiteX1" fmla="*/ 2900897 w 3335259"/>
                <a:gd name="connsiteY1" fmla="*/ 186123 h 1855902"/>
                <a:gd name="connsiteX2" fmla="*/ 3335259 w 3335259"/>
                <a:gd name="connsiteY2" fmla="*/ 1855902 h 1855902"/>
                <a:gd name="connsiteX3" fmla="*/ 212832 w 3335259"/>
                <a:gd name="connsiteY3" fmla="*/ 1855645 h 1855902"/>
                <a:gd name="connsiteX4" fmla="*/ 0 w 3335259"/>
                <a:gd name="connsiteY4" fmla="*/ 0 h 1855902"/>
                <a:gd name="connsiteX0" fmla="*/ 0 w 3335259"/>
                <a:gd name="connsiteY0" fmla="*/ 0 h 1855902"/>
                <a:gd name="connsiteX1" fmla="*/ 2900900 w 3335259"/>
                <a:gd name="connsiteY1" fmla="*/ 199955 h 1855902"/>
                <a:gd name="connsiteX2" fmla="*/ 3335259 w 3335259"/>
                <a:gd name="connsiteY2" fmla="*/ 1855902 h 1855902"/>
                <a:gd name="connsiteX3" fmla="*/ 212832 w 3335259"/>
                <a:gd name="connsiteY3" fmla="*/ 1855645 h 1855902"/>
                <a:gd name="connsiteX4" fmla="*/ 0 w 3335259"/>
                <a:gd name="connsiteY4" fmla="*/ 0 h 1855902"/>
                <a:gd name="connsiteX0" fmla="*/ 0 w 3335259"/>
                <a:gd name="connsiteY0" fmla="*/ 0 h 1855902"/>
                <a:gd name="connsiteX1" fmla="*/ 2882643 w 3335259"/>
                <a:gd name="connsiteY1" fmla="*/ 199955 h 1855902"/>
                <a:gd name="connsiteX2" fmla="*/ 3335259 w 3335259"/>
                <a:gd name="connsiteY2" fmla="*/ 1855902 h 1855902"/>
                <a:gd name="connsiteX3" fmla="*/ 212832 w 3335259"/>
                <a:gd name="connsiteY3" fmla="*/ 1855645 h 1855902"/>
                <a:gd name="connsiteX4" fmla="*/ 0 w 3335259"/>
                <a:gd name="connsiteY4" fmla="*/ 0 h 1855902"/>
                <a:gd name="connsiteX0" fmla="*/ 0 w 3385963"/>
                <a:gd name="connsiteY0" fmla="*/ 0 h 1855902"/>
                <a:gd name="connsiteX1" fmla="*/ 2933347 w 3385963"/>
                <a:gd name="connsiteY1" fmla="*/ 199955 h 1855902"/>
                <a:gd name="connsiteX2" fmla="*/ 3385963 w 3385963"/>
                <a:gd name="connsiteY2" fmla="*/ 1855902 h 1855902"/>
                <a:gd name="connsiteX3" fmla="*/ 263536 w 3385963"/>
                <a:gd name="connsiteY3" fmla="*/ 1855645 h 1855902"/>
                <a:gd name="connsiteX4" fmla="*/ 0 w 3385963"/>
                <a:gd name="connsiteY4" fmla="*/ 0 h 1855902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57975 w 2933347"/>
                <a:gd name="connsiteY2" fmla="*/ 1860320 h 1860320"/>
                <a:gd name="connsiteX3" fmla="*/ 263536 w 2933347"/>
                <a:gd name="connsiteY3" fmla="*/ 1855645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54077 w 2933347"/>
                <a:gd name="connsiteY2" fmla="*/ 1860320 h 1860320"/>
                <a:gd name="connsiteX3" fmla="*/ 263536 w 2933347"/>
                <a:gd name="connsiteY3" fmla="*/ 1855645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26777 w 2933347"/>
                <a:gd name="connsiteY2" fmla="*/ 1860320 h 1860320"/>
                <a:gd name="connsiteX3" fmla="*/ 263536 w 2933347"/>
                <a:gd name="connsiteY3" fmla="*/ 1855645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34582 w 2933347"/>
                <a:gd name="connsiteY2" fmla="*/ 1860320 h 1860320"/>
                <a:gd name="connsiteX3" fmla="*/ 263536 w 2933347"/>
                <a:gd name="connsiteY3" fmla="*/ 1855645 h 1860320"/>
                <a:gd name="connsiteX4" fmla="*/ 0 w 2933347"/>
                <a:gd name="connsiteY4" fmla="*/ 0 h 1860320"/>
                <a:gd name="connsiteX0" fmla="*/ 0 w 2933347"/>
                <a:gd name="connsiteY0" fmla="*/ 0 h 1864481"/>
                <a:gd name="connsiteX1" fmla="*/ 2933347 w 2933347"/>
                <a:gd name="connsiteY1" fmla="*/ 199955 h 1864481"/>
                <a:gd name="connsiteX2" fmla="*/ 2734582 w 2933347"/>
                <a:gd name="connsiteY2" fmla="*/ 1860320 h 1864481"/>
                <a:gd name="connsiteX3" fmla="*/ 263537 w 2933347"/>
                <a:gd name="connsiteY3" fmla="*/ 1864481 h 1864481"/>
                <a:gd name="connsiteX4" fmla="*/ 0 w 2933347"/>
                <a:gd name="connsiteY4" fmla="*/ 0 h 1864481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34582 w 2933347"/>
                <a:gd name="connsiteY2" fmla="*/ 1860320 h 1860320"/>
                <a:gd name="connsiteX3" fmla="*/ 259637 w 2933347"/>
                <a:gd name="connsiteY3" fmla="*/ 1855646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34582 w 2933347"/>
                <a:gd name="connsiteY2" fmla="*/ 1860320 h 1860320"/>
                <a:gd name="connsiteX3" fmla="*/ 259637 w 2933347"/>
                <a:gd name="connsiteY3" fmla="*/ 1857619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34582 w 2933347"/>
                <a:gd name="connsiteY2" fmla="*/ 1860320 h 1860320"/>
                <a:gd name="connsiteX3" fmla="*/ 237233 w 2933347"/>
                <a:gd name="connsiteY3" fmla="*/ 1852058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34582 w 2933347"/>
                <a:gd name="connsiteY2" fmla="*/ 1860320 h 1860320"/>
                <a:gd name="connsiteX3" fmla="*/ 234744 w 2933347"/>
                <a:gd name="connsiteY3" fmla="*/ 1857619 h 1860320"/>
                <a:gd name="connsiteX4" fmla="*/ 0 w 2933347"/>
                <a:gd name="connsiteY4" fmla="*/ 0 h 1860320"/>
                <a:gd name="connsiteX0" fmla="*/ 0 w 2985623"/>
                <a:gd name="connsiteY0" fmla="*/ 0 h 1870050"/>
                <a:gd name="connsiteX1" fmla="*/ 2985623 w 2985623"/>
                <a:gd name="connsiteY1" fmla="*/ 209685 h 1870050"/>
                <a:gd name="connsiteX2" fmla="*/ 2786858 w 2985623"/>
                <a:gd name="connsiteY2" fmla="*/ 1870050 h 1870050"/>
                <a:gd name="connsiteX3" fmla="*/ 287020 w 2985623"/>
                <a:gd name="connsiteY3" fmla="*/ 1867349 h 1870050"/>
                <a:gd name="connsiteX4" fmla="*/ 0 w 2985623"/>
                <a:gd name="connsiteY4" fmla="*/ 0 h 1870050"/>
                <a:gd name="connsiteX0" fmla="*/ 0 w 2958240"/>
                <a:gd name="connsiteY0" fmla="*/ 0 h 1870050"/>
                <a:gd name="connsiteX1" fmla="*/ 2958240 w 2958240"/>
                <a:gd name="connsiteY1" fmla="*/ 209685 h 1870050"/>
                <a:gd name="connsiteX2" fmla="*/ 2759475 w 2958240"/>
                <a:gd name="connsiteY2" fmla="*/ 1870050 h 1870050"/>
                <a:gd name="connsiteX3" fmla="*/ 259637 w 2958240"/>
                <a:gd name="connsiteY3" fmla="*/ 1867349 h 1870050"/>
                <a:gd name="connsiteX4" fmla="*/ 0 w 2958240"/>
                <a:gd name="connsiteY4" fmla="*/ 0 h 1870050"/>
                <a:gd name="connsiteX0" fmla="*/ 0 w 2970684"/>
                <a:gd name="connsiteY0" fmla="*/ 0 h 1871440"/>
                <a:gd name="connsiteX1" fmla="*/ 2970684 w 2970684"/>
                <a:gd name="connsiteY1" fmla="*/ 211075 h 1871440"/>
                <a:gd name="connsiteX2" fmla="*/ 2771919 w 2970684"/>
                <a:gd name="connsiteY2" fmla="*/ 1871440 h 1871440"/>
                <a:gd name="connsiteX3" fmla="*/ 272081 w 2970684"/>
                <a:gd name="connsiteY3" fmla="*/ 1868739 h 1871440"/>
                <a:gd name="connsiteX4" fmla="*/ 0 w 2970684"/>
                <a:gd name="connsiteY4" fmla="*/ 0 h 1871440"/>
                <a:gd name="connsiteX0" fmla="*/ 0 w 2955748"/>
                <a:gd name="connsiteY0" fmla="*/ 0 h 1840859"/>
                <a:gd name="connsiteX1" fmla="*/ 2955748 w 2955748"/>
                <a:gd name="connsiteY1" fmla="*/ 180494 h 1840859"/>
                <a:gd name="connsiteX2" fmla="*/ 2756983 w 2955748"/>
                <a:gd name="connsiteY2" fmla="*/ 1840859 h 1840859"/>
                <a:gd name="connsiteX3" fmla="*/ 257145 w 2955748"/>
                <a:gd name="connsiteY3" fmla="*/ 1838158 h 1840859"/>
                <a:gd name="connsiteX4" fmla="*/ 0 w 2955748"/>
                <a:gd name="connsiteY4" fmla="*/ 0 h 1840859"/>
                <a:gd name="connsiteX0" fmla="*/ -1 w 2970680"/>
                <a:gd name="connsiteY0" fmla="*/ 0 h 1828349"/>
                <a:gd name="connsiteX1" fmla="*/ 2970680 w 2970680"/>
                <a:gd name="connsiteY1" fmla="*/ 167984 h 1828349"/>
                <a:gd name="connsiteX2" fmla="*/ 2771915 w 2970680"/>
                <a:gd name="connsiteY2" fmla="*/ 1828349 h 1828349"/>
                <a:gd name="connsiteX3" fmla="*/ 272077 w 2970680"/>
                <a:gd name="connsiteY3" fmla="*/ 1825648 h 1828349"/>
                <a:gd name="connsiteX4" fmla="*/ -1 w 2970680"/>
                <a:gd name="connsiteY4" fmla="*/ 0 h 1828349"/>
                <a:gd name="connsiteX0" fmla="*/ 0 w 2975660"/>
                <a:gd name="connsiteY0" fmla="*/ 0 h 1828349"/>
                <a:gd name="connsiteX1" fmla="*/ 2975660 w 2975660"/>
                <a:gd name="connsiteY1" fmla="*/ 179104 h 1828349"/>
                <a:gd name="connsiteX2" fmla="*/ 2771916 w 2975660"/>
                <a:gd name="connsiteY2" fmla="*/ 1828349 h 1828349"/>
                <a:gd name="connsiteX3" fmla="*/ 272078 w 2975660"/>
                <a:gd name="connsiteY3" fmla="*/ 1825648 h 1828349"/>
                <a:gd name="connsiteX4" fmla="*/ 0 w 2975660"/>
                <a:gd name="connsiteY4" fmla="*/ 0 h 1828349"/>
                <a:gd name="connsiteX0" fmla="*/ 0 w 2975660"/>
                <a:gd name="connsiteY0" fmla="*/ 0 h 1828349"/>
                <a:gd name="connsiteX1" fmla="*/ 2975660 w 2975660"/>
                <a:gd name="connsiteY1" fmla="*/ 179104 h 1828349"/>
                <a:gd name="connsiteX2" fmla="*/ 2796813 w 2975660"/>
                <a:gd name="connsiteY2" fmla="*/ 1828349 h 1828349"/>
                <a:gd name="connsiteX3" fmla="*/ 272078 w 2975660"/>
                <a:gd name="connsiteY3" fmla="*/ 1825648 h 1828349"/>
                <a:gd name="connsiteX4" fmla="*/ 0 w 2975660"/>
                <a:gd name="connsiteY4" fmla="*/ 0 h 182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5660" h="1828349">
                  <a:moveTo>
                    <a:pt x="0" y="0"/>
                  </a:moveTo>
                  <a:lnTo>
                    <a:pt x="2975660" y="179104"/>
                  </a:lnTo>
                  <a:lnTo>
                    <a:pt x="2796813" y="1828349"/>
                  </a:lnTo>
                  <a:lnTo>
                    <a:pt x="272078" y="18256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4CF78690-3C32-1077-2353-EC8C58C64B0B}"/>
                </a:ext>
              </a:extLst>
            </p:cNvPr>
            <p:cNvSpPr/>
            <p:nvPr/>
          </p:nvSpPr>
          <p:spPr>
            <a:xfrm rot="16200000" flipH="1">
              <a:off x="400141" y="44656"/>
              <a:ext cx="1659809" cy="2011222"/>
            </a:xfrm>
            <a:custGeom>
              <a:avLst/>
              <a:gdLst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2073349 w 2073349"/>
                <a:gd name="connsiteY2" fmla="*/ 207866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38258 w 2073349"/>
                <a:gd name="connsiteY2" fmla="*/ 207866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95053 w 2073349"/>
                <a:gd name="connsiteY2" fmla="*/ 2072986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95259 w 2073349"/>
                <a:gd name="connsiteY2" fmla="*/ 2072986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89835 w 2073349"/>
                <a:gd name="connsiteY2" fmla="*/ 2069412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83979 w 2073349"/>
                <a:gd name="connsiteY2" fmla="*/ 1962218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54262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36690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900540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79147 w 2073349"/>
                <a:gd name="connsiteY2" fmla="*/ 1970324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30562"/>
                <a:gd name="connsiteY0" fmla="*/ 0 h 2078665"/>
                <a:gd name="connsiteX1" fmla="*/ 2030562 w 2030562"/>
                <a:gd name="connsiteY1" fmla="*/ 0 h 2078665"/>
                <a:gd name="connsiteX2" fmla="*/ 1879147 w 2030562"/>
                <a:gd name="connsiteY2" fmla="*/ 1970324 h 2078665"/>
                <a:gd name="connsiteX3" fmla="*/ 0 w 2030562"/>
                <a:gd name="connsiteY3" fmla="*/ 2078665 h 2078665"/>
                <a:gd name="connsiteX4" fmla="*/ 0 w 2030562"/>
                <a:gd name="connsiteY4" fmla="*/ 0 h 2078665"/>
                <a:gd name="connsiteX0" fmla="*/ 0 w 2068000"/>
                <a:gd name="connsiteY0" fmla="*/ 0 h 2078665"/>
                <a:gd name="connsiteX1" fmla="*/ 2068000 w 2068000"/>
                <a:gd name="connsiteY1" fmla="*/ 0 h 2078665"/>
                <a:gd name="connsiteX2" fmla="*/ 1879147 w 2068000"/>
                <a:gd name="connsiteY2" fmla="*/ 1970324 h 2078665"/>
                <a:gd name="connsiteX3" fmla="*/ 0 w 2068000"/>
                <a:gd name="connsiteY3" fmla="*/ 2078665 h 2078665"/>
                <a:gd name="connsiteX4" fmla="*/ 0 w 2068000"/>
                <a:gd name="connsiteY4" fmla="*/ 0 h 2078665"/>
                <a:gd name="connsiteX0" fmla="*/ 0 w 2118902"/>
                <a:gd name="connsiteY0" fmla="*/ 16598 h 2095263"/>
                <a:gd name="connsiteX1" fmla="*/ 2118902 w 2118902"/>
                <a:gd name="connsiteY1" fmla="*/ 0 h 2095263"/>
                <a:gd name="connsiteX2" fmla="*/ 1879147 w 2118902"/>
                <a:gd name="connsiteY2" fmla="*/ 1986922 h 2095263"/>
                <a:gd name="connsiteX3" fmla="*/ 0 w 2118902"/>
                <a:gd name="connsiteY3" fmla="*/ 2095263 h 2095263"/>
                <a:gd name="connsiteX4" fmla="*/ 0 w 2118902"/>
                <a:gd name="connsiteY4" fmla="*/ 16598 h 2095263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879147 w 2118902"/>
                <a:gd name="connsiteY2" fmla="*/ 1993561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951257 w 2118902"/>
                <a:gd name="connsiteY2" fmla="*/ 2000200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930049 w 2118902"/>
                <a:gd name="connsiteY2" fmla="*/ 1996880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31627"/>
                <a:gd name="connsiteY0" fmla="*/ 13278 h 2101902"/>
                <a:gd name="connsiteX1" fmla="*/ 2131627 w 2131627"/>
                <a:gd name="connsiteY1" fmla="*/ 0 h 2101902"/>
                <a:gd name="connsiteX2" fmla="*/ 1942774 w 2131627"/>
                <a:gd name="connsiteY2" fmla="*/ 1996880 h 2101902"/>
                <a:gd name="connsiteX3" fmla="*/ 12725 w 2131627"/>
                <a:gd name="connsiteY3" fmla="*/ 2101902 h 2101902"/>
                <a:gd name="connsiteX4" fmla="*/ 0 w 2131627"/>
                <a:gd name="connsiteY4" fmla="*/ 13278 h 2101902"/>
                <a:gd name="connsiteX0" fmla="*/ 0 w 2123143"/>
                <a:gd name="connsiteY0" fmla="*/ 16597 h 2105221"/>
                <a:gd name="connsiteX1" fmla="*/ 2123143 w 2123143"/>
                <a:gd name="connsiteY1" fmla="*/ 0 h 2105221"/>
                <a:gd name="connsiteX2" fmla="*/ 1942774 w 2123143"/>
                <a:gd name="connsiteY2" fmla="*/ 2000199 h 2105221"/>
                <a:gd name="connsiteX3" fmla="*/ 12725 w 2123143"/>
                <a:gd name="connsiteY3" fmla="*/ 2105221 h 2105221"/>
                <a:gd name="connsiteX4" fmla="*/ 0 w 2123143"/>
                <a:gd name="connsiteY4" fmla="*/ 16597 h 2105221"/>
                <a:gd name="connsiteX0" fmla="*/ 0 w 2123143"/>
                <a:gd name="connsiteY0" fmla="*/ 3318 h 2091942"/>
                <a:gd name="connsiteX1" fmla="*/ 2123143 w 2123143"/>
                <a:gd name="connsiteY1" fmla="*/ 0 h 2091942"/>
                <a:gd name="connsiteX2" fmla="*/ 1942774 w 2123143"/>
                <a:gd name="connsiteY2" fmla="*/ 1986920 h 2091942"/>
                <a:gd name="connsiteX3" fmla="*/ 12725 w 2123143"/>
                <a:gd name="connsiteY3" fmla="*/ 2091942 h 2091942"/>
                <a:gd name="connsiteX4" fmla="*/ 0 w 2123143"/>
                <a:gd name="connsiteY4" fmla="*/ 3318 h 2091942"/>
                <a:gd name="connsiteX0" fmla="*/ 0 w 2123143"/>
                <a:gd name="connsiteY0" fmla="*/ 0 h 2098583"/>
                <a:gd name="connsiteX1" fmla="*/ 2123143 w 2123143"/>
                <a:gd name="connsiteY1" fmla="*/ 6641 h 2098583"/>
                <a:gd name="connsiteX2" fmla="*/ 1942774 w 2123143"/>
                <a:gd name="connsiteY2" fmla="*/ 1993561 h 2098583"/>
                <a:gd name="connsiteX3" fmla="*/ 12725 w 2123143"/>
                <a:gd name="connsiteY3" fmla="*/ 2098583 h 2098583"/>
                <a:gd name="connsiteX4" fmla="*/ 0 w 2123143"/>
                <a:gd name="connsiteY4" fmla="*/ 0 h 2098583"/>
                <a:gd name="connsiteX0" fmla="*/ 0 w 2123143"/>
                <a:gd name="connsiteY0" fmla="*/ 0 h 2091944"/>
                <a:gd name="connsiteX1" fmla="*/ 2123143 w 2123143"/>
                <a:gd name="connsiteY1" fmla="*/ 2 h 2091944"/>
                <a:gd name="connsiteX2" fmla="*/ 1942774 w 2123143"/>
                <a:gd name="connsiteY2" fmla="*/ 1986922 h 2091944"/>
                <a:gd name="connsiteX3" fmla="*/ 12725 w 2123143"/>
                <a:gd name="connsiteY3" fmla="*/ 2091944 h 2091944"/>
                <a:gd name="connsiteX4" fmla="*/ 0 w 2123143"/>
                <a:gd name="connsiteY4" fmla="*/ 0 h 2091944"/>
                <a:gd name="connsiteX0" fmla="*/ 4847 w 2111314"/>
                <a:gd name="connsiteY0" fmla="*/ 0 h 2097037"/>
                <a:gd name="connsiteX1" fmla="*/ 2111314 w 2111314"/>
                <a:gd name="connsiteY1" fmla="*/ 5095 h 2097037"/>
                <a:gd name="connsiteX2" fmla="*/ 1930945 w 2111314"/>
                <a:gd name="connsiteY2" fmla="*/ 1992015 h 2097037"/>
                <a:gd name="connsiteX3" fmla="*/ 896 w 2111314"/>
                <a:gd name="connsiteY3" fmla="*/ 2097037 h 2097037"/>
                <a:gd name="connsiteX4" fmla="*/ 4847 w 2111314"/>
                <a:gd name="connsiteY4" fmla="*/ 0 h 2097037"/>
                <a:gd name="connsiteX0" fmla="*/ 15582 w 2110932"/>
                <a:gd name="connsiteY0" fmla="*/ 0 h 2094490"/>
                <a:gd name="connsiteX1" fmla="*/ 2110932 w 2110932"/>
                <a:gd name="connsiteY1" fmla="*/ 2548 h 2094490"/>
                <a:gd name="connsiteX2" fmla="*/ 1930563 w 2110932"/>
                <a:gd name="connsiteY2" fmla="*/ 1989468 h 2094490"/>
                <a:gd name="connsiteX3" fmla="*/ 514 w 2110932"/>
                <a:gd name="connsiteY3" fmla="*/ 2094490 h 2094490"/>
                <a:gd name="connsiteX4" fmla="*/ 15582 w 2110932"/>
                <a:gd name="connsiteY4" fmla="*/ 0 h 2094490"/>
                <a:gd name="connsiteX0" fmla="*/ 0 w 2112026"/>
                <a:gd name="connsiteY0" fmla="*/ 0 h 2097036"/>
                <a:gd name="connsiteX1" fmla="*/ 2112026 w 2112026"/>
                <a:gd name="connsiteY1" fmla="*/ 5094 h 2097036"/>
                <a:gd name="connsiteX2" fmla="*/ 1931657 w 2112026"/>
                <a:gd name="connsiteY2" fmla="*/ 1992014 h 2097036"/>
                <a:gd name="connsiteX3" fmla="*/ 1608 w 2112026"/>
                <a:gd name="connsiteY3" fmla="*/ 2097036 h 2097036"/>
                <a:gd name="connsiteX4" fmla="*/ 0 w 2112026"/>
                <a:gd name="connsiteY4" fmla="*/ 0 h 2097036"/>
                <a:gd name="connsiteX0" fmla="*/ 7486 w 2111174"/>
                <a:gd name="connsiteY0" fmla="*/ 0 h 2099583"/>
                <a:gd name="connsiteX1" fmla="*/ 2111174 w 2111174"/>
                <a:gd name="connsiteY1" fmla="*/ 7641 h 2099583"/>
                <a:gd name="connsiteX2" fmla="*/ 1930805 w 2111174"/>
                <a:gd name="connsiteY2" fmla="*/ 1994561 h 2099583"/>
                <a:gd name="connsiteX3" fmla="*/ 756 w 2111174"/>
                <a:gd name="connsiteY3" fmla="*/ 2099583 h 2099583"/>
                <a:gd name="connsiteX4" fmla="*/ 7486 w 2111174"/>
                <a:gd name="connsiteY4" fmla="*/ 0 h 2099583"/>
                <a:gd name="connsiteX0" fmla="*/ 2276 w 2111522"/>
                <a:gd name="connsiteY0" fmla="*/ 0 h 2099583"/>
                <a:gd name="connsiteX1" fmla="*/ 2111522 w 2111522"/>
                <a:gd name="connsiteY1" fmla="*/ 7641 h 2099583"/>
                <a:gd name="connsiteX2" fmla="*/ 1931153 w 2111522"/>
                <a:gd name="connsiteY2" fmla="*/ 1994561 h 2099583"/>
                <a:gd name="connsiteX3" fmla="*/ 1104 w 2111522"/>
                <a:gd name="connsiteY3" fmla="*/ 2099583 h 2099583"/>
                <a:gd name="connsiteX4" fmla="*/ 2276 w 2111522"/>
                <a:gd name="connsiteY4" fmla="*/ 0 h 2099583"/>
                <a:gd name="connsiteX0" fmla="*/ 2276 w 2111525"/>
                <a:gd name="connsiteY0" fmla="*/ 7900 h 2107483"/>
                <a:gd name="connsiteX1" fmla="*/ 2111525 w 2111525"/>
                <a:gd name="connsiteY1" fmla="*/ 0 h 2107483"/>
                <a:gd name="connsiteX2" fmla="*/ 1931153 w 2111525"/>
                <a:gd name="connsiteY2" fmla="*/ 2002461 h 2107483"/>
                <a:gd name="connsiteX3" fmla="*/ 1104 w 2111525"/>
                <a:gd name="connsiteY3" fmla="*/ 2107483 h 2107483"/>
                <a:gd name="connsiteX4" fmla="*/ 2276 w 2111525"/>
                <a:gd name="connsiteY4" fmla="*/ 7900 h 2107483"/>
                <a:gd name="connsiteX0" fmla="*/ 2276 w 2111525"/>
                <a:gd name="connsiteY0" fmla="*/ 131 h 2099714"/>
                <a:gd name="connsiteX1" fmla="*/ 2111525 w 2111525"/>
                <a:gd name="connsiteY1" fmla="*/ 0 h 2099714"/>
                <a:gd name="connsiteX2" fmla="*/ 1931153 w 2111525"/>
                <a:gd name="connsiteY2" fmla="*/ 1994692 h 2099714"/>
                <a:gd name="connsiteX3" fmla="*/ 1104 w 2111525"/>
                <a:gd name="connsiteY3" fmla="*/ 2099714 h 2099714"/>
                <a:gd name="connsiteX4" fmla="*/ 2276 w 2111525"/>
                <a:gd name="connsiteY4" fmla="*/ 131 h 2099714"/>
                <a:gd name="connsiteX0" fmla="*/ 2276 w 2111525"/>
                <a:gd name="connsiteY0" fmla="*/ 131 h 2099714"/>
                <a:gd name="connsiteX1" fmla="*/ 2111525 w 2111525"/>
                <a:gd name="connsiteY1" fmla="*/ 0 h 2099714"/>
                <a:gd name="connsiteX2" fmla="*/ 2029823 w 2111525"/>
                <a:gd name="connsiteY2" fmla="*/ 1994692 h 2099714"/>
                <a:gd name="connsiteX3" fmla="*/ 1104 w 2111525"/>
                <a:gd name="connsiteY3" fmla="*/ 2099714 h 2099714"/>
                <a:gd name="connsiteX4" fmla="*/ 2276 w 2111525"/>
                <a:gd name="connsiteY4" fmla="*/ 131 h 2099714"/>
                <a:gd name="connsiteX0" fmla="*/ 2276 w 2111525"/>
                <a:gd name="connsiteY0" fmla="*/ 131 h 2099714"/>
                <a:gd name="connsiteX1" fmla="*/ 2111525 w 2111525"/>
                <a:gd name="connsiteY1" fmla="*/ 0 h 2099714"/>
                <a:gd name="connsiteX2" fmla="*/ 1832483 w 2111525"/>
                <a:gd name="connsiteY2" fmla="*/ 2005101 h 2099714"/>
                <a:gd name="connsiteX3" fmla="*/ 1104 w 2111525"/>
                <a:gd name="connsiteY3" fmla="*/ 2099714 h 2099714"/>
                <a:gd name="connsiteX4" fmla="*/ 2276 w 2111525"/>
                <a:gd name="connsiteY4" fmla="*/ 131 h 2099714"/>
                <a:gd name="connsiteX0" fmla="*/ 2276 w 2111525"/>
                <a:gd name="connsiteY0" fmla="*/ 131 h 2099714"/>
                <a:gd name="connsiteX1" fmla="*/ 2111525 w 2111525"/>
                <a:gd name="connsiteY1" fmla="*/ 0 h 2099714"/>
                <a:gd name="connsiteX2" fmla="*/ 1943487 w 2111525"/>
                <a:gd name="connsiteY2" fmla="*/ 1984283 h 2099714"/>
                <a:gd name="connsiteX3" fmla="*/ 1104 w 2111525"/>
                <a:gd name="connsiteY3" fmla="*/ 2099714 h 2099714"/>
                <a:gd name="connsiteX4" fmla="*/ 2276 w 2111525"/>
                <a:gd name="connsiteY4" fmla="*/ 131 h 2099714"/>
                <a:gd name="connsiteX0" fmla="*/ 2276 w 2111525"/>
                <a:gd name="connsiteY0" fmla="*/ 131 h 2116534"/>
                <a:gd name="connsiteX1" fmla="*/ 2111525 w 2111525"/>
                <a:gd name="connsiteY1" fmla="*/ 0 h 2116534"/>
                <a:gd name="connsiteX2" fmla="*/ 1943487 w 2111525"/>
                <a:gd name="connsiteY2" fmla="*/ 1984283 h 2116534"/>
                <a:gd name="connsiteX3" fmla="*/ 1104 w 2111525"/>
                <a:gd name="connsiteY3" fmla="*/ 2116534 h 2116534"/>
                <a:gd name="connsiteX4" fmla="*/ 2276 w 2111525"/>
                <a:gd name="connsiteY4" fmla="*/ 131 h 2116534"/>
                <a:gd name="connsiteX0" fmla="*/ 2276 w 2111525"/>
                <a:gd name="connsiteY0" fmla="*/ 131 h 2116534"/>
                <a:gd name="connsiteX1" fmla="*/ 2111525 w 2111525"/>
                <a:gd name="connsiteY1" fmla="*/ 0 h 2116534"/>
                <a:gd name="connsiteX2" fmla="*/ 1930878 w 2111525"/>
                <a:gd name="connsiteY2" fmla="*/ 1996896 h 2116534"/>
                <a:gd name="connsiteX3" fmla="*/ 1104 w 2111525"/>
                <a:gd name="connsiteY3" fmla="*/ 2116534 h 2116534"/>
                <a:gd name="connsiteX4" fmla="*/ 2276 w 2111525"/>
                <a:gd name="connsiteY4" fmla="*/ 131 h 2116534"/>
                <a:gd name="connsiteX0" fmla="*/ 2276 w 2111525"/>
                <a:gd name="connsiteY0" fmla="*/ 131 h 2116534"/>
                <a:gd name="connsiteX1" fmla="*/ 2111525 w 2111525"/>
                <a:gd name="connsiteY1" fmla="*/ 0 h 2116534"/>
                <a:gd name="connsiteX2" fmla="*/ 1913224 w 2111525"/>
                <a:gd name="connsiteY2" fmla="*/ 1982182 h 2116534"/>
                <a:gd name="connsiteX3" fmla="*/ 1104 w 2111525"/>
                <a:gd name="connsiteY3" fmla="*/ 2116534 h 2116534"/>
                <a:gd name="connsiteX4" fmla="*/ 2276 w 2111525"/>
                <a:gd name="connsiteY4" fmla="*/ 131 h 2116534"/>
                <a:gd name="connsiteX0" fmla="*/ 2276 w 2088830"/>
                <a:gd name="connsiteY0" fmla="*/ 0 h 2116403"/>
                <a:gd name="connsiteX1" fmla="*/ 2088830 w 2088830"/>
                <a:gd name="connsiteY1" fmla="*/ 4074 h 2116403"/>
                <a:gd name="connsiteX2" fmla="*/ 1913224 w 2088830"/>
                <a:gd name="connsiteY2" fmla="*/ 1982051 h 2116403"/>
                <a:gd name="connsiteX3" fmla="*/ 1104 w 2088830"/>
                <a:gd name="connsiteY3" fmla="*/ 2116403 h 2116403"/>
                <a:gd name="connsiteX4" fmla="*/ 2276 w 2088830"/>
                <a:gd name="connsiteY4" fmla="*/ 0 h 2116403"/>
                <a:gd name="connsiteX0" fmla="*/ 2276 w 2103965"/>
                <a:gd name="connsiteY0" fmla="*/ 0 h 2116403"/>
                <a:gd name="connsiteX1" fmla="*/ 2103965 w 2103965"/>
                <a:gd name="connsiteY1" fmla="*/ 1972 h 2116403"/>
                <a:gd name="connsiteX2" fmla="*/ 1913224 w 2103965"/>
                <a:gd name="connsiteY2" fmla="*/ 1982051 h 2116403"/>
                <a:gd name="connsiteX3" fmla="*/ 1104 w 2103965"/>
                <a:gd name="connsiteY3" fmla="*/ 2116403 h 2116403"/>
                <a:gd name="connsiteX4" fmla="*/ 2276 w 2103965"/>
                <a:gd name="connsiteY4" fmla="*/ 0 h 2116403"/>
                <a:gd name="connsiteX0" fmla="*/ 2276 w 2103965"/>
                <a:gd name="connsiteY0" fmla="*/ 0 h 2116403"/>
                <a:gd name="connsiteX1" fmla="*/ 2103965 w 2103965"/>
                <a:gd name="connsiteY1" fmla="*/ 1972 h 2116403"/>
                <a:gd name="connsiteX2" fmla="*/ 1908181 w 2103965"/>
                <a:gd name="connsiteY2" fmla="*/ 1995053 h 2116403"/>
                <a:gd name="connsiteX3" fmla="*/ 1104 w 2103965"/>
                <a:gd name="connsiteY3" fmla="*/ 2116403 h 2116403"/>
                <a:gd name="connsiteX4" fmla="*/ 2276 w 2103965"/>
                <a:gd name="connsiteY4" fmla="*/ 0 h 2116403"/>
                <a:gd name="connsiteX0" fmla="*/ 11860 w 2113549"/>
                <a:gd name="connsiteY0" fmla="*/ 0 h 2116403"/>
                <a:gd name="connsiteX1" fmla="*/ 2113549 w 2113549"/>
                <a:gd name="connsiteY1" fmla="*/ 1972 h 2116403"/>
                <a:gd name="connsiteX2" fmla="*/ 1917765 w 2113549"/>
                <a:gd name="connsiteY2" fmla="*/ 1995053 h 2116403"/>
                <a:gd name="connsiteX3" fmla="*/ 601 w 2113549"/>
                <a:gd name="connsiteY3" fmla="*/ 2116403 h 2116403"/>
                <a:gd name="connsiteX4" fmla="*/ 11860 w 2113549"/>
                <a:gd name="connsiteY4" fmla="*/ 0 h 2116403"/>
                <a:gd name="connsiteX0" fmla="*/ 4605 w 2113860"/>
                <a:gd name="connsiteY0" fmla="*/ 0 h 2118570"/>
                <a:gd name="connsiteX1" fmla="*/ 2113860 w 2113860"/>
                <a:gd name="connsiteY1" fmla="*/ 4139 h 2118570"/>
                <a:gd name="connsiteX2" fmla="*/ 1918076 w 2113860"/>
                <a:gd name="connsiteY2" fmla="*/ 1997220 h 2118570"/>
                <a:gd name="connsiteX3" fmla="*/ 912 w 2113860"/>
                <a:gd name="connsiteY3" fmla="*/ 2118570 h 2118570"/>
                <a:gd name="connsiteX4" fmla="*/ 4605 w 2113860"/>
                <a:gd name="connsiteY4" fmla="*/ 0 h 2118570"/>
                <a:gd name="connsiteX0" fmla="*/ 4605 w 2126472"/>
                <a:gd name="connsiteY0" fmla="*/ 8862 h 2127432"/>
                <a:gd name="connsiteX1" fmla="*/ 2126472 w 2126472"/>
                <a:gd name="connsiteY1" fmla="*/ 0 h 2127432"/>
                <a:gd name="connsiteX2" fmla="*/ 1918076 w 2126472"/>
                <a:gd name="connsiteY2" fmla="*/ 2006082 h 2127432"/>
                <a:gd name="connsiteX3" fmla="*/ 912 w 2126472"/>
                <a:gd name="connsiteY3" fmla="*/ 2127432 h 2127432"/>
                <a:gd name="connsiteX4" fmla="*/ 4605 w 2126472"/>
                <a:gd name="connsiteY4" fmla="*/ 8862 h 2127432"/>
                <a:gd name="connsiteX0" fmla="*/ 4605 w 2123950"/>
                <a:gd name="connsiteY0" fmla="*/ 2360 h 2120930"/>
                <a:gd name="connsiteX1" fmla="*/ 2123950 w 2123950"/>
                <a:gd name="connsiteY1" fmla="*/ 0 h 2120930"/>
                <a:gd name="connsiteX2" fmla="*/ 1918076 w 2123950"/>
                <a:gd name="connsiteY2" fmla="*/ 1999580 h 2120930"/>
                <a:gd name="connsiteX3" fmla="*/ 912 w 2123950"/>
                <a:gd name="connsiteY3" fmla="*/ 2120930 h 2120930"/>
                <a:gd name="connsiteX4" fmla="*/ 4605 w 2123950"/>
                <a:gd name="connsiteY4" fmla="*/ 2360 h 212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3950" h="2120930">
                  <a:moveTo>
                    <a:pt x="4605" y="2360"/>
                  </a:moveTo>
                  <a:lnTo>
                    <a:pt x="2123950" y="0"/>
                  </a:lnTo>
                  <a:lnTo>
                    <a:pt x="1918076" y="1999580"/>
                  </a:lnTo>
                  <a:lnTo>
                    <a:pt x="912" y="2120930"/>
                  </a:lnTo>
                  <a:cubicBezTo>
                    <a:pt x="-3330" y="1424722"/>
                    <a:pt x="8847" y="698568"/>
                    <a:pt x="4605" y="2360"/>
                  </a:cubicBezTo>
                  <a:close/>
                </a:path>
              </a:pathLst>
            </a:custGeom>
            <a:grpFill/>
            <a:ln w="635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67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0">
              <a:extLst>
                <a:ext uri="{FF2B5EF4-FFF2-40B4-BE49-F238E27FC236}">
                  <a16:creationId xmlns:a16="http://schemas.microsoft.com/office/drawing/2014/main" id="{7CF5C159-4B9A-C758-1132-DBD604C4AC50}"/>
                </a:ext>
              </a:extLst>
            </p:cNvPr>
            <p:cNvSpPr/>
            <p:nvPr/>
          </p:nvSpPr>
          <p:spPr>
            <a:xfrm rot="16200000" flipH="1">
              <a:off x="2660147" y="-205049"/>
              <a:ext cx="1486425" cy="2345507"/>
            </a:xfrm>
            <a:custGeom>
              <a:avLst/>
              <a:gdLst>
                <a:gd name="connsiteX0" fmla="*/ 0 w 1499389"/>
                <a:gd name="connsiteY0" fmla="*/ 0 h 2817167"/>
                <a:gd name="connsiteX1" fmla="*/ 1499389 w 1499389"/>
                <a:gd name="connsiteY1" fmla="*/ 0 h 2817167"/>
                <a:gd name="connsiteX2" fmla="*/ 1499389 w 1499389"/>
                <a:gd name="connsiteY2" fmla="*/ 2817167 h 2817167"/>
                <a:gd name="connsiteX3" fmla="*/ 0 w 1499389"/>
                <a:gd name="connsiteY3" fmla="*/ 2817167 h 2817167"/>
                <a:gd name="connsiteX4" fmla="*/ 0 w 1499389"/>
                <a:gd name="connsiteY4" fmla="*/ 0 h 2817167"/>
                <a:gd name="connsiteX0" fmla="*/ 0 w 1698171"/>
                <a:gd name="connsiteY0" fmla="*/ 0 h 2817167"/>
                <a:gd name="connsiteX1" fmla="*/ 1698171 w 1698171"/>
                <a:gd name="connsiteY1" fmla="*/ 0 h 2817167"/>
                <a:gd name="connsiteX2" fmla="*/ 1499389 w 1698171"/>
                <a:gd name="connsiteY2" fmla="*/ 2817167 h 2817167"/>
                <a:gd name="connsiteX3" fmla="*/ 0 w 1698171"/>
                <a:gd name="connsiteY3" fmla="*/ 2817167 h 2817167"/>
                <a:gd name="connsiteX4" fmla="*/ 0 w 1698171"/>
                <a:gd name="connsiteY4" fmla="*/ 0 h 2817167"/>
                <a:gd name="connsiteX0" fmla="*/ 0 w 1732248"/>
                <a:gd name="connsiteY0" fmla="*/ 0 h 2817167"/>
                <a:gd name="connsiteX1" fmla="*/ 1732248 w 1732248"/>
                <a:gd name="connsiteY1" fmla="*/ 0 h 2817167"/>
                <a:gd name="connsiteX2" fmla="*/ 1499389 w 1732248"/>
                <a:gd name="connsiteY2" fmla="*/ 2817167 h 2817167"/>
                <a:gd name="connsiteX3" fmla="*/ 0 w 1732248"/>
                <a:gd name="connsiteY3" fmla="*/ 2817167 h 2817167"/>
                <a:gd name="connsiteX4" fmla="*/ 0 w 1732248"/>
                <a:gd name="connsiteY4" fmla="*/ 0 h 2817167"/>
                <a:gd name="connsiteX0" fmla="*/ 0 w 1726569"/>
                <a:gd name="connsiteY0" fmla="*/ 141988 h 2959155"/>
                <a:gd name="connsiteX1" fmla="*/ 1726569 w 1726569"/>
                <a:gd name="connsiteY1" fmla="*/ 0 h 2959155"/>
                <a:gd name="connsiteX2" fmla="*/ 1499389 w 1726569"/>
                <a:gd name="connsiteY2" fmla="*/ 2959155 h 2959155"/>
                <a:gd name="connsiteX3" fmla="*/ 0 w 1726569"/>
                <a:gd name="connsiteY3" fmla="*/ 2959155 h 2959155"/>
                <a:gd name="connsiteX4" fmla="*/ 0 w 1726569"/>
                <a:gd name="connsiteY4" fmla="*/ 141988 h 2959155"/>
                <a:gd name="connsiteX0" fmla="*/ 0 w 1726569"/>
                <a:gd name="connsiteY0" fmla="*/ 141988 h 2959155"/>
                <a:gd name="connsiteX1" fmla="*/ 1726569 w 1726569"/>
                <a:gd name="connsiteY1" fmla="*/ 0 h 2959155"/>
                <a:gd name="connsiteX2" fmla="*/ 1533495 w 1726569"/>
                <a:gd name="connsiteY2" fmla="*/ 2947796 h 2959155"/>
                <a:gd name="connsiteX3" fmla="*/ 0 w 1726569"/>
                <a:gd name="connsiteY3" fmla="*/ 2959155 h 2959155"/>
                <a:gd name="connsiteX4" fmla="*/ 0 w 1726569"/>
                <a:gd name="connsiteY4" fmla="*/ 141988 h 2959155"/>
                <a:gd name="connsiteX0" fmla="*/ 0 w 1766360"/>
                <a:gd name="connsiteY0" fmla="*/ 117210 h 2934377"/>
                <a:gd name="connsiteX1" fmla="*/ 1766360 w 1766360"/>
                <a:gd name="connsiteY1" fmla="*/ 0 h 2934377"/>
                <a:gd name="connsiteX2" fmla="*/ 1533495 w 1766360"/>
                <a:gd name="connsiteY2" fmla="*/ 2923018 h 2934377"/>
                <a:gd name="connsiteX3" fmla="*/ 0 w 1766360"/>
                <a:gd name="connsiteY3" fmla="*/ 2934377 h 2934377"/>
                <a:gd name="connsiteX4" fmla="*/ 0 w 1766360"/>
                <a:gd name="connsiteY4" fmla="*/ 117210 h 2934377"/>
                <a:gd name="connsiteX0" fmla="*/ 0 w 1731358"/>
                <a:gd name="connsiteY0" fmla="*/ 137033 h 2954200"/>
                <a:gd name="connsiteX1" fmla="*/ 1731358 w 1731358"/>
                <a:gd name="connsiteY1" fmla="*/ 0 h 2954200"/>
                <a:gd name="connsiteX2" fmla="*/ 1533495 w 1731358"/>
                <a:gd name="connsiteY2" fmla="*/ 2942841 h 2954200"/>
                <a:gd name="connsiteX3" fmla="*/ 0 w 1731358"/>
                <a:gd name="connsiteY3" fmla="*/ 2954200 h 2954200"/>
                <a:gd name="connsiteX4" fmla="*/ 0 w 1731358"/>
                <a:gd name="connsiteY4" fmla="*/ 137033 h 2954200"/>
                <a:gd name="connsiteX0" fmla="*/ 0 w 1746359"/>
                <a:gd name="connsiteY0" fmla="*/ 141989 h 2959156"/>
                <a:gd name="connsiteX1" fmla="*/ 1746359 w 1746359"/>
                <a:gd name="connsiteY1" fmla="*/ 0 h 2959156"/>
                <a:gd name="connsiteX2" fmla="*/ 1533495 w 1746359"/>
                <a:gd name="connsiteY2" fmla="*/ 2947797 h 2959156"/>
                <a:gd name="connsiteX3" fmla="*/ 0 w 1746359"/>
                <a:gd name="connsiteY3" fmla="*/ 2959156 h 2959156"/>
                <a:gd name="connsiteX4" fmla="*/ 0 w 1746359"/>
                <a:gd name="connsiteY4" fmla="*/ 141989 h 2959156"/>
                <a:gd name="connsiteX0" fmla="*/ 0 w 1805846"/>
                <a:gd name="connsiteY0" fmla="*/ 141989 h 2959156"/>
                <a:gd name="connsiteX1" fmla="*/ 1805846 w 1805846"/>
                <a:gd name="connsiteY1" fmla="*/ 0 h 2959156"/>
                <a:gd name="connsiteX2" fmla="*/ 1533495 w 1805846"/>
                <a:gd name="connsiteY2" fmla="*/ 2947797 h 2959156"/>
                <a:gd name="connsiteX3" fmla="*/ 0 w 1805846"/>
                <a:gd name="connsiteY3" fmla="*/ 2959156 h 2959156"/>
                <a:gd name="connsiteX4" fmla="*/ 0 w 1805846"/>
                <a:gd name="connsiteY4" fmla="*/ 141989 h 2959156"/>
                <a:gd name="connsiteX0" fmla="*/ 0 w 1805846"/>
                <a:gd name="connsiteY0" fmla="*/ 141989 h 2963518"/>
                <a:gd name="connsiteX1" fmla="*/ 1805846 w 1805846"/>
                <a:gd name="connsiteY1" fmla="*/ 0 h 2963518"/>
                <a:gd name="connsiteX2" fmla="*/ 1573153 w 1805846"/>
                <a:gd name="connsiteY2" fmla="*/ 2963518 h 2963518"/>
                <a:gd name="connsiteX3" fmla="*/ 0 w 1805846"/>
                <a:gd name="connsiteY3" fmla="*/ 2959156 h 2963518"/>
                <a:gd name="connsiteX4" fmla="*/ 0 w 1805846"/>
                <a:gd name="connsiteY4" fmla="*/ 141989 h 2963518"/>
                <a:gd name="connsiteX0" fmla="*/ 0 w 1805846"/>
                <a:gd name="connsiteY0" fmla="*/ 141989 h 2975309"/>
                <a:gd name="connsiteX1" fmla="*/ 1805846 w 1805846"/>
                <a:gd name="connsiteY1" fmla="*/ 0 h 2975309"/>
                <a:gd name="connsiteX2" fmla="*/ 1605256 w 1805846"/>
                <a:gd name="connsiteY2" fmla="*/ 2975309 h 2975309"/>
                <a:gd name="connsiteX3" fmla="*/ 0 w 1805846"/>
                <a:gd name="connsiteY3" fmla="*/ 2959156 h 2975309"/>
                <a:gd name="connsiteX4" fmla="*/ 0 w 1805846"/>
                <a:gd name="connsiteY4" fmla="*/ 141989 h 2975309"/>
                <a:gd name="connsiteX0" fmla="*/ 5259 w 1811105"/>
                <a:gd name="connsiteY0" fmla="*/ 141989 h 2995656"/>
                <a:gd name="connsiteX1" fmla="*/ 1811105 w 1811105"/>
                <a:gd name="connsiteY1" fmla="*/ 0 h 2995656"/>
                <a:gd name="connsiteX2" fmla="*/ 1610515 w 1811105"/>
                <a:gd name="connsiteY2" fmla="*/ 2975309 h 2995656"/>
                <a:gd name="connsiteX3" fmla="*/ 0 w 1811105"/>
                <a:gd name="connsiteY3" fmla="*/ 2995656 h 2995656"/>
                <a:gd name="connsiteX4" fmla="*/ 5259 w 1811105"/>
                <a:gd name="connsiteY4" fmla="*/ 141989 h 2995656"/>
                <a:gd name="connsiteX0" fmla="*/ 0 w 1805846"/>
                <a:gd name="connsiteY0" fmla="*/ 141989 h 2980446"/>
                <a:gd name="connsiteX1" fmla="*/ 1805846 w 1805846"/>
                <a:gd name="connsiteY1" fmla="*/ 0 h 2980446"/>
                <a:gd name="connsiteX2" fmla="*/ 1605256 w 1805846"/>
                <a:gd name="connsiteY2" fmla="*/ 2975309 h 2980446"/>
                <a:gd name="connsiteX3" fmla="*/ 5260 w 1805846"/>
                <a:gd name="connsiteY3" fmla="*/ 2980446 h 2980446"/>
                <a:gd name="connsiteX4" fmla="*/ 0 w 1805846"/>
                <a:gd name="connsiteY4" fmla="*/ 141989 h 2980446"/>
                <a:gd name="connsiteX0" fmla="*/ 8071 w 1813917"/>
                <a:gd name="connsiteY0" fmla="*/ 141989 h 2980446"/>
                <a:gd name="connsiteX1" fmla="*/ 1813917 w 1813917"/>
                <a:gd name="connsiteY1" fmla="*/ 0 h 2980446"/>
                <a:gd name="connsiteX2" fmla="*/ 1613327 w 1813917"/>
                <a:gd name="connsiteY2" fmla="*/ 2975309 h 2980446"/>
                <a:gd name="connsiteX3" fmla="*/ 184 w 1813917"/>
                <a:gd name="connsiteY3" fmla="*/ 2980446 h 2980446"/>
                <a:gd name="connsiteX4" fmla="*/ 8071 w 1813917"/>
                <a:gd name="connsiteY4" fmla="*/ 141989 h 2980446"/>
                <a:gd name="connsiteX0" fmla="*/ 0 w 1821622"/>
                <a:gd name="connsiteY0" fmla="*/ 141989 h 2980446"/>
                <a:gd name="connsiteX1" fmla="*/ 1821622 w 1821622"/>
                <a:gd name="connsiteY1" fmla="*/ 0 h 2980446"/>
                <a:gd name="connsiteX2" fmla="*/ 1621032 w 1821622"/>
                <a:gd name="connsiteY2" fmla="*/ 2975309 h 2980446"/>
                <a:gd name="connsiteX3" fmla="*/ 7889 w 1821622"/>
                <a:gd name="connsiteY3" fmla="*/ 2980446 h 2980446"/>
                <a:gd name="connsiteX4" fmla="*/ 0 w 1821622"/>
                <a:gd name="connsiteY4" fmla="*/ 141989 h 2980446"/>
                <a:gd name="connsiteX0" fmla="*/ 0 w 1816363"/>
                <a:gd name="connsiteY0" fmla="*/ 141989 h 2980446"/>
                <a:gd name="connsiteX1" fmla="*/ 1816363 w 1816363"/>
                <a:gd name="connsiteY1" fmla="*/ 0 h 2980446"/>
                <a:gd name="connsiteX2" fmla="*/ 1615773 w 1816363"/>
                <a:gd name="connsiteY2" fmla="*/ 2975309 h 2980446"/>
                <a:gd name="connsiteX3" fmla="*/ 2630 w 1816363"/>
                <a:gd name="connsiteY3" fmla="*/ 2980446 h 2980446"/>
                <a:gd name="connsiteX4" fmla="*/ 0 w 1816363"/>
                <a:gd name="connsiteY4" fmla="*/ 141989 h 2980446"/>
                <a:gd name="connsiteX0" fmla="*/ 507 w 1814240"/>
                <a:gd name="connsiteY0" fmla="*/ 138945 h 2980446"/>
                <a:gd name="connsiteX1" fmla="*/ 1814240 w 1814240"/>
                <a:gd name="connsiteY1" fmla="*/ 0 h 2980446"/>
                <a:gd name="connsiteX2" fmla="*/ 1613650 w 1814240"/>
                <a:gd name="connsiteY2" fmla="*/ 2975309 h 2980446"/>
                <a:gd name="connsiteX3" fmla="*/ 507 w 1814240"/>
                <a:gd name="connsiteY3" fmla="*/ 2980446 h 2980446"/>
                <a:gd name="connsiteX4" fmla="*/ 507 w 1814240"/>
                <a:gd name="connsiteY4" fmla="*/ 138945 h 2980446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13650 w 1830288"/>
                <a:gd name="connsiteY2" fmla="*/ 2979950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23004 w 1830288"/>
                <a:gd name="connsiteY2" fmla="*/ 2965521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23004 w 1830288"/>
                <a:gd name="connsiteY2" fmla="*/ 2983556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94377"/>
                <a:gd name="connsiteX1" fmla="*/ 1830288 w 1830288"/>
                <a:gd name="connsiteY1" fmla="*/ 0 h 2994377"/>
                <a:gd name="connsiteX2" fmla="*/ 1619887 w 1830288"/>
                <a:gd name="connsiteY2" fmla="*/ 2994377 h 2994377"/>
                <a:gd name="connsiteX3" fmla="*/ 507 w 1830288"/>
                <a:gd name="connsiteY3" fmla="*/ 2985087 h 2994377"/>
                <a:gd name="connsiteX4" fmla="*/ 507 w 1830288"/>
                <a:gd name="connsiteY4" fmla="*/ 143586 h 2994377"/>
                <a:gd name="connsiteX0" fmla="*/ 506 w 1830287"/>
                <a:gd name="connsiteY0" fmla="*/ 143586 h 2994377"/>
                <a:gd name="connsiteX1" fmla="*/ 1830287 w 1830287"/>
                <a:gd name="connsiteY1" fmla="*/ 0 h 2994377"/>
                <a:gd name="connsiteX2" fmla="*/ 1619886 w 1830287"/>
                <a:gd name="connsiteY2" fmla="*/ 2994377 h 2994377"/>
                <a:gd name="connsiteX3" fmla="*/ 507 w 1830287"/>
                <a:gd name="connsiteY3" fmla="*/ 2992302 h 2994377"/>
                <a:gd name="connsiteX4" fmla="*/ 506 w 1830287"/>
                <a:gd name="connsiteY4" fmla="*/ 143586 h 2994377"/>
                <a:gd name="connsiteX0" fmla="*/ 0 w 1834566"/>
                <a:gd name="connsiteY0" fmla="*/ 71485 h 2994377"/>
                <a:gd name="connsiteX1" fmla="*/ 1834566 w 1834566"/>
                <a:gd name="connsiteY1" fmla="*/ 0 h 2994377"/>
                <a:gd name="connsiteX2" fmla="*/ 1624165 w 1834566"/>
                <a:gd name="connsiteY2" fmla="*/ 2994377 h 2994377"/>
                <a:gd name="connsiteX3" fmla="*/ 4786 w 1834566"/>
                <a:gd name="connsiteY3" fmla="*/ 2992302 h 2994377"/>
                <a:gd name="connsiteX4" fmla="*/ 0 w 1834566"/>
                <a:gd name="connsiteY4" fmla="*/ 71485 h 2994377"/>
                <a:gd name="connsiteX0" fmla="*/ 0 w 1798652"/>
                <a:gd name="connsiteY0" fmla="*/ 143586 h 3066478"/>
                <a:gd name="connsiteX1" fmla="*/ 1798652 w 1798652"/>
                <a:gd name="connsiteY1" fmla="*/ 0 h 3066478"/>
                <a:gd name="connsiteX2" fmla="*/ 1624165 w 1798652"/>
                <a:gd name="connsiteY2" fmla="*/ 3066478 h 3066478"/>
                <a:gd name="connsiteX3" fmla="*/ 4786 w 1798652"/>
                <a:gd name="connsiteY3" fmla="*/ 3064403 h 3066478"/>
                <a:gd name="connsiteX4" fmla="*/ 0 w 1798652"/>
                <a:gd name="connsiteY4" fmla="*/ 143586 h 3066478"/>
                <a:gd name="connsiteX0" fmla="*/ 0 w 1813022"/>
                <a:gd name="connsiteY0" fmla="*/ 146255 h 3069147"/>
                <a:gd name="connsiteX1" fmla="*/ 1813022 w 1813022"/>
                <a:gd name="connsiteY1" fmla="*/ -1 h 3069147"/>
                <a:gd name="connsiteX2" fmla="*/ 1624165 w 1813022"/>
                <a:gd name="connsiteY2" fmla="*/ 3069147 h 3069147"/>
                <a:gd name="connsiteX3" fmla="*/ 4786 w 1813022"/>
                <a:gd name="connsiteY3" fmla="*/ 3067072 h 3069147"/>
                <a:gd name="connsiteX4" fmla="*/ 0 w 1813022"/>
                <a:gd name="connsiteY4" fmla="*/ 146255 h 3069147"/>
                <a:gd name="connsiteX0" fmla="*/ 509 w 1813531"/>
                <a:gd name="connsiteY0" fmla="*/ 146256 h 3069148"/>
                <a:gd name="connsiteX1" fmla="*/ 1813531 w 1813531"/>
                <a:gd name="connsiteY1" fmla="*/ 0 h 3069148"/>
                <a:gd name="connsiteX2" fmla="*/ 1624674 w 1813531"/>
                <a:gd name="connsiteY2" fmla="*/ 3069148 h 3069148"/>
                <a:gd name="connsiteX3" fmla="*/ 505 w 1813531"/>
                <a:gd name="connsiteY3" fmla="*/ 3067076 h 3069148"/>
                <a:gd name="connsiteX4" fmla="*/ 509 w 1813531"/>
                <a:gd name="connsiteY4" fmla="*/ 146256 h 3069148"/>
                <a:gd name="connsiteX0" fmla="*/ 509 w 1803560"/>
                <a:gd name="connsiteY0" fmla="*/ 154265 h 3077157"/>
                <a:gd name="connsiteX1" fmla="*/ 1803560 w 1803560"/>
                <a:gd name="connsiteY1" fmla="*/ -1 h 3077157"/>
                <a:gd name="connsiteX2" fmla="*/ 1624674 w 1803560"/>
                <a:gd name="connsiteY2" fmla="*/ 3077157 h 3077157"/>
                <a:gd name="connsiteX3" fmla="*/ 505 w 1803560"/>
                <a:gd name="connsiteY3" fmla="*/ 3075085 h 3077157"/>
                <a:gd name="connsiteX4" fmla="*/ 509 w 1803560"/>
                <a:gd name="connsiteY4" fmla="*/ 154265 h 3077157"/>
                <a:gd name="connsiteX0" fmla="*/ 509 w 1803560"/>
                <a:gd name="connsiteY0" fmla="*/ 154266 h 3077158"/>
                <a:gd name="connsiteX1" fmla="*/ 1803560 w 1803560"/>
                <a:gd name="connsiteY1" fmla="*/ 0 h 3077158"/>
                <a:gd name="connsiteX2" fmla="*/ 1604729 w 1803560"/>
                <a:gd name="connsiteY2" fmla="*/ 3077158 h 3077158"/>
                <a:gd name="connsiteX3" fmla="*/ 505 w 1803560"/>
                <a:gd name="connsiteY3" fmla="*/ 3075086 h 3077158"/>
                <a:gd name="connsiteX4" fmla="*/ 509 w 1803560"/>
                <a:gd name="connsiteY4" fmla="*/ 154266 h 3077158"/>
                <a:gd name="connsiteX0" fmla="*/ 509 w 1803560"/>
                <a:gd name="connsiteY0" fmla="*/ 154266 h 3082563"/>
                <a:gd name="connsiteX1" fmla="*/ 1803560 w 1803560"/>
                <a:gd name="connsiteY1" fmla="*/ 0 h 3082563"/>
                <a:gd name="connsiteX2" fmla="*/ 1594756 w 1803560"/>
                <a:gd name="connsiteY2" fmla="*/ 3082563 h 3082563"/>
                <a:gd name="connsiteX3" fmla="*/ 505 w 1803560"/>
                <a:gd name="connsiteY3" fmla="*/ 3075086 h 3082563"/>
                <a:gd name="connsiteX4" fmla="*/ 509 w 1803560"/>
                <a:gd name="connsiteY4" fmla="*/ 154266 h 308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3560" h="3082563">
                  <a:moveTo>
                    <a:pt x="509" y="154266"/>
                  </a:moveTo>
                  <a:lnTo>
                    <a:pt x="1803560" y="0"/>
                  </a:lnTo>
                  <a:lnTo>
                    <a:pt x="1594756" y="3082563"/>
                  </a:lnTo>
                  <a:lnTo>
                    <a:pt x="505" y="3075086"/>
                  </a:lnTo>
                  <a:cubicBezTo>
                    <a:pt x="-1248" y="2128934"/>
                    <a:pt x="2262" y="1100418"/>
                    <a:pt x="509" y="154266"/>
                  </a:cubicBezTo>
                  <a:close/>
                </a:path>
              </a:pathLst>
            </a:custGeom>
            <a:grpFill/>
            <a:ln w="635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67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9">
              <a:extLst>
                <a:ext uri="{FF2B5EF4-FFF2-40B4-BE49-F238E27FC236}">
                  <a16:creationId xmlns:a16="http://schemas.microsoft.com/office/drawing/2014/main" id="{079DBEAD-E104-7AF6-4094-BC9C2EF68818}"/>
                </a:ext>
              </a:extLst>
            </p:cNvPr>
            <p:cNvSpPr/>
            <p:nvPr/>
          </p:nvSpPr>
          <p:spPr>
            <a:xfrm>
              <a:off x="2772264" y="1658009"/>
              <a:ext cx="1805902" cy="2729629"/>
            </a:xfrm>
            <a:custGeom>
              <a:avLst/>
              <a:gdLst>
                <a:gd name="connsiteX0" fmla="*/ 0 w 1359765"/>
                <a:gd name="connsiteY0" fmla="*/ 0 h 2502041"/>
                <a:gd name="connsiteX1" fmla="*/ 1359765 w 1359765"/>
                <a:gd name="connsiteY1" fmla="*/ 0 h 2502041"/>
                <a:gd name="connsiteX2" fmla="*/ 1359765 w 1359765"/>
                <a:gd name="connsiteY2" fmla="*/ 2502041 h 2502041"/>
                <a:gd name="connsiteX3" fmla="*/ 0 w 1359765"/>
                <a:gd name="connsiteY3" fmla="*/ 2502041 h 2502041"/>
                <a:gd name="connsiteX4" fmla="*/ 0 w 1359765"/>
                <a:gd name="connsiteY4" fmla="*/ 0 h 2502041"/>
                <a:gd name="connsiteX0" fmla="*/ 0 w 1485369"/>
                <a:gd name="connsiteY0" fmla="*/ 115556 h 2502041"/>
                <a:gd name="connsiteX1" fmla="*/ 1485369 w 1485369"/>
                <a:gd name="connsiteY1" fmla="*/ 0 h 2502041"/>
                <a:gd name="connsiteX2" fmla="*/ 1485369 w 1485369"/>
                <a:gd name="connsiteY2" fmla="*/ 2502041 h 2502041"/>
                <a:gd name="connsiteX3" fmla="*/ 125604 w 1485369"/>
                <a:gd name="connsiteY3" fmla="*/ 2502041 h 2502041"/>
                <a:gd name="connsiteX4" fmla="*/ 0 w 1485369"/>
                <a:gd name="connsiteY4" fmla="*/ 115556 h 2502041"/>
                <a:gd name="connsiteX0" fmla="*/ 0 w 1500442"/>
                <a:gd name="connsiteY0" fmla="*/ 120580 h 2502041"/>
                <a:gd name="connsiteX1" fmla="*/ 1500442 w 1500442"/>
                <a:gd name="connsiteY1" fmla="*/ 0 h 2502041"/>
                <a:gd name="connsiteX2" fmla="*/ 1500442 w 1500442"/>
                <a:gd name="connsiteY2" fmla="*/ 2502041 h 2502041"/>
                <a:gd name="connsiteX3" fmla="*/ 140677 w 1500442"/>
                <a:gd name="connsiteY3" fmla="*/ 2502041 h 2502041"/>
                <a:gd name="connsiteX4" fmla="*/ 0 w 1500442"/>
                <a:gd name="connsiteY4" fmla="*/ 120580 h 2502041"/>
                <a:gd name="connsiteX0" fmla="*/ 311499 w 1811941"/>
                <a:gd name="connsiteY0" fmla="*/ 120580 h 2502041"/>
                <a:gd name="connsiteX1" fmla="*/ 1811941 w 1811941"/>
                <a:gd name="connsiteY1" fmla="*/ 0 h 2502041"/>
                <a:gd name="connsiteX2" fmla="*/ 1811941 w 1811941"/>
                <a:gd name="connsiteY2" fmla="*/ 2502041 h 2502041"/>
                <a:gd name="connsiteX3" fmla="*/ 0 w 1811941"/>
                <a:gd name="connsiteY3" fmla="*/ 2502041 h 2502041"/>
                <a:gd name="connsiteX4" fmla="*/ 311499 w 1811941"/>
                <a:gd name="connsiteY4" fmla="*/ 120580 h 2502041"/>
                <a:gd name="connsiteX0" fmla="*/ 283107 w 1811941"/>
                <a:gd name="connsiteY0" fmla="*/ 120580 h 2502041"/>
                <a:gd name="connsiteX1" fmla="*/ 1811941 w 1811941"/>
                <a:gd name="connsiteY1" fmla="*/ 0 h 2502041"/>
                <a:gd name="connsiteX2" fmla="*/ 1811941 w 1811941"/>
                <a:gd name="connsiteY2" fmla="*/ 2502041 h 2502041"/>
                <a:gd name="connsiteX3" fmla="*/ 0 w 1811941"/>
                <a:gd name="connsiteY3" fmla="*/ 2502041 h 2502041"/>
                <a:gd name="connsiteX4" fmla="*/ 283107 w 1811941"/>
                <a:gd name="connsiteY4" fmla="*/ 120580 h 2502041"/>
                <a:gd name="connsiteX0" fmla="*/ 292571 w 1821405"/>
                <a:gd name="connsiteY0" fmla="*/ 120580 h 2517916"/>
                <a:gd name="connsiteX1" fmla="*/ 1821405 w 1821405"/>
                <a:gd name="connsiteY1" fmla="*/ 0 h 2517916"/>
                <a:gd name="connsiteX2" fmla="*/ 1821405 w 1821405"/>
                <a:gd name="connsiteY2" fmla="*/ 2502041 h 2517916"/>
                <a:gd name="connsiteX3" fmla="*/ 0 w 1821405"/>
                <a:gd name="connsiteY3" fmla="*/ 2517916 h 2517916"/>
                <a:gd name="connsiteX4" fmla="*/ 292571 w 1821405"/>
                <a:gd name="connsiteY4" fmla="*/ 120580 h 2517916"/>
                <a:gd name="connsiteX0" fmla="*/ 292571 w 1821405"/>
                <a:gd name="connsiteY0" fmla="*/ 120580 h 2629048"/>
                <a:gd name="connsiteX1" fmla="*/ 1821405 w 1821405"/>
                <a:gd name="connsiteY1" fmla="*/ 0 h 2629048"/>
                <a:gd name="connsiteX2" fmla="*/ 1821405 w 1821405"/>
                <a:gd name="connsiteY2" fmla="*/ 2629048 h 2629048"/>
                <a:gd name="connsiteX3" fmla="*/ 0 w 1821405"/>
                <a:gd name="connsiteY3" fmla="*/ 2517916 h 2629048"/>
                <a:gd name="connsiteX4" fmla="*/ 292571 w 1821405"/>
                <a:gd name="connsiteY4" fmla="*/ 120580 h 2629048"/>
                <a:gd name="connsiteX0" fmla="*/ 292571 w 1821405"/>
                <a:gd name="connsiteY0" fmla="*/ 150977 h 2659445"/>
                <a:gd name="connsiteX1" fmla="*/ 1817321 w 1821405"/>
                <a:gd name="connsiteY1" fmla="*/ 0 h 2659445"/>
                <a:gd name="connsiteX2" fmla="*/ 1821405 w 1821405"/>
                <a:gd name="connsiteY2" fmla="*/ 2659445 h 2659445"/>
                <a:gd name="connsiteX3" fmla="*/ 0 w 1821405"/>
                <a:gd name="connsiteY3" fmla="*/ 2548313 h 2659445"/>
                <a:gd name="connsiteX4" fmla="*/ 292571 w 1821405"/>
                <a:gd name="connsiteY4" fmla="*/ 150977 h 2659445"/>
                <a:gd name="connsiteX0" fmla="*/ 292572 w 1821405"/>
                <a:gd name="connsiteY0" fmla="*/ 120581 h 2659445"/>
                <a:gd name="connsiteX1" fmla="*/ 1817321 w 1821405"/>
                <a:gd name="connsiteY1" fmla="*/ 0 h 2659445"/>
                <a:gd name="connsiteX2" fmla="*/ 1821405 w 1821405"/>
                <a:gd name="connsiteY2" fmla="*/ 2659445 h 2659445"/>
                <a:gd name="connsiteX3" fmla="*/ 0 w 1821405"/>
                <a:gd name="connsiteY3" fmla="*/ 2548313 h 2659445"/>
                <a:gd name="connsiteX4" fmla="*/ 292572 w 1821405"/>
                <a:gd name="connsiteY4" fmla="*/ 120581 h 2659445"/>
                <a:gd name="connsiteX0" fmla="*/ 263981 w 1792814"/>
                <a:gd name="connsiteY0" fmla="*/ 120581 h 2659445"/>
                <a:gd name="connsiteX1" fmla="*/ 1788730 w 1792814"/>
                <a:gd name="connsiteY1" fmla="*/ 0 h 2659445"/>
                <a:gd name="connsiteX2" fmla="*/ 1792814 w 1792814"/>
                <a:gd name="connsiteY2" fmla="*/ 2659445 h 2659445"/>
                <a:gd name="connsiteX3" fmla="*/ 0 w 1792814"/>
                <a:gd name="connsiteY3" fmla="*/ 2560471 h 2659445"/>
                <a:gd name="connsiteX4" fmla="*/ 263981 w 1792814"/>
                <a:gd name="connsiteY4" fmla="*/ 120581 h 2659445"/>
                <a:gd name="connsiteX0" fmla="*/ 263981 w 1800983"/>
                <a:gd name="connsiteY0" fmla="*/ 120581 h 2697947"/>
                <a:gd name="connsiteX1" fmla="*/ 1788730 w 1800983"/>
                <a:gd name="connsiteY1" fmla="*/ 0 h 2697947"/>
                <a:gd name="connsiteX2" fmla="*/ 1800983 w 1800983"/>
                <a:gd name="connsiteY2" fmla="*/ 2697947 h 2697947"/>
                <a:gd name="connsiteX3" fmla="*/ 0 w 1800983"/>
                <a:gd name="connsiteY3" fmla="*/ 2560471 h 2697947"/>
                <a:gd name="connsiteX4" fmla="*/ 263981 w 1800983"/>
                <a:gd name="connsiteY4" fmla="*/ 120581 h 2697947"/>
                <a:gd name="connsiteX0" fmla="*/ 263981 w 1788977"/>
                <a:gd name="connsiteY0" fmla="*/ 120581 h 2704027"/>
                <a:gd name="connsiteX1" fmla="*/ 1788730 w 1788977"/>
                <a:gd name="connsiteY1" fmla="*/ 0 h 2704027"/>
                <a:gd name="connsiteX2" fmla="*/ 1786688 w 1788977"/>
                <a:gd name="connsiteY2" fmla="*/ 2704027 h 2704027"/>
                <a:gd name="connsiteX3" fmla="*/ 0 w 1788977"/>
                <a:gd name="connsiteY3" fmla="*/ 2560471 h 2704027"/>
                <a:gd name="connsiteX4" fmla="*/ 263981 w 1788977"/>
                <a:gd name="connsiteY4" fmla="*/ 120581 h 2704027"/>
                <a:gd name="connsiteX0" fmla="*/ 263981 w 1788977"/>
                <a:gd name="connsiteY0" fmla="*/ 120581 h 2704027"/>
                <a:gd name="connsiteX1" fmla="*/ 1788730 w 1788977"/>
                <a:gd name="connsiteY1" fmla="*/ 0 h 2704027"/>
                <a:gd name="connsiteX2" fmla="*/ 1786688 w 1788977"/>
                <a:gd name="connsiteY2" fmla="*/ 2704027 h 2704027"/>
                <a:gd name="connsiteX3" fmla="*/ 0 w 1788977"/>
                <a:gd name="connsiteY3" fmla="*/ 2560471 h 2704027"/>
                <a:gd name="connsiteX4" fmla="*/ 263981 w 1788977"/>
                <a:gd name="connsiteY4" fmla="*/ 120581 h 2704027"/>
                <a:gd name="connsiteX0" fmla="*/ 263981 w 1789122"/>
                <a:gd name="connsiteY0" fmla="*/ 120581 h 2704027"/>
                <a:gd name="connsiteX1" fmla="*/ 1788730 w 1789122"/>
                <a:gd name="connsiteY1" fmla="*/ 0 h 2704027"/>
                <a:gd name="connsiteX2" fmla="*/ 1788730 w 1789122"/>
                <a:gd name="connsiteY2" fmla="*/ 2704027 h 2704027"/>
                <a:gd name="connsiteX3" fmla="*/ 0 w 1789122"/>
                <a:gd name="connsiteY3" fmla="*/ 2560471 h 2704027"/>
                <a:gd name="connsiteX4" fmla="*/ 263981 w 1789122"/>
                <a:gd name="connsiteY4" fmla="*/ 120581 h 2704027"/>
                <a:gd name="connsiteX0" fmla="*/ 263981 w 1794857"/>
                <a:gd name="connsiteY0" fmla="*/ 120581 h 2708080"/>
                <a:gd name="connsiteX1" fmla="*/ 1788730 w 1794857"/>
                <a:gd name="connsiteY1" fmla="*/ 0 h 2708080"/>
                <a:gd name="connsiteX2" fmla="*/ 1794857 w 1794857"/>
                <a:gd name="connsiteY2" fmla="*/ 2708080 h 2708080"/>
                <a:gd name="connsiteX3" fmla="*/ 0 w 1794857"/>
                <a:gd name="connsiteY3" fmla="*/ 2560471 h 2708080"/>
                <a:gd name="connsiteX4" fmla="*/ 263981 w 1794857"/>
                <a:gd name="connsiteY4" fmla="*/ 120581 h 2708080"/>
                <a:gd name="connsiteX0" fmla="*/ 263981 w 1794857"/>
                <a:gd name="connsiteY0" fmla="*/ 120581 h 2710107"/>
                <a:gd name="connsiteX1" fmla="*/ 1788730 w 1794857"/>
                <a:gd name="connsiteY1" fmla="*/ 0 h 2710107"/>
                <a:gd name="connsiteX2" fmla="*/ 1794857 w 1794857"/>
                <a:gd name="connsiteY2" fmla="*/ 2710107 h 2710107"/>
                <a:gd name="connsiteX3" fmla="*/ 0 w 1794857"/>
                <a:gd name="connsiteY3" fmla="*/ 2560471 h 2710107"/>
                <a:gd name="connsiteX4" fmla="*/ 263981 w 1794857"/>
                <a:gd name="connsiteY4" fmla="*/ 120581 h 2710107"/>
                <a:gd name="connsiteX0" fmla="*/ 263981 w 1794857"/>
                <a:gd name="connsiteY0" fmla="*/ 120581 h 2691869"/>
                <a:gd name="connsiteX1" fmla="*/ 1788730 w 1794857"/>
                <a:gd name="connsiteY1" fmla="*/ 0 h 2691869"/>
                <a:gd name="connsiteX2" fmla="*/ 1794857 w 1794857"/>
                <a:gd name="connsiteY2" fmla="*/ 2691869 h 2691869"/>
                <a:gd name="connsiteX3" fmla="*/ 0 w 1794857"/>
                <a:gd name="connsiteY3" fmla="*/ 2560471 h 2691869"/>
                <a:gd name="connsiteX4" fmla="*/ 263981 w 1794857"/>
                <a:gd name="connsiteY4" fmla="*/ 120581 h 269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4857" h="2691869">
                  <a:moveTo>
                    <a:pt x="263981" y="120581"/>
                  </a:moveTo>
                  <a:lnTo>
                    <a:pt x="1788730" y="0"/>
                  </a:lnTo>
                  <a:cubicBezTo>
                    <a:pt x="1790091" y="886482"/>
                    <a:pt x="1793496" y="1805387"/>
                    <a:pt x="1794857" y="2691869"/>
                  </a:cubicBezTo>
                  <a:lnTo>
                    <a:pt x="0" y="2560471"/>
                  </a:lnTo>
                  <a:lnTo>
                    <a:pt x="263981" y="120581"/>
                  </a:lnTo>
                  <a:close/>
                </a:path>
              </a:pathLst>
            </a:custGeom>
            <a:grpFill/>
            <a:ln w="635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8D50E3D6-E4A7-4E48-26A9-07C7EB0FF619}"/>
                </a:ext>
              </a:extLst>
            </p:cNvPr>
            <p:cNvSpPr/>
            <p:nvPr/>
          </p:nvSpPr>
          <p:spPr>
            <a:xfrm>
              <a:off x="222434" y="4217761"/>
              <a:ext cx="1740931" cy="2187116"/>
            </a:xfrm>
            <a:custGeom>
              <a:avLst/>
              <a:gdLst>
                <a:gd name="connsiteX0" fmla="*/ 0 w 1506998"/>
                <a:gd name="connsiteY0" fmla="*/ 0 h 2252188"/>
                <a:gd name="connsiteX1" fmla="*/ 1506998 w 1506998"/>
                <a:gd name="connsiteY1" fmla="*/ 0 h 2252188"/>
                <a:gd name="connsiteX2" fmla="*/ 1506998 w 1506998"/>
                <a:gd name="connsiteY2" fmla="*/ 2252188 h 2252188"/>
                <a:gd name="connsiteX3" fmla="*/ 0 w 1506998"/>
                <a:gd name="connsiteY3" fmla="*/ 2252188 h 2252188"/>
                <a:gd name="connsiteX4" fmla="*/ 0 w 1506998"/>
                <a:gd name="connsiteY4" fmla="*/ 0 h 2252188"/>
                <a:gd name="connsiteX0" fmla="*/ 0 w 1506998"/>
                <a:gd name="connsiteY0" fmla="*/ 0 h 2252188"/>
                <a:gd name="connsiteX1" fmla="*/ 1503779 w 1506998"/>
                <a:gd name="connsiteY1" fmla="*/ 86933 h 2252188"/>
                <a:gd name="connsiteX2" fmla="*/ 1506998 w 1506998"/>
                <a:gd name="connsiteY2" fmla="*/ 2252188 h 2252188"/>
                <a:gd name="connsiteX3" fmla="*/ 0 w 1506998"/>
                <a:gd name="connsiteY3" fmla="*/ 2252188 h 2252188"/>
                <a:gd name="connsiteX4" fmla="*/ 0 w 1506998"/>
                <a:gd name="connsiteY4" fmla="*/ 0 h 2252188"/>
                <a:gd name="connsiteX0" fmla="*/ 0 w 1506998"/>
                <a:gd name="connsiteY0" fmla="*/ 0 h 2252188"/>
                <a:gd name="connsiteX1" fmla="*/ 1478022 w 1506998"/>
                <a:gd name="connsiteY1" fmla="*/ 83714 h 2252188"/>
                <a:gd name="connsiteX2" fmla="*/ 1506998 w 1506998"/>
                <a:gd name="connsiteY2" fmla="*/ 2252188 h 2252188"/>
                <a:gd name="connsiteX3" fmla="*/ 0 w 1506998"/>
                <a:gd name="connsiteY3" fmla="*/ 2252188 h 2252188"/>
                <a:gd name="connsiteX4" fmla="*/ 0 w 1506998"/>
                <a:gd name="connsiteY4" fmla="*/ 0 h 2252188"/>
                <a:gd name="connsiteX0" fmla="*/ 0 w 1751696"/>
                <a:gd name="connsiteY0" fmla="*/ 0 h 2258628"/>
                <a:gd name="connsiteX1" fmla="*/ 1478022 w 1751696"/>
                <a:gd name="connsiteY1" fmla="*/ 83714 h 2258628"/>
                <a:gd name="connsiteX2" fmla="*/ 1751696 w 1751696"/>
                <a:gd name="connsiteY2" fmla="*/ 2258628 h 2258628"/>
                <a:gd name="connsiteX3" fmla="*/ 0 w 1751696"/>
                <a:gd name="connsiteY3" fmla="*/ 2252188 h 2258628"/>
                <a:gd name="connsiteX4" fmla="*/ 0 w 1751696"/>
                <a:gd name="connsiteY4" fmla="*/ 0 h 2258628"/>
                <a:gd name="connsiteX0" fmla="*/ 0 w 1751696"/>
                <a:gd name="connsiteY0" fmla="*/ 0 h 2258628"/>
                <a:gd name="connsiteX1" fmla="*/ 1478022 w 1751696"/>
                <a:gd name="connsiteY1" fmla="*/ 86934 h 2258628"/>
                <a:gd name="connsiteX2" fmla="*/ 1751696 w 1751696"/>
                <a:gd name="connsiteY2" fmla="*/ 2258628 h 2258628"/>
                <a:gd name="connsiteX3" fmla="*/ 0 w 1751696"/>
                <a:gd name="connsiteY3" fmla="*/ 2252188 h 2258628"/>
                <a:gd name="connsiteX4" fmla="*/ 0 w 1751696"/>
                <a:gd name="connsiteY4" fmla="*/ 0 h 2258628"/>
                <a:gd name="connsiteX0" fmla="*/ 0 w 1751696"/>
                <a:gd name="connsiteY0" fmla="*/ 0 h 2258628"/>
                <a:gd name="connsiteX1" fmla="*/ 1473913 w 1751696"/>
                <a:gd name="connsiteY1" fmla="*/ 67620 h 2258628"/>
                <a:gd name="connsiteX2" fmla="*/ 1751696 w 1751696"/>
                <a:gd name="connsiteY2" fmla="*/ 2258628 h 2258628"/>
                <a:gd name="connsiteX3" fmla="*/ 0 w 1751696"/>
                <a:gd name="connsiteY3" fmla="*/ 2252188 h 2258628"/>
                <a:gd name="connsiteX4" fmla="*/ 0 w 1751696"/>
                <a:gd name="connsiteY4" fmla="*/ 0 h 2258628"/>
                <a:gd name="connsiteX0" fmla="*/ 0 w 1751696"/>
                <a:gd name="connsiteY0" fmla="*/ 0 h 2258628"/>
                <a:gd name="connsiteX1" fmla="*/ 1469803 w 1751696"/>
                <a:gd name="connsiteY1" fmla="*/ 80496 h 2258628"/>
                <a:gd name="connsiteX2" fmla="*/ 1751696 w 1751696"/>
                <a:gd name="connsiteY2" fmla="*/ 2258628 h 2258628"/>
                <a:gd name="connsiteX3" fmla="*/ 0 w 1751696"/>
                <a:gd name="connsiteY3" fmla="*/ 2252188 h 2258628"/>
                <a:gd name="connsiteX4" fmla="*/ 0 w 1751696"/>
                <a:gd name="connsiteY4" fmla="*/ 0 h 2258628"/>
                <a:gd name="connsiteX0" fmla="*/ 0 w 1751696"/>
                <a:gd name="connsiteY0" fmla="*/ 0 h 2280008"/>
                <a:gd name="connsiteX1" fmla="*/ 1469803 w 1751696"/>
                <a:gd name="connsiteY1" fmla="*/ 101876 h 2280008"/>
                <a:gd name="connsiteX2" fmla="*/ 1751696 w 1751696"/>
                <a:gd name="connsiteY2" fmla="*/ 2280008 h 2280008"/>
                <a:gd name="connsiteX3" fmla="*/ 0 w 1751696"/>
                <a:gd name="connsiteY3" fmla="*/ 2273568 h 2280008"/>
                <a:gd name="connsiteX4" fmla="*/ 0 w 1751696"/>
                <a:gd name="connsiteY4" fmla="*/ 0 h 2280008"/>
                <a:gd name="connsiteX0" fmla="*/ 0 w 1751696"/>
                <a:gd name="connsiteY0" fmla="*/ 0 h 2280008"/>
                <a:gd name="connsiteX1" fmla="*/ 1471818 w 1751696"/>
                <a:gd name="connsiteY1" fmla="*/ 97600 h 2280008"/>
                <a:gd name="connsiteX2" fmla="*/ 1751696 w 1751696"/>
                <a:gd name="connsiteY2" fmla="*/ 2280008 h 2280008"/>
                <a:gd name="connsiteX3" fmla="*/ 0 w 1751696"/>
                <a:gd name="connsiteY3" fmla="*/ 2273568 h 2280008"/>
                <a:gd name="connsiteX4" fmla="*/ 0 w 1751696"/>
                <a:gd name="connsiteY4" fmla="*/ 0 h 2280008"/>
                <a:gd name="connsiteX0" fmla="*/ 0 w 1751696"/>
                <a:gd name="connsiteY0" fmla="*/ 0 h 2280008"/>
                <a:gd name="connsiteX1" fmla="*/ 1431513 w 1751696"/>
                <a:gd name="connsiteY1" fmla="*/ 93325 h 2280008"/>
                <a:gd name="connsiteX2" fmla="*/ 1751696 w 1751696"/>
                <a:gd name="connsiteY2" fmla="*/ 2280008 h 2280008"/>
                <a:gd name="connsiteX3" fmla="*/ 0 w 1751696"/>
                <a:gd name="connsiteY3" fmla="*/ 2273568 h 2280008"/>
                <a:gd name="connsiteX4" fmla="*/ 0 w 1751696"/>
                <a:gd name="connsiteY4" fmla="*/ 0 h 2280008"/>
                <a:gd name="connsiteX0" fmla="*/ 0 w 1723483"/>
                <a:gd name="connsiteY0" fmla="*/ 0 h 2277870"/>
                <a:gd name="connsiteX1" fmla="*/ 1431513 w 1723483"/>
                <a:gd name="connsiteY1" fmla="*/ 93325 h 2277870"/>
                <a:gd name="connsiteX2" fmla="*/ 1723483 w 1723483"/>
                <a:gd name="connsiteY2" fmla="*/ 2277870 h 2277870"/>
                <a:gd name="connsiteX3" fmla="*/ 0 w 1723483"/>
                <a:gd name="connsiteY3" fmla="*/ 2273568 h 2277870"/>
                <a:gd name="connsiteX4" fmla="*/ 0 w 1723483"/>
                <a:gd name="connsiteY4" fmla="*/ 0 h 2277870"/>
                <a:gd name="connsiteX0" fmla="*/ 0 w 1723483"/>
                <a:gd name="connsiteY0" fmla="*/ 0 h 2277870"/>
                <a:gd name="connsiteX1" fmla="*/ 1405316 w 1723483"/>
                <a:gd name="connsiteY1" fmla="*/ 97596 h 2277870"/>
                <a:gd name="connsiteX2" fmla="*/ 1723483 w 1723483"/>
                <a:gd name="connsiteY2" fmla="*/ 2277870 h 2277870"/>
                <a:gd name="connsiteX3" fmla="*/ 0 w 1723483"/>
                <a:gd name="connsiteY3" fmla="*/ 2273568 h 2277870"/>
                <a:gd name="connsiteX4" fmla="*/ 0 w 1723483"/>
                <a:gd name="connsiteY4" fmla="*/ 0 h 2277870"/>
                <a:gd name="connsiteX0" fmla="*/ 0 w 1713407"/>
                <a:gd name="connsiteY0" fmla="*/ 0 h 2286415"/>
                <a:gd name="connsiteX1" fmla="*/ 1405316 w 1713407"/>
                <a:gd name="connsiteY1" fmla="*/ 97596 h 2286415"/>
                <a:gd name="connsiteX2" fmla="*/ 1713407 w 1713407"/>
                <a:gd name="connsiteY2" fmla="*/ 2286415 h 2286415"/>
                <a:gd name="connsiteX3" fmla="*/ 0 w 1713407"/>
                <a:gd name="connsiteY3" fmla="*/ 2273568 h 2286415"/>
                <a:gd name="connsiteX4" fmla="*/ 0 w 1713407"/>
                <a:gd name="connsiteY4" fmla="*/ 0 h 2286415"/>
                <a:gd name="connsiteX0" fmla="*/ 0 w 1701316"/>
                <a:gd name="connsiteY0" fmla="*/ 0 h 2284279"/>
                <a:gd name="connsiteX1" fmla="*/ 1405316 w 1701316"/>
                <a:gd name="connsiteY1" fmla="*/ 97596 h 2284279"/>
                <a:gd name="connsiteX2" fmla="*/ 1701316 w 1701316"/>
                <a:gd name="connsiteY2" fmla="*/ 2284279 h 2284279"/>
                <a:gd name="connsiteX3" fmla="*/ 0 w 1701316"/>
                <a:gd name="connsiteY3" fmla="*/ 2273568 h 2284279"/>
                <a:gd name="connsiteX4" fmla="*/ 0 w 1701316"/>
                <a:gd name="connsiteY4" fmla="*/ 0 h 2284279"/>
                <a:gd name="connsiteX0" fmla="*/ 0 w 1713407"/>
                <a:gd name="connsiteY0" fmla="*/ 0 h 2284279"/>
                <a:gd name="connsiteX1" fmla="*/ 1405316 w 1713407"/>
                <a:gd name="connsiteY1" fmla="*/ 97596 h 2284279"/>
                <a:gd name="connsiteX2" fmla="*/ 1713407 w 1713407"/>
                <a:gd name="connsiteY2" fmla="*/ 2284279 h 2284279"/>
                <a:gd name="connsiteX3" fmla="*/ 0 w 1713407"/>
                <a:gd name="connsiteY3" fmla="*/ 2273568 h 2284279"/>
                <a:gd name="connsiteX4" fmla="*/ 0 w 1713407"/>
                <a:gd name="connsiteY4" fmla="*/ 0 h 2284279"/>
                <a:gd name="connsiteX0" fmla="*/ 0 w 1707362"/>
                <a:gd name="connsiteY0" fmla="*/ 0 h 2273599"/>
                <a:gd name="connsiteX1" fmla="*/ 1405316 w 1707362"/>
                <a:gd name="connsiteY1" fmla="*/ 97596 h 2273599"/>
                <a:gd name="connsiteX2" fmla="*/ 1707362 w 1707362"/>
                <a:gd name="connsiteY2" fmla="*/ 2273599 h 2273599"/>
                <a:gd name="connsiteX3" fmla="*/ 0 w 1707362"/>
                <a:gd name="connsiteY3" fmla="*/ 2273568 h 2273599"/>
                <a:gd name="connsiteX4" fmla="*/ 0 w 1707362"/>
                <a:gd name="connsiteY4" fmla="*/ 0 h 2273599"/>
                <a:gd name="connsiteX0" fmla="*/ 0 w 1707362"/>
                <a:gd name="connsiteY0" fmla="*/ 0 h 2273568"/>
                <a:gd name="connsiteX1" fmla="*/ 1405316 w 1707362"/>
                <a:gd name="connsiteY1" fmla="*/ 97596 h 2273568"/>
                <a:gd name="connsiteX2" fmla="*/ 1707362 w 1707362"/>
                <a:gd name="connsiteY2" fmla="*/ 2267191 h 2273568"/>
                <a:gd name="connsiteX3" fmla="*/ 0 w 1707362"/>
                <a:gd name="connsiteY3" fmla="*/ 2273568 h 2273568"/>
                <a:gd name="connsiteX4" fmla="*/ 0 w 1707362"/>
                <a:gd name="connsiteY4" fmla="*/ 0 h 2273568"/>
                <a:gd name="connsiteX0" fmla="*/ 0 w 1707362"/>
                <a:gd name="connsiteY0" fmla="*/ 0 h 2273568"/>
                <a:gd name="connsiteX1" fmla="*/ 1405316 w 1707362"/>
                <a:gd name="connsiteY1" fmla="*/ 97596 h 2273568"/>
                <a:gd name="connsiteX2" fmla="*/ 1707362 w 1707362"/>
                <a:gd name="connsiteY2" fmla="*/ 2267191 h 2273568"/>
                <a:gd name="connsiteX3" fmla="*/ 0 w 1707362"/>
                <a:gd name="connsiteY3" fmla="*/ 2273568 h 2273568"/>
                <a:gd name="connsiteX4" fmla="*/ 0 w 1707362"/>
                <a:gd name="connsiteY4" fmla="*/ 0 h 227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362" h="2273568">
                  <a:moveTo>
                    <a:pt x="0" y="0"/>
                  </a:moveTo>
                  <a:lnTo>
                    <a:pt x="1405316" y="97596"/>
                  </a:lnTo>
                  <a:lnTo>
                    <a:pt x="1707362" y="2267191"/>
                  </a:lnTo>
                  <a:lnTo>
                    <a:pt x="0" y="22735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8079254C-0878-8F10-4B4A-DA0392FCE2F6}"/>
                </a:ext>
              </a:extLst>
            </p:cNvPr>
            <p:cNvSpPr/>
            <p:nvPr/>
          </p:nvSpPr>
          <p:spPr>
            <a:xfrm>
              <a:off x="3263646" y="4433370"/>
              <a:ext cx="1314519" cy="1971558"/>
            </a:xfrm>
            <a:custGeom>
              <a:avLst/>
              <a:gdLst>
                <a:gd name="connsiteX0" fmla="*/ 0 w 1143649"/>
                <a:gd name="connsiteY0" fmla="*/ 0 h 2033337"/>
                <a:gd name="connsiteX1" fmla="*/ 1143649 w 1143649"/>
                <a:gd name="connsiteY1" fmla="*/ 0 h 2033337"/>
                <a:gd name="connsiteX2" fmla="*/ 1143649 w 1143649"/>
                <a:gd name="connsiteY2" fmla="*/ 2033337 h 2033337"/>
                <a:gd name="connsiteX3" fmla="*/ 0 w 1143649"/>
                <a:gd name="connsiteY3" fmla="*/ 2033337 h 2033337"/>
                <a:gd name="connsiteX4" fmla="*/ 0 w 1143649"/>
                <a:gd name="connsiteY4" fmla="*/ 0 h 2033337"/>
                <a:gd name="connsiteX0" fmla="*/ 0 w 1143649"/>
                <a:gd name="connsiteY0" fmla="*/ 0 h 2033337"/>
                <a:gd name="connsiteX1" fmla="*/ 1140429 w 1143649"/>
                <a:gd name="connsiteY1" fmla="*/ 67615 h 2033337"/>
                <a:gd name="connsiteX2" fmla="*/ 1143649 w 1143649"/>
                <a:gd name="connsiteY2" fmla="*/ 2033337 h 2033337"/>
                <a:gd name="connsiteX3" fmla="*/ 0 w 1143649"/>
                <a:gd name="connsiteY3" fmla="*/ 2033337 h 2033337"/>
                <a:gd name="connsiteX4" fmla="*/ 0 w 1143649"/>
                <a:gd name="connsiteY4" fmla="*/ 0 h 2033337"/>
                <a:gd name="connsiteX0" fmla="*/ 273676 w 1417325"/>
                <a:gd name="connsiteY0" fmla="*/ 0 h 2049436"/>
                <a:gd name="connsiteX1" fmla="*/ 1414105 w 1417325"/>
                <a:gd name="connsiteY1" fmla="*/ 67615 h 2049436"/>
                <a:gd name="connsiteX2" fmla="*/ 1417325 w 1417325"/>
                <a:gd name="connsiteY2" fmla="*/ 2033337 h 2049436"/>
                <a:gd name="connsiteX3" fmla="*/ 0 w 1417325"/>
                <a:gd name="connsiteY3" fmla="*/ 2049436 h 2049436"/>
                <a:gd name="connsiteX4" fmla="*/ 273676 w 1417325"/>
                <a:gd name="connsiteY4" fmla="*/ 0 h 2049436"/>
                <a:gd name="connsiteX0" fmla="*/ 273676 w 1417325"/>
                <a:gd name="connsiteY0" fmla="*/ 0 h 2039777"/>
                <a:gd name="connsiteX1" fmla="*/ 1414105 w 1417325"/>
                <a:gd name="connsiteY1" fmla="*/ 67615 h 2039777"/>
                <a:gd name="connsiteX2" fmla="*/ 1417325 w 1417325"/>
                <a:gd name="connsiteY2" fmla="*/ 2033337 h 2039777"/>
                <a:gd name="connsiteX3" fmla="*/ 0 w 1417325"/>
                <a:gd name="connsiteY3" fmla="*/ 2039777 h 2039777"/>
                <a:gd name="connsiteX4" fmla="*/ 273676 w 1417325"/>
                <a:gd name="connsiteY4" fmla="*/ 0 h 2039777"/>
                <a:gd name="connsiteX0" fmla="*/ 273676 w 1417325"/>
                <a:gd name="connsiteY0" fmla="*/ 0 h 2039777"/>
                <a:gd name="connsiteX1" fmla="*/ 1414105 w 1417325"/>
                <a:gd name="connsiteY1" fmla="*/ 67615 h 2039777"/>
                <a:gd name="connsiteX2" fmla="*/ 1417325 w 1417325"/>
                <a:gd name="connsiteY2" fmla="*/ 2033337 h 2039777"/>
                <a:gd name="connsiteX3" fmla="*/ 0 w 1417325"/>
                <a:gd name="connsiteY3" fmla="*/ 2039777 h 2039777"/>
                <a:gd name="connsiteX4" fmla="*/ 273676 w 1417325"/>
                <a:gd name="connsiteY4" fmla="*/ 0 h 2039777"/>
                <a:gd name="connsiteX0" fmla="*/ 275746 w 1417325"/>
                <a:gd name="connsiteY0" fmla="*/ 0 h 2063446"/>
                <a:gd name="connsiteX1" fmla="*/ 1414105 w 1417325"/>
                <a:gd name="connsiteY1" fmla="*/ 91284 h 2063446"/>
                <a:gd name="connsiteX2" fmla="*/ 1417325 w 1417325"/>
                <a:gd name="connsiteY2" fmla="*/ 2057006 h 2063446"/>
                <a:gd name="connsiteX3" fmla="*/ 0 w 1417325"/>
                <a:gd name="connsiteY3" fmla="*/ 2063446 h 2063446"/>
                <a:gd name="connsiteX4" fmla="*/ 275746 w 1417325"/>
                <a:gd name="connsiteY4" fmla="*/ 0 h 2063446"/>
                <a:gd name="connsiteX0" fmla="*/ 275746 w 1419395"/>
                <a:gd name="connsiteY0" fmla="*/ 0 h 2063446"/>
                <a:gd name="connsiteX1" fmla="*/ 1414105 w 1419395"/>
                <a:gd name="connsiteY1" fmla="*/ 91284 h 2063446"/>
                <a:gd name="connsiteX2" fmla="*/ 1419395 w 1419395"/>
                <a:gd name="connsiteY2" fmla="*/ 2042062 h 2063446"/>
                <a:gd name="connsiteX3" fmla="*/ 0 w 1419395"/>
                <a:gd name="connsiteY3" fmla="*/ 2063446 h 2063446"/>
                <a:gd name="connsiteX4" fmla="*/ 275746 w 1419395"/>
                <a:gd name="connsiteY4" fmla="*/ 0 h 2063446"/>
                <a:gd name="connsiteX0" fmla="*/ 275746 w 1419395"/>
                <a:gd name="connsiteY0" fmla="*/ 0 h 2063446"/>
                <a:gd name="connsiteX1" fmla="*/ 1414105 w 1419395"/>
                <a:gd name="connsiteY1" fmla="*/ 91284 h 2063446"/>
                <a:gd name="connsiteX2" fmla="*/ 1419395 w 1419395"/>
                <a:gd name="connsiteY2" fmla="*/ 2057007 h 2063446"/>
                <a:gd name="connsiteX3" fmla="*/ 0 w 1419395"/>
                <a:gd name="connsiteY3" fmla="*/ 2063446 h 2063446"/>
                <a:gd name="connsiteX4" fmla="*/ 275746 w 1419395"/>
                <a:gd name="connsiteY4" fmla="*/ 0 h 2063446"/>
                <a:gd name="connsiteX0" fmla="*/ 273676 w 1417325"/>
                <a:gd name="connsiteY0" fmla="*/ 0 h 2057007"/>
                <a:gd name="connsiteX1" fmla="*/ 1412035 w 1417325"/>
                <a:gd name="connsiteY1" fmla="*/ 91284 h 2057007"/>
                <a:gd name="connsiteX2" fmla="*/ 1417325 w 1417325"/>
                <a:gd name="connsiteY2" fmla="*/ 2057007 h 2057007"/>
                <a:gd name="connsiteX3" fmla="*/ 0 w 1417325"/>
                <a:gd name="connsiteY3" fmla="*/ 2050636 h 2057007"/>
                <a:gd name="connsiteX4" fmla="*/ 273676 w 1417325"/>
                <a:gd name="connsiteY4" fmla="*/ 0 h 2057007"/>
                <a:gd name="connsiteX0" fmla="*/ 273676 w 1417325"/>
                <a:gd name="connsiteY0" fmla="*/ 0 h 2059175"/>
                <a:gd name="connsiteX1" fmla="*/ 1412035 w 1417325"/>
                <a:gd name="connsiteY1" fmla="*/ 91284 h 2059175"/>
                <a:gd name="connsiteX2" fmla="*/ 1417325 w 1417325"/>
                <a:gd name="connsiteY2" fmla="*/ 2057007 h 2059175"/>
                <a:gd name="connsiteX3" fmla="*/ 0 w 1417325"/>
                <a:gd name="connsiteY3" fmla="*/ 2059175 h 2059175"/>
                <a:gd name="connsiteX4" fmla="*/ 273676 w 1417325"/>
                <a:gd name="connsiteY4" fmla="*/ 0 h 2059175"/>
                <a:gd name="connsiteX0" fmla="*/ 269246 w 1417325"/>
                <a:gd name="connsiteY0" fmla="*/ 0 h 2048500"/>
                <a:gd name="connsiteX1" fmla="*/ 1412035 w 1417325"/>
                <a:gd name="connsiteY1" fmla="*/ 80609 h 2048500"/>
                <a:gd name="connsiteX2" fmla="*/ 1417325 w 1417325"/>
                <a:gd name="connsiteY2" fmla="*/ 2046332 h 2048500"/>
                <a:gd name="connsiteX3" fmla="*/ 0 w 1417325"/>
                <a:gd name="connsiteY3" fmla="*/ 2048500 h 2048500"/>
                <a:gd name="connsiteX4" fmla="*/ 269246 w 1417325"/>
                <a:gd name="connsiteY4" fmla="*/ 0 h 2048500"/>
                <a:gd name="connsiteX0" fmla="*/ 291401 w 1417325"/>
                <a:gd name="connsiteY0" fmla="*/ 0 h 2048500"/>
                <a:gd name="connsiteX1" fmla="*/ 1412035 w 1417325"/>
                <a:gd name="connsiteY1" fmla="*/ 80609 h 2048500"/>
                <a:gd name="connsiteX2" fmla="*/ 1417325 w 1417325"/>
                <a:gd name="connsiteY2" fmla="*/ 2046332 h 2048500"/>
                <a:gd name="connsiteX3" fmla="*/ 0 w 1417325"/>
                <a:gd name="connsiteY3" fmla="*/ 2048500 h 2048500"/>
                <a:gd name="connsiteX4" fmla="*/ 291401 w 1417325"/>
                <a:gd name="connsiteY4" fmla="*/ 0 h 2048500"/>
                <a:gd name="connsiteX0" fmla="*/ 291401 w 1417325"/>
                <a:gd name="connsiteY0" fmla="*/ 0 h 2048500"/>
                <a:gd name="connsiteX1" fmla="*/ 1409821 w 1417325"/>
                <a:gd name="connsiteY1" fmla="*/ 76338 h 2048500"/>
                <a:gd name="connsiteX2" fmla="*/ 1417325 w 1417325"/>
                <a:gd name="connsiteY2" fmla="*/ 2046332 h 2048500"/>
                <a:gd name="connsiteX3" fmla="*/ 0 w 1417325"/>
                <a:gd name="connsiteY3" fmla="*/ 2048500 h 2048500"/>
                <a:gd name="connsiteX4" fmla="*/ 291401 w 1417325"/>
                <a:gd name="connsiteY4" fmla="*/ 0 h 20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325" h="2048500">
                  <a:moveTo>
                    <a:pt x="291401" y="0"/>
                  </a:moveTo>
                  <a:lnTo>
                    <a:pt x="1409821" y="76338"/>
                  </a:lnTo>
                  <a:cubicBezTo>
                    <a:pt x="1410894" y="731579"/>
                    <a:pt x="1416252" y="1391091"/>
                    <a:pt x="1417325" y="2046332"/>
                  </a:cubicBezTo>
                  <a:lnTo>
                    <a:pt x="0" y="2048500"/>
                  </a:lnTo>
                  <a:lnTo>
                    <a:pt x="291401" y="0"/>
                  </a:lnTo>
                  <a:close/>
                </a:path>
              </a:pathLst>
            </a:custGeom>
            <a:grpFill/>
            <a:ln w="635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30">
              <a:extLst>
                <a:ext uri="{FF2B5EF4-FFF2-40B4-BE49-F238E27FC236}">
                  <a16:creationId xmlns:a16="http://schemas.microsoft.com/office/drawing/2014/main" id="{04A15237-EBFA-159E-A511-57A9CDF277E4}"/>
                </a:ext>
              </a:extLst>
            </p:cNvPr>
            <p:cNvSpPr/>
            <p:nvPr/>
          </p:nvSpPr>
          <p:spPr>
            <a:xfrm>
              <a:off x="1783476" y="4315007"/>
              <a:ext cx="1622453" cy="2085793"/>
            </a:xfrm>
            <a:custGeom>
              <a:avLst/>
              <a:gdLst>
                <a:gd name="connsiteX0" fmla="*/ 0 w 1041883"/>
                <a:gd name="connsiteY0" fmla="*/ 0 h 2064574"/>
                <a:gd name="connsiteX1" fmla="*/ 1041883 w 1041883"/>
                <a:gd name="connsiteY1" fmla="*/ 0 h 2064574"/>
                <a:gd name="connsiteX2" fmla="*/ 1041883 w 1041883"/>
                <a:gd name="connsiteY2" fmla="*/ 2064574 h 2064574"/>
                <a:gd name="connsiteX3" fmla="*/ 0 w 1041883"/>
                <a:gd name="connsiteY3" fmla="*/ 2064574 h 2064574"/>
                <a:gd name="connsiteX4" fmla="*/ 0 w 1041883"/>
                <a:gd name="connsiteY4" fmla="*/ 0 h 2064574"/>
                <a:gd name="connsiteX0" fmla="*/ 0 w 1309120"/>
                <a:gd name="connsiteY0" fmla="*/ 0 h 2064574"/>
                <a:gd name="connsiteX1" fmla="*/ 1309120 w 1309120"/>
                <a:gd name="connsiteY1" fmla="*/ 22538 h 2064574"/>
                <a:gd name="connsiteX2" fmla="*/ 1041883 w 1309120"/>
                <a:gd name="connsiteY2" fmla="*/ 2064574 h 2064574"/>
                <a:gd name="connsiteX3" fmla="*/ 0 w 1309120"/>
                <a:gd name="connsiteY3" fmla="*/ 2064574 h 2064574"/>
                <a:gd name="connsiteX4" fmla="*/ 0 w 1309120"/>
                <a:gd name="connsiteY4" fmla="*/ 0 h 2064574"/>
                <a:gd name="connsiteX0" fmla="*/ 0 w 1573137"/>
                <a:gd name="connsiteY0" fmla="*/ 0 h 2148287"/>
                <a:gd name="connsiteX1" fmla="*/ 1573137 w 1573137"/>
                <a:gd name="connsiteY1" fmla="*/ 106251 h 2148287"/>
                <a:gd name="connsiteX2" fmla="*/ 1305900 w 1573137"/>
                <a:gd name="connsiteY2" fmla="*/ 2148287 h 2148287"/>
                <a:gd name="connsiteX3" fmla="*/ 264017 w 1573137"/>
                <a:gd name="connsiteY3" fmla="*/ 2148287 h 2148287"/>
                <a:gd name="connsiteX4" fmla="*/ 0 w 1573137"/>
                <a:gd name="connsiteY4" fmla="*/ 0 h 2148287"/>
                <a:gd name="connsiteX0" fmla="*/ 0 w 1560808"/>
                <a:gd name="connsiteY0" fmla="*/ 0 h 2148287"/>
                <a:gd name="connsiteX1" fmla="*/ 1560808 w 1560808"/>
                <a:gd name="connsiteY1" fmla="*/ 125195 h 2148287"/>
                <a:gd name="connsiteX2" fmla="*/ 1305900 w 1560808"/>
                <a:gd name="connsiteY2" fmla="*/ 2148287 h 2148287"/>
                <a:gd name="connsiteX3" fmla="*/ 264017 w 1560808"/>
                <a:gd name="connsiteY3" fmla="*/ 2148287 h 2148287"/>
                <a:gd name="connsiteX4" fmla="*/ 0 w 1560808"/>
                <a:gd name="connsiteY4" fmla="*/ 0 h 2148287"/>
                <a:gd name="connsiteX0" fmla="*/ 0 w 1560808"/>
                <a:gd name="connsiteY0" fmla="*/ 0 h 2133552"/>
                <a:gd name="connsiteX1" fmla="*/ 1560808 w 1560808"/>
                <a:gd name="connsiteY1" fmla="*/ 110460 h 2133552"/>
                <a:gd name="connsiteX2" fmla="*/ 1305900 w 1560808"/>
                <a:gd name="connsiteY2" fmla="*/ 2133552 h 2133552"/>
                <a:gd name="connsiteX3" fmla="*/ 264017 w 1560808"/>
                <a:gd name="connsiteY3" fmla="*/ 2133552 h 2133552"/>
                <a:gd name="connsiteX4" fmla="*/ 0 w 1560808"/>
                <a:gd name="connsiteY4" fmla="*/ 0 h 2133552"/>
                <a:gd name="connsiteX0" fmla="*/ 0 w 1560808"/>
                <a:gd name="connsiteY0" fmla="*/ 0 h 2133552"/>
                <a:gd name="connsiteX1" fmla="*/ 1560808 w 1560808"/>
                <a:gd name="connsiteY1" fmla="*/ 110460 h 2133552"/>
                <a:gd name="connsiteX2" fmla="*/ 1305900 w 1560808"/>
                <a:gd name="connsiteY2" fmla="*/ 2133552 h 2133552"/>
                <a:gd name="connsiteX3" fmla="*/ 276346 w 1560808"/>
                <a:gd name="connsiteY3" fmla="*/ 2133552 h 2133552"/>
                <a:gd name="connsiteX4" fmla="*/ 0 w 1560808"/>
                <a:gd name="connsiteY4" fmla="*/ 0 h 2133552"/>
                <a:gd name="connsiteX0" fmla="*/ 0 w 1587521"/>
                <a:gd name="connsiteY0" fmla="*/ 0 h 2129357"/>
                <a:gd name="connsiteX1" fmla="*/ 1587521 w 1587521"/>
                <a:gd name="connsiteY1" fmla="*/ 106265 h 2129357"/>
                <a:gd name="connsiteX2" fmla="*/ 1332613 w 1587521"/>
                <a:gd name="connsiteY2" fmla="*/ 2129357 h 2129357"/>
                <a:gd name="connsiteX3" fmla="*/ 303059 w 1587521"/>
                <a:gd name="connsiteY3" fmla="*/ 2129357 h 2129357"/>
                <a:gd name="connsiteX4" fmla="*/ 0 w 1587521"/>
                <a:gd name="connsiteY4" fmla="*/ 0 h 2129357"/>
                <a:gd name="connsiteX0" fmla="*/ 0 w 1587521"/>
                <a:gd name="connsiteY0" fmla="*/ 0 h 2129357"/>
                <a:gd name="connsiteX1" fmla="*/ 1587521 w 1587521"/>
                <a:gd name="connsiteY1" fmla="*/ 106265 h 2129357"/>
                <a:gd name="connsiteX2" fmla="*/ 1353162 w 1587521"/>
                <a:gd name="connsiteY2" fmla="*/ 2129357 h 2129357"/>
                <a:gd name="connsiteX3" fmla="*/ 303059 w 1587521"/>
                <a:gd name="connsiteY3" fmla="*/ 2129357 h 2129357"/>
                <a:gd name="connsiteX4" fmla="*/ 0 w 1587521"/>
                <a:gd name="connsiteY4" fmla="*/ 0 h 2129357"/>
                <a:gd name="connsiteX0" fmla="*/ 0 w 1622453"/>
                <a:gd name="connsiteY0" fmla="*/ 0 h 2129357"/>
                <a:gd name="connsiteX1" fmla="*/ 1622453 w 1622453"/>
                <a:gd name="connsiteY1" fmla="*/ 114656 h 2129357"/>
                <a:gd name="connsiteX2" fmla="*/ 1353162 w 1622453"/>
                <a:gd name="connsiteY2" fmla="*/ 2129357 h 2129357"/>
                <a:gd name="connsiteX3" fmla="*/ 303059 w 1622453"/>
                <a:gd name="connsiteY3" fmla="*/ 2129357 h 2129357"/>
                <a:gd name="connsiteX4" fmla="*/ 0 w 1622453"/>
                <a:gd name="connsiteY4" fmla="*/ 0 h 212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2453" h="2129357">
                  <a:moveTo>
                    <a:pt x="0" y="0"/>
                  </a:moveTo>
                  <a:lnTo>
                    <a:pt x="1622453" y="114656"/>
                  </a:lnTo>
                  <a:lnTo>
                    <a:pt x="1353162" y="2129357"/>
                  </a:lnTo>
                  <a:lnTo>
                    <a:pt x="303059" y="21293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CFCD115-85E3-6F3F-CE46-AFEDE010CB2B}"/>
              </a:ext>
            </a:extLst>
          </p:cNvPr>
          <p:cNvSpPr/>
          <p:nvPr/>
        </p:nvSpPr>
        <p:spPr>
          <a:xfrm>
            <a:off x="1" y="1"/>
            <a:ext cx="4800599" cy="6629399"/>
          </a:xfrm>
          <a:custGeom>
            <a:avLst/>
            <a:gdLst>
              <a:gd name="connsiteX0" fmla="*/ 3533909 w 4800599"/>
              <a:gd name="connsiteY0" fmla="*/ 4433369 h 6629399"/>
              <a:gd name="connsiteX1" fmla="*/ 3263645 w 4800599"/>
              <a:gd name="connsiteY1" fmla="*/ 6404927 h 6629399"/>
              <a:gd name="connsiteX2" fmla="*/ 4578164 w 4800599"/>
              <a:gd name="connsiteY2" fmla="*/ 6402841 h 6629399"/>
              <a:gd name="connsiteX3" fmla="*/ 4571204 w 4800599"/>
              <a:gd name="connsiteY3" fmla="*/ 4506840 h 6629399"/>
              <a:gd name="connsiteX4" fmla="*/ 1783475 w 4800599"/>
              <a:gd name="connsiteY4" fmla="*/ 4315006 h 6629399"/>
              <a:gd name="connsiteX5" fmla="*/ 2086534 w 4800599"/>
              <a:gd name="connsiteY5" fmla="*/ 6400799 h 6629399"/>
              <a:gd name="connsiteX6" fmla="*/ 3136637 w 4800599"/>
              <a:gd name="connsiteY6" fmla="*/ 6400799 h 6629399"/>
              <a:gd name="connsiteX7" fmla="*/ 3405928 w 4800599"/>
              <a:gd name="connsiteY7" fmla="*/ 4427317 h 6629399"/>
              <a:gd name="connsiteX8" fmla="*/ 222433 w 4800599"/>
              <a:gd name="connsiteY8" fmla="*/ 4217760 h 6629399"/>
              <a:gd name="connsiteX9" fmla="*/ 222433 w 4800599"/>
              <a:gd name="connsiteY9" fmla="*/ 6404876 h 6629399"/>
              <a:gd name="connsiteX10" fmla="*/ 1963364 w 4800599"/>
              <a:gd name="connsiteY10" fmla="*/ 6398742 h 6629399"/>
              <a:gd name="connsiteX11" fmla="*/ 1655380 w 4800599"/>
              <a:gd name="connsiteY11" fmla="*/ 4311645 h 6629399"/>
              <a:gd name="connsiteX12" fmla="*/ 2921234 w 4800599"/>
              <a:gd name="connsiteY12" fmla="*/ 1782051 h 6629399"/>
              <a:gd name="connsiteX13" fmla="*/ 222472 w 4800599"/>
              <a:gd name="connsiteY13" fmla="*/ 2006638 h 6629399"/>
              <a:gd name="connsiteX14" fmla="*/ 218479 w 4800599"/>
              <a:gd name="connsiteY14" fmla="*/ 4090679 h 6629399"/>
              <a:gd name="connsiteX15" fmla="*/ 2656473 w 4800599"/>
              <a:gd name="connsiteY15" fmla="*/ 4238309 h 6629399"/>
              <a:gd name="connsiteX16" fmla="*/ 4572000 w 4800599"/>
              <a:gd name="connsiteY16" fmla="*/ 1658009 h 6629399"/>
              <a:gd name="connsiteX17" fmla="*/ 3037869 w 4800599"/>
              <a:gd name="connsiteY17" fmla="*/ 1780281 h 6629399"/>
              <a:gd name="connsiteX18" fmla="*/ 2772263 w 4800599"/>
              <a:gd name="connsiteY18" fmla="*/ 4254396 h 6629399"/>
              <a:gd name="connsiteX19" fmla="*/ 4578165 w 4800599"/>
              <a:gd name="connsiteY19" fmla="*/ 4387637 h 6629399"/>
              <a:gd name="connsiteX20" fmla="*/ 4572000 w 4800599"/>
              <a:gd name="connsiteY20" fmla="*/ 1658009 h 6629399"/>
              <a:gd name="connsiteX21" fmla="*/ 4020689 w 4800599"/>
              <a:gd name="connsiteY21" fmla="*/ 224502 h 6629399"/>
              <a:gd name="connsiteX22" fmla="*/ 2347985 w 4800599"/>
              <a:gd name="connsiteY22" fmla="*/ 224911 h 6629399"/>
              <a:gd name="connsiteX23" fmla="*/ 2230605 w 4800599"/>
              <a:gd name="connsiteY23" fmla="*/ 1710917 h 6629399"/>
              <a:gd name="connsiteX24" fmla="*/ 4576112 w 4800599"/>
              <a:gd name="connsiteY24" fmla="*/ 1538828 h 6629399"/>
              <a:gd name="connsiteX25" fmla="*/ 4570423 w 4800599"/>
              <a:gd name="connsiteY25" fmla="*/ 224908 h 6629399"/>
              <a:gd name="connsiteX26" fmla="*/ 4020689 w 4800599"/>
              <a:gd name="connsiteY26" fmla="*/ 224502 h 6629399"/>
              <a:gd name="connsiteX27" fmla="*/ 1736072 w 4800599"/>
              <a:gd name="connsiteY27" fmla="*/ 220594 h 6629399"/>
              <a:gd name="connsiteX28" fmla="*/ 226672 w 4800599"/>
              <a:gd name="connsiteY28" fmla="*/ 223961 h 6629399"/>
              <a:gd name="connsiteX29" fmla="*/ 224434 w 4800599"/>
              <a:gd name="connsiteY29" fmla="*/ 1880171 h 6629399"/>
              <a:gd name="connsiteX30" fmla="*/ 2120583 w 4800599"/>
              <a:gd name="connsiteY30" fmla="*/ 1719286 h 6629399"/>
              <a:gd name="connsiteX31" fmla="*/ 2235656 w 4800599"/>
              <a:gd name="connsiteY31" fmla="*/ 221075 h 6629399"/>
              <a:gd name="connsiteX32" fmla="*/ 1736072 w 4800599"/>
              <a:gd name="connsiteY32" fmla="*/ 220594 h 6629399"/>
              <a:gd name="connsiteX33" fmla="*/ 0 w 4800599"/>
              <a:gd name="connsiteY33" fmla="*/ 0 h 6629399"/>
              <a:gd name="connsiteX34" fmla="*/ 4800599 w 4800599"/>
              <a:gd name="connsiteY34" fmla="*/ 0 h 6629399"/>
              <a:gd name="connsiteX35" fmla="*/ 4800599 w 4800599"/>
              <a:gd name="connsiteY35" fmla="*/ 6629399 h 6629399"/>
              <a:gd name="connsiteX36" fmla="*/ 0 w 4800599"/>
              <a:gd name="connsiteY36" fmla="*/ 6629399 h 662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0599" h="6629399">
                <a:moveTo>
                  <a:pt x="3533909" y="4433369"/>
                </a:moveTo>
                <a:lnTo>
                  <a:pt x="3263645" y="6404927"/>
                </a:lnTo>
                <a:lnTo>
                  <a:pt x="4578164" y="6402841"/>
                </a:lnTo>
                <a:cubicBezTo>
                  <a:pt x="4577169" y="5772211"/>
                  <a:pt x="4572200" y="5137470"/>
                  <a:pt x="4571204" y="4506840"/>
                </a:cubicBezTo>
                <a:close/>
                <a:moveTo>
                  <a:pt x="1783475" y="4315006"/>
                </a:moveTo>
                <a:lnTo>
                  <a:pt x="2086534" y="6400799"/>
                </a:lnTo>
                <a:lnTo>
                  <a:pt x="3136637" y="6400799"/>
                </a:lnTo>
                <a:lnTo>
                  <a:pt x="3405928" y="4427317"/>
                </a:lnTo>
                <a:close/>
                <a:moveTo>
                  <a:pt x="222433" y="4217760"/>
                </a:moveTo>
                <a:lnTo>
                  <a:pt x="222433" y="6404876"/>
                </a:lnTo>
                <a:lnTo>
                  <a:pt x="1963364" y="6398742"/>
                </a:lnTo>
                <a:lnTo>
                  <a:pt x="1655380" y="4311645"/>
                </a:lnTo>
                <a:close/>
                <a:moveTo>
                  <a:pt x="2921234" y="1782051"/>
                </a:moveTo>
                <a:lnTo>
                  <a:pt x="222472" y="2006638"/>
                </a:lnTo>
                <a:lnTo>
                  <a:pt x="218479" y="4090679"/>
                </a:lnTo>
                <a:lnTo>
                  <a:pt x="2656473" y="4238309"/>
                </a:lnTo>
                <a:close/>
                <a:moveTo>
                  <a:pt x="4572000" y="1658009"/>
                </a:moveTo>
                <a:lnTo>
                  <a:pt x="3037869" y="1780281"/>
                </a:lnTo>
                <a:lnTo>
                  <a:pt x="2772263" y="4254396"/>
                </a:lnTo>
                <a:lnTo>
                  <a:pt x="4578165" y="4387637"/>
                </a:lnTo>
                <a:cubicBezTo>
                  <a:pt x="4576796" y="3488720"/>
                  <a:pt x="4573370" y="2556925"/>
                  <a:pt x="4572000" y="1658009"/>
                </a:cubicBezTo>
                <a:close/>
                <a:moveTo>
                  <a:pt x="4020689" y="224502"/>
                </a:moveTo>
                <a:cubicBezTo>
                  <a:pt x="3463121" y="224638"/>
                  <a:pt x="2887927" y="225995"/>
                  <a:pt x="2347985" y="224911"/>
                </a:cubicBezTo>
                <a:lnTo>
                  <a:pt x="2230605" y="1710917"/>
                </a:lnTo>
                <a:lnTo>
                  <a:pt x="4576112" y="1538828"/>
                </a:lnTo>
                <a:lnTo>
                  <a:pt x="4570423" y="224908"/>
                </a:lnTo>
                <a:cubicBezTo>
                  <a:pt x="4390443" y="224547"/>
                  <a:pt x="4206545" y="224457"/>
                  <a:pt x="4020689" y="224502"/>
                </a:cubicBezTo>
                <a:close/>
                <a:moveTo>
                  <a:pt x="1736072" y="220594"/>
                </a:moveTo>
                <a:cubicBezTo>
                  <a:pt x="1232939" y="221716"/>
                  <a:pt x="721819" y="226447"/>
                  <a:pt x="226672" y="223961"/>
                </a:cubicBezTo>
                <a:lnTo>
                  <a:pt x="224434" y="1880171"/>
                </a:lnTo>
                <a:lnTo>
                  <a:pt x="2120583" y="1719286"/>
                </a:lnTo>
                <a:lnTo>
                  <a:pt x="2235656" y="221075"/>
                </a:lnTo>
                <a:cubicBezTo>
                  <a:pt x="2070607" y="220246"/>
                  <a:pt x="1903783" y="220219"/>
                  <a:pt x="1736072" y="220594"/>
                </a:cubicBezTo>
                <a:close/>
                <a:moveTo>
                  <a:pt x="0" y="0"/>
                </a:moveTo>
                <a:lnTo>
                  <a:pt x="4800599" y="0"/>
                </a:lnTo>
                <a:lnTo>
                  <a:pt x="4800599" y="6629399"/>
                </a:lnTo>
                <a:lnTo>
                  <a:pt x="0" y="6629399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VI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D5EE0D9-4EC3-5A25-CC95-CEA4F66D7E43}"/>
              </a:ext>
            </a:extLst>
          </p:cNvPr>
          <p:cNvSpPr txBox="1"/>
          <p:nvPr/>
        </p:nvSpPr>
        <p:spPr>
          <a:xfrm>
            <a:off x="290699" y="518082"/>
            <a:ext cx="2223526" cy="123995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defTabSz="473522"/>
            <a:r>
              <a:rPr lang="en-US" sz="2486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grid for the 2nd page. </a:t>
            </a:r>
            <a:endParaRPr lang="en-VI" sz="2486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673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1BDD855-1F00-93FD-9EA8-628CFC4DF4DF}"/>
              </a:ext>
            </a:extLst>
          </p:cNvPr>
          <p:cNvGrpSpPr/>
          <p:nvPr/>
        </p:nvGrpSpPr>
        <p:grpSpPr>
          <a:xfrm>
            <a:off x="228598" y="228599"/>
            <a:ext cx="4343402" cy="6177399"/>
            <a:chOff x="228598" y="228599"/>
            <a:chExt cx="4343402" cy="6177399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567F81AC-23BA-8FCE-1E39-D980BAEAAC45}"/>
                </a:ext>
              </a:extLst>
            </p:cNvPr>
            <p:cNvSpPr/>
            <p:nvPr/>
          </p:nvSpPr>
          <p:spPr>
            <a:xfrm rot="5400000">
              <a:off x="-580545" y="4282150"/>
              <a:ext cx="2932991" cy="1314705"/>
            </a:xfrm>
            <a:custGeom>
              <a:avLst/>
              <a:gdLst>
                <a:gd name="connsiteX0" fmla="*/ 0 w 3497934"/>
                <a:gd name="connsiteY0" fmla="*/ 0 h 1959493"/>
                <a:gd name="connsiteX1" fmla="*/ 1728998 w 3497934"/>
                <a:gd name="connsiteY1" fmla="*/ 45115 h 1959493"/>
                <a:gd name="connsiteX2" fmla="*/ 1729050 w 3497934"/>
                <a:gd name="connsiteY2" fmla="*/ 44633 h 1959493"/>
                <a:gd name="connsiteX3" fmla="*/ 3487995 w 3497934"/>
                <a:gd name="connsiteY3" fmla="*/ 101477 h 1959493"/>
                <a:gd name="connsiteX4" fmla="*/ 3497934 w 3497934"/>
                <a:gd name="connsiteY4" fmla="*/ 1959492 h 1959493"/>
                <a:gd name="connsiteX5" fmla="*/ 1528553 w 3497934"/>
                <a:gd name="connsiteY5" fmla="*/ 1959492 h 1959493"/>
                <a:gd name="connsiteX6" fmla="*/ 1528553 w 3497934"/>
                <a:gd name="connsiteY6" fmla="*/ 1959493 h 1959493"/>
                <a:gd name="connsiteX7" fmla="*/ 1528464 w 3497934"/>
                <a:gd name="connsiteY7" fmla="*/ 1959492 h 1959493"/>
                <a:gd name="connsiteX8" fmla="*/ 1521845 w 3497934"/>
                <a:gd name="connsiteY8" fmla="*/ 1959492 h 1959493"/>
                <a:gd name="connsiteX9" fmla="*/ 1521853 w 3497934"/>
                <a:gd name="connsiteY9" fmla="*/ 1959419 h 1959493"/>
                <a:gd name="connsiteX10" fmla="*/ 287705 w 3497934"/>
                <a:gd name="connsiteY10" fmla="*/ 1945719 h 1959493"/>
                <a:gd name="connsiteX0" fmla="*/ 0 w 3497934"/>
                <a:gd name="connsiteY0" fmla="*/ 0 h 1959493"/>
                <a:gd name="connsiteX1" fmla="*/ 1728998 w 3497934"/>
                <a:gd name="connsiteY1" fmla="*/ 45115 h 1959493"/>
                <a:gd name="connsiteX2" fmla="*/ 1729050 w 3497934"/>
                <a:gd name="connsiteY2" fmla="*/ 44633 h 1959493"/>
                <a:gd name="connsiteX3" fmla="*/ 3487995 w 3497934"/>
                <a:gd name="connsiteY3" fmla="*/ 101477 h 1959493"/>
                <a:gd name="connsiteX4" fmla="*/ 3497934 w 3497934"/>
                <a:gd name="connsiteY4" fmla="*/ 1959492 h 1959493"/>
                <a:gd name="connsiteX5" fmla="*/ 1528553 w 3497934"/>
                <a:gd name="connsiteY5" fmla="*/ 1959492 h 1959493"/>
                <a:gd name="connsiteX6" fmla="*/ 1528553 w 3497934"/>
                <a:gd name="connsiteY6" fmla="*/ 1959493 h 1959493"/>
                <a:gd name="connsiteX7" fmla="*/ 1528464 w 3497934"/>
                <a:gd name="connsiteY7" fmla="*/ 1959492 h 1959493"/>
                <a:gd name="connsiteX8" fmla="*/ 1521845 w 3497934"/>
                <a:gd name="connsiteY8" fmla="*/ 1959492 h 1959493"/>
                <a:gd name="connsiteX9" fmla="*/ 1521853 w 3497934"/>
                <a:gd name="connsiteY9" fmla="*/ 1959419 h 1959493"/>
                <a:gd name="connsiteX10" fmla="*/ 287705 w 3497934"/>
                <a:gd name="connsiteY10" fmla="*/ 1958952 h 1959493"/>
                <a:gd name="connsiteX11" fmla="*/ 0 w 3497934"/>
                <a:gd name="connsiteY11" fmla="*/ 0 h 1959493"/>
                <a:gd name="connsiteX0" fmla="*/ 0 w 3497934"/>
                <a:gd name="connsiteY0" fmla="*/ 0 h 1959493"/>
                <a:gd name="connsiteX1" fmla="*/ 1728998 w 3497934"/>
                <a:gd name="connsiteY1" fmla="*/ 45115 h 1959493"/>
                <a:gd name="connsiteX2" fmla="*/ 1729050 w 3497934"/>
                <a:gd name="connsiteY2" fmla="*/ 44633 h 1959493"/>
                <a:gd name="connsiteX3" fmla="*/ 3490246 w 3497934"/>
                <a:gd name="connsiteY3" fmla="*/ 93537 h 1959493"/>
                <a:gd name="connsiteX4" fmla="*/ 3497934 w 3497934"/>
                <a:gd name="connsiteY4" fmla="*/ 1959492 h 1959493"/>
                <a:gd name="connsiteX5" fmla="*/ 1528553 w 3497934"/>
                <a:gd name="connsiteY5" fmla="*/ 1959492 h 1959493"/>
                <a:gd name="connsiteX6" fmla="*/ 1528553 w 3497934"/>
                <a:gd name="connsiteY6" fmla="*/ 1959493 h 1959493"/>
                <a:gd name="connsiteX7" fmla="*/ 1528464 w 3497934"/>
                <a:gd name="connsiteY7" fmla="*/ 1959492 h 1959493"/>
                <a:gd name="connsiteX8" fmla="*/ 1521845 w 3497934"/>
                <a:gd name="connsiteY8" fmla="*/ 1959492 h 1959493"/>
                <a:gd name="connsiteX9" fmla="*/ 1521853 w 3497934"/>
                <a:gd name="connsiteY9" fmla="*/ 1959419 h 1959493"/>
                <a:gd name="connsiteX10" fmla="*/ 287705 w 3497934"/>
                <a:gd name="connsiteY10" fmla="*/ 1958952 h 1959493"/>
                <a:gd name="connsiteX11" fmla="*/ 0 w 3497934"/>
                <a:gd name="connsiteY11" fmla="*/ 0 h 1959493"/>
                <a:gd name="connsiteX0" fmla="*/ 0 w 3497934"/>
                <a:gd name="connsiteY0" fmla="*/ 0 h 1959493"/>
                <a:gd name="connsiteX1" fmla="*/ 1728998 w 3497934"/>
                <a:gd name="connsiteY1" fmla="*/ 45115 h 1959493"/>
                <a:gd name="connsiteX2" fmla="*/ 1729050 w 3497934"/>
                <a:gd name="connsiteY2" fmla="*/ 44633 h 1959493"/>
                <a:gd name="connsiteX3" fmla="*/ 3490246 w 3497934"/>
                <a:gd name="connsiteY3" fmla="*/ 82949 h 1959493"/>
                <a:gd name="connsiteX4" fmla="*/ 3497934 w 3497934"/>
                <a:gd name="connsiteY4" fmla="*/ 1959492 h 1959493"/>
                <a:gd name="connsiteX5" fmla="*/ 1528553 w 3497934"/>
                <a:gd name="connsiteY5" fmla="*/ 1959492 h 1959493"/>
                <a:gd name="connsiteX6" fmla="*/ 1528553 w 3497934"/>
                <a:gd name="connsiteY6" fmla="*/ 1959493 h 1959493"/>
                <a:gd name="connsiteX7" fmla="*/ 1528464 w 3497934"/>
                <a:gd name="connsiteY7" fmla="*/ 1959492 h 1959493"/>
                <a:gd name="connsiteX8" fmla="*/ 1521845 w 3497934"/>
                <a:gd name="connsiteY8" fmla="*/ 1959492 h 1959493"/>
                <a:gd name="connsiteX9" fmla="*/ 1521853 w 3497934"/>
                <a:gd name="connsiteY9" fmla="*/ 1959419 h 1959493"/>
                <a:gd name="connsiteX10" fmla="*/ 287705 w 3497934"/>
                <a:gd name="connsiteY10" fmla="*/ 1958952 h 1959493"/>
                <a:gd name="connsiteX11" fmla="*/ 0 w 3497934"/>
                <a:gd name="connsiteY11" fmla="*/ 0 h 1959493"/>
                <a:gd name="connsiteX0" fmla="*/ 0 w 3506849"/>
                <a:gd name="connsiteY0" fmla="*/ 0 h 2005142"/>
                <a:gd name="connsiteX1" fmla="*/ 1737913 w 3506849"/>
                <a:gd name="connsiteY1" fmla="*/ 90764 h 2005142"/>
                <a:gd name="connsiteX2" fmla="*/ 1737965 w 3506849"/>
                <a:gd name="connsiteY2" fmla="*/ 90282 h 2005142"/>
                <a:gd name="connsiteX3" fmla="*/ 3499161 w 3506849"/>
                <a:gd name="connsiteY3" fmla="*/ 128598 h 2005142"/>
                <a:gd name="connsiteX4" fmla="*/ 3506849 w 3506849"/>
                <a:gd name="connsiteY4" fmla="*/ 2005141 h 2005142"/>
                <a:gd name="connsiteX5" fmla="*/ 1537468 w 3506849"/>
                <a:gd name="connsiteY5" fmla="*/ 2005141 h 2005142"/>
                <a:gd name="connsiteX6" fmla="*/ 1537468 w 3506849"/>
                <a:gd name="connsiteY6" fmla="*/ 2005142 h 2005142"/>
                <a:gd name="connsiteX7" fmla="*/ 1537379 w 3506849"/>
                <a:gd name="connsiteY7" fmla="*/ 2005141 h 2005142"/>
                <a:gd name="connsiteX8" fmla="*/ 1530760 w 3506849"/>
                <a:gd name="connsiteY8" fmla="*/ 2005141 h 2005142"/>
                <a:gd name="connsiteX9" fmla="*/ 1530768 w 3506849"/>
                <a:gd name="connsiteY9" fmla="*/ 2005068 h 2005142"/>
                <a:gd name="connsiteX10" fmla="*/ 296620 w 3506849"/>
                <a:gd name="connsiteY10" fmla="*/ 2004601 h 2005142"/>
                <a:gd name="connsiteX11" fmla="*/ 0 w 3506849"/>
                <a:gd name="connsiteY11" fmla="*/ 0 h 2005142"/>
                <a:gd name="connsiteX0" fmla="*/ 0 w 3509820"/>
                <a:gd name="connsiteY0" fmla="*/ 0 h 1991097"/>
                <a:gd name="connsiteX1" fmla="*/ 1740884 w 3509820"/>
                <a:gd name="connsiteY1" fmla="*/ 76719 h 1991097"/>
                <a:gd name="connsiteX2" fmla="*/ 1740936 w 3509820"/>
                <a:gd name="connsiteY2" fmla="*/ 76237 h 1991097"/>
                <a:gd name="connsiteX3" fmla="*/ 3502132 w 3509820"/>
                <a:gd name="connsiteY3" fmla="*/ 114553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299591 w 3509820"/>
                <a:gd name="connsiteY10" fmla="*/ 1990556 h 1991097"/>
                <a:gd name="connsiteX11" fmla="*/ 0 w 3509820"/>
                <a:gd name="connsiteY11" fmla="*/ 0 h 1991097"/>
                <a:gd name="connsiteX0" fmla="*/ 0 w 3509820"/>
                <a:gd name="connsiteY0" fmla="*/ 0 h 1991097"/>
                <a:gd name="connsiteX1" fmla="*/ 1740884 w 3509820"/>
                <a:gd name="connsiteY1" fmla="*/ 76719 h 1991097"/>
                <a:gd name="connsiteX2" fmla="*/ 1740936 w 3509820"/>
                <a:gd name="connsiteY2" fmla="*/ 76237 h 1991097"/>
                <a:gd name="connsiteX3" fmla="*/ 3502135 w 3509820"/>
                <a:gd name="connsiteY3" fmla="*/ 61880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299591 w 3509820"/>
                <a:gd name="connsiteY10" fmla="*/ 1990556 h 1991097"/>
                <a:gd name="connsiteX11" fmla="*/ 0 w 3509820"/>
                <a:gd name="connsiteY11" fmla="*/ 0 h 1991097"/>
                <a:gd name="connsiteX0" fmla="*/ 0 w 3509820"/>
                <a:gd name="connsiteY0" fmla="*/ 0 h 1991097"/>
                <a:gd name="connsiteX1" fmla="*/ 1740884 w 3509820"/>
                <a:gd name="connsiteY1" fmla="*/ 76719 h 1991097"/>
                <a:gd name="connsiteX2" fmla="*/ 1761740 w 3509820"/>
                <a:gd name="connsiteY2" fmla="*/ 37611 h 1991097"/>
                <a:gd name="connsiteX3" fmla="*/ 3502135 w 3509820"/>
                <a:gd name="connsiteY3" fmla="*/ 61880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299591 w 3509820"/>
                <a:gd name="connsiteY10" fmla="*/ 1990556 h 1991097"/>
                <a:gd name="connsiteX11" fmla="*/ 0 w 3509820"/>
                <a:gd name="connsiteY11" fmla="*/ 0 h 1991097"/>
                <a:gd name="connsiteX0" fmla="*/ 0 w 3509820"/>
                <a:gd name="connsiteY0" fmla="*/ 0 h 1991097"/>
                <a:gd name="connsiteX1" fmla="*/ 1740887 w 3509820"/>
                <a:gd name="connsiteY1" fmla="*/ 41603 h 1991097"/>
                <a:gd name="connsiteX2" fmla="*/ 1761740 w 3509820"/>
                <a:gd name="connsiteY2" fmla="*/ 37611 h 1991097"/>
                <a:gd name="connsiteX3" fmla="*/ 3502135 w 3509820"/>
                <a:gd name="connsiteY3" fmla="*/ 61880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299591 w 3509820"/>
                <a:gd name="connsiteY10" fmla="*/ 1990556 h 1991097"/>
                <a:gd name="connsiteX11" fmla="*/ 0 w 3509820"/>
                <a:gd name="connsiteY11" fmla="*/ 0 h 1991097"/>
                <a:gd name="connsiteX0" fmla="*/ 0 w 3509820"/>
                <a:gd name="connsiteY0" fmla="*/ 0 h 1991097"/>
                <a:gd name="connsiteX1" fmla="*/ 1740887 w 3509820"/>
                <a:gd name="connsiteY1" fmla="*/ 41603 h 1991097"/>
                <a:gd name="connsiteX2" fmla="*/ 1732026 w 3509820"/>
                <a:gd name="connsiteY2" fmla="*/ 37610 h 1991097"/>
                <a:gd name="connsiteX3" fmla="*/ 3502135 w 3509820"/>
                <a:gd name="connsiteY3" fmla="*/ 61880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299591 w 3509820"/>
                <a:gd name="connsiteY10" fmla="*/ 1990556 h 1991097"/>
                <a:gd name="connsiteX11" fmla="*/ 0 w 3509820"/>
                <a:gd name="connsiteY11" fmla="*/ 0 h 1991097"/>
                <a:gd name="connsiteX0" fmla="*/ 0 w 3509820"/>
                <a:gd name="connsiteY0" fmla="*/ 0 h 1991097"/>
                <a:gd name="connsiteX1" fmla="*/ 1740887 w 3509820"/>
                <a:gd name="connsiteY1" fmla="*/ 41603 h 1991097"/>
                <a:gd name="connsiteX2" fmla="*/ 1732026 w 3509820"/>
                <a:gd name="connsiteY2" fmla="*/ 37610 h 1991097"/>
                <a:gd name="connsiteX3" fmla="*/ 3502135 w 3509820"/>
                <a:gd name="connsiteY3" fmla="*/ 61880 h 1991097"/>
                <a:gd name="connsiteX4" fmla="*/ 3509820 w 3509820"/>
                <a:gd name="connsiteY4" fmla="*/ 1991096 h 1991097"/>
                <a:gd name="connsiteX5" fmla="*/ 1540439 w 3509820"/>
                <a:gd name="connsiteY5" fmla="*/ 1991096 h 1991097"/>
                <a:gd name="connsiteX6" fmla="*/ 1540439 w 3509820"/>
                <a:gd name="connsiteY6" fmla="*/ 1991097 h 1991097"/>
                <a:gd name="connsiteX7" fmla="*/ 1540350 w 3509820"/>
                <a:gd name="connsiteY7" fmla="*/ 1991096 h 1991097"/>
                <a:gd name="connsiteX8" fmla="*/ 1533731 w 3509820"/>
                <a:gd name="connsiteY8" fmla="*/ 1991096 h 1991097"/>
                <a:gd name="connsiteX9" fmla="*/ 1533739 w 3509820"/>
                <a:gd name="connsiteY9" fmla="*/ 1991023 h 1991097"/>
                <a:gd name="connsiteX10" fmla="*/ 358329 w 3509820"/>
                <a:gd name="connsiteY10" fmla="*/ 1990556 h 1991097"/>
                <a:gd name="connsiteX11" fmla="*/ 0 w 3509820"/>
                <a:gd name="connsiteY11" fmla="*/ 0 h 1991097"/>
                <a:gd name="connsiteX0" fmla="*/ 0 w 3460872"/>
                <a:gd name="connsiteY0" fmla="*/ 0 h 1991097"/>
                <a:gd name="connsiteX1" fmla="*/ 1691939 w 3460872"/>
                <a:gd name="connsiteY1" fmla="*/ 41603 h 1991097"/>
                <a:gd name="connsiteX2" fmla="*/ 1683078 w 3460872"/>
                <a:gd name="connsiteY2" fmla="*/ 37610 h 1991097"/>
                <a:gd name="connsiteX3" fmla="*/ 3453187 w 3460872"/>
                <a:gd name="connsiteY3" fmla="*/ 61880 h 1991097"/>
                <a:gd name="connsiteX4" fmla="*/ 3460872 w 3460872"/>
                <a:gd name="connsiteY4" fmla="*/ 1991096 h 1991097"/>
                <a:gd name="connsiteX5" fmla="*/ 1491491 w 3460872"/>
                <a:gd name="connsiteY5" fmla="*/ 1991096 h 1991097"/>
                <a:gd name="connsiteX6" fmla="*/ 1491491 w 3460872"/>
                <a:gd name="connsiteY6" fmla="*/ 1991097 h 1991097"/>
                <a:gd name="connsiteX7" fmla="*/ 1491402 w 3460872"/>
                <a:gd name="connsiteY7" fmla="*/ 1991096 h 1991097"/>
                <a:gd name="connsiteX8" fmla="*/ 1484783 w 3460872"/>
                <a:gd name="connsiteY8" fmla="*/ 1991096 h 1991097"/>
                <a:gd name="connsiteX9" fmla="*/ 1484791 w 3460872"/>
                <a:gd name="connsiteY9" fmla="*/ 1991023 h 1991097"/>
                <a:gd name="connsiteX10" fmla="*/ 309381 w 3460872"/>
                <a:gd name="connsiteY10" fmla="*/ 1990556 h 1991097"/>
                <a:gd name="connsiteX11" fmla="*/ 0 w 3460872"/>
                <a:gd name="connsiteY11" fmla="*/ 0 h 1991097"/>
                <a:gd name="connsiteX0" fmla="*/ 0 w 3460872"/>
                <a:gd name="connsiteY0" fmla="*/ 0 h 1993554"/>
                <a:gd name="connsiteX1" fmla="*/ 1691939 w 3460872"/>
                <a:gd name="connsiteY1" fmla="*/ 41603 h 1993554"/>
                <a:gd name="connsiteX2" fmla="*/ 1683078 w 3460872"/>
                <a:gd name="connsiteY2" fmla="*/ 37610 h 1993554"/>
                <a:gd name="connsiteX3" fmla="*/ 3453187 w 3460872"/>
                <a:gd name="connsiteY3" fmla="*/ 61880 h 1993554"/>
                <a:gd name="connsiteX4" fmla="*/ 3460872 w 3460872"/>
                <a:gd name="connsiteY4" fmla="*/ 1991096 h 1993554"/>
                <a:gd name="connsiteX5" fmla="*/ 1491491 w 3460872"/>
                <a:gd name="connsiteY5" fmla="*/ 1991096 h 1993554"/>
                <a:gd name="connsiteX6" fmla="*/ 1491491 w 3460872"/>
                <a:gd name="connsiteY6" fmla="*/ 1991097 h 1993554"/>
                <a:gd name="connsiteX7" fmla="*/ 1491402 w 3460872"/>
                <a:gd name="connsiteY7" fmla="*/ 1991096 h 1993554"/>
                <a:gd name="connsiteX8" fmla="*/ 1484783 w 3460872"/>
                <a:gd name="connsiteY8" fmla="*/ 1991096 h 1993554"/>
                <a:gd name="connsiteX9" fmla="*/ 1484791 w 3460872"/>
                <a:gd name="connsiteY9" fmla="*/ 1991023 h 1993554"/>
                <a:gd name="connsiteX10" fmla="*/ 268121 w 3460872"/>
                <a:gd name="connsiteY10" fmla="*/ 1993554 h 1993554"/>
                <a:gd name="connsiteX11" fmla="*/ 0 w 3460872"/>
                <a:gd name="connsiteY11" fmla="*/ 0 h 1993554"/>
                <a:gd name="connsiteX0" fmla="*/ 0 w 3520182"/>
                <a:gd name="connsiteY0" fmla="*/ 0 h 1993554"/>
                <a:gd name="connsiteX1" fmla="*/ 1751249 w 3520182"/>
                <a:gd name="connsiteY1" fmla="*/ 41603 h 1993554"/>
                <a:gd name="connsiteX2" fmla="*/ 1742388 w 3520182"/>
                <a:gd name="connsiteY2" fmla="*/ 37610 h 1993554"/>
                <a:gd name="connsiteX3" fmla="*/ 3512497 w 3520182"/>
                <a:gd name="connsiteY3" fmla="*/ 61880 h 1993554"/>
                <a:gd name="connsiteX4" fmla="*/ 3520182 w 3520182"/>
                <a:gd name="connsiteY4" fmla="*/ 1991096 h 1993554"/>
                <a:gd name="connsiteX5" fmla="*/ 1550801 w 3520182"/>
                <a:gd name="connsiteY5" fmla="*/ 1991096 h 1993554"/>
                <a:gd name="connsiteX6" fmla="*/ 1550801 w 3520182"/>
                <a:gd name="connsiteY6" fmla="*/ 1991097 h 1993554"/>
                <a:gd name="connsiteX7" fmla="*/ 1550712 w 3520182"/>
                <a:gd name="connsiteY7" fmla="*/ 1991096 h 1993554"/>
                <a:gd name="connsiteX8" fmla="*/ 1544093 w 3520182"/>
                <a:gd name="connsiteY8" fmla="*/ 1991096 h 1993554"/>
                <a:gd name="connsiteX9" fmla="*/ 1544101 w 3520182"/>
                <a:gd name="connsiteY9" fmla="*/ 1991023 h 1993554"/>
                <a:gd name="connsiteX10" fmla="*/ 327431 w 3520182"/>
                <a:gd name="connsiteY10" fmla="*/ 1993554 h 1993554"/>
                <a:gd name="connsiteX11" fmla="*/ 0 w 3520182"/>
                <a:gd name="connsiteY11" fmla="*/ 0 h 1993554"/>
                <a:gd name="connsiteX0" fmla="*/ 0 w 3520182"/>
                <a:gd name="connsiteY0" fmla="*/ 0 h 1991097"/>
                <a:gd name="connsiteX1" fmla="*/ 1751249 w 3520182"/>
                <a:gd name="connsiteY1" fmla="*/ 41603 h 1991097"/>
                <a:gd name="connsiteX2" fmla="*/ 1742388 w 3520182"/>
                <a:gd name="connsiteY2" fmla="*/ 37610 h 1991097"/>
                <a:gd name="connsiteX3" fmla="*/ 3512497 w 3520182"/>
                <a:gd name="connsiteY3" fmla="*/ 61880 h 1991097"/>
                <a:gd name="connsiteX4" fmla="*/ 3520182 w 3520182"/>
                <a:gd name="connsiteY4" fmla="*/ 1991096 h 1991097"/>
                <a:gd name="connsiteX5" fmla="*/ 1550801 w 3520182"/>
                <a:gd name="connsiteY5" fmla="*/ 1991096 h 1991097"/>
                <a:gd name="connsiteX6" fmla="*/ 1550801 w 3520182"/>
                <a:gd name="connsiteY6" fmla="*/ 1991097 h 1991097"/>
                <a:gd name="connsiteX7" fmla="*/ 1550712 w 3520182"/>
                <a:gd name="connsiteY7" fmla="*/ 1991096 h 1991097"/>
                <a:gd name="connsiteX8" fmla="*/ 1544093 w 3520182"/>
                <a:gd name="connsiteY8" fmla="*/ 1991096 h 1991097"/>
                <a:gd name="connsiteX9" fmla="*/ 1544101 w 3520182"/>
                <a:gd name="connsiteY9" fmla="*/ 1991023 h 1991097"/>
                <a:gd name="connsiteX10" fmla="*/ 309381 w 3520182"/>
                <a:gd name="connsiteY10" fmla="*/ 1990556 h 1991097"/>
                <a:gd name="connsiteX11" fmla="*/ 0 w 3520182"/>
                <a:gd name="connsiteY11" fmla="*/ 0 h 1991097"/>
                <a:gd name="connsiteX0" fmla="*/ 0 w 3520182"/>
                <a:gd name="connsiteY0" fmla="*/ 0 h 1991097"/>
                <a:gd name="connsiteX1" fmla="*/ 1751249 w 3520182"/>
                <a:gd name="connsiteY1" fmla="*/ 41603 h 1991097"/>
                <a:gd name="connsiteX2" fmla="*/ 1742388 w 3520182"/>
                <a:gd name="connsiteY2" fmla="*/ 37610 h 1991097"/>
                <a:gd name="connsiteX3" fmla="*/ 3512497 w 3520182"/>
                <a:gd name="connsiteY3" fmla="*/ 61880 h 1991097"/>
                <a:gd name="connsiteX4" fmla="*/ 3520182 w 3520182"/>
                <a:gd name="connsiteY4" fmla="*/ 1991096 h 1991097"/>
                <a:gd name="connsiteX5" fmla="*/ 1550801 w 3520182"/>
                <a:gd name="connsiteY5" fmla="*/ 1991096 h 1991097"/>
                <a:gd name="connsiteX6" fmla="*/ 1550801 w 3520182"/>
                <a:gd name="connsiteY6" fmla="*/ 1991097 h 1991097"/>
                <a:gd name="connsiteX7" fmla="*/ 1550712 w 3520182"/>
                <a:gd name="connsiteY7" fmla="*/ 1991096 h 1991097"/>
                <a:gd name="connsiteX8" fmla="*/ 1544093 w 3520182"/>
                <a:gd name="connsiteY8" fmla="*/ 1991096 h 1991097"/>
                <a:gd name="connsiteX9" fmla="*/ 1544101 w 3520182"/>
                <a:gd name="connsiteY9" fmla="*/ 1991023 h 1991097"/>
                <a:gd name="connsiteX10" fmla="*/ 335168 w 3520182"/>
                <a:gd name="connsiteY10" fmla="*/ 1984562 h 1991097"/>
                <a:gd name="connsiteX11" fmla="*/ 0 w 3520182"/>
                <a:gd name="connsiteY11" fmla="*/ 0 h 1991097"/>
                <a:gd name="connsiteX0" fmla="*/ 0 w 3494394"/>
                <a:gd name="connsiteY0" fmla="*/ 30751 h 1953487"/>
                <a:gd name="connsiteX1" fmla="*/ 1725461 w 3494394"/>
                <a:gd name="connsiteY1" fmla="*/ 3993 h 1953487"/>
                <a:gd name="connsiteX2" fmla="*/ 1716600 w 3494394"/>
                <a:gd name="connsiteY2" fmla="*/ 0 h 1953487"/>
                <a:gd name="connsiteX3" fmla="*/ 3486709 w 3494394"/>
                <a:gd name="connsiteY3" fmla="*/ 24270 h 1953487"/>
                <a:gd name="connsiteX4" fmla="*/ 3494394 w 3494394"/>
                <a:gd name="connsiteY4" fmla="*/ 1953486 h 1953487"/>
                <a:gd name="connsiteX5" fmla="*/ 1525013 w 3494394"/>
                <a:gd name="connsiteY5" fmla="*/ 1953486 h 1953487"/>
                <a:gd name="connsiteX6" fmla="*/ 1525013 w 3494394"/>
                <a:gd name="connsiteY6" fmla="*/ 1953487 h 1953487"/>
                <a:gd name="connsiteX7" fmla="*/ 1524924 w 3494394"/>
                <a:gd name="connsiteY7" fmla="*/ 1953486 h 1953487"/>
                <a:gd name="connsiteX8" fmla="*/ 1518305 w 3494394"/>
                <a:gd name="connsiteY8" fmla="*/ 1953486 h 1953487"/>
                <a:gd name="connsiteX9" fmla="*/ 1518313 w 3494394"/>
                <a:gd name="connsiteY9" fmla="*/ 1953413 h 1953487"/>
                <a:gd name="connsiteX10" fmla="*/ 309380 w 3494394"/>
                <a:gd name="connsiteY10" fmla="*/ 1946952 h 1953487"/>
                <a:gd name="connsiteX11" fmla="*/ 0 w 3494394"/>
                <a:gd name="connsiteY11" fmla="*/ 30751 h 1953487"/>
                <a:gd name="connsiteX0" fmla="*/ 0 w 3494394"/>
                <a:gd name="connsiteY0" fmla="*/ 26759 h 1949495"/>
                <a:gd name="connsiteX1" fmla="*/ 1725461 w 3494394"/>
                <a:gd name="connsiteY1" fmla="*/ 1 h 1949495"/>
                <a:gd name="connsiteX2" fmla="*/ 2093097 w 3494394"/>
                <a:gd name="connsiteY2" fmla="*/ 20867 h 1949495"/>
                <a:gd name="connsiteX3" fmla="*/ 3486709 w 3494394"/>
                <a:gd name="connsiteY3" fmla="*/ 20278 h 1949495"/>
                <a:gd name="connsiteX4" fmla="*/ 3494394 w 3494394"/>
                <a:gd name="connsiteY4" fmla="*/ 1949494 h 1949495"/>
                <a:gd name="connsiteX5" fmla="*/ 1525013 w 3494394"/>
                <a:gd name="connsiteY5" fmla="*/ 1949494 h 1949495"/>
                <a:gd name="connsiteX6" fmla="*/ 1525013 w 3494394"/>
                <a:gd name="connsiteY6" fmla="*/ 1949495 h 1949495"/>
                <a:gd name="connsiteX7" fmla="*/ 1524924 w 3494394"/>
                <a:gd name="connsiteY7" fmla="*/ 1949494 h 1949495"/>
                <a:gd name="connsiteX8" fmla="*/ 1518305 w 3494394"/>
                <a:gd name="connsiteY8" fmla="*/ 1949494 h 1949495"/>
                <a:gd name="connsiteX9" fmla="*/ 1518313 w 3494394"/>
                <a:gd name="connsiteY9" fmla="*/ 1949421 h 1949495"/>
                <a:gd name="connsiteX10" fmla="*/ 309380 w 3494394"/>
                <a:gd name="connsiteY10" fmla="*/ 1942960 h 1949495"/>
                <a:gd name="connsiteX11" fmla="*/ 0 w 3494394"/>
                <a:gd name="connsiteY11" fmla="*/ 26759 h 1949495"/>
                <a:gd name="connsiteX0" fmla="*/ 0 w 3494394"/>
                <a:gd name="connsiteY0" fmla="*/ 11227 h 1933963"/>
                <a:gd name="connsiteX1" fmla="*/ 1057570 w 3494394"/>
                <a:gd name="connsiteY1" fmla="*/ 5 h 1933963"/>
                <a:gd name="connsiteX2" fmla="*/ 2093097 w 3494394"/>
                <a:gd name="connsiteY2" fmla="*/ 5335 h 1933963"/>
                <a:gd name="connsiteX3" fmla="*/ 3486709 w 3494394"/>
                <a:gd name="connsiteY3" fmla="*/ 4746 h 1933963"/>
                <a:gd name="connsiteX4" fmla="*/ 3494394 w 3494394"/>
                <a:gd name="connsiteY4" fmla="*/ 1933962 h 1933963"/>
                <a:gd name="connsiteX5" fmla="*/ 1525013 w 3494394"/>
                <a:gd name="connsiteY5" fmla="*/ 1933962 h 1933963"/>
                <a:gd name="connsiteX6" fmla="*/ 1525013 w 3494394"/>
                <a:gd name="connsiteY6" fmla="*/ 1933963 h 1933963"/>
                <a:gd name="connsiteX7" fmla="*/ 1524924 w 3494394"/>
                <a:gd name="connsiteY7" fmla="*/ 1933962 h 1933963"/>
                <a:gd name="connsiteX8" fmla="*/ 1518305 w 3494394"/>
                <a:gd name="connsiteY8" fmla="*/ 1933962 h 1933963"/>
                <a:gd name="connsiteX9" fmla="*/ 1518313 w 3494394"/>
                <a:gd name="connsiteY9" fmla="*/ 1933889 h 1933963"/>
                <a:gd name="connsiteX10" fmla="*/ 309380 w 3494394"/>
                <a:gd name="connsiteY10" fmla="*/ 1927428 h 1933963"/>
                <a:gd name="connsiteX11" fmla="*/ 0 w 3494394"/>
                <a:gd name="connsiteY11" fmla="*/ 11227 h 1933963"/>
                <a:gd name="connsiteX0" fmla="*/ 0 w 3494394"/>
                <a:gd name="connsiteY0" fmla="*/ 11226 h 1933962"/>
                <a:gd name="connsiteX1" fmla="*/ 1057570 w 3494394"/>
                <a:gd name="connsiteY1" fmla="*/ 4 h 1933962"/>
                <a:gd name="connsiteX2" fmla="*/ 2093097 w 3494394"/>
                <a:gd name="connsiteY2" fmla="*/ 5334 h 1933962"/>
                <a:gd name="connsiteX3" fmla="*/ 3486709 w 3494394"/>
                <a:gd name="connsiteY3" fmla="*/ 4745 h 1933962"/>
                <a:gd name="connsiteX4" fmla="*/ 3494394 w 3494394"/>
                <a:gd name="connsiteY4" fmla="*/ 1933961 h 1933962"/>
                <a:gd name="connsiteX5" fmla="*/ 1525013 w 3494394"/>
                <a:gd name="connsiteY5" fmla="*/ 1933961 h 1933962"/>
                <a:gd name="connsiteX6" fmla="*/ 1525013 w 3494394"/>
                <a:gd name="connsiteY6" fmla="*/ 1933962 h 1933962"/>
                <a:gd name="connsiteX7" fmla="*/ 1524924 w 3494394"/>
                <a:gd name="connsiteY7" fmla="*/ 1933961 h 1933962"/>
                <a:gd name="connsiteX8" fmla="*/ 1518305 w 3494394"/>
                <a:gd name="connsiteY8" fmla="*/ 1933961 h 1933962"/>
                <a:gd name="connsiteX9" fmla="*/ 1518313 w 3494394"/>
                <a:gd name="connsiteY9" fmla="*/ 1933888 h 1933962"/>
                <a:gd name="connsiteX10" fmla="*/ 309380 w 3494394"/>
                <a:gd name="connsiteY10" fmla="*/ 1927427 h 1933962"/>
                <a:gd name="connsiteX11" fmla="*/ 0 w 3494394"/>
                <a:gd name="connsiteY11" fmla="*/ 11226 h 1933962"/>
                <a:gd name="connsiteX0" fmla="*/ 0 w 3494394"/>
                <a:gd name="connsiteY0" fmla="*/ 11226 h 1933962"/>
                <a:gd name="connsiteX1" fmla="*/ 1057571 w 3494394"/>
                <a:gd name="connsiteY1" fmla="*/ 4 h 1933962"/>
                <a:gd name="connsiteX2" fmla="*/ 2093097 w 3494394"/>
                <a:gd name="connsiteY2" fmla="*/ 5334 h 1933962"/>
                <a:gd name="connsiteX3" fmla="*/ 3486709 w 3494394"/>
                <a:gd name="connsiteY3" fmla="*/ 4745 h 1933962"/>
                <a:gd name="connsiteX4" fmla="*/ 3494394 w 3494394"/>
                <a:gd name="connsiteY4" fmla="*/ 1933961 h 1933962"/>
                <a:gd name="connsiteX5" fmla="*/ 1525013 w 3494394"/>
                <a:gd name="connsiteY5" fmla="*/ 1933961 h 1933962"/>
                <a:gd name="connsiteX6" fmla="*/ 1525013 w 3494394"/>
                <a:gd name="connsiteY6" fmla="*/ 1933962 h 1933962"/>
                <a:gd name="connsiteX7" fmla="*/ 1524924 w 3494394"/>
                <a:gd name="connsiteY7" fmla="*/ 1933961 h 1933962"/>
                <a:gd name="connsiteX8" fmla="*/ 1518305 w 3494394"/>
                <a:gd name="connsiteY8" fmla="*/ 1933961 h 1933962"/>
                <a:gd name="connsiteX9" fmla="*/ 1518313 w 3494394"/>
                <a:gd name="connsiteY9" fmla="*/ 1933888 h 1933962"/>
                <a:gd name="connsiteX10" fmla="*/ 309380 w 3494394"/>
                <a:gd name="connsiteY10" fmla="*/ 1927427 h 1933962"/>
                <a:gd name="connsiteX11" fmla="*/ 0 w 3494394"/>
                <a:gd name="connsiteY11" fmla="*/ 11226 h 1933962"/>
                <a:gd name="connsiteX0" fmla="*/ 0 w 3494394"/>
                <a:gd name="connsiteY0" fmla="*/ 11226 h 1933962"/>
                <a:gd name="connsiteX1" fmla="*/ 1057571 w 3494394"/>
                <a:gd name="connsiteY1" fmla="*/ 4 h 1933962"/>
                <a:gd name="connsiteX2" fmla="*/ 2093097 w 3494394"/>
                <a:gd name="connsiteY2" fmla="*/ 5334 h 1933962"/>
                <a:gd name="connsiteX3" fmla="*/ 3486709 w 3494394"/>
                <a:gd name="connsiteY3" fmla="*/ 4745 h 1933962"/>
                <a:gd name="connsiteX4" fmla="*/ 3494394 w 3494394"/>
                <a:gd name="connsiteY4" fmla="*/ 1933961 h 1933962"/>
                <a:gd name="connsiteX5" fmla="*/ 1525013 w 3494394"/>
                <a:gd name="connsiteY5" fmla="*/ 1933961 h 1933962"/>
                <a:gd name="connsiteX6" fmla="*/ 1525013 w 3494394"/>
                <a:gd name="connsiteY6" fmla="*/ 1933962 h 1933962"/>
                <a:gd name="connsiteX7" fmla="*/ 1524924 w 3494394"/>
                <a:gd name="connsiteY7" fmla="*/ 1933961 h 1933962"/>
                <a:gd name="connsiteX8" fmla="*/ 1518305 w 3494394"/>
                <a:gd name="connsiteY8" fmla="*/ 1933961 h 1933962"/>
                <a:gd name="connsiteX9" fmla="*/ 1518313 w 3494394"/>
                <a:gd name="connsiteY9" fmla="*/ 1933888 h 1933962"/>
                <a:gd name="connsiteX10" fmla="*/ 309380 w 3494394"/>
                <a:gd name="connsiteY10" fmla="*/ 1927427 h 1933962"/>
                <a:gd name="connsiteX11" fmla="*/ 0 w 3494394"/>
                <a:gd name="connsiteY11" fmla="*/ 11226 h 1933962"/>
                <a:gd name="connsiteX0" fmla="*/ 0 w 3494394"/>
                <a:gd name="connsiteY0" fmla="*/ 6480 h 1929216"/>
                <a:gd name="connsiteX1" fmla="*/ 2093097 w 3494394"/>
                <a:gd name="connsiteY1" fmla="*/ 588 h 1929216"/>
                <a:gd name="connsiteX2" fmla="*/ 3486709 w 3494394"/>
                <a:gd name="connsiteY2" fmla="*/ -1 h 1929216"/>
                <a:gd name="connsiteX3" fmla="*/ 3494394 w 3494394"/>
                <a:gd name="connsiteY3" fmla="*/ 1929215 h 1929216"/>
                <a:gd name="connsiteX4" fmla="*/ 1525013 w 3494394"/>
                <a:gd name="connsiteY4" fmla="*/ 1929215 h 1929216"/>
                <a:gd name="connsiteX5" fmla="*/ 1525013 w 3494394"/>
                <a:gd name="connsiteY5" fmla="*/ 1929216 h 1929216"/>
                <a:gd name="connsiteX6" fmla="*/ 1524924 w 3494394"/>
                <a:gd name="connsiteY6" fmla="*/ 1929215 h 1929216"/>
                <a:gd name="connsiteX7" fmla="*/ 1518305 w 3494394"/>
                <a:gd name="connsiteY7" fmla="*/ 1929215 h 1929216"/>
                <a:gd name="connsiteX8" fmla="*/ 1518313 w 3494394"/>
                <a:gd name="connsiteY8" fmla="*/ 1929142 h 1929216"/>
                <a:gd name="connsiteX9" fmla="*/ 309380 w 3494394"/>
                <a:gd name="connsiteY9" fmla="*/ 1922681 h 1929216"/>
                <a:gd name="connsiteX10" fmla="*/ 0 w 3494394"/>
                <a:gd name="connsiteY10" fmla="*/ 6480 h 1929216"/>
                <a:gd name="connsiteX0" fmla="*/ 0 w 3509866"/>
                <a:gd name="connsiteY0" fmla="*/ 0 h 1991097"/>
                <a:gd name="connsiteX1" fmla="*/ 2108569 w 3509866"/>
                <a:gd name="connsiteY1" fmla="*/ 62469 h 1991097"/>
                <a:gd name="connsiteX2" fmla="*/ 3502181 w 3509866"/>
                <a:gd name="connsiteY2" fmla="*/ 61880 h 1991097"/>
                <a:gd name="connsiteX3" fmla="*/ 3509866 w 3509866"/>
                <a:gd name="connsiteY3" fmla="*/ 1991096 h 1991097"/>
                <a:gd name="connsiteX4" fmla="*/ 1540485 w 3509866"/>
                <a:gd name="connsiteY4" fmla="*/ 1991096 h 1991097"/>
                <a:gd name="connsiteX5" fmla="*/ 1540485 w 3509866"/>
                <a:gd name="connsiteY5" fmla="*/ 1991097 h 1991097"/>
                <a:gd name="connsiteX6" fmla="*/ 1540396 w 3509866"/>
                <a:gd name="connsiteY6" fmla="*/ 1991096 h 1991097"/>
                <a:gd name="connsiteX7" fmla="*/ 1533777 w 3509866"/>
                <a:gd name="connsiteY7" fmla="*/ 1991096 h 1991097"/>
                <a:gd name="connsiteX8" fmla="*/ 1533785 w 3509866"/>
                <a:gd name="connsiteY8" fmla="*/ 1991023 h 1991097"/>
                <a:gd name="connsiteX9" fmla="*/ 324852 w 3509866"/>
                <a:gd name="connsiteY9" fmla="*/ 1984562 h 1991097"/>
                <a:gd name="connsiteX10" fmla="*/ 0 w 3509866"/>
                <a:gd name="connsiteY10" fmla="*/ 0 h 1991097"/>
                <a:gd name="connsiteX0" fmla="*/ 0 w 3509865"/>
                <a:gd name="connsiteY0" fmla="*/ 0 h 1984882"/>
                <a:gd name="connsiteX1" fmla="*/ 2108568 w 3509865"/>
                <a:gd name="connsiteY1" fmla="*/ 56254 h 1984882"/>
                <a:gd name="connsiteX2" fmla="*/ 3502180 w 3509865"/>
                <a:gd name="connsiteY2" fmla="*/ 55665 h 1984882"/>
                <a:gd name="connsiteX3" fmla="*/ 3509865 w 3509865"/>
                <a:gd name="connsiteY3" fmla="*/ 1984881 h 1984882"/>
                <a:gd name="connsiteX4" fmla="*/ 1540484 w 3509865"/>
                <a:gd name="connsiteY4" fmla="*/ 1984881 h 1984882"/>
                <a:gd name="connsiteX5" fmla="*/ 1540484 w 3509865"/>
                <a:gd name="connsiteY5" fmla="*/ 1984882 h 1984882"/>
                <a:gd name="connsiteX6" fmla="*/ 1540395 w 3509865"/>
                <a:gd name="connsiteY6" fmla="*/ 1984881 h 1984882"/>
                <a:gd name="connsiteX7" fmla="*/ 1533776 w 3509865"/>
                <a:gd name="connsiteY7" fmla="*/ 1984881 h 1984882"/>
                <a:gd name="connsiteX8" fmla="*/ 1533784 w 3509865"/>
                <a:gd name="connsiteY8" fmla="*/ 1984808 h 1984882"/>
                <a:gd name="connsiteX9" fmla="*/ 324851 w 3509865"/>
                <a:gd name="connsiteY9" fmla="*/ 1978347 h 1984882"/>
                <a:gd name="connsiteX10" fmla="*/ 0 w 3509865"/>
                <a:gd name="connsiteY10" fmla="*/ 0 h 1984882"/>
                <a:gd name="connsiteX0" fmla="*/ 0 w 3515021"/>
                <a:gd name="connsiteY0" fmla="*/ 0 h 1984883"/>
                <a:gd name="connsiteX1" fmla="*/ 2113724 w 3515021"/>
                <a:gd name="connsiteY1" fmla="*/ 56255 h 1984883"/>
                <a:gd name="connsiteX2" fmla="*/ 3507336 w 3515021"/>
                <a:gd name="connsiteY2" fmla="*/ 55666 h 1984883"/>
                <a:gd name="connsiteX3" fmla="*/ 3515021 w 3515021"/>
                <a:gd name="connsiteY3" fmla="*/ 1984882 h 1984883"/>
                <a:gd name="connsiteX4" fmla="*/ 1545640 w 3515021"/>
                <a:gd name="connsiteY4" fmla="*/ 1984882 h 1984883"/>
                <a:gd name="connsiteX5" fmla="*/ 1545640 w 3515021"/>
                <a:gd name="connsiteY5" fmla="*/ 1984883 h 1984883"/>
                <a:gd name="connsiteX6" fmla="*/ 1545551 w 3515021"/>
                <a:gd name="connsiteY6" fmla="*/ 1984882 h 1984883"/>
                <a:gd name="connsiteX7" fmla="*/ 1538932 w 3515021"/>
                <a:gd name="connsiteY7" fmla="*/ 1984882 h 1984883"/>
                <a:gd name="connsiteX8" fmla="*/ 1538940 w 3515021"/>
                <a:gd name="connsiteY8" fmla="*/ 1984809 h 1984883"/>
                <a:gd name="connsiteX9" fmla="*/ 330007 w 3515021"/>
                <a:gd name="connsiteY9" fmla="*/ 1978348 h 1984883"/>
                <a:gd name="connsiteX10" fmla="*/ 0 w 3515021"/>
                <a:gd name="connsiteY10" fmla="*/ 0 h 1984883"/>
                <a:gd name="connsiteX0" fmla="*/ 0 w 3515021"/>
                <a:gd name="connsiteY0" fmla="*/ 0 h 1984883"/>
                <a:gd name="connsiteX1" fmla="*/ 2113724 w 3515021"/>
                <a:gd name="connsiteY1" fmla="*/ 56255 h 1984883"/>
                <a:gd name="connsiteX2" fmla="*/ 3509918 w 3515021"/>
                <a:gd name="connsiteY2" fmla="*/ 24592 h 1984883"/>
                <a:gd name="connsiteX3" fmla="*/ 3515021 w 3515021"/>
                <a:gd name="connsiteY3" fmla="*/ 1984882 h 1984883"/>
                <a:gd name="connsiteX4" fmla="*/ 1545640 w 3515021"/>
                <a:gd name="connsiteY4" fmla="*/ 1984882 h 1984883"/>
                <a:gd name="connsiteX5" fmla="*/ 1545640 w 3515021"/>
                <a:gd name="connsiteY5" fmla="*/ 1984883 h 1984883"/>
                <a:gd name="connsiteX6" fmla="*/ 1545551 w 3515021"/>
                <a:gd name="connsiteY6" fmla="*/ 1984882 h 1984883"/>
                <a:gd name="connsiteX7" fmla="*/ 1538932 w 3515021"/>
                <a:gd name="connsiteY7" fmla="*/ 1984882 h 1984883"/>
                <a:gd name="connsiteX8" fmla="*/ 1538940 w 3515021"/>
                <a:gd name="connsiteY8" fmla="*/ 1984809 h 1984883"/>
                <a:gd name="connsiteX9" fmla="*/ 330007 w 3515021"/>
                <a:gd name="connsiteY9" fmla="*/ 1978348 h 1984883"/>
                <a:gd name="connsiteX10" fmla="*/ 0 w 3515021"/>
                <a:gd name="connsiteY10" fmla="*/ 0 h 1984883"/>
                <a:gd name="connsiteX0" fmla="*/ 0 w 3515021"/>
                <a:gd name="connsiteY0" fmla="*/ 0 h 1984883"/>
                <a:gd name="connsiteX1" fmla="*/ 2113724 w 3515021"/>
                <a:gd name="connsiteY1" fmla="*/ 56255 h 1984883"/>
                <a:gd name="connsiteX2" fmla="*/ 3504764 w 3515021"/>
                <a:gd name="connsiteY2" fmla="*/ 71202 h 1984883"/>
                <a:gd name="connsiteX3" fmla="*/ 3515021 w 3515021"/>
                <a:gd name="connsiteY3" fmla="*/ 1984882 h 1984883"/>
                <a:gd name="connsiteX4" fmla="*/ 1545640 w 3515021"/>
                <a:gd name="connsiteY4" fmla="*/ 1984882 h 1984883"/>
                <a:gd name="connsiteX5" fmla="*/ 1545640 w 3515021"/>
                <a:gd name="connsiteY5" fmla="*/ 1984883 h 1984883"/>
                <a:gd name="connsiteX6" fmla="*/ 1545551 w 3515021"/>
                <a:gd name="connsiteY6" fmla="*/ 1984882 h 1984883"/>
                <a:gd name="connsiteX7" fmla="*/ 1538932 w 3515021"/>
                <a:gd name="connsiteY7" fmla="*/ 1984882 h 1984883"/>
                <a:gd name="connsiteX8" fmla="*/ 1538940 w 3515021"/>
                <a:gd name="connsiteY8" fmla="*/ 1984809 h 1984883"/>
                <a:gd name="connsiteX9" fmla="*/ 330007 w 3515021"/>
                <a:gd name="connsiteY9" fmla="*/ 1978348 h 1984883"/>
                <a:gd name="connsiteX10" fmla="*/ 0 w 3515021"/>
                <a:gd name="connsiteY10" fmla="*/ 0 h 1984883"/>
                <a:gd name="connsiteX0" fmla="*/ -1 w 3507284"/>
                <a:gd name="connsiteY0" fmla="*/ 21428 h 1928628"/>
                <a:gd name="connsiteX1" fmla="*/ 2105987 w 3507284"/>
                <a:gd name="connsiteY1" fmla="*/ 0 h 1928628"/>
                <a:gd name="connsiteX2" fmla="*/ 3497027 w 3507284"/>
                <a:gd name="connsiteY2" fmla="*/ 14947 h 1928628"/>
                <a:gd name="connsiteX3" fmla="*/ 3507284 w 3507284"/>
                <a:gd name="connsiteY3" fmla="*/ 1928627 h 1928628"/>
                <a:gd name="connsiteX4" fmla="*/ 1537903 w 3507284"/>
                <a:gd name="connsiteY4" fmla="*/ 1928627 h 1928628"/>
                <a:gd name="connsiteX5" fmla="*/ 1537903 w 3507284"/>
                <a:gd name="connsiteY5" fmla="*/ 1928628 h 1928628"/>
                <a:gd name="connsiteX6" fmla="*/ 1537814 w 3507284"/>
                <a:gd name="connsiteY6" fmla="*/ 1928627 h 1928628"/>
                <a:gd name="connsiteX7" fmla="*/ 1531195 w 3507284"/>
                <a:gd name="connsiteY7" fmla="*/ 1928627 h 1928628"/>
                <a:gd name="connsiteX8" fmla="*/ 1531203 w 3507284"/>
                <a:gd name="connsiteY8" fmla="*/ 1928554 h 1928628"/>
                <a:gd name="connsiteX9" fmla="*/ 322270 w 3507284"/>
                <a:gd name="connsiteY9" fmla="*/ 1922093 h 1928628"/>
                <a:gd name="connsiteX10" fmla="*/ -1 w 3507284"/>
                <a:gd name="connsiteY10" fmla="*/ 21428 h 1928628"/>
                <a:gd name="connsiteX0" fmla="*/ 0 w 3507285"/>
                <a:gd name="connsiteY0" fmla="*/ 48693 h 1955893"/>
                <a:gd name="connsiteX1" fmla="*/ 2105988 w 3507285"/>
                <a:gd name="connsiteY1" fmla="*/ 27265 h 1955893"/>
                <a:gd name="connsiteX2" fmla="*/ 3494452 w 3507285"/>
                <a:gd name="connsiteY2" fmla="*/ 0 h 1955893"/>
                <a:gd name="connsiteX3" fmla="*/ 3507285 w 3507285"/>
                <a:gd name="connsiteY3" fmla="*/ 1955892 h 1955893"/>
                <a:gd name="connsiteX4" fmla="*/ 1537904 w 3507285"/>
                <a:gd name="connsiteY4" fmla="*/ 1955892 h 1955893"/>
                <a:gd name="connsiteX5" fmla="*/ 1537904 w 3507285"/>
                <a:gd name="connsiteY5" fmla="*/ 1955893 h 1955893"/>
                <a:gd name="connsiteX6" fmla="*/ 1537815 w 3507285"/>
                <a:gd name="connsiteY6" fmla="*/ 1955892 h 1955893"/>
                <a:gd name="connsiteX7" fmla="*/ 1531196 w 3507285"/>
                <a:gd name="connsiteY7" fmla="*/ 1955892 h 1955893"/>
                <a:gd name="connsiteX8" fmla="*/ 1531204 w 3507285"/>
                <a:gd name="connsiteY8" fmla="*/ 1955819 h 1955893"/>
                <a:gd name="connsiteX9" fmla="*/ 322271 w 3507285"/>
                <a:gd name="connsiteY9" fmla="*/ 1949358 h 1955893"/>
                <a:gd name="connsiteX10" fmla="*/ 0 w 3507285"/>
                <a:gd name="connsiteY10" fmla="*/ 48693 h 1955893"/>
                <a:gd name="connsiteX0" fmla="*/ 0 w 3522757"/>
                <a:gd name="connsiteY0" fmla="*/ 0 h 2006698"/>
                <a:gd name="connsiteX1" fmla="*/ 2121460 w 3522757"/>
                <a:gd name="connsiteY1" fmla="*/ 78070 h 2006698"/>
                <a:gd name="connsiteX2" fmla="*/ 3509924 w 3522757"/>
                <a:gd name="connsiteY2" fmla="*/ 50805 h 2006698"/>
                <a:gd name="connsiteX3" fmla="*/ 3522757 w 3522757"/>
                <a:gd name="connsiteY3" fmla="*/ 2006697 h 2006698"/>
                <a:gd name="connsiteX4" fmla="*/ 1553376 w 3522757"/>
                <a:gd name="connsiteY4" fmla="*/ 2006697 h 2006698"/>
                <a:gd name="connsiteX5" fmla="*/ 1553376 w 3522757"/>
                <a:gd name="connsiteY5" fmla="*/ 2006698 h 2006698"/>
                <a:gd name="connsiteX6" fmla="*/ 1553287 w 3522757"/>
                <a:gd name="connsiteY6" fmla="*/ 2006697 h 2006698"/>
                <a:gd name="connsiteX7" fmla="*/ 1546668 w 3522757"/>
                <a:gd name="connsiteY7" fmla="*/ 2006697 h 2006698"/>
                <a:gd name="connsiteX8" fmla="*/ 1546676 w 3522757"/>
                <a:gd name="connsiteY8" fmla="*/ 2006624 h 2006698"/>
                <a:gd name="connsiteX9" fmla="*/ 337743 w 3522757"/>
                <a:gd name="connsiteY9" fmla="*/ 2000163 h 2006698"/>
                <a:gd name="connsiteX10" fmla="*/ 0 w 3522757"/>
                <a:gd name="connsiteY10" fmla="*/ 0 h 2006698"/>
                <a:gd name="connsiteX0" fmla="*/ 0 w 3522757"/>
                <a:gd name="connsiteY0" fmla="*/ 0 h 2006698"/>
                <a:gd name="connsiteX1" fmla="*/ 2121463 w 3522757"/>
                <a:gd name="connsiteY1" fmla="*/ 41888 h 2006698"/>
                <a:gd name="connsiteX2" fmla="*/ 3509924 w 3522757"/>
                <a:gd name="connsiteY2" fmla="*/ 50805 h 2006698"/>
                <a:gd name="connsiteX3" fmla="*/ 3522757 w 3522757"/>
                <a:gd name="connsiteY3" fmla="*/ 2006697 h 2006698"/>
                <a:gd name="connsiteX4" fmla="*/ 1553376 w 3522757"/>
                <a:gd name="connsiteY4" fmla="*/ 2006697 h 2006698"/>
                <a:gd name="connsiteX5" fmla="*/ 1553376 w 3522757"/>
                <a:gd name="connsiteY5" fmla="*/ 2006698 h 2006698"/>
                <a:gd name="connsiteX6" fmla="*/ 1553287 w 3522757"/>
                <a:gd name="connsiteY6" fmla="*/ 2006697 h 2006698"/>
                <a:gd name="connsiteX7" fmla="*/ 1546668 w 3522757"/>
                <a:gd name="connsiteY7" fmla="*/ 2006697 h 2006698"/>
                <a:gd name="connsiteX8" fmla="*/ 1546676 w 3522757"/>
                <a:gd name="connsiteY8" fmla="*/ 2006624 h 2006698"/>
                <a:gd name="connsiteX9" fmla="*/ 337743 w 3522757"/>
                <a:gd name="connsiteY9" fmla="*/ 2000163 h 2006698"/>
                <a:gd name="connsiteX10" fmla="*/ 0 w 3522757"/>
                <a:gd name="connsiteY10" fmla="*/ 0 h 2006698"/>
                <a:gd name="connsiteX0" fmla="*/ 0 w 3512441"/>
                <a:gd name="connsiteY0" fmla="*/ 9368 h 1964811"/>
                <a:gd name="connsiteX1" fmla="*/ 2111147 w 3512441"/>
                <a:gd name="connsiteY1" fmla="*/ 1 h 1964811"/>
                <a:gd name="connsiteX2" fmla="*/ 3499608 w 3512441"/>
                <a:gd name="connsiteY2" fmla="*/ 8918 h 1964811"/>
                <a:gd name="connsiteX3" fmla="*/ 3512441 w 3512441"/>
                <a:gd name="connsiteY3" fmla="*/ 1964810 h 1964811"/>
                <a:gd name="connsiteX4" fmla="*/ 1543060 w 3512441"/>
                <a:gd name="connsiteY4" fmla="*/ 1964810 h 1964811"/>
                <a:gd name="connsiteX5" fmla="*/ 1543060 w 3512441"/>
                <a:gd name="connsiteY5" fmla="*/ 1964811 h 1964811"/>
                <a:gd name="connsiteX6" fmla="*/ 1542971 w 3512441"/>
                <a:gd name="connsiteY6" fmla="*/ 1964810 h 1964811"/>
                <a:gd name="connsiteX7" fmla="*/ 1536352 w 3512441"/>
                <a:gd name="connsiteY7" fmla="*/ 1964810 h 1964811"/>
                <a:gd name="connsiteX8" fmla="*/ 1536360 w 3512441"/>
                <a:gd name="connsiteY8" fmla="*/ 1964737 h 1964811"/>
                <a:gd name="connsiteX9" fmla="*/ 327427 w 3512441"/>
                <a:gd name="connsiteY9" fmla="*/ 1958276 h 1964811"/>
                <a:gd name="connsiteX10" fmla="*/ 0 w 3512441"/>
                <a:gd name="connsiteY10" fmla="*/ 9368 h 1964811"/>
                <a:gd name="connsiteX0" fmla="*/ 0 w 3522754"/>
                <a:gd name="connsiteY0" fmla="*/ 1 h 2002097"/>
                <a:gd name="connsiteX1" fmla="*/ 2121460 w 3522754"/>
                <a:gd name="connsiteY1" fmla="*/ 37287 h 2002097"/>
                <a:gd name="connsiteX2" fmla="*/ 3509921 w 3522754"/>
                <a:gd name="connsiteY2" fmla="*/ 46204 h 2002097"/>
                <a:gd name="connsiteX3" fmla="*/ 3522754 w 3522754"/>
                <a:gd name="connsiteY3" fmla="*/ 2002096 h 2002097"/>
                <a:gd name="connsiteX4" fmla="*/ 1553373 w 3522754"/>
                <a:gd name="connsiteY4" fmla="*/ 2002096 h 2002097"/>
                <a:gd name="connsiteX5" fmla="*/ 1553373 w 3522754"/>
                <a:gd name="connsiteY5" fmla="*/ 2002097 h 2002097"/>
                <a:gd name="connsiteX6" fmla="*/ 1553284 w 3522754"/>
                <a:gd name="connsiteY6" fmla="*/ 2002096 h 2002097"/>
                <a:gd name="connsiteX7" fmla="*/ 1546665 w 3522754"/>
                <a:gd name="connsiteY7" fmla="*/ 2002096 h 2002097"/>
                <a:gd name="connsiteX8" fmla="*/ 1546673 w 3522754"/>
                <a:gd name="connsiteY8" fmla="*/ 2002023 h 2002097"/>
                <a:gd name="connsiteX9" fmla="*/ 337740 w 3522754"/>
                <a:gd name="connsiteY9" fmla="*/ 1995562 h 2002097"/>
                <a:gd name="connsiteX10" fmla="*/ 0 w 3522754"/>
                <a:gd name="connsiteY10" fmla="*/ 1 h 200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22754" h="2002097">
                  <a:moveTo>
                    <a:pt x="0" y="1"/>
                  </a:moveTo>
                  <a:lnTo>
                    <a:pt x="2121460" y="37287"/>
                  </a:lnTo>
                  <a:lnTo>
                    <a:pt x="3509921" y="46204"/>
                  </a:lnTo>
                  <a:cubicBezTo>
                    <a:pt x="3512484" y="668189"/>
                    <a:pt x="3520191" y="1380111"/>
                    <a:pt x="3522754" y="2002096"/>
                  </a:cubicBezTo>
                  <a:lnTo>
                    <a:pt x="1553373" y="2002096"/>
                  </a:lnTo>
                  <a:lnTo>
                    <a:pt x="1553373" y="2002097"/>
                  </a:lnTo>
                  <a:cubicBezTo>
                    <a:pt x="1553343" y="2002097"/>
                    <a:pt x="1553314" y="2002096"/>
                    <a:pt x="1553284" y="2002096"/>
                  </a:cubicBezTo>
                  <a:lnTo>
                    <a:pt x="1546665" y="2002096"/>
                  </a:lnTo>
                  <a:cubicBezTo>
                    <a:pt x="1546668" y="2002072"/>
                    <a:pt x="1546670" y="2002047"/>
                    <a:pt x="1546673" y="2002023"/>
                  </a:cubicBezTo>
                  <a:lnTo>
                    <a:pt x="337740" y="199556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73522">
                <a:defRPr/>
              </a:pPr>
              <a:endParaRPr lang="en-VI" sz="69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" name="Rectangle 13">
              <a:extLst>
                <a:ext uri="{FF2B5EF4-FFF2-40B4-BE49-F238E27FC236}">
                  <a16:creationId xmlns:a16="http://schemas.microsoft.com/office/drawing/2014/main" id="{14F3888A-434B-FDA2-1B3A-A3787ED3728C}"/>
                </a:ext>
              </a:extLst>
            </p:cNvPr>
            <p:cNvSpPr/>
            <p:nvPr/>
          </p:nvSpPr>
          <p:spPr>
            <a:xfrm rot="5400000">
              <a:off x="-58270" y="2026833"/>
              <a:ext cx="1904954" cy="1331217"/>
            </a:xfrm>
            <a:custGeom>
              <a:avLst/>
              <a:gdLst>
                <a:gd name="connsiteX0" fmla="*/ 0 w 3703036"/>
                <a:gd name="connsiteY0" fmla="*/ 0 h 1903262"/>
                <a:gd name="connsiteX1" fmla="*/ 3703036 w 3703036"/>
                <a:gd name="connsiteY1" fmla="*/ 0 h 1903262"/>
                <a:gd name="connsiteX2" fmla="*/ 3703036 w 3703036"/>
                <a:gd name="connsiteY2" fmla="*/ 1903262 h 1903262"/>
                <a:gd name="connsiteX3" fmla="*/ 0 w 3703036"/>
                <a:gd name="connsiteY3" fmla="*/ 1903262 h 1903262"/>
                <a:gd name="connsiteX4" fmla="*/ 0 w 3703036"/>
                <a:gd name="connsiteY4" fmla="*/ 0 h 1903262"/>
                <a:gd name="connsiteX0" fmla="*/ 0 w 3703036"/>
                <a:gd name="connsiteY0" fmla="*/ 0 h 1903262"/>
                <a:gd name="connsiteX1" fmla="*/ 3549689 w 3703036"/>
                <a:gd name="connsiteY1" fmla="*/ 28397 h 1903262"/>
                <a:gd name="connsiteX2" fmla="*/ 3703036 w 3703036"/>
                <a:gd name="connsiteY2" fmla="*/ 1903262 h 1903262"/>
                <a:gd name="connsiteX3" fmla="*/ 0 w 3703036"/>
                <a:gd name="connsiteY3" fmla="*/ 1903262 h 1903262"/>
                <a:gd name="connsiteX4" fmla="*/ 0 w 3703036"/>
                <a:gd name="connsiteY4" fmla="*/ 0 h 1903262"/>
                <a:gd name="connsiteX0" fmla="*/ 0 w 3703036"/>
                <a:gd name="connsiteY0" fmla="*/ 0 h 1903262"/>
                <a:gd name="connsiteX1" fmla="*/ 3475856 w 3703036"/>
                <a:gd name="connsiteY1" fmla="*/ 45435 h 1903262"/>
                <a:gd name="connsiteX2" fmla="*/ 3703036 w 3703036"/>
                <a:gd name="connsiteY2" fmla="*/ 1903262 h 1903262"/>
                <a:gd name="connsiteX3" fmla="*/ 0 w 3703036"/>
                <a:gd name="connsiteY3" fmla="*/ 1903262 h 1903262"/>
                <a:gd name="connsiteX4" fmla="*/ 0 w 3703036"/>
                <a:gd name="connsiteY4" fmla="*/ 0 h 1903262"/>
                <a:gd name="connsiteX0" fmla="*/ 0 w 3703036"/>
                <a:gd name="connsiteY0" fmla="*/ 0 h 1903262"/>
                <a:gd name="connsiteX1" fmla="*/ 3532651 w 3703036"/>
                <a:gd name="connsiteY1" fmla="*/ 102230 h 1903262"/>
                <a:gd name="connsiteX2" fmla="*/ 3703036 w 3703036"/>
                <a:gd name="connsiteY2" fmla="*/ 1903262 h 1903262"/>
                <a:gd name="connsiteX3" fmla="*/ 0 w 3703036"/>
                <a:gd name="connsiteY3" fmla="*/ 1903262 h 1903262"/>
                <a:gd name="connsiteX4" fmla="*/ 0 w 3703036"/>
                <a:gd name="connsiteY4" fmla="*/ 0 h 1903262"/>
                <a:gd name="connsiteX0" fmla="*/ 272616 w 3703036"/>
                <a:gd name="connsiteY0" fmla="*/ 0 h 1897583"/>
                <a:gd name="connsiteX1" fmla="*/ 3532651 w 3703036"/>
                <a:gd name="connsiteY1" fmla="*/ 96551 h 1897583"/>
                <a:gd name="connsiteX2" fmla="*/ 3703036 w 3703036"/>
                <a:gd name="connsiteY2" fmla="*/ 1897583 h 1897583"/>
                <a:gd name="connsiteX3" fmla="*/ 0 w 3703036"/>
                <a:gd name="connsiteY3" fmla="*/ 1897583 h 1897583"/>
                <a:gd name="connsiteX4" fmla="*/ 272616 w 3703036"/>
                <a:gd name="connsiteY4" fmla="*/ 0 h 1897583"/>
                <a:gd name="connsiteX0" fmla="*/ 227180 w 3703036"/>
                <a:gd name="connsiteY0" fmla="*/ 0 h 1897583"/>
                <a:gd name="connsiteX1" fmla="*/ 3532651 w 3703036"/>
                <a:gd name="connsiteY1" fmla="*/ 96551 h 1897583"/>
                <a:gd name="connsiteX2" fmla="*/ 3703036 w 3703036"/>
                <a:gd name="connsiteY2" fmla="*/ 1897583 h 1897583"/>
                <a:gd name="connsiteX3" fmla="*/ 0 w 3703036"/>
                <a:gd name="connsiteY3" fmla="*/ 1897583 h 1897583"/>
                <a:gd name="connsiteX4" fmla="*/ 227180 w 3703036"/>
                <a:gd name="connsiteY4" fmla="*/ 0 h 1897583"/>
                <a:gd name="connsiteX0" fmla="*/ 96551 w 3572407"/>
                <a:gd name="connsiteY0" fmla="*/ 0 h 1897583"/>
                <a:gd name="connsiteX1" fmla="*/ 3402022 w 3572407"/>
                <a:gd name="connsiteY1" fmla="*/ 96551 h 1897583"/>
                <a:gd name="connsiteX2" fmla="*/ 3572407 w 3572407"/>
                <a:gd name="connsiteY2" fmla="*/ 1897583 h 1897583"/>
                <a:gd name="connsiteX3" fmla="*/ 0 w 3572407"/>
                <a:gd name="connsiteY3" fmla="*/ 1891904 h 1897583"/>
                <a:gd name="connsiteX4" fmla="*/ 96551 w 3572407"/>
                <a:gd name="connsiteY4" fmla="*/ 0 h 1897583"/>
                <a:gd name="connsiteX0" fmla="*/ 141987 w 3617843"/>
                <a:gd name="connsiteY0" fmla="*/ 0 h 1897583"/>
                <a:gd name="connsiteX1" fmla="*/ 3447458 w 3617843"/>
                <a:gd name="connsiteY1" fmla="*/ 96551 h 1897583"/>
                <a:gd name="connsiteX2" fmla="*/ 3617843 w 3617843"/>
                <a:gd name="connsiteY2" fmla="*/ 1897583 h 1897583"/>
                <a:gd name="connsiteX3" fmla="*/ 0 w 3617843"/>
                <a:gd name="connsiteY3" fmla="*/ 1886225 h 1897583"/>
                <a:gd name="connsiteX4" fmla="*/ 141987 w 3617843"/>
                <a:gd name="connsiteY4" fmla="*/ 0 h 1897583"/>
                <a:gd name="connsiteX0" fmla="*/ 147977 w 3623833"/>
                <a:gd name="connsiteY0" fmla="*/ 0 h 1897583"/>
                <a:gd name="connsiteX1" fmla="*/ 3453448 w 3623833"/>
                <a:gd name="connsiteY1" fmla="*/ 96551 h 1897583"/>
                <a:gd name="connsiteX2" fmla="*/ 3623833 w 3623833"/>
                <a:gd name="connsiteY2" fmla="*/ 1897583 h 1897583"/>
                <a:gd name="connsiteX3" fmla="*/ 0 w 3623833"/>
                <a:gd name="connsiteY3" fmla="*/ 1897053 h 1897583"/>
                <a:gd name="connsiteX4" fmla="*/ 147977 w 3623833"/>
                <a:gd name="connsiteY4" fmla="*/ 0 h 1897583"/>
                <a:gd name="connsiteX0" fmla="*/ 176481 w 3623833"/>
                <a:gd name="connsiteY0" fmla="*/ 0 h 1901877"/>
                <a:gd name="connsiteX1" fmla="*/ 3453448 w 3623833"/>
                <a:gd name="connsiteY1" fmla="*/ 100845 h 1901877"/>
                <a:gd name="connsiteX2" fmla="*/ 3623833 w 3623833"/>
                <a:gd name="connsiteY2" fmla="*/ 1901877 h 1901877"/>
                <a:gd name="connsiteX3" fmla="*/ 0 w 3623833"/>
                <a:gd name="connsiteY3" fmla="*/ 1901347 h 1901877"/>
                <a:gd name="connsiteX4" fmla="*/ 176481 w 3623833"/>
                <a:gd name="connsiteY4" fmla="*/ 0 h 1901877"/>
                <a:gd name="connsiteX0" fmla="*/ 133726 w 3581078"/>
                <a:gd name="connsiteY0" fmla="*/ 0 h 1901877"/>
                <a:gd name="connsiteX1" fmla="*/ 3410693 w 3581078"/>
                <a:gd name="connsiteY1" fmla="*/ 100845 h 1901877"/>
                <a:gd name="connsiteX2" fmla="*/ 3581078 w 3581078"/>
                <a:gd name="connsiteY2" fmla="*/ 1901877 h 1901877"/>
                <a:gd name="connsiteX3" fmla="*/ 0 w 3581078"/>
                <a:gd name="connsiteY3" fmla="*/ 1901347 h 1901877"/>
                <a:gd name="connsiteX4" fmla="*/ 133726 w 3581078"/>
                <a:gd name="connsiteY4" fmla="*/ 0 h 1901877"/>
                <a:gd name="connsiteX0" fmla="*/ 152727 w 3581078"/>
                <a:gd name="connsiteY0" fmla="*/ 0 h 1884701"/>
                <a:gd name="connsiteX1" fmla="*/ 3410693 w 3581078"/>
                <a:gd name="connsiteY1" fmla="*/ 83669 h 1884701"/>
                <a:gd name="connsiteX2" fmla="*/ 3581078 w 3581078"/>
                <a:gd name="connsiteY2" fmla="*/ 1884701 h 1884701"/>
                <a:gd name="connsiteX3" fmla="*/ 0 w 3581078"/>
                <a:gd name="connsiteY3" fmla="*/ 1884171 h 1884701"/>
                <a:gd name="connsiteX4" fmla="*/ 152727 w 3581078"/>
                <a:gd name="connsiteY4" fmla="*/ 0 h 1884701"/>
                <a:gd name="connsiteX0" fmla="*/ 152727 w 3623833"/>
                <a:gd name="connsiteY0" fmla="*/ 0 h 1884701"/>
                <a:gd name="connsiteX1" fmla="*/ 3410693 w 3623833"/>
                <a:gd name="connsiteY1" fmla="*/ 83669 h 1884701"/>
                <a:gd name="connsiteX2" fmla="*/ 3623833 w 3623833"/>
                <a:gd name="connsiteY2" fmla="*/ 1884701 h 1884701"/>
                <a:gd name="connsiteX3" fmla="*/ 0 w 3623833"/>
                <a:gd name="connsiteY3" fmla="*/ 1884171 h 1884701"/>
                <a:gd name="connsiteX4" fmla="*/ 152727 w 3623833"/>
                <a:gd name="connsiteY4" fmla="*/ 0 h 1884701"/>
                <a:gd name="connsiteX0" fmla="*/ 184939 w 3623833"/>
                <a:gd name="connsiteY0" fmla="*/ 0 h 1884701"/>
                <a:gd name="connsiteX1" fmla="*/ 3410693 w 3623833"/>
                <a:gd name="connsiteY1" fmla="*/ 83669 h 1884701"/>
                <a:gd name="connsiteX2" fmla="*/ 3623833 w 3623833"/>
                <a:gd name="connsiteY2" fmla="*/ 1884701 h 1884701"/>
                <a:gd name="connsiteX3" fmla="*/ 0 w 3623833"/>
                <a:gd name="connsiteY3" fmla="*/ 1884171 h 1884701"/>
                <a:gd name="connsiteX4" fmla="*/ 184939 w 3623833"/>
                <a:gd name="connsiteY4" fmla="*/ 0 h 1884701"/>
                <a:gd name="connsiteX0" fmla="*/ 273519 w 3712413"/>
                <a:gd name="connsiteY0" fmla="*/ 0 h 1888421"/>
                <a:gd name="connsiteX1" fmla="*/ 3499273 w 3712413"/>
                <a:gd name="connsiteY1" fmla="*/ 83669 h 1888421"/>
                <a:gd name="connsiteX2" fmla="*/ 3712413 w 3712413"/>
                <a:gd name="connsiteY2" fmla="*/ 1884701 h 1888421"/>
                <a:gd name="connsiteX3" fmla="*/ 0 w 3712413"/>
                <a:gd name="connsiteY3" fmla="*/ 1888421 h 1888421"/>
                <a:gd name="connsiteX4" fmla="*/ 273519 w 3712413"/>
                <a:gd name="connsiteY4" fmla="*/ 0 h 1888421"/>
                <a:gd name="connsiteX0" fmla="*/ 273519 w 3712413"/>
                <a:gd name="connsiteY0" fmla="*/ 0 h 1888421"/>
                <a:gd name="connsiteX1" fmla="*/ 3483167 w 3712413"/>
                <a:gd name="connsiteY1" fmla="*/ 58163 h 1888421"/>
                <a:gd name="connsiteX2" fmla="*/ 3712413 w 3712413"/>
                <a:gd name="connsiteY2" fmla="*/ 1884701 h 1888421"/>
                <a:gd name="connsiteX3" fmla="*/ 0 w 3712413"/>
                <a:gd name="connsiteY3" fmla="*/ 1888421 h 1888421"/>
                <a:gd name="connsiteX4" fmla="*/ 273519 w 3712413"/>
                <a:gd name="connsiteY4" fmla="*/ 0 h 1888421"/>
                <a:gd name="connsiteX0" fmla="*/ 273519 w 4002311"/>
                <a:gd name="connsiteY0" fmla="*/ 0 h 1888421"/>
                <a:gd name="connsiteX1" fmla="*/ 3483167 w 4002311"/>
                <a:gd name="connsiteY1" fmla="*/ 58163 h 1888421"/>
                <a:gd name="connsiteX2" fmla="*/ 4002311 w 4002311"/>
                <a:gd name="connsiteY2" fmla="*/ 1880450 h 1888421"/>
                <a:gd name="connsiteX3" fmla="*/ 0 w 4002311"/>
                <a:gd name="connsiteY3" fmla="*/ 1888421 h 1888421"/>
                <a:gd name="connsiteX4" fmla="*/ 273519 w 4002311"/>
                <a:gd name="connsiteY4" fmla="*/ 0 h 1888421"/>
                <a:gd name="connsiteX0" fmla="*/ 249360 w 4002311"/>
                <a:gd name="connsiteY0" fmla="*/ 0 h 1871320"/>
                <a:gd name="connsiteX1" fmla="*/ 3483167 w 4002311"/>
                <a:gd name="connsiteY1" fmla="*/ 41062 h 1871320"/>
                <a:gd name="connsiteX2" fmla="*/ 4002311 w 4002311"/>
                <a:gd name="connsiteY2" fmla="*/ 1863349 h 1871320"/>
                <a:gd name="connsiteX3" fmla="*/ 0 w 4002311"/>
                <a:gd name="connsiteY3" fmla="*/ 1871320 h 1871320"/>
                <a:gd name="connsiteX4" fmla="*/ 249360 w 4002311"/>
                <a:gd name="connsiteY4" fmla="*/ 0 h 1871320"/>
                <a:gd name="connsiteX0" fmla="*/ 249360 w 4002311"/>
                <a:gd name="connsiteY0" fmla="*/ 0 h 1871320"/>
                <a:gd name="connsiteX1" fmla="*/ 3475115 w 4002311"/>
                <a:gd name="connsiteY1" fmla="*/ 32512 h 1871320"/>
                <a:gd name="connsiteX2" fmla="*/ 4002311 w 4002311"/>
                <a:gd name="connsiteY2" fmla="*/ 1863349 h 1871320"/>
                <a:gd name="connsiteX3" fmla="*/ 0 w 4002311"/>
                <a:gd name="connsiteY3" fmla="*/ 1871320 h 1871320"/>
                <a:gd name="connsiteX4" fmla="*/ 249360 w 4002311"/>
                <a:gd name="connsiteY4" fmla="*/ 0 h 1871320"/>
                <a:gd name="connsiteX0" fmla="*/ 249360 w 4012871"/>
                <a:gd name="connsiteY0" fmla="*/ 0 h 1871320"/>
                <a:gd name="connsiteX1" fmla="*/ 3475115 w 4012871"/>
                <a:gd name="connsiteY1" fmla="*/ 32512 h 1871320"/>
                <a:gd name="connsiteX2" fmla="*/ 4012870 w 4012871"/>
                <a:gd name="connsiteY2" fmla="*/ 1866593 h 1871320"/>
                <a:gd name="connsiteX3" fmla="*/ 0 w 4012871"/>
                <a:gd name="connsiteY3" fmla="*/ 1871320 h 1871320"/>
                <a:gd name="connsiteX4" fmla="*/ 249360 w 4012871"/>
                <a:gd name="connsiteY4" fmla="*/ 0 h 1871320"/>
                <a:gd name="connsiteX0" fmla="*/ 249360 w 4012875"/>
                <a:gd name="connsiteY0" fmla="*/ 0 h 1902290"/>
                <a:gd name="connsiteX1" fmla="*/ 3475115 w 4012875"/>
                <a:gd name="connsiteY1" fmla="*/ 32512 h 1902290"/>
                <a:gd name="connsiteX2" fmla="*/ 4012876 w 4012875"/>
                <a:gd name="connsiteY2" fmla="*/ 1902290 h 1902290"/>
                <a:gd name="connsiteX3" fmla="*/ 0 w 4012875"/>
                <a:gd name="connsiteY3" fmla="*/ 1871320 h 1902290"/>
                <a:gd name="connsiteX4" fmla="*/ 249360 w 4012875"/>
                <a:gd name="connsiteY4" fmla="*/ 0 h 1902290"/>
                <a:gd name="connsiteX0" fmla="*/ 249360 w 4007606"/>
                <a:gd name="connsiteY0" fmla="*/ 0 h 1882817"/>
                <a:gd name="connsiteX1" fmla="*/ 3475115 w 4007606"/>
                <a:gd name="connsiteY1" fmla="*/ 32512 h 1882817"/>
                <a:gd name="connsiteX2" fmla="*/ 4007605 w 4007606"/>
                <a:gd name="connsiteY2" fmla="*/ 1882817 h 1882817"/>
                <a:gd name="connsiteX3" fmla="*/ 0 w 4007606"/>
                <a:gd name="connsiteY3" fmla="*/ 1871320 h 1882817"/>
                <a:gd name="connsiteX4" fmla="*/ 249360 w 4007606"/>
                <a:gd name="connsiteY4" fmla="*/ 0 h 1882817"/>
                <a:gd name="connsiteX0" fmla="*/ 249360 w 4007606"/>
                <a:gd name="connsiteY0" fmla="*/ 0 h 1882817"/>
                <a:gd name="connsiteX1" fmla="*/ 3475115 w 4007606"/>
                <a:gd name="connsiteY1" fmla="*/ 32512 h 1882817"/>
                <a:gd name="connsiteX2" fmla="*/ 4007605 w 4007606"/>
                <a:gd name="connsiteY2" fmla="*/ 1882817 h 1882817"/>
                <a:gd name="connsiteX3" fmla="*/ 0 w 4007606"/>
                <a:gd name="connsiteY3" fmla="*/ 1858942 h 1882817"/>
                <a:gd name="connsiteX4" fmla="*/ 249360 w 4007606"/>
                <a:gd name="connsiteY4" fmla="*/ 0 h 1882817"/>
                <a:gd name="connsiteX0" fmla="*/ 249360 w 3999557"/>
                <a:gd name="connsiteY0" fmla="*/ 0 h 1870438"/>
                <a:gd name="connsiteX1" fmla="*/ 3475115 w 3999557"/>
                <a:gd name="connsiteY1" fmla="*/ 32512 h 1870438"/>
                <a:gd name="connsiteX2" fmla="*/ 3999557 w 3999557"/>
                <a:gd name="connsiteY2" fmla="*/ 1870438 h 1870438"/>
                <a:gd name="connsiteX3" fmla="*/ 0 w 3999557"/>
                <a:gd name="connsiteY3" fmla="*/ 1858942 h 1870438"/>
                <a:gd name="connsiteX4" fmla="*/ 249360 w 3999557"/>
                <a:gd name="connsiteY4" fmla="*/ 0 h 1870438"/>
                <a:gd name="connsiteX0" fmla="*/ 261436 w 4011633"/>
                <a:gd name="connsiteY0" fmla="*/ 0 h 1881224"/>
                <a:gd name="connsiteX1" fmla="*/ 3487191 w 4011633"/>
                <a:gd name="connsiteY1" fmla="*/ 32512 h 1881224"/>
                <a:gd name="connsiteX2" fmla="*/ 4011633 w 4011633"/>
                <a:gd name="connsiteY2" fmla="*/ 1870438 h 1881224"/>
                <a:gd name="connsiteX3" fmla="*/ 1 w 4011633"/>
                <a:gd name="connsiteY3" fmla="*/ 1881224 h 1881224"/>
                <a:gd name="connsiteX4" fmla="*/ 261436 w 4011633"/>
                <a:gd name="connsiteY4" fmla="*/ 0 h 1881224"/>
                <a:gd name="connsiteX0" fmla="*/ 261436 w 4011633"/>
                <a:gd name="connsiteY0" fmla="*/ 0 h 1870438"/>
                <a:gd name="connsiteX1" fmla="*/ 3487191 w 4011633"/>
                <a:gd name="connsiteY1" fmla="*/ 32512 h 1870438"/>
                <a:gd name="connsiteX2" fmla="*/ 4011633 w 4011633"/>
                <a:gd name="connsiteY2" fmla="*/ 1870438 h 1870438"/>
                <a:gd name="connsiteX3" fmla="*/ 1 w 4011633"/>
                <a:gd name="connsiteY3" fmla="*/ 1863892 h 1870438"/>
                <a:gd name="connsiteX4" fmla="*/ 261436 w 4011633"/>
                <a:gd name="connsiteY4" fmla="*/ 0 h 1870438"/>
                <a:gd name="connsiteX0" fmla="*/ 261436 w 4011633"/>
                <a:gd name="connsiteY0" fmla="*/ 0 h 1871565"/>
                <a:gd name="connsiteX1" fmla="*/ 3487191 w 4011633"/>
                <a:gd name="connsiteY1" fmla="*/ 32512 h 1871565"/>
                <a:gd name="connsiteX2" fmla="*/ 4011633 w 4011633"/>
                <a:gd name="connsiteY2" fmla="*/ 1870438 h 1871565"/>
                <a:gd name="connsiteX3" fmla="*/ 0 w 4011633"/>
                <a:gd name="connsiteY3" fmla="*/ 1871565 h 1871565"/>
                <a:gd name="connsiteX4" fmla="*/ 261436 w 4011633"/>
                <a:gd name="connsiteY4" fmla="*/ 0 h 1871565"/>
                <a:gd name="connsiteX0" fmla="*/ 261436 w 4011633"/>
                <a:gd name="connsiteY0" fmla="*/ 0 h 1871565"/>
                <a:gd name="connsiteX1" fmla="*/ 3487196 w 4011633"/>
                <a:gd name="connsiteY1" fmla="*/ 16142 h 1871565"/>
                <a:gd name="connsiteX2" fmla="*/ 4011633 w 4011633"/>
                <a:gd name="connsiteY2" fmla="*/ 1870438 h 1871565"/>
                <a:gd name="connsiteX3" fmla="*/ 0 w 4011633"/>
                <a:gd name="connsiteY3" fmla="*/ 1871565 h 1871565"/>
                <a:gd name="connsiteX4" fmla="*/ 261436 w 4011633"/>
                <a:gd name="connsiteY4" fmla="*/ 0 h 1871565"/>
                <a:gd name="connsiteX0" fmla="*/ 261441 w 4011633"/>
                <a:gd name="connsiteY0" fmla="*/ -1 h 1874838"/>
                <a:gd name="connsiteX1" fmla="*/ 3487196 w 4011633"/>
                <a:gd name="connsiteY1" fmla="*/ 19415 h 1874838"/>
                <a:gd name="connsiteX2" fmla="*/ 4011633 w 4011633"/>
                <a:gd name="connsiteY2" fmla="*/ 1873711 h 1874838"/>
                <a:gd name="connsiteX3" fmla="*/ 0 w 4011633"/>
                <a:gd name="connsiteY3" fmla="*/ 1874838 h 1874838"/>
                <a:gd name="connsiteX4" fmla="*/ 261441 w 4011633"/>
                <a:gd name="connsiteY4" fmla="*/ -1 h 1874838"/>
                <a:gd name="connsiteX0" fmla="*/ 261441 w 4054356"/>
                <a:gd name="connsiteY0" fmla="*/ 0 h 1880259"/>
                <a:gd name="connsiteX1" fmla="*/ 3487196 w 4054356"/>
                <a:gd name="connsiteY1" fmla="*/ 19416 h 1880259"/>
                <a:gd name="connsiteX2" fmla="*/ 4054357 w 4054356"/>
                <a:gd name="connsiteY2" fmla="*/ 1880259 h 1880259"/>
                <a:gd name="connsiteX3" fmla="*/ 0 w 4054356"/>
                <a:gd name="connsiteY3" fmla="*/ 1874839 h 1880259"/>
                <a:gd name="connsiteX4" fmla="*/ 261441 w 4054356"/>
                <a:gd name="connsiteY4" fmla="*/ 0 h 1880259"/>
                <a:gd name="connsiteX0" fmla="*/ 331261 w 4054356"/>
                <a:gd name="connsiteY0" fmla="*/ 0 h 1883828"/>
                <a:gd name="connsiteX1" fmla="*/ 3487196 w 4054356"/>
                <a:gd name="connsiteY1" fmla="*/ 22985 h 1883828"/>
                <a:gd name="connsiteX2" fmla="*/ 4054357 w 4054356"/>
                <a:gd name="connsiteY2" fmla="*/ 1883828 h 1883828"/>
                <a:gd name="connsiteX3" fmla="*/ 0 w 4054356"/>
                <a:gd name="connsiteY3" fmla="*/ 1878408 h 1883828"/>
                <a:gd name="connsiteX4" fmla="*/ 331261 w 4054356"/>
                <a:gd name="connsiteY4" fmla="*/ 0 h 1883828"/>
                <a:gd name="connsiteX0" fmla="*/ 249810 w 3972905"/>
                <a:gd name="connsiteY0" fmla="*/ 0 h 1883828"/>
                <a:gd name="connsiteX1" fmla="*/ 3405745 w 3972905"/>
                <a:gd name="connsiteY1" fmla="*/ 22985 h 1883828"/>
                <a:gd name="connsiteX2" fmla="*/ 3972906 w 3972905"/>
                <a:gd name="connsiteY2" fmla="*/ 1883828 h 1883828"/>
                <a:gd name="connsiteX3" fmla="*/ 1 w 3972905"/>
                <a:gd name="connsiteY3" fmla="*/ 1878408 h 1883828"/>
                <a:gd name="connsiteX4" fmla="*/ 249810 w 3972905"/>
                <a:gd name="connsiteY4" fmla="*/ 0 h 1883828"/>
                <a:gd name="connsiteX0" fmla="*/ 309575 w 4032670"/>
                <a:gd name="connsiteY0" fmla="*/ 0 h 1883828"/>
                <a:gd name="connsiteX1" fmla="*/ 3465510 w 4032670"/>
                <a:gd name="connsiteY1" fmla="*/ 22985 h 1883828"/>
                <a:gd name="connsiteX2" fmla="*/ 4032671 w 4032670"/>
                <a:gd name="connsiteY2" fmla="*/ 1883828 h 1883828"/>
                <a:gd name="connsiteX3" fmla="*/ -1 w 4032670"/>
                <a:gd name="connsiteY3" fmla="*/ 1878408 h 1883828"/>
                <a:gd name="connsiteX4" fmla="*/ 309575 w 4032670"/>
                <a:gd name="connsiteY4" fmla="*/ 0 h 1883828"/>
                <a:gd name="connsiteX0" fmla="*/ 281991 w 4032670"/>
                <a:gd name="connsiteY0" fmla="*/ 0 h 1878191"/>
                <a:gd name="connsiteX1" fmla="*/ 3465510 w 4032670"/>
                <a:gd name="connsiteY1" fmla="*/ 17348 h 1878191"/>
                <a:gd name="connsiteX2" fmla="*/ 4032671 w 4032670"/>
                <a:gd name="connsiteY2" fmla="*/ 1878191 h 1878191"/>
                <a:gd name="connsiteX3" fmla="*/ -1 w 4032670"/>
                <a:gd name="connsiteY3" fmla="*/ 1872771 h 1878191"/>
                <a:gd name="connsiteX4" fmla="*/ 281991 w 4032670"/>
                <a:gd name="connsiteY4" fmla="*/ 0 h 1878191"/>
                <a:gd name="connsiteX0" fmla="*/ 272799 w 4032670"/>
                <a:gd name="connsiteY0" fmla="*/ 1 h 1909198"/>
                <a:gd name="connsiteX1" fmla="*/ 3465510 w 4032670"/>
                <a:gd name="connsiteY1" fmla="*/ 48355 h 1909198"/>
                <a:gd name="connsiteX2" fmla="*/ 4032671 w 4032670"/>
                <a:gd name="connsiteY2" fmla="*/ 1909198 h 1909198"/>
                <a:gd name="connsiteX3" fmla="*/ -1 w 4032670"/>
                <a:gd name="connsiteY3" fmla="*/ 1903778 h 1909198"/>
                <a:gd name="connsiteX4" fmla="*/ 272799 w 4032670"/>
                <a:gd name="connsiteY4" fmla="*/ 1 h 1909198"/>
                <a:gd name="connsiteX0" fmla="*/ 272798 w 4032670"/>
                <a:gd name="connsiteY0" fmla="*/ 0 h 1886647"/>
                <a:gd name="connsiteX1" fmla="*/ 3465510 w 4032670"/>
                <a:gd name="connsiteY1" fmla="*/ 25804 h 1886647"/>
                <a:gd name="connsiteX2" fmla="*/ 4032671 w 4032670"/>
                <a:gd name="connsiteY2" fmla="*/ 1886647 h 1886647"/>
                <a:gd name="connsiteX3" fmla="*/ -1 w 4032670"/>
                <a:gd name="connsiteY3" fmla="*/ 1881227 h 1886647"/>
                <a:gd name="connsiteX4" fmla="*/ 272798 w 4032670"/>
                <a:gd name="connsiteY4" fmla="*/ 0 h 1886647"/>
                <a:gd name="connsiteX0" fmla="*/ 259010 w 4032670"/>
                <a:gd name="connsiteY0" fmla="*/ 0 h 1861279"/>
                <a:gd name="connsiteX1" fmla="*/ 3465510 w 4032670"/>
                <a:gd name="connsiteY1" fmla="*/ 436 h 1861279"/>
                <a:gd name="connsiteX2" fmla="*/ 4032671 w 4032670"/>
                <a:gd name="connsiteY2" fmla="*/ 1861279 h 1861279"/>
                <a:gd name="connsiteX3" fmla="*/ -1 w 4032670"/>
                <a:gd name="connsiteY3" fmla="*/ 1855859 h 1861279"/>
                <a:gd name="connsiteX4" fmla="*/ 259010 w 4032670"/>
                <a:gd name="connsiteY4" fmla="*/ 0 h 1861279"/>
                <a:gd name="connsiteX0" fmla="*/ 259010 w 4032670"/>
                <a:gd name="connsiteY0" fmla="*/ 0 h 1861279"/>
                <a:gd name="connsiteX1" fmla="*/ 3497697 w 4032670"/>
                <a:gd name="connsiteY1" fmla="*/ 22985 h 1861279"/>
                <a:gd name="connsiteX2" fmla="*/ 4032671 w 4032670"/>
                <a:gd name="connsiteY2" fmla="*/ 1861279 h 1861279"/>
                <a:gd name="connsiteX3" fmla="*/ -1 w 4032670"/>
                <a:gd name="connsiteY3" fmla="*/ 1855859 h 1861279"/>
                <a:gd name="connsiteX4" fmla="*/ 259010 w 4032670"/>
                <a:gd name="connsiteY4" fmla="*/ 0 h 1861279"/>
                <a:gd name="connsiteX0" fmla="*/ 259010 w 4032670"/>
                <a:gd name="connsiteY0" fmla="*/ 0 h 1861279"/>
                <a:gd name="connsiteX1" fmla="*/ 3483911 w 4032670"/>
                <a:gd name="connsiteY1" fmla="*/ 8654 h 1861279"/>
                <a:gd name="connsiteX2" fmla="*/ 4032671 w 4032670"/>
                <a:gd name="connsiteY2" fmla="*/ 1861279 h 1861279"/>
                <a:gd name="connsiteX3" fmla="*/ -1 w 4032670"/>
                <a:gd name="connsiteY3" fmla="*/ 1855859 h 1861279"/>
                <a:gd name="connsiteX4" fmla="*/ 259010 w 4032670"/>
                <a:gd name="connsiteY4" fmla="*/ 0 h 1861279"/>
                <a:gd name="connsiteX0" fmla="*/ 259010 w 4032670"/>
                <a:gd name="connsiteY0" fmla="*/ 8544 h 1869823"/>
                <a:gd name="connsiteX1" fmla="*/ 3341395 w 4032670"/>
                <a:gd name="connsiteY1" fmla="*/ 0 h 1869823"/>
                <a:gd name="connsiteX2" fmla="*/ 4032671 w 4032670"/>
                <a:gd name="connsiteY2" fmla="*/ 1869823 h 1869823"/>
                <a:gd name="connsiteX3" fmla="*/ -1 w 4032670"/>
                <a:gd name="connsiteY3" fmla="*/ 1864403 h 1869823"/>
                <a:gd name="connsiteX4" fmla="*/ 259010 w 4032670"/>
                <a:gd name="connsiteY4" fmla="*/ 8544 h 1869823"/>
                <a:gd name="connsiteX0" fmla="*/ 259010 w 3926937"/>
                <a:gd name="connsiteY0" fmla="*/ 8544 h 1864404"/>
                <a:gd name="connsiteX1" fmla="*/ 3341395 w 3926937"/>
                <a:gd name="connsiteY1" fmla="*/ 0 h 1864404"/>
                <a:gd name="connsiteX2" fmla="*/ 3926936 w 3926937"/>
                <a:gd name="connsiteY2" fmla="*/ 1855490 h 1864404"/>
                <a:gd name="connsiteX3" fmla="*/ -1 w 3926937"/>
                <a:gd name="connsiteY3" fmla="*/ 1864403 h 1864404"/>
                <a:gd name="connsiteX4" fmla="*/ 259010 w 3926937"/>
                <a:gd name="connsiteY4" fmla="*/ 8544 h 1864404"/>
                <a:gd name="connsiteX0" fmla="*/ 259010 w 3926941"/>
                <a:gd name="connsiteY0" fmla="*/ 8544 h 1866954"/>
                <a:gd name="connsiteX1" fmla="*/ 3341395 w 3926941"/>
                <a:gd name="connsiteY1" fmla="*/ 0 h 1866954"/>
                <a:gd name="connsiteX2" fmla="*/ 3926942 w 3926941"/>
                <a:gd name="connsiteY2" fmla="*/ 1866954 h 1866954"/>
                <a:gd name="connsiteX3" fmla="*/ -1 w 3926941"/>
                <a:gd name="connsiteY3" fmla="*/ 1864403 h 1866954"/>
                <a:gd name="connsiteX4" fmla="*/ 259010 w 3926941"/>
                <a:gd name="connsiteY4" fmla="*/ 8544 h 1866954"/>
                <a:gd name="connsiteX0" fmla="*/ 259010 w 3926941"/>
                <a:gd name="connsiteY0" fmla="*/ 0 h 1858410"/>
                <a:gd name="connsiteX1" fmla="*/ 3364386 w 3926941"/>
                <a:gd name="connsiteY1" fmla="*/ 34447 h 1858410"/>
                <a:gd name="connsiteX2" fmla="*/ 3926942 w 3926941"/>
                <a:gd name="connsiteY2" fmla="*/ 1858410 h 1858410"/>
                <a:gd name="connsiteX3" fmla="*/ -1 w 3926941"/>
                <a:gd name="connsiteY3" fmla="*/ 1855859 h 1858410"/>
                <a:gd name="connsiteX4" fmla="*/ 259010 w 3926941"/>
                <a:gd name="connsiteY4" fmla="*/ 0 h 1858410"/>
                <a:gd name="connsiteX0" fmla="*/ 259010 w 3926941"/>
                <a:gd name="connsiteY0" fmla="*/ 0 h 1858410"/>
                <a:gd name="connsiteX1" fmla="*/ 3364391 w 3926941"/>
                <a:gd name="connsiteY1" fmla="*/ 11517 h 1858410"/>
                <a:gd name="connsiteX2" fmla="*/ 3926942 w 3926941"/>
                <a:gd name="connsiteY2" fmla="*/ 1858410 h 1858410"/>
                <a:gd name="connsiteX3" fmla="*/ -1 w 3926941"/>
                <a:gd name="connsiteY3" fmla="*/ 1855859 h 1858410"/>
                <a:gd name="connsiteX4" fmla="*/ 259010 w 3926941"/>
                <a:gd name="connsiteY4" fmla="*/ 0 h 1858410"/>
                <a:gd name="connsiteX0" fmla="*/ 259010 w 3926941"/>
                <a:gd name="connsiteY0" fmla="*/ 0 h 1858410"/>
                <a:gd name="connsiteX1" fmla="*/ 3378190 w 3926941"/>
                <a:gd name="connsiteY1" fmla="*/ 34446 h 1858410"/>
                <a:gd name="connsiteX2" fmla="*/ 3926942 w 3926941"/>
                <a:gd name="connsiteY2" fmla="*/ 1858410 h 1858410"/>
                <a:gd name="connsiteX3" fmla="*/ -1 w 3926941"/>
                <a:gd name="connsiteY3" fmla="*/ 1855859 h 1858410"/>
                <a:gd name="connsiteX4" fmla="*/ 259010 w 3926941"/>
                <a:gd name="connsiteY4" fmla="*/ 0 h 185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6941" h="1858410">
                  <a:moveTo>
                    <a:pt x="259010" y="0"/>
                  </a:moveTo>
                  <a:lnTo>
                    <a:pt x="3378190" y="34446"/>
                  </a:lnTo>
                  <a:lnTo>
                    <a:pt x="3926942" y="1858410"/>
                  </a:lnTo>
                  <a:lnTo>
                    <a:pt x="-1" y="1855859"/>
                  </a:lnTo>
                  <a:lnTo>
                    <a:pt x="2590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73522">
                <a:defRPr/>
              </a:pPr>
              <a:endParaRPr lang="en-VI" sz="699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D2867227-0C1B-4447-2C71-354A633E04E0}"/>
                </a:ext>
              </a:extLst>
            </p:cNvPr>
            <p:cNvSpPr/>
            <p:nvPr/>
          </p:nvSpPr>
          <p:spPr>
            <a:xfrm rot="5400000">
              <a:off x="1433625" y="4620249"/>
              <a:ext cx="1957484" cy="1614013"/>
            </a:xfrm>
            <a:custGeom>
              <a:avLst/>
              <a:gdLst>
                <a:gd name="connsiteX0" fmla="*/ 0 w 2186218"/>
                <a:gd name="connsiteY0" fmla="*/ 0 h 2205101"/>
                <a:gd name="connsiteX1" fmla="*/ 2186218 w 2186218"/>
                <a:gd name="connsiteY1" fmla="*/ 0 h 2205101"/>
                <a:gd name="connsiteX2" fmla="*/ 2186218 w 2186218"/>
                <a:gd name="connsiteY2" fmla="*/ 2205101 h 2205101"/>
                <a:gd name="connsiteX3" fmla="*/ 0 w 2186218"/>
                <a:gd name="connsiteY3" fmla="*/ 2205101 h 2205101"/>
                <a:gd name="connsiteX4" fmla="*/ 0 w 2186218"/>
                <a:gd name="connsiteY4" fmla="*/ 0 h 2205101"/>
                <a:gd name="connsiteX0" fmla="*/ 0 w 2402039"/>
                <a:gd name="connsiteY0" fmla="*/ 221501 h 2205101"/>
                <a:gd name="connsiteX1" fmla="*/ 2402039 w 2402039"/>
                <a:gd name="connsiteY1" fmla="*/ 0 h 2205101"/>
                <a:gd name="connsiteX2" fmla="*/ 2402039 w 2402039"/>
                <a:gd name="connsiteY2" fmla="*/ 2205101 h 2205101"/>
                <a:gd name="connsiteX3" fmla="*/ 215821 w 2402039"/>
                <a:gd name="connsiteY3" fmla="*/ 2205101 h 2205101"/>
                <a:gd name="connsiteX4" fmla="*/ 0 w 2402039"/>
                <a:gd name="connsiteY4" fmla="*/ 221501 h 2205101"/>
                <a:gd name="connsiteX0" fmla="*/ 0 w 2402039"/>
                <a:gd name="connsiteY0" fmla="*/ 221501 h 2210781"/>
                <a:gd name="connsiteX1" fmla="*/ 2402039 w 2402039"/>
                <a:gd name="connsiteY1" fmla="*/ 0 h 2210781"/>
                <a:gd name="connsiteX2" fmla="*/ 2402039 w 2402039"/>
                <a:gd name="connsiteY2" fmla="*/ 2205101 h 2210781"/>
                <a:gd name="connsiteX3" fmla="*/ 176064 w 2402039"/>
                <a:gd name="connsiteY3" fmla="*/ 2210781 h 2210781"/>
                <a:gd name="connsiteX4" fmla="*/ 0 w 2402039"/>
                <a:gd name="connsiteY4" fmla="*/ 221501 h 2210781"/>
                <a:gd name="connsiteX0" fmla="*/ 0 w 2402039"/>
                <a:gd name="connsiteY0" fmla="*/ 221501 h 2205101"/>
                <a:gd name="connsiteX1" fmla="*/ 2402039 w 2402039"/>
                <a:gd name="connsiteY1" fmla="*/ 0 h 2205101"/>
                <a:gd name="connsiteX2" fmla="*/ 2402039 w 2402039"/>
                <a:gd name="connsiteY2" fmla="*/ 2205101 h 2205101"/>
                <a:gd name="connsiteX3" fmla="*/ 221500 w 2402039"/>
                <a:gd name="connsiteY3" fmla="*/ 2199422 h 2205101"/>
                <a:gd name="connsiteX4" fmla="*/ 0 w 2402039"/>
                <a:gd name="connsiteY4" fmla="*/ 221501 h 2205101"/>
                <a:gd name="connsiteX0" fmla="*/ 0 w 2402039"/>
                <a:gd name="connsiteY0" fmla="*/ 221501 h 2278934"/>
                <a:gd name="connsiteX1" fmla="*/ 2402039 w 2402039"/>
                <a:gd name="connsiteY1" fmla="*/ 0 h 2278934"/>
                <a:gd name="connsiteX2" fmla="*/ 2390680 w 2402039"/>
                <a:gd name="connsiteY2" fmla="*/ 2278934 h 2278934"/>
                <a:gd name="connsiteX3" fmla="*/ 221500 w 2402039"/>
                <a:gd name="connsiteY3" fmla="*/ 2199422 h 2278934"/>
                <a:gd name="connsiteX4" fmla="*/ 0 w 2402039"/>
                <a:gd name="connsiteY4" fmla="*/ 221501 h 2278934"/>
                <a:gd name="connsiteX0" fmla="*/ 0 w 2402039"/>
                <a:gd name="connsiteY0" fmla="*/ 221501 h 2278934"/>
                <a:gd name="connsiteX1" fmla="*/ 2402039 w 2402039"/>
                <a:gd name="connsiteY1" fmla="*/ 0 h 2278934"/>
                <a:gd name="connsiteX2" fmla="*/ 2390680 w 2402039"/>
                <a:gd name="connsiteY2" fmla="*/ 2278934 h 2278934"/>
                <a:gd name="connsiteX3" fmla="*/ 204462 w 2402039"/>
                <a:gd name="connsiteY3" fmla="*/ 2199422 h 2278934"/>
                <a:gd name="connsiteX4" fmla="*/ 0 w 2402039"/>
                <a:gd name="connsiteY4" fmla="*/ 221501 h 2278934"/>
                <a:gd name="connsiteX0" fmla="*/ 0 w 2356995"/>
                <a:gd name="connsiteY0" fmla="*/ 221501 h 2278934"/>
                <a:gd name="connsiteX1" fmla="*/ 2356995 w 2356995"/>
                <a:gd name="connsiteY1" fmla="*/ 0 h 2278934"/>
                <a:gd name="connsiteX2" fmla="*/ 2345636 w 2356995"/>
                <a:gd name="connsiteY2" fmla="*/ 2278934 h 2278934"/>
                <a:gd name="connsiteX3" fmla="*/ 159418 w 2356995"/>
                <a:gd name="connsiteY3" fmla="*/ 2199422 h 2278934"/>
                <a:gd name="connsiteX4" fmla="*/ 0 w 2356995"/>
                <a:gd name="connsiteY4" fmla="*/ 221501 h 2278934"/>
                <a:gd name="connsiteX0" fmla="*/ 0 w 2356995"/>
                <a:gd name="connsiteY0" fmla="*/ 221501 h 2278934"/>
                <a:gd name="connsiteX1" fmla="*/ 2356995 w 2356995"/>
                <a:gd name="connsiteY1" fmla="*/ 0 h 2278934"/>
                <a:gd name="connsiteX2" fmla="*/ 2345636 w 2356995"/>
                <a:gd name="connsiteY2" fmla="*/ 2278934 h 2278934"/>
                <a:gd name="connsiteX3" fmla="*/ 177436 w 2356995"/>
                <a:gd name="connsiteY3" fmla="*/ 2208431 h 2278934"/>
                <a:gd name="connsiteX4" fmla="*/ 0 w 2356995"/>
                <a:gd name="connsiteY4" fmla="*/ 221501 h 2278934"/>
                <a:gd name="connsiteX0" fmla="*/ 0 w 2379517"/>
                <a:gd name="connsiteY0" fmla="*/ 226006 h 2278934"/>
                <a:gd name="connsiteX1" fmla="*/ 2379517 w 2379517"/>
                <a:gd name="connsiteY1" fmla="*/ 0 h 2278934"/>
                <a:gd name="connsiteX2" fmla="*/ 2368158 w 2379517"/>
                <a:gd name="connsiteY2" fmla="*/ 2278934 h 2278934"/>
                <a:gd name="connsiteX3" fmla="*/ 199958 w 2379517"/>
                <a:gd name="connsiteY3" fmla="*/ 2208431 h 2278934"/>
                <a:gd name="connsiteX4" fmla="*/ 0 w 2379517"/>
                <a:gd name="connsiteY4" fmla="*/ 226006 h 2278934"/>
                <a:gd name="connsiteX0" fmla="*/ 0 w 2402039"/>
                <a:gd name="connsiteY0" fmla="*/ 226006 h 2278934"/>
                <a:gd name="connsiteX1" fmla="*/ 2402039 w 2402039"/>
                <a:gd name="connsiteY1" fmla="*/ 0 h 2278934"/>
                <a:gd name="connsiteX2" fmla="*/ 2390680 w 2402039"/>
                <a:gd name="connsiteY2" fmla="*/ 2278934 h 2278934"/>
                <a:gd name="connsiteX3" fmla="*/ 222480 w 2402039"/>
                <a:gd name="connsiteY3" fmla="*/ 2208431 h 2278934"/>
                <a:gd name="connsiteX4" fmla="*/ 0 w 2402039"/>
                <a:gd name="connsiteY4" fmla="*/ 226006 h 2278934"/>
                <a:gd name="connsiteX0" fmla="*/ 0 w 2402039"/>
                <a:gd name="connsiteY0" fmla="*/ 226006 h 2278934"/>
                <a:gd name="connsiteX1" fmla="*/ 2402039 w 2402039"/>
                <a:gd name="connsiteY1" fmla="*/ 0 h 2278934"/>
                <a:gd name="connsiteX2" fmla="*/ 2390680 w 2402039"/>
                <a:gd name="connsiteY2" fmla="*/ 2278934 h 2278934"/>
                <a:gd name="connsiteX3" fmla="*/ 208967 w 2402039"/>
                <a:gd name="connsiteY3" fmla="*/ 2221945 h 2278934"/>
                <a:gd name="connsiteX4" fmla="*/ 0 w 2402039"/>
                <a:gd name="connsiteY4" fmla="*/ 226006 h 2278934"/>
                <a:gd name="connsiteX0" fmla="*/ 0 w 2397534"/>
                <a:gd name="connsiteY0" fmla="*/ 203484 h 2278934"/>
                <a:gd name="connsiteX1" fmla="*/ 2397534 w 2397534"/>
                <a:gd name="connsiteY1" fmla="*/ 0 h 2278934"/>
                <a:gd name="connsiteX2" fmla="*/ 2386175 w 2397534"/>
                <a:gd name="connsiteY2" fmla="*/ 2278934 h 2278934"/>
                <a:gd name="connsiteX3" fmla="*/ 204462 w 2397534"/>
                <a:gd name="connsiteY3" fmla="*/ 2221945 h 2278934"/>
                <a:gd name="connsiteX4" fmla="*/ 0 w 2397534"/>
                <a:gd name="connsiteY4" fmla="*/ 203484 h 2278934"/>
                <a:gd name="connsiteX0" fmla="*/ 0 w 2402504"/>
                <a:gd name="connsiteY0" fmla="*/ 238271 h 2278934"/>
                <a:gd name="connsiteX1" fmla="*/ 2402504 w 2402504"/>
                <a:gd name="connsiteY1" fmla="*/ 0 h 2278934"/>
                <a:gd name="connsiteX2" fmla="*/ 2391145 w 2402504"/>
                <a:gd name="connsiteY2" fmla="*/ 2278934 h 2278934"/>
                <a:gd name="connsiteX3" fmla="*/ 209432 w 2402504"/>
                <a:gd name="connsiteY3" fmla="*/ 2221945 h 2278934"/>
                <a:gd name="connsiteX4" fmla="*/ 0 w 2402504"/>
                <a:gd name="connsiteY4" fmla="*/ 238271 h 2278934"/>
                <a:gd name="connsiteX0" fmla="*/ 0 w 2402504"/>
                <a:gd name="connsiteY0" fmla="*/ 213423 h 2278934"/>
                <a:gd name="connsiteX1" fmla="*/ 2402504 w 2402504"/>
                <a:gd name="connsiteY1" fmla="*/ 0 h 2278934"/>
                <a:gd name="connsiteX2" fmla="*/ 2391145 w 2402504"/>
                <a:gd name="connsiteY2" fmla="*/ 2278934 h 2278934"/>
                <a:gd name="connsiteX3" fmla="*/ 209432 w 2402504"/>
                <a:gd name="connsiteY3" fmla="*/ 2221945 h 2278934"/>
                <a:gd name="connsiteX4" fmla="*/ 0 w 2402504"/>
                <a:gd name="connsiteY4" fmla="*/ 213423 h 2278934"/>
                <a:gd name="connsiteX0" fmla="*/ 0 w 2402504"/>
                <a:gd name="connsiteY0" fmla="*/ 213423 h 2278934"/>
                <a:gd name="connsiteX1" fmla="*/ 2402504 w 2402504"/>
                <a:gd name="connsiteY1" fmla="*/ 0 h 2278934"/>
                <a:gd name="connsiteX2" fmla="*/ 2391145 w 2402504"/>
                <a:gd name="connsiteY2" fmla="*/ 2278934 h 2278934"/>
                <a:gd name="connsiteX3" fmla="*/ 193674 w 2402504"/>
                <a:gd name="connsiteY3" fmla="*/ 2216649 h 2278934"/>
                <a:gd name="connsiteX4" fmla="*/ 0 w 2402504"/>
                <a:gd name="connsiteY4" fmla="*/ 213423 h 2278934"/>
                <a:gd name="connsiteX0" fmla="*/ -1 w 2425017"/>
                <a:gd name="connsiteY0" fmla="*/ 218717 h 2278934"/>
                <a:gd name="connsiteX1" fmla="*/ 2425017 w 2425017"/>
                <a:gd name="connsiteY1" fmla="*/ 0 h 2278934"/>
                <a:gd name="connsiteX2" fmla="*/ 2413658 w 2425017"/>
                <a:gd name="connsiteY2" fmla="*/ 2278934 h 2278934"/>
                <a:gd name="connsiteX3" fmla="*/ 216187 w 2425017"/>
                <a:gd name="connsiteY3" fmla="*/ 2216649 h 2278934"/>
                <a:gd name="connsiteX4" fmla="*/ -1 w 2425017"/>
                <a:gd name="connsiteY4" fmla="*/ 218717 h 2278934"/>
                <a:gd name="connsiteX0" fmla="*/ 0 w 2411508"/>
                <a:gd name="connsiteY0" fmla="*/ 221364 h 2278934"/>
                <a:gd name="connsiteX1" fmla="*/ 2411508 w 2411508"/>
                <a:gd name="connsiteY1" fmla="*/ 0 h 2278934"/>
                <a:gd name="connsiteX2" fmla="*/ 2400149 w 2411508"/>
                <a:gd name="connsiteY2" fmla="*/ 2278934 h 2278934"/>
                <a:gd name="connsiteX3" fmla="*/ 202678 w 2411508"/>
                <a:gd name="connsiteY3" fmla="*/ 2216649 h 2278934"/>
                <a:gd name="connsiteX4" fmla="*/ 0 w 2411508"/>
                <a:gd name="connsiteY4" fmla="*/ 221364 h 2278934"/>
                <a:gd name="connsiteX0" fmla="*/ 0 w 2411508"/>
                <a:gd name="connsiteY0" fmla="*/ 221364 h 2278934"/>
                <a:gd name="connsiteX1" fmla="*/ 2411508 w 2411508"/>
                <a:gd name="connsiteY1" fmla="*/ 0 h 2278934"/>
                <a:gd name="connsiteX2" fmla="*/ 2400149 w 2411508"/>
                <a:gd name="connsiteY2" fmla="*/ 2278934 h 2278934"/>
                <a:gd name="connsiteX3" fmla="*/ 192605 w 2411508"/>
                <a:gd name="connsiteY3" fmla="*/ 2166915 h 2278934"/>
                <a:gd name="connsiteX4" fmla="*/ 0 w 2411508"/>
                <a:gd name="connsiteY4" fmla="*/ 221364 h 2278934"/>
                <a:gd name="connsiteX0" fmla="*/ 0 w 2411508"/>
                <a:gd name="connsiteY0" fmla="*/ 221364 h 2190942"/>
                <a:gd name="connsiteX1" fmla="*/ 2411508 w 2411508"/>
                <a:gd name="connsiteY1" fmla="*/ 0 h 2190942"/>
                <a:gd name="connsiteX2" fmla="*/ 2410223 w 2411508"/>
                <a:gd name="connsiteY2" fmla="*/ 2190942 h 2190942"/>
                <a:gd name="connsiteX3" fmla="*/ 192605 w 2411508"/>
                <a:gd name="connsiteY3" fmla="*/ 2166915 h 2190942"/>
                <a:gd name="connsiteX4" fmla="*/ 0 w 2411508"/>
                <a:gd name="connsiteY4" fmla="*/ 221364 h 2190942"/>
                <a:gd name="connsiteX0" fmla="*/ 0 w 2406198"/>
                <a:gd name="connsiteY0" fmla="*/ 266713 h 2190942"/>
                <a:gd name="connsiteX1" fmla="*/ 2406198 w 2406198"/>
                <a:gd name="connsiteY1" fmla="*/ 0 h 2190942"/>
                <a:gd name="connsiteX2" fmla="*/ 2404913 w 2406198"/>
                <a:gd name="connsiteY2" fmla="*/ 2190942 h 2190942"/>
                <a:gd name="connsiteX3" fmla="*/ 187295 w 2406198"/>
                <a:gd name="connsiteY3" fmla="*/ 2166915 h 2190942"/>
                <a:gd name="connsiteX4" fmla="*/ 0 w 2406198"/>
                <a:gd name="connsiteY4" fmla="*/ 266713 h 2190942"/>
                <a:gd name="connsiteX0" fmla="*/ 0 w 2405469"/>
                <a:gd name="connsiteY0" fmla="*/ 227411 h 2151640"/>
                <a:gd name="connsiteX1" fmla="*/ 2395584 w 2405469"/>
                <a:gd name="connsiteY1" fmla="*/ 0 h 2151640"/>
                <a:gd name="connsiteX2" fmla="*/ 2404913 w 2405469"/>
                <a:gd name="connsiteY2" fmla="*/ 2151640 h 2151640"/>
                <a:gd name="connsiteX3" fmla="*/ 187295 w 2405469"/>
                <a:gd name="connsiteY3" fmla="*/ 2127613 h 2151640"/>
                <a:gd name="connsiteX4" fmla="*/ 0 w 2405469"/>
                <a:gd name="connsiteY4" fmla="*/ 227411 h 2151640"/>
                <a:gd name="connsiteX0" fmla="*/ 0 w 2408122"/>
                <a:gd name="connsiteY0" fmla="*/ 203225 h 2151640"/>
                <a:gd name="connsiteX1" fmla="*/ 2398237 w 2408122"/>
                <a:gd name="connsiteY1" fmla="*/ 0 h 2151640"/>
                <a:gd name="connsiteX2" fmla="*/ 2407566 w 2408122"/>
                <a:gd name="connsiteY2" fmla="*/ 2151640 h 2151640"/>
                <a:gd name="connsiteX3" fmla="*/ 189948 w 2408122"/>
                <a:gd name="connsiteY3" fmla="*/ 2127613 h 2151640"/>
                <a:gd name="connsiteX4" fmla="*/ 0 w 2408122"/>
                <a:gd name="connsiteY4" fmla="*/ 203225 h 2151640"/>
                <a:gd name="connsiteX0" fmla="*/ 0 w 2408122"/>
                <a:gd name="connsiteY0" fmla="*/ 203225 h 2163733"/>
                <a:gd name="connsiteX1" fmla="*/ 2398237 w 2408122"/>
                <a:gd name="connsiteY1" fmla="*/ 0 h 2163733"/>
                <a:gd name="connsiteX2" fmla="*/ 2407566 w 2408122"/>
                <a:gd name="connsiteY2" fmla="*/ 2163733 h 2163733"/>
                <a:gd name="connsiteX3" fmla="*/ 189948 w 2408122"/>
                <a:gd name="connsiteY3" fmla="*/ 2127613 h 2163733"/>
                <a:gd name="connsiteX4" fmla="*/ 0 w 2408122"/>
                <a:gd name="connsiteY4" fmla="*/ 203225 h 2163733"/>
                <a:gd name="connsiteX0" fmla="*/ 0 w 2408122"/>
                <a:gd name="connsiteY0" fmla="*/ 203225 h 2163733"/>
                <a:gd name="connsiteX1" fmla="*/ 2398237 w 2408122"/>
                <a:gd name="connsiteY1" fmla="*/ 0 h 2163733"/>
                <a:gd name="connsiteX2" fmla="*/ 2407566 w 2408122"/>
                <a:gd name="connsiteY2" fmla="*/ 2163733 h 2163733"/>
                <a:gd name="connsiteX3" fmla="*/ 189951 w 2408122"/>
                <a:gd name="connsiteY3" fmla="*/ 2157846 h 2163733"/>
                <a:gd name="connsiteX4" fmla="*/ 0 w 2408122"/>
                <a:gd name="connsiteY4" fmla="*/ 203225 h 2163733"/>
                <a:gd name="connsiteX0" fmla="*/ 0 w 2408122"/>
                <a:gd name="connsiteY0" fmla="*/ 203225 h 2163733"/>
                <a:gd name="connsiteX1" fmla="*/ 2398237 w 2408122"/>
                <a:gd name="connsiteY1" fmla="*/ 0 h 2163733"/>
                <a:gd name="connsiteX2" fmla="*/ 2407566 w 2408122"/>
                <a:gd name="connsiteY2" fmla="*/ 2163733 h 2163733"/>
                <a:gd name="connsiteX3" fmla="*/ 139538 w 2408122"/>
                <a:gd name="connsiteY3" fmla="*/ 2157845 h 2163733"/>
                <a:gd name="connsiteX4" fmla="*/ 0 w 2408122"/>
                <a:gd name="connsiteY4" fmla="*/ 203225 h 2163733"/>
                <a:gd name="connsiteX0" fmla="*/ 0 w 2463841"/>
                <a:gd name="connsiteY0" fmla="*/ 206248 h 2163733"/>
                <a:gd name="connsiteX1" fmla="*/ 2453956 w 2463841"/>
                <a:gd name="connsiteY1" fmla="*/ 0 h 2163733"/>
                <a:gd name="connsiteX2" fmla="*/ 2463285 w 2463841"/>
                <a:gd name="connsiteY2" fmla="*/ 2163733 h 2163733"/>
                <a:gd name="connsiteX3" fmla="*/ 195257 w 2463841"/>
                <a:gd name="connsiteY3" fmla="*/ 2157845 h 2163733"/>
                <a:gd name="connsiteX4" fmla="*/ 0 w 2463841"/>
                <a:gd name="connsiteY4" fmla="*/ 206248 h 2163733"/>
                <a:gd name="connsiteX0" fmla="*/ 0 w 2437307"/>
                <a:gd name="connsiteY0" fmla="*/ 200201 h 2163733"/>
                <a:gd name="connsiteX1" fmla="*/ 2427422 w 2437307"/>
                <a:gd name="connsiteY1" fmla="*/ 0 h 2163733"/>
                <a:gd name="connsiteX2" fmla="*/ 2436751 w 2437307"/>
                <a:gd name="connsiteY2" fmla="*/ 2163733 h 2163733"/>
                <a:gd name="connsiteX3" fmla="*/ 168723 w 2437307"/>
                <a:gd name="connsiteY3" fmla="*/ 2157845 h 2163733"/>
                <a:gd name="connsiteX4" fmla="*/ 0 w 2437307"/>
                <a:gd name="connsiteY4" fmla="*/ 200201 h 2163733"/>
                <a:gd name="connsiteX0" fmla="*/ 0 w 2437307"/>
                <a:gd name="connsiteY0" fmla="*/ 200201 h 2163733"/>
                <a:gd name="connsiteX1" fmla="*/ 2427422 w 2437307"/>
                <a:gd name="connsiteY1" fmla="*/ 0 h 2163733"/>
                <a:gd name="connsiteX2" fmla="*/ 2436751 w 2437307"/>
                <a:gd name="connsiteY2" fmla="*/ 2163733 h 2163733"/>
                <a:gd name="connsiteX3" fmla="*/ 176684 w 2437307"/>
                <a:gd name="connsiteY3" fmla="*/ 2157846 h 2163733"/>
                <a:gd name="connsiteX4" fmla="*/ 0 w 2437307"/>
                <a:gd name="connsiteY4" fmla="*/ 200201 h 2163733"/>
                <a:gd name="connsiteX0" fmla="*/ 0 w 2439874"/>
                <a:gd name="connsiteY0" fmla="*/ 200201 h 2206058"/>
                <a:gd name="connsiteX1" fmla="*/ 2427422 w 2439874"/>
                <a:gd name="connsiteY1" fmla="*/ 0 h 2206058"/>
                <a:gd name="connsiteX2" fmla="*/ 2439384 w 2439874"/>
                <a:gd name="connsiteY2" fmla="*/ 2206058 h 2206058"/>
                <a:gd name="connsiteX3" fmla="*/ 176684 w 2439874"/>
                <a:gd name="connsiteY3" fmla="*/ 2157846 h 2206058"/>
                <a:gd name="connsiteX4" fmla="*/ 0 w 2439874"/>
                <a:gd name="connsiteY4" fmla="*/ 200201 h 2206058"/>
                <a:gd name="connsiteX0" fmla="*/ 0 w 2439873"/>
                <a:gd name="connsiteY0" fmla="*/ 200201 h 2206058"/>
                <a:gd name="connsiteX1" fmla="*/ 2427422 w 2439873"/>
                <a:gd name="connsiteY1" fmla="*/ 0 h 2206058"/>
                <a:gd name="connsiteX2" fmla="*/ 2439384 w 2439873"/>
                <a:gd name="connsiteY2" fmla="*/ 2206058 h 2206058"/>
                <a:gd name="connsiteX3" fmla="*/ 174057 w 2439873"/>
                <a:gd name="connsiteY3" fmla="*/ 2182031 h 2206058"/>
                <a:gd name="connsiteX4" fmla="*/ 0 w 2439873"/>
                <a:gd name="connsiteY4" fmla="*/ 200201 h 2206058"/>
                <a:gd name="connsiteX0" fmla="*/ 0 w 2439873"/>
                <a:gd name="connsiteY0" fmla="*/ 200201 h 2187919"/>
                <a:gd name="connsiteX1" fmla="*/ 2427422 w 2439873"/>
                <a:gd name="connsiteY1" fmla="*/ 0 h 2187919"/>
                <a:gd name="connsiteX2" fmla="*/ 2439384 w 2439873"/>
                <a:gd name="connsiteY2" fmla="*/ 2187919 h 2187919"/>
                <a:gd name="connsiteX3" fmla="*/ 174057 w 2439873"/>
                <a:gd name="connsiteY3" fmla="*/ 2182031 h 2187919"/>
                <a:gd name="connsiteX4" fmla="*/ 0 w 2439873"/>
                <a:gd name="connsiteY4" fmla="*/ 200201 h 2187919"/>
                <a:gd name="connsiteX0" fmla="*/ 0 w 2439873"/>
                <a:gd name="connsiteY0" fmla="*/ 200201 h 2187919"/>
                <a:gd name="connsiteX1" fmla="*/ 2427422 w 2439873"/>
                <a:gd name="connsiteY1" fmla="*/ 0 h 2187919"/>
                <a:gd name="connsiteX2" fmla="*/ 2439384 w 2439873"/>
                <a:gd name="connsiteY2" fmla="*/ 2187919 h 2187919"/>
                <a:gd name="connsiteX3" fmla="*/ 174060 w 2439873"/>
                <a:gd name="connsiteY3" fmla="*/ 2157845 h 2187919"/>
                <a:gd name="connsiteX4" fmla="*/ 0 w 2439873"/>
                <a:gd name="connsiteY4" fmla="*/ 200201 h 218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9873" h="2187919">
                  <a:moveTo>
                    <a:pt x="0" y="200201"/>
                  </a:moveTo>
                  <a:lnTo>
                    <a:pt x="2427422" y="0"/>
                  </a:lnTo>
                  <a:cubicBezTo>
                    <a:pt x="2423636" y="759645"/>
                    <a:pt x="2443170" y="1428274"/>
                    <a:pt x="2439384" y="2187919"/>
                  </a:cubicBezTo>
                  <a:lnTo>
                    <a:pt x="174060" y="2157845"/>
                  </a:lnTo>
                  <a:lnTo>
                    <a:pt x="0" y="20020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73522">
                <a:defRPr/>
              </a:pPr>
              <a:endParaRPr lang="en-VI" sz="699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717B3AB-7640-90E3-47C1-FD931AA76B2B}"/>
                </a:ext>
              </a:extLst>
            </p:cNvPr>
            <p:cNvSpPr/>
            <p:nvPr/>
          </p:nvSpPr>
          <p:spPr>
            <a:xfrm rot="5400000">
              <a:off x="2801387" y="4635385"/>
              <a:ext cx="2134144" cy="1407082"/>
            </a:xfrm>
            <a:custGeom>
              <a:avLst/>
              <a:gdLst>
                <a:gd name="connsiteX0" fmla="*/ 0 w 2627342"/>
                <a:gd name="connsiteY0" fmla="*/ 0 h 1949301"/>
                <a:gd name="connsiteX1" fmla="*/ 2627342 w 2627342"/>
                <a:gd name="connsiteY1" fmla="*/ 0 h 1949301"/>
                <a:gd name="connsiteX2" fmla="*/ 2627342 w 2627342"/>
                <a:gd name="connsiteY2" fmla="*/ 1949301 h 1949301"/>
                <a:gd name="connsiteX3" fmla="*/ 0 w 2627342"/>
                <a:gd name="connsiteY3" fmla="*/ 1949301 h 1949301"/>
                <a:gd name="connsiteX4" fmla="*/ 0 w 2627342"/>
                <a:gd name="connsiteY4" fmla="*/ 0 h 1949301"/>
                <a:gd name="connsiteX0" fmla="*/ 0 w 2627342"/>
                <a:gd name="connsiteY0" fmla="*/ 0 h 1949301"/>
                <a:gd name="connsiteX1" fmla="*/ 2627342 w 2627342"/>
                <a:gd name="connsiteY1" fmla="*/ 0 h 1949301"/>
                <a:gd name="connsiteX2" fmla="*/ 2610304 w 2627342"/>
                <a:gd name="connsiteY2" fmla="*/ 1812993 h 1949301"/>
                <a:gd name="connsiteX3" fmla="*/ 0 w 2627342"/>
                <a:gd name="connsiteY3" fmla="*/ 1949301 h 1949301"/>
                <a:gd name="connsiteX4" fmla="*/ 0 w 2627342"/>
                <a:gd name="connsiteY4" fmla="*/ 0 h 1949301"/>
                <a:gd name="connsiteX0" fmla="*/ 0 w 2627342"/>
                <a:gd name="connsiteY0" fmla="*/ 0 h 1949301"/>
                <a:gd name="connsiteX1" fmla="*/ 2627342 w 2627342"/>
                <a:gd name="connsiteY1" fmla="*/ 0 h 1949301"/>
                <a:gd name="connsiteX2" fmla="*/ 2615984 w 2627342"/>
                <a:gd name="connsiteY2" fmla="*/ 1886827 h 1949301"/>
                <a:gd name="connsiteX3" fmla="*/ 0 w 2627342"/>
                <a:gd name="connsiteY3" fmla="*/ 1949301 h 1949301"/>
                <a:gd name="connsiteX4" fmla="*/ 0 w 2627342"/>
                <a:gd name="connsiteY4" fmla="*/ 0 h 1949301"/>
                <a:gd name="connsiteX0" fmla="*/ 0 w 2627342"/>
                <a:gd name="connsiteY0" fmla="*/ 0 h 1943622"/>
                <a:gd name="connsiteX1" fmla="*/ 2627342 w 2627342"/>
                <a:gd name="connsiteY1" fmla="*/ 0 h 1943622"/>
                <a:gd name="connsiteX2" fmla="*/ 2615984 w 2627342"/>
                <a:gd name="connsiteY2" fmla="*/ 1886827 h 1943622"/>
                <a:gd name="connsiteX3" fmla="*/ 357808 w 2627342"/>
                <a:gd name="connsiteY3" fmla="*/ 1943622 h 1943622"/>
                <a:gd name="connsiteX4" fmla="*/ 0 w 2627342"/>
                <a:gd name="connsiteY4" fmla="*/ 0 h 1943622"/>
                <a:gd name="connsiteX0" fmla="*/ 0 w 2627342"/>
                <a:gd name="connsiteY0" fmla="*/ 0 h 1943622"/>
                <a:gd name="connsiteX1" fmla="*/ 2627342 w 2627342"/>
                <a:gd name="connsiteY1" fmla="*/ 0 h 1943622"/>
                <a:gd name="connsiteX2" fmla="*/ 2615984 w 2627342"/>
                <a:gd name="connsiteY2" fmla="*/ 1886827 h 1943622"/>
                <a:gd name="connsiteX3" fmla="*/ 255577 w 2627342"/>
                <a:gd name="connsiteY3" fmla="*/ 1943622 h 1943622"/>
                <a:gd name="connsiteX4" fmla="*/ 0 w 2627342"/>
                <a:gd name="connsiteY4" fmla="*/ 0 h 1943622"/>
                <a:gd name="connsiteX0" fmla="*/ 0 w 2627342"/>
                <a:gd name="connsiteY0" fmla="*/ 0 h 1954981"/>
                <a:gd name="connsiteX1" fmla="*/ 2627342 w 2627342"/>
                <a:gd name="connsiteY1" fmla="*/ 0 h 1954981"/>
                <a:gd name="connsiteX2" fmla="*/ 2615984 w 2627342"/>
                <a:gd name="connsiteY2" fmla="*/ 1886827 h 1954981"/>
                <a:gd name="connsiteX3" fmla="*/ 221500 w 2627342"/>
                <a:gd name="connsiteY3" fmla="*/ 1954981 h 1954981"/>
                <a:gd name="connsiteX4" fmla="*/ 0 w 2627342"/>
                <a:gd name="connsiteY4" fmla="*/ 0 h 1954981"/>
                <a:gd name="connsiteX0" fmla="*/ 0 w 2627342"/>
                <a:gd name="connsiteY0" fmla="*/ 0 h 2079930"/>
                <a:gd name="connsiteX1" fmla="*/ 2627342 w 2627342"/>
                <a:gd name="connsiteY1" fmla="*/ 0 h 2079930"/>
                <a:gd name="connsiteX2" fmla="*/ 2615984 w 2627342"/>
                <a:gd name="connsiteY2" fmla="*/ 1886827 h 2079930"/>
                <a:gd name="connsiteX3" fmla="*/ 221500 w 2627342"/>
                <a:gd name="connsiteY3" fmla="*/ 2079930 h 2079930"/>
                <a:gd name="connsiteX4" fmla="*/ 0 w 2627342"/>
                <a:gd name="connsiteY4" fmla="*/ 0 h 2079930"/>
                <a:gd name="connsiteX0" fmla="*/ 0 w 2638702"/>
                <a:gd name="connsiteY0" fmla="*/ 0 h 2079930"/>
                <a:gd name="connsiteX1" fmla="*/ 2627342 w 2638702"/>
                <a:gd name="connsiteY1" fmla="*/ 0 h 2079930"/>
                <a:gd name="connsiteX2" fmla="*/ 2638702 w 2638702"/>
                <a:gd name="connsiteY2" fmla="*/ 1864109 h 2079930"/>
                <a:gd name="connsiteX3" fmla="*/ 221500 w 2638702"/>
                <a:gd name="connsiteY3" fmla="*/ 2079930 h 2079930"/>
                <a:gd name="connsiteX4" fmla="*/ 0 w 2638702"/>
                <a:gd name="connsiteY4" fmla="*/ 0 h 2079930"/>
                <a:gd name="connsiteX0" fmla="*/ 0 w 2611675"/>
                <a:gd name="connsiteY0" fmla="*/ 0 h 2079930"/>
                <a:gd name="connsiteX1" fmla="*/ 2600315 w 2611675"/>
                <a:gd name="connsiteY1" fmla="*/ 0 h 2079930"/>
                <a:gd name="connsiteX2" fmla="*/ 2611675 w 2611675"/>
                <a:gd name="connsiteY2" fmla="*/ 1864109 h 2079930"/>
                <a:gd name="connsiteX3" fmla="*/ 194473 w 2611675"/>
                <a:gd name="connsiteY3" fmla="*/ 2079930 h 2079930"/>
                <a:gd name="connsiteX4" fmla="*/ 0 w 2611675"/>
                <a:gd name="connsiteY4" fmla="*/ 0 h 2079930"/>
                <a:gd name="connsiteX0" fmla="*/ 0 w 2611675"/>
                <a:gd name="connsiteY0" fmla="*/ 0 h 2070775"/>
                <a:gd name="connsiteX1" fmla="*/ 2600315 w 2611675"/>
                <a:gd name="connsiteY1" fmla="*/ 0 h 2070775"/>
                <a:gd name="connsiteX2" fmla="*/ 2611675 w 2611675"/>
                <a:gd name="connsiteY2" fmla="*/ 1864109 h 2070775"/>
                <a:gd name="connsiteX3" fmla="*/ 239518 w 2611675"/>
                <a:gd name="connsiteY3" fmla="*/ 2070775 h 2070775"/>
                <a:gd name="connsiteX4" fmla="*/ 0 w 2611675"/>
                <a:gd name="connsiteY4" fmla="*/ 0 h 2070775"/>
                <a:gd name="connsiteX0" fmla="*/ 0 w 2611675"/>
                <a:gd name="connsiteY0" fmla="*/ 0 h 2084507"/>
                <a:gd name="connsiteX1" fmla="*/ 2600315 w 2611675"/>
                <a:gd name="connsiteY1" fmla="*/ 0 h 2084507"/>
                <a:gd name="connsiteX2" fmla="*/ 2611675 w 2611675"/>
                <a:gd name="connsiteY2" fmla="*/ 1864109 h 2084507"/>
                <a:gd name="connsiteX3" fmla="*/ 207987 w 2611675"/>
                <a:gd name="connsiteY3" fmla="*/ 2084507 h 2084507"/>
                <a:gd name="connsiteX4" fmla="*/ 0 w 2611675"/>
                <a:gd name="connsiteY4" fmla="*/ 0 h 2084507"/>
                <a:gd name="connsiteX0" fmla="*/ -1 w 2611671"/>
                <a:gd name="connsiteY0" fmla="*/ 1 h 2089873"/>
                <a:gd name="connsiteX1" fmla="*/ 2600311 w 2611671"/>
                <a:gd name="connsiteY1" fmla="*/ 5366 h 2089873"/>
                <a:gd name="connsiteX2" fmla="*/ 2611671 w 2611671"/>
                <a:gd name="connsiteY2" fmla="*/ 1869475 h 2089873"/>
                <a:gd name="connsiteX3" fmla="*/ 207983 w 2611671"/>
                <a:gd name="connsiteY3" fmla="*/ 2089873 h 2089873"/>
                <a:gd name="connsiteX4" fmla="*/ -1 w 2611671"/>
                <a:gd name="connsiteY4" fmla="*/ 1 h 2089873"/>
                <a:gd name="connsiteX0" fmla="*/ 0 w 2611672"/>
                <a:gd name="connsiteY0" fmla="*/ 0 h 2103280"/>
                <a:gd name="connsiteX1" fmla="*/ 2600312 w 2611672"/>
                <a:gd name="connsiteY1" fmla="*/ 18773 h 2103280"/>
                <a:gd name="connsiteX2" fmla="*/ 2611672 w 2611672"/>
                <a:gd name="connsiteY2" fmla="*/ 1882882 h 2103280"/>
                <a:gd name="connsiteX3" fmla="*/ 207984 w 2611672"/>
                <a:gd name="connsiteY3" fmla="*/ 2103280 h 2103280"/>
                <a:gd name="connsiteX4" fmla="*/ 0 w 2611672"/>
                <a:gd name="connsiteY4" fmla="*/ 0 h 2103280"/>
                <a:gd name="connsiteX0" fmla="*/ 0 w 2611672"/>
                <a:gd name="connsiteY0" fmla="*/ 5364 h 2108644"/>
                <a:gd name="connsiteX1" fmla="*/ 2598061 w 2611672"/>
                <a:gd name="connsiteY1" fmla="*/ 0 h 2108644"/>
                <a:gd name="connsiteX2" fmla="*/ 2611672 w 2611672"/>
                <a:gd name="connsiteY2" fmla="*/ 1888246 h 2108644"/>
                <a:gd name="connsiteX3" fmla="*/ 207984 w 2611672"/>
                <a:gd name="connsiteY3" fmla="*/ 2108644 h 2108644"/>
                <a:gd name="connsiteX4" fmla="*/ 0 w 2611672"/>
                <a:gd name="connsiteY4" fmla="*/ 5364 h 2108644"/>
                <a:gd name="connsiteX0" fmla="*/ 0 w 2611672"/>
                <a:gd name="connsiteY0" fmla="*/ 8045 h 2111325"/>
                <a:gd name="connsiteX1" fmla="*/ 2598064 w 2611672"/>
                <a:gd name="connsiteY1" fmla="*/ -1 h 2111325"/>
                <a:gd name="connsiteX2" fmla="*/ 2611672 w 2611672"/>
                <a:gd name="connsiteY2" fmla="*/ 1890927 h 2111325"/>
                <a:gd name="connsiteX3" fmla="*/ 207984 w 2611672"/>
                <a:gd name="connsiteY3" fmla="*/ 2111325 h 2111325"/>
                <a:gd name="connsiteX4" fmla="*/ 0 w 2611672"/>
                <a:gd name="connsiteY4" fmla="*/ 8045 h 2111325"/>
                <a:gd name="connsiteX0" fmla="*/ 0 w 2611672"/>
                <a:gd name="connsiteY0" fmla="*/ -1 h 2103279"/>
                <a:gd name="connsiteX1" fmla="*/ 2598064 w 2611672"/>
                <a:gd name="connsiteY1" fmla="*/ 2681 h 2103279"/>
                <a:gd name="connsiteX2" fmla="*/ 2611672 w 2611672"/>
                <a:gd name="connsiteY2" fmla="*/ 1882881 h 2103279"/>
                <a:gd name="connsiteX3" fmla="*/ 207984 w 2611672"/>
                <a:gd name="connsiteY3" fmla="*/ 2103279 h 2103279"/>
                <a:gd name="connsiteX4" fmla="*/ 0 w 2611672"/>
                <a:gd name="connsiteY4" fmla="*/ -1 h 2103279"/>
                <a:gd name="connsiteX0" fmla="*/ 0 w 2611672"/>
                <a:gd name="connsiteY0" fmla="*/ 0 h 2100599"/>
                <a:gd name="connsiteX1" fmla="*/ 2598064 w 2611672"/>
                <a:gd name="connsiteY1" fmla="*/ 1 h 2100599"/>
                <a:gd name="connsiteX2" fmla="*/ 2611672 w 2611672"/>
                <a:gd name="connsiteY2" fmla="*/ 1880201 h 2100599"/>
                <a:gd name="connsiteX3" fmla="*/ 207984 w 2611672"/>
                <a:gd name="connsiteY3" fmla="*/ 2100599 h 2100599"/>
                <a:gd name="connsiteX4" fmla="*/ 0 w 2611672"/>
                <a:gd name="connsiteY4" fmla="*/ 0 h 2100599"/>
                <a:gd name="connsiteX0" fmla="*/ 0 w 2613924"/>
                <a:gd name="connsiteY0" fmla="*/ 0 h 2100599"/>
                <a:gd name="connsiteX1" fmla="*/ 2598064 w 2613924"/>
                <a:gd name="connsiteY1" fmla="*/ 1 h 2100599"/>
                <a:gd name="connsiteX2" fmla="*/ 2613924 w 2613924"/>
                <a:gd name="connsiteY2" fmla="*/ 1920429 h 2100599"/>
                <a:gd name="connsiteX3" fmla="*/ 207984 w 2613924"/>
                <a:gd name="connsiteY3" fmla="*/ 2100599 h 2100599"/>
                <a:gd name="connsiteX4" fmla="*/ 0 w 2613924"/>
                <a:gd name="connsiteY4" fmla="*/ 0 h 2100599"/>
                <a:gd name="connsiteX0" fmla="*/ 0 w 2613924"/>
                <a:gd name="connsiteY0" fmla="*/ 0 h 2146192"/>
                <a:gd name="connsiteX1" fmla="*/ 2598064 w 2613924"/>
                <a:gd name="connsiteY1" fmla="*/ 1 h 2146192"/>
                <a:gd name="connsiteX2" fmla="*/ 2613924 w 2613924"/>
                <a:gd name="connsiteY2" fmla="*/ 1920429 h 2146192"/>
                <a:gd name="connsiteX3" fmla="*/ 196726 w 2613924"/>
                <a:gd name="connsiteY3" fmla="*/ 2146192 h 2146192"/>
                <a:gd name="connsiteX4" fmla="*/ 0 w 2613924"/>
                <a:gd name="connsiteY4" fmla="*/ 0 h 2146192"/>
                <a:gd name="connsiteX0" fmla="*/ 0 w 2613924"/>
                <a:gd name="connsiteY0" fmla="*/ 0 h 2119371"/>
                <a:gd name="connsiteX1" fmla="*/ 2598064 w 2613924"/>
                <a:gd name="connsiteY1" fmla="*/ 1 h 2119371"/>
                <a:gd name="connsiteX2" fmla="*/ 2613924 w 2613924"/>
                <a:gd name="connsiteY2" fmla="*/ 1920429 h 2119371"/>
                <a:gd name="connsiteX3" fmla="*/ 196727 w 2613924"/>
                <a:gd name="connsiteY3" fmla="*/ 2119371 h 2119371"/>
                <a:gd name="connsiteX4" fmla="*/ 0 w 2613924"/>
                <a:gd name="connsiteY4" fmla="*/ 0 h 2119371"/>
                <a:gd name="connsiteX0" fmla="*/ 0 w 2613924"/>
                <a:gd name="connsiteY0" fmla="*/ 0 h 2148872"/>
                <a:gd name="connsiteX1" fmla="*/ 2598064 w 2613924"/>
                <a:gd name="connsiteY1" fmla="*/ 1 h 2148872"/>
                <a:gd name="connsiteX2" fmla="*/ 2613924 w 2613924"/>
                <a:gd name="connsiteY2" fmla="*/ 1920429 h 2148872"/>
                <a:gd name="connsiteX3" fmla="*/ 196727 w 2613924"/>
                <a:gd name="connsiteY3" fmla="*/ 2148872 h 2148872"/>
                <a:gd name="connsiteX4" fmla="*/ 0 w 2613924"/>
                <a:gd name="connsiteY4" fmla="*/ 0 h 2148872"/>
                <a:gd name="connsiteX0" fmla="*/ 0 w 2613924"/>
                <a:gd name="connsiteY0" fmla="*/ 0 h 2135461"/>
                <a:gd name="connsiteX1" fmla="*/ 2598064 w 2613924"/>
                <a:gd name="connsiteY1" fmla="*/ 1 h 2135461"/>
                <a:gd name="connsiteX2" fmla="*/ 2613924 w 2613924"/>
                <a:gd name="connsiteY2" fmla="*/ 1920429 h 2135461"/>
                <a:gd name="connsiteX3" fmla="*/ 189973 w 2613924"/>
                <a:gd name="connsiteY3" fmla="*/ 2135461 h 2135461"/>
                <a:gd name="connsiteX4" fmla="*/ 0 w 2613924"/>
                <a:gd name="connsiteY4" fmla="*/ 0 h 2135461"/>
                <a:gd name="connsiteX0" fmla="*/ 0 w 2613924"/>
                <a:gd name="connsiteY0" fmla="*/ 0 h 2132780"/>
                <a:gd name="connsiteX1" fmla="*/ 2598064 w 2613924"/>
                <a:gd name="connsiteY1" fmla="*/ 1 h 2132780"/>
                <a:gd name="connsiteX2" fmla="*/ 2613924 w 2613924"/>
                <a:gd name="connsiteY2" fmla="*/ 1920429 h 2132780"/>
                <a:gd name="connsiteX3" fmla="*/ 189973 w 2613924"/>
                <a:gd name="connsiteY3" fmla="*/ 2132779 h 2132780"/>
                <a:gd name="connsiteX4" fmla="*/ 0 w 2613924"/>
                <a:gd name="connsiteY4" fmla="*/ 0 h 2132780"/>
                <a:gd name="connsiteX0" fmla="*/ -1 w 2637424"/>
                <a:gd name="connsiteY0" fmla="*/ 0 h 2132780"/>
                <a:gd name="connsiteX1" fmla="*/ 2621564 w 2637424"/>
                <a:gd name="connsiteY1" fmla="*/ 2 h 2132780"/>
                <a:gd name="connsiteX2" fmla="*/ 2637424 w 2637424"/>
                <a:gd name="connsiteY2" fmla="*/ 1920430 h 2132780"/>
                <a:gd name="connsiteX3" fmla="*/ 213473 w 2637424"/>
                <a:gd name="connsiteY3" fmla="*/ 2132780 h 2132780"/>
                <a:gd name="connsiteX4" fmla="*/ -1 w 2637424"/>
                <a:gd name="connsiteY4" fmla="*/ 0 h 2132780"/>
                <a:gd name="connsiteX0" fmla="*/ 0 w 2639351"/>
                <a:gd name="connsiteY0" fmla="*/ 4029 h 2136809"/>
                <a:gd name="connsiteX1" fmla="*/ 2638356 w 2639351"/>
                <a:gd name="connsiteY1" fmla="*/ -1 h 2136809"/>
                <a:gd name="connsiteX2" fmla="*/ 2637425 w 2639351"/>
                <a:gd name="connsiteY2" fmla="*/ 1924459 h 2136809"/>
                <a:gd name="connsiteX3" fmla="*/ 213474 w 2639351"/>
                <a:gd name="connsiteY3" fmla="*/ 2136809 h 2136809"/>
                <a:gd name="connsiteX4" fmla="*/ 0 w 2639351"/>
                <a:gd name="connsiteY4" fmla="*/ 4029 h 2136809"/>
                <a:gd name="connsiteX0" fmla="*/ 0 w 2639351"/>
                <a:gd name="connsiteY0" fmla="*/ 4030 h 2178222"/>
                <a:gd name="connsiteX1" fmla="*/ 2638356 w 2639351"/>
                <a:gd name="connsiteY1" fmla="*/ 0 h 2178222"/>
                <a:gd name="connsiteX2" fmla="*/ 2637425 w 2639351"/>
                <a:gd name="connsiteY2" fmla="*/ 1924460 h 2178222"/>
                <a:gd name="connsiteX3" fmla="*/ 213474 w 2639351"/>
                <a:gd name="connsiteY3" fmla="*/ 2178221 h 2178222"/>
                <a:gd name="connsiteX4" fmla="*/ 0 w 2639351"/>
                <a:gd name="connsiteY4" fmla="*/ 4030 h 2178222"/>
                <a:gd name="connsiteX0" fmla="*/ 0 w 2638855"/>
                <a:gd name="connsiteY0" fmla="*/ 4030 h 2178221"/>
                <a:gd name="connsiteX1" fmla="*/ 2638356 w 2638855"/>
                <a:gd name="connsiteY1" fmla="*/ 0 h 2178221"/>
                <a:gd name="connsiteX2" fmla="*/ 2626811 w 2638855"/>
                <a:gd name="connsiteY2" fmla="*/ 1953129 h 2178221"/>
                <a:gd name="connsiteX3" fmla="*/ 213474 w 2638855"/>
                <a:gd name="connsiteY3" fmla="*/ 2178221 h 2178221"/>
                <a:gd name="connsiteX4" fmla="*/ 0 w 2638855"/>
                <a:gd name="connsiteY4" fmla="*/ 4030 h 2178221"/>
                <a:gd name="connsiteX0" fmla="*/ 0 w 2638855"/>
                <a:gd name="connsiteY0" fmla="*/ 4030 h 2178221"/>
                <a:gd name="connsiteX1" fmla="*/ 2638356 w 2638855"/>
                <a:gd name="connsiteY1" fmla="*/ 0 h 2178221"/>
                <a:gd name="connsiteX2" fmla="*/ 2626811 w 2638855"/>
                <a:gd name="connsiteY2" fmla="*/ 1953129 h 2178221"/>
                <a:gd name="connsiteX3" fmla="*/ 171020 w 2638855"/>
                <a:gd name="connsiteY3" fmla="*/ 2178221 h 2178221"/>
                <a:gd name="connsiteX4" fmla="*/ 0 w 2638855"/>
                <a:gd name="connsiteY4" fmla="*/ 4030 h 2178221"/>
                <a:gd name="connsiteX0" fmla="*/ 0 w 2652122"/>
                <a:gd name="connsiteY0" fmla="*/ 4029 h 2178221"/>
                <a:gd name="connsiteX1" fmla="*/ 2651623 w 2652122"/>
                <a:gd name="connsiteY1" fmla="*/ 0 h 2178221"/>
                <a:gd name="connsiteX2" fmla="*/ 2640078 w 2652122"/>
                <a:gd name="connsiteY2" fmla="*/ 1953129 h 2178221"/>
                <a:gd name="connsiteX3" fmla="*/ 184287 w 2652122"/>
                <a:gd name="connsiteY3" fmla="*/ 2178221 h 2178221"/>
                <a:gd name="connsiteX4" fmla="*/ 0 w 2652122"/>
                <a:gd name="connsiteY4" fmla="*/ 4029 h 2178221"/>
                <a:gd name="connsiteX0" fmla="*/ 0 w 2652122"/>
                <a:gd name="connsiteY0" fmla="*/ 4029 h 2175034"/>
                <a:gd name="connsiteX1" fmla="*/ 2651623 w 2652122"/>
                <a:gd name="connsiteY1" fmla="*/ 0 h 2175034"/>
                <a:gd name="connsiteX2" fmla="*/ 2640078 w 2652122"/>
                <a:gd name="connsiteY2" fmla="*/ 1953129 h 2175034"/>
                <a:gd name="connsiteX3" fmla="*/ 189597 w 2652122"/>
                <a:gd name="connsiteY3" fmla="*/ 2175035 h 2175034"/>
                <a:gd name="connsiteX4" fmla="*/ 0 w 2652122"/>
                <a:gd name="connsiteY4" fmla="*/ 4029 h 217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2122" h="2175034">
                  <a:moveTo>
                    <a:pt x="0" y="4029"/>
                  </a:moveTo>
                  <a:lnTo>
                    <a:pt x="2651623" y="0"/>
                  </a:lnTo>
                  <a:cubicBezTo>
                    <a:pt x="2655410" y="621370"/>
                    <a:pt x="2636291" y="1331759"/>
                    <a:pt x="2640078" y="1953129"/>
                  </a:cubicBezTo>
                  <a:lnTo>
                    <a:pt x="189597" y="2175035"/>
                  </a:lnTo>
                  <a:lnTo>
                    <a:pt x="0" y="40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73522">
                <a:defRPr/>
              </a:pPr>
              <a:endParaRPr lang="en-VI" sz="699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id="{ECCE23CA-45EF-9281-3F16-3EE6AA13CB2B}"/>
                </a:ext>
              </a:extLst>
            </p:cNvPr>
            <p:cNvSpPr/>
            <p:nvPr/>
          </p:nvSpPr>
          <p:spPr>
            <a:xfrm rot="5400000">
              <a:off x="1785042" y="1718072"/>
              <a:ext cx="2626408" cy="2947507"/>
            </a:xfrm>
            <a:custGeom>
              <a:avLst/>
              <a:gdLst>
                <a:gd name="connsiteX0" fmla="*/ 0 w 2873828"/>
                <a:gd name="connsiteY0" fmla="*/ 0 h 1941411"/>
                <a:gd name="connsiteX1" fmla="*/ 2873828 w 2873828"/>
                <a:gd name="connsiteY1" fmla="*/ 0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0 w 2873828"/>
                <a:gd name="connsiteY4" fmla="*/ 0 h 1941411"/>
                <a:gd name="connsiteX0" fmla="*/ 81080 w 2873828"/>
                <a:gd name="connsiteY0" fmla="*/ 0 h 1941411"/>
                <a:gd name="connsiteX1" fmla="*/ 2873828 w 2873828"/>
                <a:gd name="connsiteY1" fmla="*/ 0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81080 w 2873828"/>
                <a:gd name="connsiteY4" fmla="*/ 0 h 1941411"/>
                <a:gd name="connsiteX0" fmla="*/ 81080 w 2873828"/>
                <a:gd name="connsiteY0" fmla="*/ 0 h 1941411"/>
                <a:gd name="connsiteX1" fmla="*/ 2815270 w 2873828"/>
                <a:gd name="connsiteY1" fmla="*/ 4504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81080 w 2873828"/>
                <a:gd name="connsiteY4" fmla="*/ 0 h 1941411"/>
                <a:gd name="connsiteX0" fmla="*/ 81080 w 3013465"/>
                <a:gd name="connsiteY0" fmla="*/ 0 h 2017986"/>
                <a:gd name="connsiteX1" fmla="*/ 2815270 w 3013465"/>
                <a:gd name="connsiteY1" fmla="*/ 4504 h 2017986"/>
                <a:gd name="connsiteX2" fmla="*/ 3013465 w 3013465"/>
                <a:gd name="connsiteY2" fmla="*/ 2017986 h 2017986"/>
                <a:gd name="connsiteX3" fmla="*/ 0 w 3013465"/>
                <a:gd name="connsiteY3" fmla="*/ 1941411 h 2017986"/>
                <a:gd name="connsiteX4" fmla="*/ 81080 w 3013465"/>
                <a:gd name="connsiteY4" fmla="*/ 0 h 2017986"/>
                <a:gd name="connsiteX0" fmla="*/ 144142 w 3076527"/>
                <a:gd name="connsiteY0" fmla="*/ 0 h 2017986"/>
                <a:gd name="connsiteX1" fmla="*/ 2878332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144142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144142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381544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381544 w 3076527"/>
                <a:gd name="connsiteY4" fmla="*/ 0 h 2017986"/>
                <a:gd name="connsiteX0" fmla="*/ 298453 w 3076527"/>
                <a:gd name="connsiteY0" fmla="*/ 0 h 2024682"/>
                <a:gd name="connsiteX1" fmla="*/ 2830330 w 3076527"/>
                <a:gd name="connsiteY1" fmla="*/ 11200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298453 w 3076527"/>
                <a:gd name="connsiteY0" fmla="*/ 2191 h 2026873"/>
                <a:gd name="connsiteX1" fmla="*/ 2563252 w 3076527"/>
                <a:gd name="connsiteY1" fmla="*/ 0 h 2026873"/>
                <a:gd name="connsiteX2" fmla="*/ 3076527 w 3076527"/>
                <a:gd name="connsiteY2" fmla="*/ 2026873 h 2026873"/>
                <a:gd name="connsiteX3" fmla="*/ 0 w 3076527"/>
                <a:gd name="connsiteY3" fmla="*/ 1945793 h 2026873"/>
                <a:gd name="connsiteX4" fmla="*/ 298453 w 3076527"/>
                <a:gd name="connsiteY4" fmla="*/ 2191 h 2026873"/>
                <a:gd name="connsiteX0" fmla="*/ 298453 w 3076527"/>
                <a:gd name="connsiteY0" fmla="*/ 8887 h 2033569"/>
                <a:gd name="connsiteX1" fmla="*/ 2693823 w 3076527"/>
                <a:gd name="connsiteY1" fmla="*/ 0 h 2033569"/>
                <a:gd name="connsiteX2" fmla="*/ 3076527 w 3076527"/>
                <a:gd name="connsiteY2" fmla="*/ 2033569 h 2033569"/>
                <a:gd name="connsiteX3" fmla="*/ 0 w 3076527"/>
                <a:gd name="connsiteY3" fmla="*/ 1952489 h 2033569"/>
                <a:gd name="connsiteX4" fmla="*/ 298453 w 3076527"/>
                <a:gd name="connsiteY4" fmla="*/ 8887 h 2033569"/>
                <a:gd name="connsiteX0" fmla="*/ 298453 w 3076527"/>
                <a:gd name="connsiteY0" fmla="*/ 0 h 2024682"/>
                <a:gd name="connsiteX1" fmla="*/ 2604797 w 3076527"/>
                <a:gd name="connsiteY1" fmla="*/ 14548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298453 w 3076527"/>
                <a:gd name="connsiteY0" fmla="*/ 0 h 2024682"/>
                <a:gd name="connsiteX1" fmla="*/ 2670083 w 3076527"/>
                <a:gd name="connsiteY1" fmla="*/ 4505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309400 w 3087474"/>
                <a:gd name="connsiteY0" fmla="*/ 0 h 2024682"/>
                <a:gd name="connsiteX1" fmla="*/ 2681030 w 3087474"/>
                <a:gd name="connsiteY1" fmla="*/ 4505 h 2024682"/>
                <a:gd name="connsiteX2" fmla="*/ 3087474 w 3087474"/>
                <a:gd name="connsiteY2" fmla="*/ 2024682 h 2024682"/>
                <a:gd name="connsiteX3" fmla="*/ 0 w 3087474"/>
                <a:gd name="connsiteY3" fmla="*/ 1974691 h 2024682"/>
                <a:gd name="connsiteX4" fmla="*/ 309400 w 3087474"/>
                <a:gd name="connsiteY4" fmla="*/ 0 h 2024682"/>
                <a:gd name="connsiteX0" fmla="*/ 295713 w 3073787"/>
                <a:gd name="connsiteY0" fmla="*/ 0 h 2024682"/>
                <a:gd name="connsiteX1" fmla="*/ 2667343 w 3073787"/>
                <a:gd name="connsiteY1" fmla="*/ 4505 h 2024682"/>
                <a:gd name="connsiteX2" fmla="*/ 3073787 w 3073787"/>
                <a:gd name="connsiteY2" fmla="*/ 2024682 h 2024682"/>
                <a:gd name="connsiteX3" fmla="*/ -1 w 3073787"/>
                <a:gd name="connsiteY3" fmla="*/ 1991789 h 2024682"/>
                <a:gd name="connsiteX4" fmla="*/ 295713 w 3073787"/>
                <a:gd name="connsiteY4" fmla="*/ 0 h 2024682"/>
                <a:gd name="connsiteX0" fmla="*/ 320348 w 3098422"/>
                <a:gd name="connsiteY0" fmla="*/ 0 h 2024682"/>
                <a:gd name="connsiteX1" fmla="*/ 2691978 w 3098422"/>
                <a:gd name="connsiteY1" fmla="*/ 4505 h 2024682"/>
                <a:gd name="connsiteX2" fmla="*/ 3098422 w 3098422"/>
                <a:gd name="connsiteY2" fmla="*/ 2024682 h 2024682"/>
                <a:gd name="connsiteX3" fmla="*/ 1 w 3098422"/>
                <a:gd name="connsiteY3" fmla="*/ 1990235 h 2024682"/>
                <a:gd name="connsiteX4" fmla="*/ 320348 w 3098422"/>
                <a:gd name="connsiteY4" fmla="*/ 0 h 2024682"/>
                <a:gd name="connsiteX0" fmla="*/ 284767 w 3098421"/>
                <a:gd name="connsiteY0" fmla="*/ 0 h 2024682"/>
                <a:gd name="connsiteX1" fmla="*/ 2691977 w 3098421"/>
                <a:gd name="connsiteY1" fmla="*/ 4505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4767 w 3098421"/>
                <a:gd name="connsiteY4" fmla="*/ 0 h 2024682"/>
                <a:gd name="connsiteX0" fmla="*/ 284767 w 3098421"/>
                <a:gd name="connsiteY0" fmla="*/ 4446 h 2029128"/>
                <a:gd name="connsiteX1" fmla="*/ 2691980 w 3098421"/>
                <a:gd name="connsiteY1" fmla="*/ 0 h 2029128"/>
                <a:gd name="connsiteX2" fmla="*/ 3098421 w 3098421"/>
                <a:gd name="connsiteY2" fmla="*/ 2029128 h 2029128"/>
                <a:gd name="connsiteX3" fmla="*/ 0 w 3098421"/>
                <a:gd name="connsiteY3" fmla="*/ 1994681 h 2029128"/>
                <a:gd name="connsiteX4" fmla="*/ 284767 w 3098421"/>
                <a:gd name="connsiteY4" fmla="*/ 4446 h 2029128"/>
                <a:gd name="connsiteX0" fmla="*/ 284767 w 3098421"/>
                <a:gd name="connsiteY0" fmla="*/ 0 h 2024682"/>
                <a:gd name="connsiteX1" fmla="*/ 2691980 w 3098421"/>
                <a:gd name="connsiteY1" fmla="*/ 3227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4767 w 3098421"/>
                <a:gd name="connsiteY4" fmla="*/ 0 h 2024682"/>
                <a:gd name="connsiteX0" fmla="*/ 280266 w 3098421"/>
                <a:gd name="connsiteY0" fmla="*/ 0 h 2024682"/>
                <a:gd name="connsiteX1" fmla="*/ 2691980 w 3098421"/>
                <a:gd name="connsiteY1" fmla="*/ 3227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0266 w 3098421"/>
                <a:gd name="connsiteY4" fmla="*/ 0 h 2024682"/>
                <a:gd name="connsiteX0" fmla="*/ 280266 w 3098421"/>
                <a:gd name="connsiteY0" fmla="*/ 609 h 2025291"/>
                <a:gd name="connsiteX1" fmla="*/ 2694236 w 3098421"/>
                <a:gd name="connsiteY1" fmla="*/ 0 h 2025291"/>
                <a:gd name="connsiteX2" fmla="*/ 3098421 w 3098421"/>
                <a:gd name="connsiteY2" fmla="*/ 2025291 h 2025291"/>
                <a:gd name="connsiteX3" fmla="*/ 0 w 3098421"/>
                <a:gd name="connsiteY3" fmla="*/ 1990844 h 2025291"/>
                <a:gd name="connsiteX4" fmla="*/ 280266 w 3098421"/>
                <a:gd name="connsiteY4" fmla="*/ 609 h 2025291"/>
                <a:gd name="connsiteX0" fmla="*/ 332335 w 3098421"/>
                <a:gd name="connsiteY0" fmla="*/ 609 h 2025291"/>
                <a:gd name="connsiteX1" fmla="*/ 2694236 w 3098421"/>
                <a:gd name="connsiteY1" fmla="*/ 0 h 2025291"/>
                <a:gd name="connsiteX2" fmla="*/ 3098421 w 3098421"/>
                <a:gd name="connsiteY2" fmla="*/ 2025291 h 2025291"/>
                <a:gd name="connsiteX3" fmla="*/ 0 w 3098421"/>
                <a:gd name="connsiteY3" fmla="*/ 1990844 h 2025291"/>
                <a:gd name="connsiteX4" fmla="*/ 332335 w 3098421"/>
                <a:gd name="connsiteY4" fmla="*/ 609 h 2025291"/>
                <a:gd name="connsiteX0" fmla="*/ 293284 w 3059370"/>
                <a:gd name="connsiteY0" fmla="*/ 609 h 2025291"/>
                <a:gd name="connsiteX1" fmla="*/ 2655185 w 3059370"/>
                <a:gd name="connsiteY1" fmla="*/ 0 h 2025291"/>
                <a:gd name="connsiteX2" fmla="*/ 3059370 w 3059370"/>
                <a:gd name="connsiteY2" fmla="*/ 2025291 h 2025291"/>
                <a:gd name="connsiteX3" fmla="*/ 0 w 3059370"/>
                <a:gd name="connsiteY3" fmla="*/ 1988990 h 2025291"/>
                <a:gd name="connsiteX4" fmla="*/ 293284 w 3059370"/>
                <a:gd name="connsiteY4" fmla="*/ 609 h 2025291"/>
                <a:gd name="connsiteX0" fmla="*/ 277856 w 3059370"/>
                <a:gd name="connsiteY0" fmla="*/ 0 h 2027655"/>
                <a:gd name="connsiteX1" fmla="*/ 2655185 w 3059370"/>
                <a:gd name="connsiteY1" fmla="*/ 2364 h 2027655"/>
                <a:gd name="connsiteX2" fmla="*/ 3059370 w 3059370"/>
                <a:gd name="connsiteY2" fmla="*/ 2027655 h 2027655"/>
                <a:gd name="connsiteX3" fmla="*/ 0 w 3059370"/>
                <a:gd name="connsiteY3" fmla="*/ 1991354 h 2027655"/>
                <a:gd name="connsiteX4" fmla="*/ 277856 w 3059370"/>
                <a:gd name="connsiteY4" fmla="*/ 0 h 2027655"/>
                <a:gd name="connsiteX0" fmla="*/ 288142 w 3069656"/>
                <a:gd name="connsiteY0" fmla="*/ 0 h 2027655"/>
                <a:gd name="connsiteX1" fmla="*/ 2665471 w 3069656"/>
                <a:gd name="connsiteY1" fmla="*/ 2364 h 2027655"/>
                <a:gd name="connsiteX2" fmla="*/ 3069656 w 3069656"/>
                <a:gd name="connsiteY2" fmla="*/ 2027655 h 2027655"/>
                <a:gd name="connsiteX3" fmla="*/ 0 w 3069656"/>
                <a:gd name="connsiteY3" fmla="*/ 1995813 h 2027655"/>
                <a:gd name="connsiteX4" fmla="*/ 288142 w 3069656"/>
                <a:gd name="connsiteY4" fmla="*/ 0 h 2027655"/>
                <a:gd name="connsiteX0" fmla="*/ 301000 w 3082514"/>
                <a:gd name="connsiteY0" fmla="*/ 0 h 2027655"/>
                <a:gd name="connsiteX1" fmla="*/ 2678329 w 3082514"/>
                <a:gd name="connsiteY1" fmla="*/ 2364 h 2027655"/>
                <a:gd name="connsiteX2" fmla="*/ 3082514 w 3082514"/>
                <a:gd name="connsiteY2" fmla="*/ 2027655 h 2027655"/>
                <a:gd name="connsiteX3" fmla="*/ 0 w 3082514"/>
                <a:gd name="connsiteY3" fmla="*/ 2021087 h 2027655"/>
                <a:gd name="connsiteX4" fmla="*/ 301000 w 3082514"/>
                <a:gd name="connsiteY4" fmla="*/ 0 h 2027655"/>
                <a:gd name="connsiteX0" fmla="*/ 290713 w 3072227"/>
                <a:gd name="connsiteY0" fmla="*/ 0 h 2027655"/>
                <a:gd name="connsiteX1" fmla="*/ 2668042 w 3072227"/>
                <a:gd name="connsiteY1" fmla="*/ 2364 h 2027655"/>
                <a:gd name="connsiteX2" fmla="*/ 3072227 w 3072227"/>
                <a:gd name="connsiteY2" fmla="*/ 2027655 h 2027655"/>
                <a:gd name="connsiteX3" fmla="*/ 0 w 3072227"/>
                <a:gd name="connsiteY3" fmla="*/ 2010680 h 2027655"/>
                <a:gd name="connsiteX4" fmla="*/ 290713 w 3072227"/>
                <a:gd name="connsiteY4" fmla="*/ 0 h 2027655"/>
                <a:gd name="connsiteX0" fmla="*/ 290713 w 3072230"/>
                <a:gd name="connsiteY0" fmla="*/ 0 h 2045495"/>
                <a:gd name="connsiteX1" fmla="*/ 2668042 w 3072230"/>
                <a:gd name="connsiteY1" fmla="*/ 2364 h 2045495"/>
                <a:gd name="connsiteX2" fmla="*/ 3072230 w 3072230"/>
                <a:gd name="connsiteY2" fmla="*/ 2045495 h 2045495"/>
                <a:gd name="connsiteX3" fmla="*/ 0 w 3072230"/>
                <a:gd name="connsiteY3" fmla="*/ 2010680 h 2045495"/>
                <a:gd name="connsiteX4" fmla="*/ 290713 w 3072230"/>
                <a:gd name="connsiteY4" fmla="*/ 0 h 2045495"/>
                <a:gd name="connsiteX0" fmla="*/ 290713 w 3072230"/>
                <a:gd name="connsiteY0" fmla="*/ 0 h 2045495"/>
                <a:gd name="connsiteX1" fmla="*/ 2637181 w 3072230"/>
                <a:gd name="connsiteY1" fmla="*/ 2364 h 2045495"/>
                <a:gd name="connsiteX2" fmla="*/ 3072230 w 3072230"/>
                <a:gd name="connsiteY2" fmla="*/ 2045495 h 2045495"/>
                <a:gd name="connsiteX3" fmla="*/ 0 w 3072230"/>
                <a:gd name="connsiteY3" fmla="*/ 2010680 h 2045495"/>
                <a:gd name="connsiteX4" fmla="*/ 290713 w 3072230"/>
                <a:gd name="connsiteY4" fmla="*/ 0 h 2045495"/>
                <a:gd name="connsiteX0" fmla="*/ 290713 w 3010509"/>
                <a:gd name="connsiteY0" fmla="*/ 0 h 2042521"/>
                <a:gd name="connsiteX1" fmla="*/ 2637181 w 3010509"/>
                <a:gd name="connsiteY1" fmla="*/ 2364 h 2042521"/>
                <a:gd name="connsiteX2" fmla="*/ 3010509 w 3010509"/>
                <a:gd name="connsiteY2" fmla="*/ 2042521 h 2042521"/>
                <a:gd name="connsiteX3" fmla="*/ 0 w 3010509"/>
                <a:gd name="connsiteY3" fmla="*/ 2010680 h 2042521"/>
                <a:gd name="connsiteX4" fmla="*/ 290713 w 3010509"/>
                <a:gd name="connsiteY4" fmla="*/ 0 h 2042521"/>
                <a:gd name="connsiteX0" fmla="*/ 290713 w 3036230"/>
                <a:gd name="connsiteY0" fmla="*/ 0 h 2045494"/>
                <a:gd name="connsiteX1" fmla="*/ 2637181 w 3036230"/>
                <a:gd name="connsiteY1" fmla="*/ 2364 h 2045494"/>
                <a:gd name="connsiteX2" fmla="*/ 3036230 w 3036230"/>
                <a:gd name="connsiteY2" fmla="*/ 2045494 h 2045494"/>
                <a:gd name="connsiteX3" fmla="*/ 0 w 3036230"/>
                <a:gd name="connsiteY3" fmla="*/ 2010680 h 2045494"/>
                <a:gd name="connsiteX4" fmla="*/ 290713 w 3036230"/>
                <a:gd name="connsiteY4" fmla="*/ 0 h 2045494"/>
                <a:gd name="connsiteX0" fmla="*/ 290713 w 3036230"/>
                <a:gd name="connsiteY0" fmla="*/ 0 h 2045494"/>
                <a:gd name="connsiteX1" fmla="*/ 2603752 w 3036230"/>
                <a:gd name="connsiteY1" fmla="*/ 876 h 2045494"/>
                <a:gd name="connsiteX2" fmla="*/ 3036230 w 3036230"/>
                <a:gd name="connsiteY2" fmla="*/ 2045494 h 2045494"/>
                <a:gd name="connsiteX3" fmla="*/ 0 w 3036230"/>
                <a:gd name="connsiteY3" fmla="*/ 2010680 h 2045494"/>
                <a:gd name="connsiteX4" fmla="*/ 290713 w 3036230"/>
                <a:gd name="connsiteY4" fmla="*/ 0 h 2045494"/>
                <a:gd name="connsiteX0" fmla="*/ 290713 w 3028517"/>
                <a:gd name="connsiteY0" fmla="*/ 0 h 2054414"/>
                <a:gd name="connsiteX1" fmla="*/ 2603752 w 3028517"/>
                <a:gd name="connsiteY1" fmla="*/ 876 h 2054414"/>
                <a:gd name="connsiteX2" fmla="*/ 3028517 w 3028517"/>
                <a:gd name="connsiteY2" fmla="*/ 2054414 h 2054414"/>
                <a:gd name="connsiteX3" fmla="*/ 0 w 3028517"/>
                <a:gd name="connsiteY3" fmla="*/ 2010680 h 2054414"/>
                <a:gd name="connsiteX4" fmla="*/ 290713 w 3028517"/>
                <a:gd name="connsiteY4" fmla="*/ 0 h 2054414"/>
                <a:gd name="connsiteX0" fmla="*/ 290713 w 3028520"/>
                <a:gd name="connsiteY0" fmla="*/ 0 h 2045494"/>
                <a:gd name="connsiteX1" fmla="*/ 2603752 w 3028520"/>
                <a:gd name="connsiteY1" fmla="*/ 876 h 2045494"/>
                <a:gd name="connsiteX2" fmla="*/ 3028520 w 3028520"/>
                <a:gd name="connsiteY2" fmla="*/ 2045494 h 2045494"/>
                <a:gd name="connsiteX3" fmla="*/ 0 w 3028520"/>
                <a:gd name="connsiteY3" fmla="*/ 2010680 h 2045494"/>
                <a:gd name="connsiteX4" fmla="*/ 290713 w 3028520"/>
                <a:gd name="connsiteY4" fmla="*/ 0 h 204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520" h="2045494">
                  <a:moveTo>
                    <a:pt x="290713" y="0"/>
                  </a:moveTo>
                  <a:lnTo>
                    <a:pt x="2603752" y="876"/>
                  </a:lnTo>
                  <a:lnTo>
                    <a:pt x="3028520" y="2045494"/>
                  </a:lnTo>
                  <a:lnTo>
                    <a:pt x="0" y="2010680"/>
                  </a:lnTo>
                  <a:lnTo>
                    <a:pt x="29071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473522">
                <a:defRPr/>
              </a:pPr>
              <a:endParaRPr lang="en-VI" sz="1864" dirty="0">
                <a:solidFill>
                  <a:prstClr val="whit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9E8A2DFA-E874-7EDE-34A1-AD5B60B57038}"/>
                </a:ext>
              </a:extLst>
            </p:cNvPr>
            <p:cNvSpPr/>
            <p:nvPr/>
          </p:nvSpPr>
          <p:spPr>
            <a:xfrm rot="5400000">
              <a:off x="2687029" y="130774"/>
              <a:ext cx="1787145" cy="1982796"/>
            </a:xfrm>
            <a:custGeom>
              <a:avLst/>
              <a:gdLst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2073349 w 2073349"/>
                <a:gd name="connsiteY2" fmla="*/ 207866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38258 w 2073349"/>
                <a:gd name="connsiteY2" fmla="*/ 207866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95053 w 2073349"/>
                <a:gd name="connsiteY2" fmla="*/ 2072986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95259 w 2073349"/>
                <a:gd name="connsiteY2" fmla="*/ 2072986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89835 w 2073349"/>
                <a:gd name="connsiteY2" fmla="*/ 2069412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83979 w 2073349"/>
                <a:gd name="connsiteY2" fmla="*/ 1962218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54262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36690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900540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79147 w 2073349"/>
                <a:gd name="connsiteY2" fmla="*/ 1970324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30562"/>
                <a:gd name="connsiteY0" fmla="*/ 0 h 2078665"/>
                <a:gd name="connsiteX1" fmla="*/ 2030562 w 2030562"/>
                <a:gd name="connsiteY1" fmla="*/ 0 h 2078665"/>
                <a:gd name="connsiteX2" fmla="*/ 1879147 w 2030562"/>
                <a:gd name="connsiteY2" fmla="*/ 1970324 h 2078665"/>
                <a:gd name="connsiteX3" fmla="*/ 0 w 2030562"/>
                <a:gd name="connsiteY3" fmla="*/ 2078665 h 2078665"/>
                <a:gd name="connsiteX4" fmla="*/ 0 w 2030562"/>
                <a:gd name="connsiteY4" fmla="*/ 0 h 2078665"/>
                <a:gd name="connsiteX0" fmla="*/ 0 w 2068000"/>
                <a:gd name="connsiteY0" fmla="*/ 0 h 2078665"/>
                <a:gd name="connsiteX1" fmla="*/ 2068000 w 2068000"/>
                <a:gd name="connsiteY1" fmla="*/ 0 h 2078665"/>
                <a:gd name="connsiteX2" fmla="*/ 1879147 w 2068000"/>
                <a:gd name="connsiteY2" fmla="*/ 1970324 h 2078665"/>
                <a:gd name="connsiteX3" fmla="*/ 0 w 2068000"/>
                <a:gd name="connsiteY3" fmla="*/ 2078665 h 2078665"/>
                <a:gd name="connsiteX4" fmla="*/ 0 w 2068000"/>
                <a:gd name="connsiteY4" fmla="*/ 0 h 2078665"/>
                <a:gd name="connsiteX0" fmla="*/ 0 w 2118902"/>
                <a:gd name="connsiteY0" fmla="*/ 16598 h 2095263"/>
                <a:gd name="connsiteX1" fmla="*/ 2118902 w 2118902"/>
                <a:gd name="connsiteY1" fmla="*/ 0 h 2095263"/>
                <a:gd name="connsiteX2" fmla="*/ 1879147 w 2118902"/>
                <a:gd name="connsiteY2" fmla="*/ 1986922 h 2095263"/>
                <a:gd name="connsiteX3" fmla="*/ 0 w 2118902"/>
                <a:gd name="connsiteY3" fmla="*/ 2095263 h 2095263"/>
                <a:gd name="connsiteX4" fmla="*/ 0 w 2118902"/>
                <a:gd name="connsiteY4" fmla="*/ 16598 h 2095263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879147 w 2118902"/>
                <a:gd name="connsiteY2" fmla="*/ 1993561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951257 w 2118902"/>
                <a:gd name="connsiteY2" fmla="*/ 2000200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930049 w 2118902"/>
                <a:gd name="connsiteY2" fmla="*/ 1996880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31627"/>
                <a:gd name="connsiteY0" fmla="*/ 13278 h 2101902"/>
                <a:gd name="connsiteX1" fmla="*/ 2131627 w 2131627"/>
                <a:gd name="connsiteY1" fmla="*/ 0 h 2101902"/>
                <a:gd name="connsiteX2" fmla="*/ 1942774 w 2131627"/>
                <a:gd name="connsiteY2" fmla="*/ 1996880 h 2101902"/>
                <a:gd name="connsiteX3" fmla="*/ 12725 w 2131627"/>
                <a:gd name="connsiteY3" fmla="*/ 2101902 h 2101902"/>
                <a:gd name="connsiteX4" fmla="*/ 0 w 2131627"/>
                <a:gd name="connsiteY4" fmla="*/ 13278 h 2101902"/>
                <a:gd name="connsiteX0" fmla="*/ 0 w 2123143"/>
                <a:gd name="connsiteY0" fmla="*/ 16597 h 2105221"/>
                <a:gd name="connsiteX1" fmla="*/ 2123143 w 2123143"/>
                <a:gd name="connsiteY1" fmla="*/ 0 h 2105221"/>
                <a:gd name="connsiteX2" fmla="*/ 1942774 w 2123143"/>
                <a:gd name="connsiteY2" fmla="*/ 2000199 h 2105221"/>
                <a:gd name="connsiteX3" fmla="*/ 12725 w 2123143"/>
                <a:gd name="connsiteY3" fmla="*/ 2105221 h 2105221"/>
                <a:gd name="connsiteX4" fmla="*/ 0 w 2123143"/>
                <a:gd name="connsiteY4" fmla="*/ 16597 h 2105221"/>
                <a:gd name="connsiteX0" fmla="*/ 0 w 2123143"/>
                <a:gd name="connsiteY0" fmla="*/ 3318 h 2091942"/>
                <a:gd name="connsiteX1" fmla="*/ 2123143 w 2123143"/>
                <a:gd name="connsiteY1" fmla="*/ 0 h 2091942"/>
                <a:gd name="connsiteX2" fmla="*/ 1942774 w 2123143"/>
                <a:gd name="connsiteY2" fmla="*/ 1986920 h 2091942"/>
                <a:gd name="connsiteX3" fmla="*/ 12725 w 2123143"/>
                <a:gd name="connsiteY3" fmla="*/ 2091942 h 2091942"/>
                <a:gd name="connsiteX4" fmla="*/ 0 w 2123143"/>
                <a:gd name="connsiteY4" fmla="*/ 3318 h 2091942"/>
                <a:gd name="connsiteX0" fmla="*/ 0 w 2123143"/>
                <a:gd name="connsiteY0" fmla="*/ 0 h 2098583"/>
                <a:gd name="connsiteX1" fmla="*/ 2123143 w 2123143"/>
                <a:gd name="connsiteY1" fmla="*/ 6641 h 2098583"/>
                <a:gd name="connsiteX2" fmla="*/ 1942774 w 2123143"/>
                <a:gd name="connsiteY2" fmla="*/ 1993561 h 2098583"/>
                <a:gd name="connsiteX3" fmla="*/ 12725 w 2123143"/>
                <a:gd name="connsiteY3" fmla="*/ 2098583 h 2098583"/>
                <a:gd name="connsiteX4" fmla="*/ 0 w 2123143"/>
                <a:gd name="connsiteY4" fmla="*/ 0 h 2098583"/>
                <a:gd name="connsiteX0" fmla="*/ 0 w 2123143"/>
                <a:gd name="connsiteY0" fmla="*/ 0 h 2091944"/>
                <a:gd name="connsiteX1" fmla="*/ 2123143 w 2123143"/>
                <a:gd name="connsiteY1" fmla="*/ 2 h 2091944"/>
                <a:gd name="connsiteX2" fmla="*/ 1942774 w 2123143"/>
                <a:gd name="connsiteY2" fmla="*/ 1986922 h 2091944"/>
                <a:gd name="connsiteX3" fmla="*/ 12725 w 2123143"/>
                <a:gd name="connsiteY3" fmla="*/ 2091944 h 2091944"/>
                <a:gd name="connsiteX4" fmla="*/ 0 w 2123143"/>
                <a:gd name="connsiteY4" fmla="*/ 0 h 2091944"/>
                <a:gd name="connsiteX0" fmla="*/ 4847 w 2111314"/>
                <a:gd name="connsiteY0" fmla="*/ 0 h 2097037"/>
                <a:gd name="connsiteX1" fmla="*/ 2111314 w 2111314"/>
                <a:gd name="connsiteY1" fmla="*/ 5095 h 2097037"/>
                <a:gd name="connsiteX2" fmla="*/ 1930945 w 2111314"/>
                <a:gd name="connsiteY2" fmla="*/ 1992015 h 2097037"/>
                <a:gd name="connsiteX3" fmla="*/ 896 w 2111314"/>
                <a:gd name="connsiteY3" fmla="*/ 2097037 h 2097037"/>
                <a:gd name="connsiteX4" fmla="*/ 4847 w 2111314"/>
                <a:gd name="connsiteY4" fmla="*/ 0 h 2097037"/>
                <a:gd name="connsiteX0" fmla="*/ 15582 w 2110932"/>
                <a:gd name="connsiteY0" fmla="*/ 0 h 2094490"/>
                <a:gd name="connsiteX1" fmla="*/ 2110932 w 2110932"/>
                <a:gd name="connsiteY1" fmla="*/ 2548 h 2094490"/>
                <a:gd name="connsiteX2" fmla="*/ 1930563 w 2110932"/>
                <a:gd name="connsiteY2" fmla="*/ 1989468 h 2094490"/>
                <a:gd name="connsiteX3" fmla="*/ 514 w 2110932"/>
                <a:gd name="connsiteY3" fmla="*/ 2094490 h 2094490"/>
                <a:gd name="connsiteX4" fmla="*/ 15582 w 2110932"/>
                <a:gd name="connsiteY4" fmla="*/ 0 h 2094490"/>
                <a:gd name="connsiteX0" fmla="*/ 0 w 2112026"/>
                <a:gd name="connsiteY0" fmla="*/ 0 h 2097036"/>
                <a:gd name="connsiteX1" fmla="*/ 2112026 w 2112026"/>
                <a:gd name="connsiteY1" fmla="*/ 5094 h 2097036"/>
                <a:gd name="connsiteX2" fmla="*/ 1931657 w 2112026"/>
                <a:gd name="connsiteY2" fmla="*/ 1992014 h 2097036"/>
                <a:gd name="connsiteX3" fmla="*/ 1608 w 2112026"/>
                <a:gd name="connsiteY3" fmla="*/ 2097036 h 2097036"/>
                <a:gd name="connsiteX4" fmla="*/ 0 w 2112026"/>
                <a:gd name="connsiteY4" fmla="*/ 0 h 2097036"/>
                <a:gd name="connsiteX0" fmla="*/ 7486 w 2111174"/>
                <a:gd name="connsiteY0" fmla="*/ 0 h 2099583"/>
                <a:gd name="connsiteX1" fmla="*/ 2111174 w 2111174"/>
                <a:gd name="connsiteY1" fmla="*/ 7641 h 2099583"/>
                <a:gd name="connsiteX2" fmla="*/ 1930805 w 2111174"/>
                <a:gd name="connsiteY2" fmla="*/ 1994561 h 2099583"/>
                <a:gd name="connsiteX3" fmla="*/ 756 w 2111174"/>
                <a:gd name="connsiteY3" fmla="*/ 2099583 h 2099583"/>
                <a:gd name="connsiteX4" fmla="*/ 7486 w 2111174"/>
                <a:gd name="connsiteY4" fmla="*/ 0 h 2099583"/>
                <a:gd name="connsiteX0" fmla="*/ 2276 w 2111522"/>
                <a:gd name="connsiteY0" fmla="*/ 0 h 2099583"/>
                <a:gd name="connsiteX1" fmla="*/ 2111522 w 2111522"/>
                <a:gd name="connsiteY1" fmla="*/ 7641 h 2099583"/>
                <a:gd name="connsiteX2" fmla="*/ 1931153 w 2111522"/>
                <a:gd name="connsiteY2" fmla="*/ 1994561 h 2099583"/>
                <a:gd name="connsiteX3" fmla="*/ 1104 w 2111522"/>
                <a:gd name="connsiteY3" fmla="*/ 2099583 h 2099583"/>
                <a:gd name="connsiteX4" fmla="*/ 2276 w 2111522"/>
                <a:gd name="connsiteY4" fmla="*/ 0 h 2099583"/>
                <a:gd name="connsiteX0" fmla="*/ 2276 w 2111525"/>
                <a:gd name="connsiteY0" fmla="*/ 7900 h 2107483"/>
                <a:gd name="connsiteX1" fmla="*/ 2111525 w 2111525"/>
                <a:gd name="connsiteY1" fmla="*/ 0 h 2107483"/>
                <a:gd name="connsiteX2" fmla="*/ 1931153 w 2111525"/>
                <a:gd name="connsiteY2" fmla="*/ 2002461 h 2107483"/>
                <a:gd name="connsiteX3" fmla="*/ 1104 w 2111525"/>
                <a:gd name="connsiteY3" fmla="*/ 2107483 h 2107483"/>
                <a:gd name="connsiteX4" fmla="*/ 2276 w 2111525"/>
                <a:gd name="connsiteY4" fmla="*/ 7900 h 2107483"/>
                <a:gd name="connsiteX0" fmla="*/ 2276 w 2111525"/>
                <a:gd name="connsiteY0" fmla="*/ 131 h 2099714"/>
                <a:gd name="connsiteX1" fmla="*/ 2111525 w 2111525"/>
                <a:gd name="connsiteY1" fmla="*/ 0 h 2099714"/>
                <a:gd name="connsiteX2" fmla="*/ 1931153 w 2111525"/>
                <a:gd name="connsiteY2" fmla="*/ 1994692 h 2099714"/>
                <a:gd name="connsiteX3" fmla="*/ 1104 w 2111525"/>
                <a:gd name="connsiteY3" fmla="*/ 2099714 h 2099714"/>
                <a:gd name="connsiteX4" fmla="*/ 2276 w 2111525"/>
                <a:gd name="connsiteY4" fmla="*/ 131 h 2099714"/>
                <a:gd name="connsiteX0" fmla="*/ 2276 w 2159759"/>
                <a:gd name="connsiteY0" fmla="*/ 7903 h 2107486"/>
                <a:gd name="connsiteX1" fmla="*/ 2159759 w 2159759"/>
                <a:gd name="connsiteY1" fmla="*/ 0 h 2107486"/>
                <a:gd name="connsiteX2" fmla="*/ 1931153 w 2159759"/>
                <a:gd name="connsiteY2" fmla="*/ 2002464 h 2107486"/>
                <a:gd name="connsiteX3" fmla="*/ 1104 w 2159759"/>
                <a:gd name="connsiteY3" fmla="*/ 2107486 h 2107486"/>
                <a:gd name="connsiteX4" fmla="*/ 2276 w 2159759"/>
                <a:gd name="connsiteY4" fmla="*/ 7903 h 2107486"/>
                <a:gd name="connsiteX0" fmla="*/ 2276 w 2159759"/>
                <a:gd name="connsiteY0" fmla="*/ 7903 h 2107486"/>
                <a:gd name="connsiteX1" fmla="*/ 2159759 w 2159759"/>
                <a:gd name="connsiteY1" fmla="*/ 0 h 2107486"/>
                <a:gd name="connsiteX2" fmla="*/ 1953854 w 2159759"/>
                <a:gd name="connsiteY2" fmla="*/ 2002463 h 2107486"/>
                <a:gd name="connsiteX3" fmla="*/ 1104 w 2159759"/>
                <a:gd name="connsiteY3" fmla="*/ 2107486 h 2107486"/>
                <a:gd name="connsiteX4" fmla="*/ 2276 w 2159759"/>
                <a:gd name="connsiteY4" fmla="*/ 7903 h 2107486"/>
                <a:gd name="connsiteX0" fmla="*/ 2276 w 2159759"/>
                <a:gd name="connsiteY0" fmla="*/ 7903 h 2107486"/>
                <a:gd name="connsiteX1" fmla="*/ 2159759 w 2159759"/>
                <a:gd name="connsiteY1" fmla="*/ 0 h 2107486"/>
                <a:gd name="connsiteX2" fmla="*/ 1956694 w 2159759"/>
                <a:gd name="connsiteY2" fmla="*/ 1999871 h 2107486"/>
                <a:gd name="connsiteX3" fmla="*/ 1104 w 2159759"/>
                <a:gd name="connsiteY3" fmla="*/ 2107486 h 2107486"/>
                <a:gd name="connsiteX4" fmla="*/ 2276 w 2159759"/>
                <a:gd name="connsiteY4" fmla="*/ 7903 h 2107486"/>
                <a:gd name="connsiteX0" fmla="*/ 2273 w 2159756"/>
                <a:gd name="connsiteY0" fmla="*/ 7903 h 2090642"/>
                <a:gd name="connsiteX1" fmla="*/ 2159756 w 2159756"/>
                <a:gd name="connsiteY1" fmla="*/ 0 h 2090642"/>
                <a:gd name="connsiteX2" fmla="*/ 1956691 w 2159756"/>
                <a:gd name="connsiteY2" fmla="*/ 1999871 h 2090642"/>
                <a:gd name="connsiteX3" fmla="*/ 1104 w 2159756"/>
                <a:gd name="connsiteY3" fmla="*/ 2090642 h 2090642"/>
                <a:gd name="connsiteX4" fmla="*/ 2273 w 2159756"/>
                <a:gd name="connsiteY4" fmla="*/ 7903 h 2090642"/>
                <a:gd name="connsiteX0" fmla="*/ 2273 w 2159756"/>
                <a:gd name="connsiteY0" fmla="*/ 7903 h 2090642"/>
                <a:gd name="connsiteX1" fmla="*/ 2159756 w 2159756"/>
                <a:gd name="connsiteY1" fmla="*/ 0 h 2090642"/>
                <a:gd name="connsiteX2" fmla="*/ 1934376 w 2159756"/>
                <a:gd name="connsiteY2" fmla="*/ 2004966 h 2090642"/>
                <a:gd name="connsiteX3" fmla="*/ 1104 w 2159756"/>
                <a:gd name="connsiteY3" fmla="*/ 2090642 h 2090642"/>
                <a:gd name="connsiteX4" fmla="*/ 2273 w 2159756"/>
                <a:gd name="connsiteY4" fmla="*/ 7903 h 2090642"/>
                <a:gd name="connsiteX0" fmla="*/ 2273 w 2138119"/>
                <a:gd name="connsiteY0" fmla="*/ 7904 h 2090643"/>
                <a:gd name="connsiteX1" fmla="*/ 2138119 w 2138119"/>
                <a:gd name="connsiteY1" fmla="*/ 0 h 2090643"/>
                <a:gd name="connsiteX2" fmla="*/ 1934376 w 2138119"/>
                <a:gd name="connsiteY2" fmla="*/ 2004967 h 2090643"/>
                <a:gd name="connsiteX3" fmla="*/ 1104 w 2138119"/>
                <a:gd name="connsiteY3" fmla="*/ 2090643 h 2090643"/>
                <a:gd name="connsiteX4" fmla="*/ 2273 w 2138119"/>
                <a:gd name="connsiteY4" fmla="*/ 7904 h 2090643"/>
                <a:gd name="connsiteX0" fmla="*/ 2273 w 2113390"/>
                <a:gd name="connsiteY0" fmla="*/ 7904 h 2090643"/>
                <a:gd name="connsiteX1" fmla="*/ 2113390 w 2113390"/>
                <a:gd name="connsiteY1" fmla="*/ 0 h 2090643"/>
                <a:gd name="connsiteX2" fmla="*/ 1934376 w 2113390"/>
                <a:gd name="connsiteY2" fmla="*/ 2004967 h 2090643"/>
                <a:gd name="connsiteX3" fmla="*/ 1104 w 2113390"/>
                <a:gd name="connsiteY3" fmla="*/ 2090643 h 2090643"/>
                <a:gd name="connsiteX4" fmla="*/ 2273 w 2113390"/>
                <a:gd name="connsiteY4" fmla="*/ 7904 h 2090643"/>
                <a:gd name="connsiteX0" fmla="*/ 0 w 2111117"/>
                <a:gd name="connsiteY0" fmla="*/ 7904 h 2087820"/>
                <a:gd name="connsiteX1" fmla="*/ 2111117 w 2111117"/>
                <a:gd name="connsiteY1" fmla="*/ 0 h 2087820"/>
                <a:gd name="connsiteX2" fmla="*/ 1932103 w 2111117"/>
                <a:gd name="connsiteY2" fmla="*/ 2004967 h 2087820"/>
                <a:gd name="connsiteX3" fmla="*/ 5017 w 2111117"/>
                <a:gd name="connsiteY3" fmla="*/ 2087820 h 2087820"/>
                <a:gd name="connsiteX4" fmla="*/ 0 w 2111117"/>
                <a:gd name="connsiteY4" fmla="*/ 7904 h 2087820"/>
                <a:gd name="connsiteX0" fmla="*/ 0 w 2111117"/>
                <a:gd name="connsiteY0" fmla="*/ 7904 h 2087820"/>
                <a:gd name="connsiteX1" fmla="*/ 2111117 w 2111117"/>
                <a:gd name="connsiteY1" fmla="*/ 0 h 2087820"/>
                <a:gd name="connsiteX2" fmla="*/ 1941963 w 2111117"/>
                <a:gd name="connsiteY2" fmla="*/ 1959914 h 2087820"/>
                <a:gd name="connsiteX3" fmla="*/ 5017 w 2111117"/>
                <a:gd name="connsiteY3" fmla="*/ 2087820 h 2087820"/>
                <a:gd name="connsiteX4" fmla="*/ 0 w 2111117"/>
                <a:gd name="connsiteY4" fmla="*/ 7904 h 2087820"/>
                <a:gd name="connsiteX0" fmla="*/ 1144 w 2112261"/>
                <a:gd name="connsiteY0" fmla="*/ 7904 h 2105840"/>
                <a:gd name="connsiteX1" fmla="*/ 2112261 w 2112261"/>
                <a:gd name="connsiteY1" fmla="*/ 0 h 2105840"/>
                <a:gd name="connsiteX2" fmla="*/ 1943107 w 2112261"/>
                <a:gd name="connsiteY2" fmla="*/ 1959914 h 2105840"/>
                <a:gd name="connsiteX3" fmla="*/ 1235 w 2112261"/>
                <a:gd name="connsiteY3" fmla="*/ 2105840 h 2105840"/>
                <a:gd name="connsiteX4" fmla="*/ 1144 w 2112261"/>
                <a:gd name="connsiteY4" fmla="*/ 7904 h 2105840"/>
                <a:gd name="connsiteX0" fmla="*/ 1144 w 2112261"/>
                <a:gd name="connsiteY0" fmla="*/ 7904 h 2105840"/>
                <a:gd name="connsiteX1" fmla="*/ 2112261 w 2112261"/>
                <a:gd name="connsiteY1" fmla="*/ 0 h 2105840"/>
                <a:gd name="connsiteX2" fmla="*/ 1938179 w 2112261"/>
                <a:gd name="connsiteY2" fmla="*/ 1982440 h 2105840"/>
                <a:gd name="connsiteX3" fmla="*/ 1235 w 2112261"/>
                <a:gd name="connsiteY3" fmla="*/ 2105840 h 2105840"/>
                <a:gd name="connsiteX4" fmla="*/ 1144 w 2112261"/>
                <a:gd name="connsiteY4" fmla="*/ 7904 h 2105840"/>
                <a:gd name="connsiteX0" fmla="*/ 1144 w 2112261"/>
                <a:gd name="connsiteY0" fmla="*/ 7904 h 2105840"/>
                <a:gd name="connsiteX1" fmla="*/ 2112261 w 2112261"/>
                <a:gd name="connsiteY1" fmla="*/ 0 h 2105840"/>
                <a:gd name="connsiteX2" fmla="*/ 1938179 w 2112261"/>
                <a:gd name="connsiteY2" fmla="*/ 1991363 h 2105840"/>
                <a:gd name="connsiteX3" fmla="*/ 1235 w 2112261"/>
                <a:gd name="connsiteY3" fmla="*/ 2105840 h 2105840"/>
                <a:gd name="connsiteX4" fmla="*/ 1144 w 2112261"/>
                <a:gd name="connsiteY4" fmla="*/ 7904 h 2105840"/>
                <a:gd name="connsiteX0" fmla="*/ 1144 w 2087858"/>
                <a:gd name="connsiteY0" fmla="*/ 3443 h 2101379"/>
                <a:gd name="connsiteX1" fmla="*/ 2087858 w 2087858"/>
                <a:gd name="connsiteY1" fmla="*/ 0 h 2101379"/>
                <a:gd name="connsiteX2" fmla="*/ 1938179 w 2087858"/>
                <a:gd name="connsiteY2" fmla="*/ 1986902 h 2101379"/>
                <a:gd name="connsiteX3" fmla="*/ 1235 w 2087858"/>
                <a:gd name="connsiteY3" fmla="*/ 2101379 h 2101379"/>
                <a:gd name="connsiteX4" fmla="*/ 1144 w 2087858"/>
                <a:gd name="connsiteY4" fmla="*/ 3443 h 2101379"/>
                <a:gd name="connsiteX0" fmla="*/ 1144 w 2087858"/>
                <a:gd name="connsiteY0" fmla="*/ 3443 h 2101379"/>
                <a:gd name="connsiteX1" fmla="*/ 2087858 w 2087858"/>
                <a:gd name="connsiteY1" fmla="*/ 0 h 2101379"/>
                <a:gd name="connsiteX2" fmla="*/ 1904018 w 2087858"/>
                <a:gd name="connsiteY2" fmla="*/ 1986901 h 2101379"/>
                <a:gd name="connsiteX3" fmla="*/ 1235 w 2087858"/>
                <a:gd name="connsiteY3" fmla="*/ 2101379 h 2101379"/>
                <a:gd name="connsiteX4" fmla="*/ 1144 w 2087858"/>
                <a:gd name="connsiteY4" fmla="*/ 3443 h 2101379"/>
                <a:gd name="connsiteX0" fmla="*/ 1144 w 2087858"/>
                <a:gd name="connsiteY0" fmla="*/ 3443 h 2101379"/>
                <a:gd name="connsiteX1" fmla="*/ 2087858 w 2087858"/>
                <a:gd name="connsiteY1" fmla="*/ 0 h 2101379"/>
                <a:gd name="connsiteX2" fmla="*/ 1913782 w 2087858"/>
                <a:gd name="connsiteY2" fmla="*/ 1982439 h 2101379"/>
                <a:gd name="connsiteX3" fmla="*/ 1235 w 2087858"/>
                <a:gd name="connsiteY3" fmla="*/ 2101379 h 2101379"/>
                <a:gd name="connsiteX4" fmla="*/ 1144 w 2087858"/>
                <a:gd name="connsiteY4" fmla="*/ 3443 h 210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7858" h="2101379">
                  <a:moveTo>
                    <a:pt x="1144" y="3443"/>
                  </a:moveTo>
                  <a:lnTo>
                    <a:pt x="2087858" y="0"/>
                  </a:lnTo>
                  <a:lnTo>
                    <a:pt x="1913782" y="1982439"/>
                  </a:lnTo>
                  <a:lnTo>
                    <a:pt x="1235" y="2101379"/>
                  </a:lnTo>
                  <a:cubicBezTo>
                    <a:pt x="-3007" y="1405171"/>
                    <a:pt x="5386" y="699651"/>
                    <a:pt x="1144" y="34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73522">
                <a:defRPr/>
              </a:pPr>
              <a:endParaRPr lang="en-VI" sz="699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" name="Rectangle 10">
              <a:extLst>
                <a:ext uri="{FF2B5EF4-FFF2-40B4-BE49-F238E27FC236}">
                  <a16:creationId xmlns:a16="http://schemas.microsoft.com/office/drawing/2014/main" id="{500F12C0-FF45-0D6E-F2D4-1B490D103B30}"/>
                </a:ext>
              </a:extLst>
            </p:cNvPr>
            <p:cNvSpPr/>
            <p:nvPr/>
          </p:nvSpPr>
          <p:spPr>
            <a:xfrm rot="5400000">
              <a:off x="600948" y="-143751"/>
              <a:ext cx="1614884" cy="2359584"/>
            </a:xfrm>
            <a:custGeom>
              <a:avLst/>
              <a:gdLst>
                <a:gd name="connsiteX0" fmla="*/ 0 w 1499389"/>
                <a:gd name="connsiteY0" fmla="*/ 0 h 2817167"/>
                <a:gd name="connsiteX1" fmla="*/ 1499389 w 1499389"/>
                <a:gd name="connsiteY1" fmla="*/ 0 h 2817167"/>
                <a:gd name="connsiteX2" fmla="*/ 1499389 w 1499389"/>
                <a:gd name="connsiteY2" fmla="*/ 2817167 h 2817167"/>
                <a:gd name="connsiteX3" fmla="*/ 0 w 1499389"/>
                <a:gd name="connsiteY3" fmla="*/ 2817167 h 2817167"/>
                <a:gd name="connsiteX4" fmla="*/ 0 w 1499389"/>
                <a:gd name="connsiteY4" fmla="*/ 0 h 2817167"/>
                <a:gd name="connsiteX0" fmla="*/ 0 w 1698171"/>
                <a:gd name="connsiteY0" fmla="*/ 0 h 2817167"/>
                <a:gd name="connsiteX1" fmla="*/ 1698171 w 1698171"/>
                <a:gd name="connsiteY1" fmla="*/ 0 h 2817167"/>
                <a:gd name="connsiteX2" fmla="*/ 1499389 w 1698171"/>
                <a:gd name="connsiteY2" fmla="*/ 2817167 h 2817167"/>
                <a:gd name="connsiteX3" fmla="*/ 0 w 1698171"/>
                <a:gd name="connsiteY3" fmla="*/ 2817167 h 2817167"/>
                <a:gd name="connsiteX4" fmla="*/ 0 w 1698171"/>
                <a:gd name="connsiteY4" fmla="*/ 0 h 2817167"/>
                <a:gd name="connsiteX0" fmla="*/ 0 w 1732248"/>
                <a:gd name="connsiteY0" fmla="*/ 0 h 2817167"/>
                <a:gd name="connsiteX1" fmla="*/ 1732248 w 1732248"/>
                <a:gd name="connsiteY1" fmla="*/ 0 h 2817167"/>
                <a:gd name="connsiteX2" fmla="*/ 1499389 w 1732248"/>
                <a:gd name="connsiteY2" fmla="*/ 2817167 h 2817167"/>
                <a:gd name="connsiteX3" fmla="*/ 0 w 1732248"/>
                <a:gd name="connsiteY3" fmla="*/ 2817167 h 2817167"/>
                <a:gd name="connsiteX4" fmla="*/ 0 w 1732248"/>
                <a:gd name="connsiteY4" fmla="*/ 0 h 2817167"/>
                <a:gd name="connsiteX0" fmla="*/ 0 w 1726569"/>
                <a:gd name="connsiteY0" fmla="*/ 141988 h 2959155"/>
                <a:gd name="connsiteX1" fmla="*/ 1726569 w 1726569"/>
                <a:gd name="connsiteY1" fmla="*/ 0 h 2959155"/>
                <a:gd name="connsiteX2" fmla="*/ 1499389 w 1726569"/>
                <a:gd name="connsiteY2" fmla="*/ 2959155 h 2959155"/>
                <a:gd name="connsiteX3" fmla="*/ 0 w 1726569"/>
                <a:gd name="connsiteY3" fmla="*/ 2959155 h 2959155"/>
                <a:gd name="connsiteX4" fmla="*/ 0 w 1726569"/>
                <a:gd name="connsiteY4" fmla="*/ 141988 h 2959155"/>
                <a:gd name="connsiteX0" fmla="*/ 0 w 1726569"/>
                <a:gd name="connsiteY0" fmla="*/ 141988 h 2959155"/>
                <a:gd name="connsiteX1" fmla="*/ 1726569 w 1726569"/>
                <a:gd name="connsiteY1" fmla="*/ 0 h 2959155"/>
                <a:gd name="connsiteX2" fmla="*/ 1533495 w 1726569"/>
                <a:gd name="connsiteY2" fmla="*/ 2947796 h 2959155"/>
                <a:gd name="connsiteX3" fmla="*/ 0 w 1726569"/>
                <a:gd name="connsiteY3" fmla="*/ 2959155 h 2959155"/>
                <a:gd name="connsiteX4" fmla="*/ 0 w 1726569"/>
                <a:gd name="connsiteY4" fmla="*/ 141988 h 2959155"/>
                <a:gd name="connsiteX0" fmla="*/ 0 w 1766360"/>
                <a:gd name="connsiteY0" fmla="*/ 117210 h 2934377"/>
                <a:gd name="connsiteX1" fmla="*/ 1766360 w 1766360"/>
                <a:gd name="connsiteY1" fmla="*/ 0 h 2934377"/>
                <a:gd name="connsiteX2" fmla="*/ 1533495 w 1766360"/>
                <a:gd name="connsiteY2" fmla="*/ 2923018 h 2934377"/>
                <a:gd name="connsiteX3" fmla="*/ 0 w 1766360"/>
                <a:gd name="connsiteY3" fmla="*/ 2934377 h 2934377"/>
                <a:gd name="connsiteX4" fmla="*/ 0 w 1766360"/>
                <a:gd name="connsiteY4" fmla="*/ 117210 h 2934377"/>
                <a:gd name="connsiteX0" fmla="*/ 0 w 1731358"/>
                <a:gd name="connsiteY0" fmla="*/ 137033 h 2954200"/>
                <a:gd name="connsiteX1" fmla="*/ 1731358 w 1731358"/>
                <a:gd name="connsiteY1" fmla="*/ 0 h 2954200"/>
                <a:gd name="connsiteX2" fmla="*/ 1533495 w 1731358"/>
                <a:gd name="connsiteY2" fmla="*/ 2942841 h 2954200"/>
                <a:gd name="connsiteX3" fmla="*/ 0 w 1731358"/>
                <a:gd name="connsiteY3" fmla="*/ 2954200 h 2954200"/>
                <a:gd name="connsiteX4" fmla="*/ 0 w 1731358"/>
                <a:gd name="connsiteY4" fmla="*/ 137033 h 2954200"/>
                <a:gd name="connsiteX0" fmla="*/ 0 w 1746359"/>
                <a:gd name="connsiteY0" fmla="*/ 141989 h 2959156"/>
                <a:gd name="connsiteX1" fmla="*/ 1746359 w 1746359"/>
                <a:gd name="connsiteY1" fmla="*/ 0 h 2959156"/>
                <a:gd name="connsiteX2" fmla="*/ 1533495 w 1746359"/>
                <a:gd name="connsiteY2" fmla="*/ 2947797 h 2959156"/>
                <a:gd name="connsiteX3" fmla="*/ 0 w 1746359"/>
                <a:gd name="connsiteY3" fmla="*/ 2959156 h 2959156"/>
                <a:gd name="connsiteX4" fmla="*/ 0 w 1746359"/>
                <a:gd name="connsiteY4" fmla="*/ 141989 h 2959156"/>
                <a:gd name="connsiteX0" fmla="*/ 0 w 1805846"/>
                <a:gd name="connsiteY0" fmla="*/ 141989 h 2959156"/>
                <a:gd name="connsiteX1" fmla="*/ 1805846 w 1805846"/>
                <a:gd name="connsiteY1" fmla="*/ 0 h 2959156"/>
                <a:gd name="connsiteX2" fmla="*/ 1533495 w 1805846"/>
                <a:gd name="connsiteY2" fmla="*/ 2947797 h 2959156"/>
                <a:gd name="connsiteX3" fmla="*/ 0 w 1805846"/>
                <a:gd name="connsiteY3" fmla="*/ 2959156 h 2959156"/>
                <a:gd name="connsiteX4" fmla="*/ 0 w 1805846"/>
                <a:gd name="connsiteY4" fmla="*/ 141989 h 2959156"/>
                <a:gd name="connsiteX0" fmla="*/ 0 w 1805846"/>
                <a:gd name="connsiteY0" fmla="*/ 141989 h 2963518"/>
                <a:gd name="connsiteX1" fmla="*/ 1805846 w 1805846"/>
                <a:gd name="connsiteY1" fmla="*/ 0 h 2963518"/>
                <a:gd name="connsiteX2" fmla="*/ 1573153 w 1805846"/>
                <a:gd name="connsiteY2" fmla="*/ 2963518 h 2963518"/>
                <a:gd name="connsiteX3" fmla="*/ 0 w 1805846"/>
                <a:gd name="connsiteY3" fmla="*/ 2959156 h 2963518"/>
                <a:gd name="connsiteX4" fmla="*/ 0 w 1805846"/>
                <a:gd name="connsiteY4" fmla="*/ 141989 h 2963518"/>
                <a:gd name="connsiteX0" fmla="*/ 0 w 1805846"/>
                <a:gd name="connsiteY0" fmla="*/ 141989 h 2975309"/>
                <a:gd name="connsiteX1" fmla="*/ 1805846 w 1805846"/>
                <a:gd name="connsiteY1" fmla="*/ 0 h 2975309"/>
                <a:gd name="connsiteX2" fmla="*/ 1605256 w 1805846"/>
                <a:gd name="connsiteY2" fmla="*/ 2975309 h 2975309"/>
                <a:gd name="connsiteX3" fmla="*/ 0 w 1805846"/>
                <a:gd name="connsiteY3" fmla="*/ 2959156 h 2975309"/>
                <a:gd name="connsiteX4" fmla="*/ 0 w 1805846"/>
                <a:gd name="connsiteY4" fmla="*/ 141989 h 2975309"/>
                <a:gd name="connsiteX0" fmla="*/ 5259 w 1811105"/>
                <a:gd name="connsiteY0" fmla="*/ 141989 h 2995656"/>
                <a:gd name="connsiteX1" fmla="*/ 1811105 w 1811105"/>
                <a:gd name="connsiteY1" fmla="*/ 0 h 2995656"/>
                <a:gd name="connsiteX2" fmla="*/ 1610515 w 1811105"/>
                <a:gd name="connsiteY2" fmla="*/ 2975309 h 2995656"/>
                <a:gd name="connsiteX3" fmla="*/ 0 w 1811105"/>
                <a:gd name="connsiteY3" fmla="*/ 2995656 h 2995656"/>
                <a:gd name="connsiteX4" fmla="*/ 5259 w 1811105"/>
                <a:gd name="connsiteY4" fmla="*/ 141989 h 2995656"/>
                <a:gd name="connsiteX0" fmla="*/ 0 w 1805846"/>
                <a:gd name="connsiteY0" fmla="*/ 141989 h 2980446"/>
                <a:gd name="connsiteX1" fmla="*/ 1805846 w 1805846"/>
                <a:gd name="connsiteY1" fmla="*/ 0 h 2980446"/>
                <a:gd name="connsiteX2" fmla="*/ 1605256 w 1805846"/>
                <a:gd name="connsiteY2" fmla="*/ 2975309 h 2980446"/>
                <a:gd name="connsiteX3" fmla="*/ 5260 w 1805846"/>
                <a:gd name="connsiteY3" fmla="*/ 2980446 h 2980446"/>
                <a:gd name="connsiteX4" fmla="*/ 0 w 1805846"/>
                <a:gd name="connsiteY4" fmla="*/ 141989 h 2980446"/>
                <a:gd name="connsiteX0" fmla="*/ 8071 w 1813917"/>
                <a:gd name="connsiteY0" fmla="*/ 141989 h 2980446"/>
                <a:gd name="connsiteX1" fmla="*/ 1813917 w 1813917"/>
                <a:gd name="connsiteY1" fmla="*/ 0 h 2980446"/>
                <a:gd name="connsiteX2" fmla="*/ 1613327 w 1813917"/>
                <a:gd name="connsiteY2" fmla="*/ 2975309 h 2980446"/>
                <a:gd name="connsiteX3" fmla="*/ 184 w 1813917"/>
                <a:gd name="connsiteY3" fmla="*/ 2980446 h 2980446"/>
                <a:gd name="connsiteX4" fmla="*/ 8071 w 1813917"/>
                <a:gd name="connsiteY4" fmla="*/ 141989 h 2980446"/>
                <a:gd name="connsiteX0" fmla="*/ 0 w 1821622"/>
                <a:gd name="connsiteY0" fmla="*/ 141989 h 2980446"/>
                <a:gd name="connsiteX1" fmla="*/ 1821622 w 1821622"/>
                <a:gd name="connsiteY1" fmla="*/ 0 h 2980446"/>
                <a:gd name="connsiteX2" fmla="*/ 1621032 w 1821622"/>
                <a:gd name="connsiteY2" fmla="*/ 2975309 h 2980446"/>
                <a:gd name="connsiteX3" fmla="*/ 7889 w 1821622"/>
                <a:gd name="connsiteY3" fmla="*/ 2980446 h 2980446"/>
                <a:gd name="connsiteX4" fmla="*/ 0 w 1821622"/>
                <a:gd name="connsiteY4" fmla="*/ 141989 h 2980446"/>
                <a:gd name="connsiteX0" fmla="*/ 0 w 1816363"/>
                <a:gd name="connsiteY0" fmla="*/ 141989 h 2980446"/>
                <a:gd name="connsiteX1" fmla="*/ 1816363 w 1816363"/>
                <a:gd name="connsiteY1" fmla="*/ 0 h 2980446"/>
                <a:gd name="connsiteX2" fmla="*/ 1615773 w 1816363"/>
                <a:gd name="connsiteY2" fmla="*/ 2975309 h 2980446"/>
                <a:gd name="connsiteX3" fmla="*/ 2630 w 1816363"/>
                <a:gd name="connsiteY3" fmla="*/ 2980446 h 2980446"/>
                <a:gd name="connsiteX4" fmla="*/ 0 w 1816363"/>
                <a:gd name="connsiteY4" fmla="*/ 141989 h 2980446"/>
                <a:gd name="connsiteX0" fmla="*/ 507 w 1814240"/>
                <a:gd name="connsiteY0" fmla="*/ 138945 h 2980446"/>
                <a:gd name="connsiteX1" fmla="*/ 1814240 w 1814240"/>
                <a:gd name="connsiteY1" fmla="*/ 0 h 2980446"/>
                <a:gd name="connsiteX2" fmla="*/ 1613650 w 1814240"/>
                <a:gd name="connsiteY2" fmla="*/ 2975309 h 2980446"/>
                <a:gd name="connsiteX3" fmla="*/ 507 w 1814240"/>
                <a:gd name="connsiteY3" fmla="*/ 2980446 h 2980446"/>
                <a:gd name="connsiteX4" fmla="*/ 507 w 1814240"/>
                <a:gd name="connsiteY4" fmla="*/ 138945 h 2980446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13650 w 1830288"/>
                <a:gd name="connsiteY2" fmla="*/ 2979950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23004 w 1830288"/>
                <a:gd name="connsiteY2" fmla="*/ 2965521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23004 w 1830288"/>
                <a:gd name="connsiteY2" fmla="*/ 2983556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94377"/>
                <a:gd name="connsiteX1" fmla="*/ 1830288 w 1830288"/>
                <a:gd name="connsiteY1" fmla="*/ 0 h 2994377"/>
                <a:gd name="connsiteX2" fmla="*/ 1619887 w 1830288"/>
                <a:gd name="connsiteY2" fmla="*/ 2994377 h 2994377"/>
                <a:gd name="connsiteX3" fmla="*/ 507 w 1830288"/>
                <a:gd name="connsiteY3" fmla="*/ 2985087 h 2994377"/>
                <a:gd name="connsiteX4" fmla="*/ 507 w 1830288"/>
                <a:gd name="connsiteY4" fmla="*/ 143586 h 2994377"/>
                <a:gd name="connsiteX0" fmla="*/ 506 w 1830287"/>
                <a:gd name="connsiteY0" fmla="*/ 143586 h 2994377"/>
                <a:gd name="connsiteX1" fmla="*/ 1830287 w 1830287"/>
                <a:gd name="connsiteY1" fmla="*/ 0 h 2994377"/>
                <a:gd name="connsiteX2" fmla="*/ 1619886 w 1830287"/>
                <a:gd name="connsiteY2" fmla="*/ 2994377 h 2994377"/>
                <a:gd name="connsiteX3" fmla="*/ 507 w 1830287"/>
                <a:gd name="connsiteY3" fmla="*/ 2992302 h 2994377"/>
                <a:gd name="connsiteX4" fmla="*/ 506 w 1830287"/>
                <a:gd name="connsiteY4" fmla="*/ 143586 h 2994377"/>
                <a:gd name="connsiteX0" fmla="*/ 506 w 1830287"/>
                <a:gd name="connsiteY0" fmla="*/ 143586 h 2994377"/>
                <a:gd name="connsiteX1" fmla="*/ 1830287 w 1830287"/>
                <a:gd name="connsiteY1" fmla="*/ 0 h 2994377"/>
                <a:gd name="connsiteX2" fmla="*/ 1619886 w 1830287"/>
                <a:gd name="connsiteY2" fmla="*/ 2994377 h 2994377"/>
                <a:gd name="connsiteX3" fmla="*/ 507 w 1830287"/>
                <a:gd name="connsiteY3" fmla="*/ 2992302 h 2994377"/>
                <a:gd name="connsiteX4" fmla="*/ 506 w 1830287"/>
                <a:gd name="connsiteY4" fmla="*/ 143586 h 2994377"/>
                <a:gd name="connsiteX0" fmla="*/ 506 w 1830287"/>
                <a:gd name="connsiteY0" fmla="*/ 143586 h 3003612"/>
                <a:gd name="connsiteX1" fmla="*/ 1830287 w 1830287"/>
                <a:gd name="connsiteY1" fmla="*/ 0 h 3003612"/>
                <a:gd name="connsiteX2" fmla="*/ 1644109 w 1830287"/>
                <a:gd name="connsiteY2" fmla="*/ 3003612 h 3003612"/>
                <a:gd name="connsiteX3" fmla="*/ 507 w 1830287"/>
                <a:gd name="connsiteY3" fmla="*/ 2992302 h 3003612"/>
                <a:gd name="connsiteX4" fmla="*/ 506 w 1830287"/>
                <a:gd name="connsiteY4" fmla="*/ 143586 h 3003612"/>
                <a:gd name="connsiteX0" fmla="*/ 506 w 1846439"/>
                <a:gd name="connsiteY0" fmla="*/ 134354 h 2994380"/>
                <a:gd name="connsiteX1" fmla="*/ 1846438 w 1846439"/>
                <a:gd name="connsiteY1" fmla="*/ 0 h 2994380"/>
                <a:gd name="connsiteX2" fmla="*/ 1644109 w 1846439"/>
                <a:gd name="connsiteY2" fmla="*/ 2994380 h 2994380"/>
                <a:gd name="connsiteX3" fmla="*/ 507 w 1846439"/>
                <a:gd name="connsiteY3" fmla="*/ 2983070 h 2994380"/>
                <a:gd name="connsiteX4" fmla="*/ 506 w 1846439"/>
                <a:gd name="connsiteY4" fmla="*/ 134354 h 2994380"/>
                <a:gd name="connsiteX0" fmla="*/ 506 w 1851824"/>
                <a:gd name="connsiteY0" fmla="*/ 171296 h 3031322"/>
                <a:gd name="connsiteX1" fmla="*/ 1851824 w 1851824"/>
                <a:gd name="connsiteY1" fmla="*/ 0 h 3031322"/>
                <a:gd name="connsiteX2" fmla="*/ 1644109 w 1851824"/>
                <a:gd name="connsiteY2" fmla="*/ 3031322 h 3031322"/>
                <a:gd name="connsiteX3" fmla="*/ 507 w 1851824"/>
                <a:gd name="connsiteY3" fmla="*/ 3020012 h 3031322"/>
                <a:gd name="connsiteX4" fmla="*/ 506 w 1851824"/>
                <a:gd name="connsiteY4" fmla="*/ 171296 h 3031322"/>
                <a:gd name="connsiteX0" fmla="*/ 5612 w 1851548"/>
                <a:gd name="connsiteY0" fmla="*/ 152826 h 3031322"/>
                <a:gd name="connsiteX1" fmla="*/ 1851548 w 1851548"/>
                <a:gd name="connsiteY1" fmla="*/ 0 h 3031322"/>
                <a:gd name="connsiteX2" fmla="*/ 1643833 w 1851548"/>
                <a:gd name="connsiteY2" fmla="*/ 3031322 h 3031322"/>
                <a:gd name="connsiteX3" fmla="*/ 231 w 1851548"/>
                <a:gd name="connsiteY3" fmla="*/ 3020012 h 3031322"/>
                <a:gd name="connsiteX4" fmla="*/ 5612 w 1851548"/>
                <a:gd name="connsiteY4" fmla="*/ 152826 h 3031322"/>
                <a:gd name="connsiteX0" fmla="*/ 5612 w 1851548"/>
                <a:gd name="connsiteY0" fmla="*/ 152826 h 3020012"/>
                <a:gd name="connsiteX1" fmla="*/ 1851548 w 1851548"/>
                <a:gd name="connsiteY1" fmla="*/ 0 h 3020012"/>
                <a:gd name="connsiteX2" fmla="*/ 1643833 w 1851548"/>
                <a:gd name="connsiteY2" fmla="*/ 3019009 h 3020012"/>
                <a:gd name="connsiteX3" fmla="*/ 231 w 1851548"/>
                <a:gd name="connsiteY3" fmla="*/ 3020012 h 3020012"/>
                <a:gd name="connsiteX4" fmla="*/ 5612 w 1851548"/>
                <a:gd name="connsiteY4" fmla="*/ 152826 h 3020012"/>
                <a:gd name="connsiteX0" fmla="*/ 5611 w 1851548"/>
                <a:gd name="connsiteY0" fmla="*/ 240602 h 3020012"/>
                <a:gd name="connsiteX1" fmla="*/ 1851548 w 1851548"/>
                <a:gd name="connsiteY1" fmla="*/ 0 h 3020012"/>
                <a:gd name="connsiteX2" fmla="*/ 1643833 w 1851548"/>
                <a:gd name="connsiteY2" fmla="*/ 3019009 h 3020012"/>
                <a:gd name="connsiteX3" fmla="*/ 231 w 1851548"/>
                <a:gd name="connsiteY3" fmla="*/ 3020012 h 3020012"/>
                <a:gd name="connsiteX4" fmla="*/ 5611 w 1851548"/>
                <a:gd name="connsiteY4" fmla="*/ 240602 h 3020012"/>
                <a:gd name="connsiteX0" fmla="*/ 5611 w 1854197"/>
                <a:gd name="connsiteY0" fmla="*/ 155853 h 2935263"/>
                <a:gd name="connsiteX1" fmla="*/ 1854197 w 1854197"/>
                <a:gd name="connsiteY1" fmla="*/ 0 h 2935263"/>
                <a:gd name="connsiteX2" fmla="*/ 1643833 w 1854197"/>
                <a:gd name="connsiteY2" fmla="*/ 2934260 h 2935263"/>
                <a:gd name="connsiteX3" fmla="*/ 231 w 1854197"/>
                <a:gd name="connsiteY3" fmla="*/ 2935263 h 2935263"/>
                <a:gd name="connsiteX4" fmla="*/ 5611 w 1854197"/>
                <a:gd name="connsiteY4" fmla="*/ 155853 h 2935263"/>
                <a:gd name="connsiteX0" fmla="*/ 5611 w 1854197"/>
                <a:gd name="connsiteY0" fmla="*/ 113477 h 2935263"/>
                <a:gd name="connsiteX1" fmla="*/ 1854197 w 1854197"/>
                <a:gd name="connsiteY1" fmla="*/ 0 h 2935263"/>
                <a:gd name="connsiteX2" fmla="*/ 1643833 w 1854197"/>
                <a:gd name="connsiteY2" fmla="*/ 2934260 h 2935263"/>
                <a:gd name="connsiteX3" fmla="*/ 231 w 1854197"/>
                <a:gd name="connsiteY3" fmla="*/ 2935263 h 2935263"/>
                <a:gd name="connsiteX4" fmla="*/ 5611 w 1854197"/>
                <a:gd name="connsiteY4" fmla="*/ 113477 h 2935263"/>
                <a:gd name="connsiteX0" fmla="*/ 5611 w 1854197"/>
                <a:gd name="connsiteY0" fmla="*/ 122558 h 2935263"/>
                <a:gd name="connsiteX1" fmla="*/ 1854197 w 1854197"/>
                <a:gd name="connsiteY1" fmla="*/ 0 h 2935263"/>
                <a:gd name="connsiteX2" fmla="*/ 1643833 w 1854197"/>
                <a:gd name="connsiteY2" fmla="*/ 2934260 h 2935263"/>
                <a:gd name="connsiteX3" fmla="*/ 231 w 1854197"/>
                <a:gd name="connsiteY3" fmla="*/ 2935263 h 2935263"/>
                <a:gd name="connsiteX4" fmla="*/ 5611 w 1854197"/>
                <a:gd name="connsiteY4" fmla="*/ 122558 h 2935263"/>
                <a:gd name="connsiteX0" fmla="*/ 5611 w 1854197"/>
                <a:gd name="connsiteY0" fmla="*/ 122558 h 2935263"/>
                <a:gd name="connsiteX1" fmla="*/ 1854197 w 1854197"/>
                <a:gd name="connsiteY1" fmla="*/ 0 h 2935263"/>
                <a:gd name="connsiteX2" fmla="*/ 1620016 w 1854197"/>
                <a:gd name="connsiteY2" fmla="*/ 2934260 h 2935263"/>
                <a:gd name="connsiteX3" fmla="*/ 231 w 1854197"/>
                <a:gd name="connsiteY3" fmla="*/ 2935263 h 2935263"/>
                <a:gd name="connsiteX4" fmla="*/ 5611 w 1854197"/>
                <a:gd name="connsiteY4" fmla="*/ 122558 h 2935263"/>
                <a:gd name="connsiteX0" fmla="*/ 5611 w 1830379"/>
                <a:gd name="connsiteY0" fmla="*/ 122558 h 2935263"/>
                <a:gd name="connsiteX1" fmla="*/ 1830379 w 1830379"/>
                <a:gd name="connsiteY1" fmla="*/ 0 h 2935263"/>
                <a:gd name="connsiteX2" fmla="*/ 1620016 w 1830379"/>
                <a:gd name="connsiteY2" fmla="*/ 2934260 h 2935263"/>
                <a:gd name="connsiteX3" fmla="*/ 231 w 1830379"/>
                <a:gd name="connsiteY3" fmla="*/ 2935263 h 2935263"/>
                <a:gd name="connsiteX4" fmla="*/ 5611 w 1830379"/>
                <a:gd name="connsiteY4" fmla="*/ 122558 h 2935263"/>
                <a:gd name="connsiteX0" fmla="*/ 5610 w 1830379"/>
                <a:gd name="connsiteY0" fmla="*/ 175725 h 2935263"/>
                <a:gd name="connsiteX1" fmla="*/ 1830379 w 1830379"/>
                <a:gd name="connsiteY1" fmla="*/ 0 h 2935263"/>
                <a:gd name="connsiteX2" fmla="*/ 1620016 w 1830379"/>
                <a:gd name="connsiteY2" fmla="*/ 2934260 h 2935263"/>
                <a:gd name="connsiteX3" fmla="*/ 231 w 1830379"/>
                <a:gd name="connsiteY3" fmla="*/ 2935263 h 2935263"/>
                <a:gd name="connsiteX4" fmla="*/ 5610 w 1830379"/>
                <a:gd name="connsiteY4" fmla="*/ 175725 h 2935263"/>
                <a:gd name="connsiteX0" fmla="*/ 5609 w 1830379"/>
                <a:gd name="connsiteY0" fmla="*/ 122553 h 2935263"/>
                <a:gd name="connsiteX1" fmla="*/ 1830379 w 1830379"/>
                <a:gd name="connsiteY1" fmla="*/ 0 h 2935263"/>
                <a:gd name="connsiteX2" fmla="*/ 1620016 w 1830379"/>
                <a:gd name="connsiteY2" fmla="*/ 2934260 h 2935263"/>
                <a:gd name="connsiteX3" fmla="*/ 231 w 1830379"/>
                <a:gd name="connsiteY3" fmla="*/ 2935263 h 2935263"/>
                <a:gd name="connsiteX4" fmla="*/ 5609 w 1830379"/>
                <a:gd name="connsiteY4" fmla="*/ 122553 h 2935263"/>
                <a:gd name="connsiteX0" fmla="*/ 5608 w 1830379"/>
                <a:gd name="connsiteY0" fmla="*/ 159769 h 2935263"/>
                <a:gd name="connsiteX1" fmla="*/ 1830379 w 1830379"/>
                <a:gd name="connsiteY1" fmla="*/ 0 h 2935263"/>
                <a:gd name="connsiteX2" fmla="*/ 1620016 w 1830379"/>
                <a:gd name="connsiteY2" fmla="*/ 2934260 h 2935263"/>
                <a:gd name="connsiteX3" fmla="*/ 231 w 1830379"/>
                <a:gd name="connsiteY3" fmla="*/ 2935263 h 2935263"/>
                <a:gd name="connsiteX4" fmla="*/ 5608 w 1830379"/>
                <a:gd name="connsiteY4" fmla="*/ 159769 h 2935263"/>
                <a:gd name="connsiteX0" fmla="*/ 5608 w 1788670"/>
                <a:gd name="connsiteY0" fmla="*/ 154507 h 2930001"/>
                <a:gd name="connsiteX1" fmla="*/ 1788670 w 1788670"/>
                <a:gd name="connsiteY1" fmla="*/ 0 h 2930001"/>
                <a:gd name="connsiteX2" fmla="*/ 1620016 w 1788670"/>
                <a:gd name="connsiteY2" fmla="*/ 2928998 h 2930001"/>
                <a:gd name="connsiteX3" fmla="*/ 231 w 1788670"/>
                <a:gd name="connsiteY3" fmla="*/ 2930001 h 2930001"/>
                <a:gd name="connsiteX4" fmla="*/ 5608 w 1788670"/>
                <a:gd name="connsiteY4" fmla="*/ 154507 h 2930001"/>
                <a:gd name="connsiteX0" fmla="*/ 5608 w 1802574"/>
                <a:gd name="connsiteY0" fmla="*/ 154507 h 2930001"/>
                <a:gd name="connsiteX1" fmla="*/ 1802574 w 1802574"/>
                <a:gd name="connsiteY1" fmla="*/ 0 h 2930001"/>
                <a:gd name="connsiteX2" fmla="*/ 1620016 w 1802574"/>
                <a:gd name="connsiteY2" fmla="*/ 2928998 h 2930001"/>
                <a:gd name="connsiteX3" fmla="*/ 231 w 1802574"/>
                <a:gd name="connsiteY3" fmla="*/ 2930001 h 2930001"/>
                <a:gd name="connsiteX4" fmla="*/ 5608 w 1802574"/>
                <a:gd name="connsiteY4" fmla="*/ 154507 h 2930001"/>
                <a:gd name="connsiteX0" fmla="*/ 5608 w 1802574"/>
                <a:gd name="connsiteY0" fmla="*/ 154507 h 2930001"/>
                <a:gd name="connsiteX1" fmla="*/ 1802574 w 1802574"/>
                <a:gd name="connsiteY1" fmla="*/ 0 h 2930001"/>
                <a:gd name="connsiteX2" fmla="*/ 1578305 w 1802574"/>
                <a:gd name="connsiteY2" fmla="*/ 2928998 h 2930001"/>
                <a:gd name="connsiteX3" fmla="*/ 231 w 1802574"/>
                <a:gd name="connsiteY3" fmla="*/ 2930001 h 2930001"/>
                <a:gd name="connsiteX4" fmla="*/ 5608 w 1802574"/>
                <a:gd name="connsiteY4" fmla="*/ 154507 h 293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2574" h="2930001">
                  <a:moveTo>
                    <a:pt x="5608" y="154507"/>
                  </a:moveTo>
                  <a:lnTo>
                    <a:pt x="1802574" y="0"/>
                  </a:lnTo>
                  <a:lnTo>
                    <a:pt x="1578305" y="2928998"/>
                  </a:lnTo>
                  <a:lnTo>
                    <a:pt x="231" y="2930001"/>
                  </a:lnTo>
                  <a:cubicBezTo>
                    <a:pt x="-1522" y="1983849"/>
                    <a:pt x="7361" y="1100659"/>
                    <a:pt x="5608" y="1545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73522">
                <a:defRPr/>
              </a:pPr>
              <a:endParaRPr lang="en-VI" sz="699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024C1D4-6BA8-E152-BBF3-A5625EEE986C}"/>
              </a:ext>
            </a:extLst>
          </p:cNvPr>
          <p:cNvSpPr txBox="1"/>
          <p:nvPr/>
        </p:nvSpPr>
        <p:spPr>
          <a:xfrm>
            <a:off x="1659503" y="2131633"/>
            <a:ext cx="2877486" cy="15696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defTabSz="473522"/>
            <a:r>
              <a:rPr lang="en-US" sz="16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These are the shapes for the 1st page used to make the grid. The shapes on the Master slide are </a:t>
            </a:r>
            <a:r>
              <a:rPr lang="en-US" sz="1600" dirty="0" err="1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larger,not</a:t>
            </a:r>
            <a:r>
              <a:rPr lang="en-US" sz="16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separated, and extend to the cut margins.</a:t>
            </a:r>
            <a:endParaRPr lang="en-VI" sz="16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3AF814-A775-A9EA-F13C-A9371319E641}"/>
              </a:ext>
            </a:extLst>
          </p:cNvPr>
          <p:cNvSpPr txBox="1"/>
          <p:nvPr/>
        </p:nvSpPr>
        <p:spPr>
          <a:xfrm>
            <a:off x="1659503" y="3817181"/>
            <a:ext cx="2877486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defTabSz="473522"/>
            <a:r>
              <a:rPr lang="en-US" sz="16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shapes are grouped. </a:t>
            </a:r>
            <a:endParaRPr lang="en-VI" sz="16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726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7C80D2DB-BC80-DEF2-37C3-3E4BA3533C9C}"/>
              </a:ext>
            </a:extLst>
          </p:cNvPr>
          <p:cNvGrpSpPr/>
          <p:nvPr/>
        </p:nvGrpSpPr>
        <p:grpSpPr>
          <a:xfrm>
            <a:off x="218479" y="220362"/>
            <a:ext cx="4359687" cy="6184566"/>
            <a:chOff x="218479" y="220362"/>
            <a:chExt cx="4359687" cy="6184566"/>
          </a:xfrm>
        </p:grpSpPr>
        <p:sp>
          <p:nvSpPr>
            <p:cNvPr id="3" name="Rectangle 11">
              <a:extLst>
                <a:ext uri="{FF2B5EF4-FFF2-40B4-BE49-F238E27FC236}">
                  <a16:creationId xmlns:a16="http://schemas.microsoft.com/office/drawing/2014/main" id="{98D6BF10-A46A-3760-97FB-D6D8F1287F44}"/>
                </a:ext>
              </a:extLst>
            </p:cNvPr>
            <p:cNvSpPr/>
            <p:nvPr/>
          </p:nvSpPr>
          <p:spPr>
            <a:xfrm rot="5400000">
              <a:off x="341728" y="1658803"/>
              <a:ext cx="2456258" cy="2702755"/>
            </a:xfrm>
            <a:custGeom>
              <a:avLst/>
              <a:gdLst>
                <a:gd name="connsiteX0" fmla="*/ 0 w 2873828"/>
                <a:gd name="connsiteY0" fmla="*/ 0 h 1941411"/>
                <a:gd name="connsiteX1" fmla="*/ 2873828 w 2873828"/>
                <a:gd name="connsiteY1" fmla="*/ 0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0 w 2873828"/>
                <a:gd name="connsiteY4" fmla="*/ 0 h 1941411"/>
                <a:gd name="connsiteX0" fmla="*/ 81080 w 2873828"/>
                <a:gd name="connsiteY0" fmla="*/ 0 h 1941411"/>
                <a:gd name="connsiteX1" fmla="*/ 2873828 w 2873828"/>
                <a:gd name="connsiteY1" fmla="*/ 0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81080 w 2873828"/>
                <a:gd name="connsiteY4" fmla="*/ 0 h 1941411"/>
                <a:gd name="connsiteX0" fmla="*/ 81080 w 2873828"/>
                <a:gd name="connsiteY0" fmla="*/ 0 h 1941411"/>
                <a:gd name="connsiteX1" fmla="*/ 2815270 w 2873828"/>
                <a:gd name="connsiteY1" fmla="*/ 4504 h 1941411"/>
                <a:gd name="connsiteX2" fmla="*/ 2873828 w 2873828"/>
                <a:gd name="connsiteY2" fmla="*/ 1941411 h 1941411"/>
                <a:gd name="connsiteX3" fmla="*/ 0 w 2873828"/>
                <a:gd name="connsiteY3" fmla="*/ 1941411 h 1941411"/>
                <a:gd name="connsiteX4" fmla="*/ 81080 w 2873828"/>
                <a:gd name="connsiteY4" fmla="*/ 0 h 1941411"/>
                <a:gd name="connsiteX0" fmla="*/ 81080 w 3013465"/>
                <a:gd name="connsiteY0" fmla="*/ 0 h 2017986"/>
                <a:gd name="connsiteX1" fmla="*/ 2815270 w 3013465"/>
                <a:gd name="connsiteY1" fmla="*/ 4504 h 2017986"/>
                <a:gd name="connsiteX2" fmla="*/ 3013465 w 3013465"/>
                <a:gd name="connsiteY2" fmla="*/ 2017986 h 2017986"/>
                <a:gd name="connsiteX3" fmla="*/ 0 w 3013465"/>
                <a:gd name="connsiteY3" fmla="*/ 1941411 h 2017986"/>
                <a:gd name="connsiteX4" fmla="*/ 81080 w 3013465"/>
                <a:gd name="connsiteY4" fmla="*/ 0 h 2017986"/>
                <a:gd name="connsiteX0" fmla="*/ 144142 w 3076527"/>
                <a:gd name="connsiteY0" fmla="*/ 0 h 2017986"/>
                <a:gd name="connsiteX1" fmla="*/ 2878332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144142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144142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144142 w 3076527"/>
                <a:gd name="connsiteY4" fmla="*/ 0 h 2017986"/>
                <a:gd name="connsiteX0" fmla="*/ 381544 w 3076527"/>
                <a:gd name="connsiteY0" fmla="*/ 0 h 2017986"/>
                <a:gd name="connsiteX1" fmla="*/ 2830330 w 3076527"/>
                <a:gd name="connsiteY1" fmla="*/ 4504 h 2017986"/>
                <a:gd name="connsiteX2" fmla="*/ 3076527 w 3076527"/>
                <a:gd name="connsiteY2" fmla="*/ 2017986 h 2017986"/>
                <a:gd name="connsiteX3" fmla="*/ 0 w 3076527"/>
                <a:gd name="connsiteY3" fmla="*/ 1936906 h 2017986"/>
                <a:gd name="connsiteX4" fmla="*/ 381544 w 3076527"/>
                <a:gd name="connsiteY4" fmla="*/ 0 h 2017986"/>
                <a:gd name="connsiteX0" fmla="*/ 298453 w 3076527"/>
                <a:gd name="connsiteY0" fmla="*/ 0 h 2024682"/>
                <a:gd name="connsiteX1" fmla="*/ 2830330 w 3076527"/>
                <a:gd name="connsiteY1" fmla="*/ 11200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298453 w 3076527"/>
                <a:gd name="connsiteY0" fmla="*/ 2191 h 2026873"/>
                <a:gd name="connsiteX1" fmla="*/ 2563252 w 3076527"/>
                <a:gd name="connsiteY1" fmla="*/ 0 h 2026873"/>
                <a:gd name="connsiteX2" fmla="*/ 3076527 w 3076527"/>
                <a:gd name="connsiteY2" fmla="*/ 2026873 h 2026873"/>
                <a:gd name="connsiteX3" fmla="*/ 0 w 3076527"/>
                <a:gd name="connsiteY3" fmla="*/ 1945793 h 2026873"/>
                <a:gd name="connsiteX4" fmla="*/ 298453 w 3076527"/>
                <a:gd name="connsiteY4" fmla="*/ 2191 h 2026873"/>
                <a:gd name="connsiteX0" fmla="*/ 298453 w 3076527"/>
                <a:gd name="connsiteY0" fmla="*/ 8887 h 2033569"/>
                <a:gd name="connsiteX1" fmla="*/ 2693823 w 3076527"/>
                <a:gd name="connsiteY1" fmla="*/ 0 h 2033569"/>
                <a:gd name="connsiteX2" fmla="*/ 3076527 w 3076527"/>
                <a:gd name="connsiteY2" fmla="*/ 2033569 h 2033569"/>
                <a:gd name="connsiteX3" fmla="*/ 0 w 3076527"/>
                <a:gd name="connsiteY3" fmla="*/ 1952489 h 2033569"/>
                <a:gd name="connsiteX4" fmla="*/ 298453 w 3076527"/>
                <a:gd name="connsiteY4" fmla="*/ 8887 h 2033569"/>
                <a:gd name="connsiteX0" fmla="*/ 298453 w 3076527"/>
                <a:gd name="connsiteY0" fmla="*/ 0 h 2024682"/>
                <a:gd name="connsiteX1" fmla="*/ 2604797 w 3076527"/>
                <a:gd name="connsiteY1" fmla="*/ 14548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298453 w 3076527"/>
                <a:gd name="connsiteY0" fmla="*/ 0 h 2024682"/>
                <a:gd name="connsiteX1" fmla="*/ 2670083 w 3076527"/>
                <a:gd name="connsiteY1" fmla="*/ 4505 h 2024682"/>
                <a:gd name="connsiteX2" fmla="*/ 3076527 w 3076527"/>
                <a:gd name="connsiteY2" fmla="*/ 2024682 h 2024682"/>
                <a:gd name="connsiteX3" fmla="*/ 0 w 3076527"/>
                <a:gd name="connsiteY3" fmla="*/ 1943602 h 2024682"/>
                <a:gd name="connsiteX4" fmla="*/ 298453 w 3076527"/>
                <a:gd name="connsiteY4" fmla="*/ 0 h 2024682"/>
                <a:gd name="connsiteX0" fmla="*/ 309400 w 3087474"/>
                <a:gd name="connsiteY0" fmla="*/ 0 h 2024682"/>
                <a:gd name="connsiteX1" fmla="*/ 2681030 w 3087474"/>
                <a:gd name="connsiteY1" fmla="*/ 4505 h 2024682"/>
                <a:gd name="connsiteX2" fmla="*/ 3087474 w 3087474"/>
                <a:gd name="connsiteY2" fmla="*/ 2024682 h 2024682"/>
                <a:gd name="connsiteX3" fmla="*/ 0 w 3087474"/>
                <a:gd name="connsiteY3" fmla="*/ 1974691 h 2024682"/>
                <a:gd name="connsiteX4" fmla="*/ 309400 w 3087474"/>
                <a:gd name="connsiteY4" fmla="*/ 0 h 2024682"/>
                <a:gd name="connsiteX0" fmla="*/ 295713 w 3073787"/>
                <a:gd name="connsiteY0" fmla="*/ 0 h 2024682"/>
                <a:gd name="connsiteX1" fmla="*/ 2667343 w 3073787"/>
                <a:gd name="connsiteY1" fmla="*/ 4505 h 2024682"/>
                <a:gd name="connsiteX2" fmla="*/ 3073787 w 3073787"/>
                <a:gd name="connsiteY2" fmla="*/ 2024682 h 2024682"/>
                <a:gd name="connsiteX3" fmla="*/ -1 w 3073787"/>
                <a:gd name="connsiteY3" fmla="*/ 1991789 h 2024682"/>
                <a:gd name="connsiteX4" fmla="*/ 295713 w 3073787"/>
                <a:gd name="connsiteY4" fmla="*/ 0 h 2024682"/>
                <a:gd name="connsiteX0" fmla="*/ 320348 w 3098422"/>
                <a:gd name="connsiteY0" fmla="*/ 0 h 2024682"/>
                <a:gd name="connsiteX1" fmla="*/ 2691978 w 3098422"/>
                <a:gd name="connsiteY1" fmla="*/ 4505 h 2024682"/>
                <a:gd name="connsiteX2" fmla="*/ 3098422 w 3098422"/>
                <a:gd name="connsiteY2" fmla="*/ 2024682 h 2024682"/>
                <a:gd name="connsiteX3" fmla="*/ 1 w 3098422"/>
                <a:gd name="connsiteY3" fmla="*/ 1990235 h 2024682"/>
                <a:gd name="connsiteX4" fmla="*/ 320348 w 3098422"/>
                <a:gd name="connsiteY4" fmla="*/ 0 h 2024682"/>
                <a:gd name="connsiteX0" fmla="*/ 284767 w 3098421"/>
                <a:gd name="connsiteY0" fmla="*/ 0 h 2024682"/>
                <a:gd name="connsiteX1" fmla="*/ 2691977 w 3098421"/>
                <a:gd name="connsiteY1" fmla="*/ 4505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4767 w 3098421"/>
                <a:gd name="connsiteY4" fmla="*/ 0 h 2024682"/>
                <a:gd name="connsiteX0" fmla="*/ 284767 w 3098421"/>
                <a:gd name="connsiteY0" fmla="*/ 4446 h 2029128"/>
                <a:gd name="connsiteX1" fmla="*/ 2691980 w 3098421"/>
                <a:gd name="connsiteY1" fmla="*/ 0 h 2029128"/>
                <a:gd name="connsiteX2" fmla="*/ 3098421 w 3098421"/>
                <a:gd name="connsiteY2" fmla="*/ 2029128 h 2029128"/>
                <a:gd name="connsiteX3" fmla="*/ 0 w 3098421"/>
                <a:gd name="connsiteY3" fmla="*/ 1994681 h 2029128"/>
                <a:gd name="connsiteX4" fmla="*/ 284767 w 3098421"/>
                <a:gd name="connsiteY4" fmla="*/ 4446 h 2029128"/>
                <a:gd name="connsiteX0" fmla="*/ 284767 w 3098421"/>
                <a:gd name="connsiteY0" fmla="*/ 0 h 2024682"/>
                <a:gd name="connsiteX1" fmla="*/ 2691980 w 3098421"/>
                <a:gd name="connsiteY1" fmla="*/ 3227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4767 w 3098421"/>
                <a:gd name="connsiteY4" fmla="*/ 0 h 2024682"/>
                <a:gd name="connsiteX0" fmla="*/ 280266 w 3098421"/>
                <a:gd name="connsiteY0" fmla="*/ 0 h 2024682"/>
                <a:gd name="connsiteX1" fmla="*/ 2691980 w 3098421"/>
                <a:gd name="connsiteY1" fmla="*/ 3227 h 2024682"/>
                <a:gd name="connsiteX2" fmla="*/ 3098421 w 3098421"/>
                <a:gd name="connsiteY2" fmla="*/ 2024682 h 2024682"/>
                <a:gd name="connsiteX3" fmla="*/ 0 w 3098421"/>
                <a:gd name="connsiteY3" fmla="*/ 1990235 h 2024682"/>
                <a:gd name="connsiteX4" fmla="*/ 280266 w 3098421"/>
                <a:gd name="connsiteY4" fmla="*/ 0 h 2024682"/>
                <a:gd name="connsiteX0" fmla="*/ 280266 w 3098421"/>
                <a:gd name="connsiteY0" fmla="*/ 609 h 2025291"/>
                <a:gd name="connsiteX1" fmla="*/ 2694236 w 3098421"/>
                <a:gd name="connsiteY1" fmla="*/ 0 h 2025291"/>
                <a:gd name="connsiteX2" fmla="*/ 3098421 w 3098421"/>
                <a:gd name="connsiteY2" fmla="*/ 2025291 h 2025291"/>
                <a:gd name="connsiteX3" fmla="*/ 0 w 3098421"/>
                <a:gd name="connsiteY3" fmla="*/ 1990844 h 2025291"/>
                <a:gd name="connsiteX4" fmla="*/ 280266 w 3098421"/>
                <a:gd name="connsiteY4" fmla="*/ 609 h 2025291"/>
                <a:gd name="connsiteX0" fmla="*/ 280266 w 3116424"/>
                <a:gd name="connsiteY0" fmla="*/ 609 h 1990844"/>
                <a:gd name="connsiteX1" fmla="*/ 2694236 w 3116424"/>
                <a:gd name="connsiteY1" fmla="*/ 0 h 1990844"/>
                <a:gd name="connsiteX2" fmla="*/ 3116424 w 3116424"/>
                <a:gd name="connsiteY2" fmla="*/ 1974006 h 1990844"/>
                <a:gd name="connsiteX3" fmla="*/ 0 w 3116424"/>
                <a:gd name="connsiteY3" fmla="*/ 1990844 h 1990844"/>
                <a:gd name="connsiteX4" fmla="*/ 280266 w 3116424"/>
                <a:gd name="connsiteY4" fmla="*/ 609 h 1990844"/>
                <a:gd name="connsiteX0" fmla="*/ 280266 w 3116428"/>
                <a:gd name="connsiteY0" fmla="*/ 609 h 1990844"/>
                <a:gd name="connsiteX1" fmla="*/ 2694236 w 3116428"/>
                <a:gd name="connsiteY1" fmla="*/ 0 h 1990844"/>
                <a:gd name="connsiteX2" fmla="*/ 3116427 w 3116428"/>
                <a:gd name="connsiteY2" fmla="*/ 1967168 h 1990844"/>
                <a:gd name="connsiteX3" fmla="*/ 0 w 3116428"/>
                <a:gd name="connsiteY3" fmla="*/ 1990844 h 1990844"/>
                <a:gd name="connsiteX4" fmla="*/ 280266 w 3116428"/>
                <a:gd name="connsiteY4" fmla="*/ 609 h 1990844"/>
                <a:gd name="connsiteX0" fmla="*/ 286266 w 3122427"/>
                <a:gd name="connsiteY0" fmla="*/ 609 h 1967168"/>
                <a:gd name="connsiteX1" fmla="*/ 2700236 w 3122427"/>
                <a:gd name="connsiteY1" fmla="*/ 0 h 1967168"/>
                <a:gd name="connsiteX2" fmla="*/ 3122427 w 3122427"/>
                <a:gd name="connsiteY2" fmla="*/ 1967168 h 1967168"/>
                <a:gd name="connsiteX3" fmla="*/ 0 w 3122427"/>
                <a:gd name="connsiteY3" fmla="*/ 1966911 h 1967168"/>
                <a:gd name="connsiteX4" fmla="*/ 286266 w 3122427"/>
                <a:gd name="connsiteY4" fmla="*/ 609 h 1967168"/>
                <a:gd name="connsiteX0" fmla="*/ 0 w 3256136"/>
                <a:gd name="connsiteY0" fmla="*/ 4067 h 1967168"/>
                <a:gd name="connsiteX1" fmla="*/ 2833945 w 3256136"/>
                <a:gd name="connsiteY1" fmla="*/ 0 h 1967168"/>
                <a:gd name="connsiteX2" fmla="*/ 3256136 w 3256136"/>
                <a:gd name="connsiteY2" fmla="*/ 1967168 h 1967168"/>
                <a:gd name="connsiteX3" fmla="*/ 133709 w 3256136"/>
                <a:gd name="connsiteY3" fmla="*/ 1966911 h 1967168"/>
                <a:gd name="connsiteX4" fmla="*/ 0 w 3256136"/>
                <a:gd name="connsiteY4" fmla="*/ 4067 h 1967168"/>
                <a:gd name="connsiteX0" fmla="*/ 0 w 3341348"/>
                <a:gd name="connsiteY0" fmla="*/ 609 h 1967168"/>
                <a:gd name="connsiteX1" fmla="*/ 2919157 w 3341348"/>
                <a:gd name="connsiteY1" fmla="*/ 0 h 1967168"/>
                <a:gd name="connsiteX2" fmla="*/ 3341348 w 3341348"/>
                <a:gd name="connsiteY2" fmla="*/ 1967168 h 1967168"/>
                <a:gd name="connsiteX3" fmla="*/ 218921 w 3341348"/>
                <a:gd name="connsiteY3" fmla="*/ 1966911 h 1967168"/>
                <a:gd name="connsiteX4" fmla="*/ 0 w 3341348"/>
                <a:gd name="connsiteY4" fmla="*/ 609 h 1967168"/>
                <a:gd name="connsiteX0" fmla="*/ 0 w 3341348"/>
                <a:gd name="connsiteY0" fmla="*/ 609 h 1967168"/>
                <a:gd name="connsiteX1" fmla="*/ 2888724 w 3341348"/>
                <a:gd name="connsiteY1" fmla="*/ 0 h 1967168"/>
                <a:gd name="connsiteX2" fmla="*/ 3341348 w 3341348"/>
                <a:gd name="connsiteY2" fmla="*/ 1967168 h 1967168"/>
                <a:gd name="connsiteX3" fmla="*/ 218921 w 3341348"/>
                <a:gd name="connsiteY3" fmla="*/ 1966911 h 1967168"/>
                <a:gd name="connsiteX4" fmla="*/ 0 w 3341348"/>
                <a:gd name="connsiteY4" fmla="*/ 609 h 1967168"/>
                <a:gd name="connsiteX0" fmla="*/ 0 w 3225703"/>
                <a:gd name="connsiteY0" fmla="*/ 609 h 1967168"/>
                <a:gd name="connsiteX1" fmla="*/ 2773079 w 3225703"/>
                <a:gd name="connsiteY1" fmla="*/ 0 h 1967168"/>
                <a:gd name="connsiteX2" fmla="*/ 3225703 w 3225703"/>
                <a:gd name="connsiteY2" fmla="*/ 1967168 h 1967168"/>
                <a:gd name="connsiteX3" fmla="*/ 103276 w 3225703"/>
                <a:gd name="connsiteY3" fmla="*/ 1966911 h 1967168"/>
                <a:gd name="connsiteX4" fmla="*/ 0 w 3225703"/>
                <a:gd name="connsiteY4" fmla="*/ 609 h 1967168"/>
                <a:gd name="connsiteX0" fmla="*/ 42805 w 3122427"/>
                <a:gd name="connsiteY0" fmla="*/ 0 h 1976933"/>
                <a:gd name="connsiteX1" fmla="*/ 2669803 w 3122427"/>
                <a:gd name="connsiteY1" fmla="*/ 9765 h 1976933"/>
                <a:gd name="connsiteX2" fmla="*/ 3122427 w 3122427"/>
                <a:gd name="connsiteY2" fmla="*/ 1976933 h 1976933"/>
                <a:gd name="connsiteX3" fmla="*/ 0 w 3122427"/>
                <a:gd name="connsiteY3" fmla="*/ 1976676 h 1976933"/>
                <a:gd name="connsiteX4" fmla="*/ 42805 w 3122427"/>
                <a:gd name="connsiteY4" fmla="*/ 0 h 1976933"/>
                <a:gd name="connsiteX0" fmla="*/ 0 w 3335259"/>
                <a:gd name="connsiteY0" fmla="*/ 111266 h 1967168"/>
                <a:gd name="connsiteX1" fmla="*/ 2882635 w 3335259"/>
                <a:gd name="connsiteY1" fmla="*/ 0 h 1967168"/>
                <a:gd name="connsiteX2" fmla="*/ 3335259 w 3335259"/>
                <a:gd name="connsiteY2" fmla="*/ 1967168 h 1967168"/>
                <a:gd name="connsiteX3" fmla="*/ 212832 w 3335259"/>
                <a:gd name="connsiteY3" fmla="*/ 1966911 h 1967168"/>
                <a:gd name="connsiteX4" fmla="*/ 0 w 3335259"/>
                <a:gd name="connsiteY4" fmla="*/ 111266 h 1967168"/>
                <a:gd name="connsiteX0" fmla="*/ 0 w 3335259"/>
                <a:gd name="connsiteY0" fmla="*/ 0 h 1855902"/>
                <a:gd name="connsiteX1" fmla="*/ 2925241 w 3335259"/>
                <a:gd name="connsiteY1" fmla="*/ 203414 h 1855902"/>
                <a:gd name="connsiteX2" fmla="*/ 3335259 w 3335259"/>
                <a:gd name="connsiteY2" fmla="*/ 1855902 h 1855902"/>
                <a:gd name="connsiteX3" fmla="*/ 212832 w 3335259"/>
                <a:gd name="connsiteY3" fmla="*/ 1855645 h 1855902"/>
                <a:gd name="connsiteX4" fmla="*/ 0 w 3335259"/>
                <a:gd name="connsiteY4" fmla="*/ 0 h 1855902"/>
                <a:gd name="connsiteX0" fmla="*/ 0 w 3335259"/>
                <a:gd name="connsiteY0" fmla="*/ 0 h 1855902"/>
                <a:gd name="connsiteX1" fmla="*/ 2900897 w 3335259"/>
                <a:gd name="connsiteY1" fmla="*/ 186123 h 1855902"/>
                <a:gd name="connsiteX2" fmla="*/ 3335259 w 3335259"/>
                <a:gd name="connsiteY2" fmla="*/ 1855902 h 1855902"/>
                <a:gd name="connsiteX3" fmla="*/ 212832 w 3335259"/>
                <a:gd name="connsiteY3" fmla="*/ 1855645 h 1855902"/>
                <a:gd name="connsiteX4" fmla="*/ 0 w 3335259"/>
                <a:gd name="connsiteY4" fmla="*/ 0 h 1855902"/>
                <a:gd name="connsiteX0" fmla="*/ 0 w 3335259"/>
                <a:gd name="connsiteY0" fmla="*/ 0 h 1855902"/>
                <a:gd name="connsiteX1" fmla="*/ 2900900 w 3335259"/>
                <a:gd name="connsiteY1" fmla="*/ 199955 h 1855902"/>
                <a:gd name="connsiteX2" fmla="*/ 3335259 w 3335259"/>
                <a:gd name="connsiteY2" fmla="*/ 1855902 h 1855902"/>
                <a:gd name="connsiteX3" fmla="*/ 212832 w 3335259"/>
                <a:gd name="connsiteY3" fmla="*/ 1855645 h 1855902"/>
                <a:gd name="connsiteX4" fmla="*/ 0 w 3335259"/>
                <a:gd name="connsiteY4" fmla="*/ 0 h 1855902"/>
                <a:gd name="connsiteX0" fmla="*/ 0 w 3335259"/>
                <a:gd name="connsiteY0" fmla="*/ 0 h 1855902"/>
                <a:gd name="connsiteX1" fmla="*/ 2882643 w 3335259"/>
                <a:gd name="connsiteY1" fmla="*/ 199955 h 1855902"/>
                <a:gd name="connsiteX2" fmla="*/ 3335259 w 3335259"/>
                <a:gd name="connsiteY2" fmla="*/ 1855902 h 1855902"/>
                <a:gd name="connsiteX3" fmla="*/ 212832 w 3335259"/>
                <a:gd name="connsiteY3" fmla="*/ 1855645 h 1855902"/>
                <a:gd name="connsiteX4" fmla="*/ 0 w 3335259"/>
                <a:gd name="connsiteY4" fmla="*/ 0 h 1855902"/>
                <a:gd name="connsiteX0" fmla="*/ 0 w 3385963"/>
                <a:gd name="connsiteY0" fmla="*/ 0 h 1855902"/>
                <a:gd name="connsiteX1" fmla="*/ 2933347 w 3385963"/>
                <a:gd name="connsiteY1" fmla="*/ 199955 h 1855902"/>
                <a:gd name="connsiteX2" fmla="*/ 3385963 w 3385963"/>
                <a:gd name="connsiteY2" fmla="*/ 1855902 h 1855902"/>
                <a:gd name="connsiteX3" fmla="*/ 263536 w 3385963"/>
                <a:gd name="connsiteY3" fmla="*/ 1855645 h 1855902"/>
                <a:gd name="connsiteX4" fmla="*/ 0 w 3385963"/>
                <a:gd name="connsiteY4" fmla="*/ 0 h 1855902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57975 w 2933347"/>
                <a:gd name="connsiteY2" fmla="*/ 1860320 h 1860320"/>
                <a:gd name="connsiteX3" fmla="*/ 263536 w 2933347"/>
                <a:gd name="connsiteY3" fmla="*/ 1855645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54077 w 2933347"/>
                <a:gd name="connsiteY2" fmla="*/ 1860320 h 1860320"/>
                <a:gd name="connsiteX3" fmla="*/ 263536 w 2933347"/>
                <a:gd name="connsiteY3" fmla="*/ 1855645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26777 w 2933347"/>
                <a:gd name="connsiteY2" fmla="*/ 1860320 h 1860320"/>
                <a:gd name="connsiteX3" fmla="*/ 263536 w 2933347"/>
                <a:gd name="connsiteY3" fmla="*/ 1855645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34582 w 2933347"/>
                <a:gd name="connsiteY2" fmla="*/ 1860320 h 1860320"/>
                <a:gd name="connsiteX3" fmla="*/ 263536 w 2933347"/>
                <a:gd name="connsiteY3" fmla="*/ 1855645 h 1860320"/>
                <a:gd name="connsiteX4" fmla="*/ 0 w 2933347"/>
                <a:gd name="connsiteY4" fmla="*/ 0 h 1860320"/>
                <a:gd name="connsiteX0" fmla="*/ 0 w 2933347"/>
                <a:gd name="connsiteY0" fmla="*/ 0 h 1864481"/>
                <a:gd name="connsiteX1" fmla="*/ 2933347 w 2933347"/>
                <a:gd name="connsiteY1" fmla="*/ 199955 h 1864481"/>
                <a:gd name="connsiteX2" fmla="*/ 2734582 w 2933347"/>
                <a:gd name="connsiteY2" fmla="*/ 1860320 h 1864481"/>
                <a:gd name="connsiteX3" fmla="*/ 263537 w 2933347"/>
                <a:gd name="connsiteY3" fmla="*/ 1864481 h 1864481"/>
                <a:gd name="connsiteX4" fmla="*/ 0 w 2933347"/>
                <a:gd name="connsiteY4" fmla="*/ 0 h 1864481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34582 w 2933347"/>
                <a:gd name="connsiteY2" fmla="*/ 1860320 h 1860320"/>
                <a:gd name="connsiteX3" fmla="*/ 259637 w 2933347"/>
                <a:gd name="connsiteY3" fmla="*/ 1855646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34582 w 2933347"/>
                <a:gd name="connsiteY2" fmla="*/ 1860320 h 1860320"/>
                <a:gd name="connsiteX3" fmla="*/ 259637 w 2933347"/>
                <a:gd name="connsiteY3" fmla="*/ 1857619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34582 w 2933347"/>
                <a:gd name="connsiteY2" fmla="*/ 1860320 h 1860320"/>
                <a:gd name="connsiteX3" fmla="*/ 237233 w 2933347"/>
                <a:gd name="connsiteY3" fmla="*/ 1852058 h 1860320"/>
                <a:gd name="connsiteX4" fmla="*/ 0 w 2933347"/>
                <a:gd name="connsiteY4" fmla="*/ 0 h 1860320"/>
                <a:gd name="connsiteX0" fmla="*/ 0 w 2933347"/>
                <a:gd name="connsiteY0" fmla="*/ 0 h 1860320"/>
                <a:gd name="connsiteX1" fmla="*/ 2933347 w 2933347"/>
                <a:gd name="connsiteY1" fmla="*/ 199955 h 1860320"/>
                <a:gd name="connsiteX2" fmla="*/ 2734582 w 2933347"/>
                <a:gd name="connsiteY2" fmla="*/ 1860320 h 1860320"/>
                <a:gd name="connsiteX3" fmla="*/ 234744 w 2933347"/>
                <a:gd name="connsiteY3" fmla="*/ 1857619 h 1860320"/>
                <a:gd name="connsiteX4" fmla="*/ 0 w 2933347"/>
                <a:gd name="connsiteY4" fmla="*/ 0 h 1860320"/>
                <a:gd name="connsiteX0" fmla="*/ 0 w 2985623"/>
                <a:gd name="connsiteY0" fmla="*/ 0 h 1870050"/>
                <a:gd name="connsiteX1" fmla="*/ 2985623 w 2985623"/>
                <a:gd name="connsiteY1" fmla="*/ 209685 h 1870050"/>
                <a:gd name="connsiteX2" fmla="*/ 2786858 w 2985623"/>
                <a:gd name="connsiteY2" fmla="*/ 1870050 h 1870050"/>
                <a:gd name="connsiteX3" fmla="*/ 287020 w 2985623"/>
                <a:gd name="connsiteY3" fmla="*/ 1867349 h 1870050"/>
                <a:gd name="connsiteX4" fmla="*/ 0 w 2985623"/>
                <a:gd name="connsiteY4" fmla="*/ 0 h 1870050"/>
                <a:gd name="connsiteX0" fmla="*/ 0 w 2958240"/>
                <a:gd name="connsiteY0" fmla="*/ 0 h 1870050"/>
                <a:gd name="connsiteX1" fmla="*/ 2958240 w 2958240"/>
                <a:gd name="connsiteY1" fmla="*/ 209685 h 1870050"/>
                <a:gd name="connsiteX2" fmla="*/ 2759475 w 2958240"/>
                <a:gd name="connsiteY2" fmla="*/ 1870050 h 1870050"/>
                <a:gd name="connsiteX3" fmla="*/ 259637 w 2958240"/>
                <a:gd name="connsiteY3" fmla="*/ 1867349 h 1870050"/>
                <a:gd name="connsiteX4" fmla="*/ 0 w 2958240"/>
                <a:gd name="connsiteY4" fmla="*/ 0 h 1870050"/>
                <a:gd name="connsiteX0" fmla="*/ 0 w 2970684"/>
                <a:gd name="connsiteY0" fmla="*/ 0 h 1871440"/>
                <a:gd name="connsiteX1" fmla="*/ 2970684 w 2970684"/>
                <a:gd name="connsiteY1" fmla="*/ 211075 h 1871440"/>
                <a:gd name="connsiteX2" fmla="*/ 2771919 w 2970684"/>
                <a:gd name="connsiteY2" fmla="*/ 1871440 h 1871440"/>
                <a:gd name="connsiteX3" fmla="*/ 272081 w 2970684"/>
                <a:gd name="connsiteY3" fmla="*/ 1868739 h 1871440"/>
                <a:gd name="connsiteX4" fmla="*/ 0 w 2970684"/>
                <a:gd name="connsiteY4" fmla="*/ 0 h 1871440"/>
                <a:gd name="connsiteX0" fmla="*/ 0 w 2955748"/>
                <a:gd name="connsiteY0" fmla="*/ 0 h 1840859"/>
                <a:gd name="connsiteX1" fmla="*/ 2955748 w 2955748"/>
                <a:gd name="connsiteY1" fmla="*/ 180494 h 1840859"/>
                <a:gd name="connsiteX2" fmla="*/ 2756983 w 2955748"/>
                <a:gd name="connsiteY2" fmla="*/ 1840859 h 1840859"/>
                <a:gd name="connsiteX3" fmla="*/ 257145 w 2955748"/>
                <a:gd name="connsiteY3" fmla="*/ 1838158 h 1840859"/>
                <a:gd name="connsiteX4" fmla="*/ 0 w 2955748"/>
                <a:gd name="connsiteY4" fmla="*/ 0 h 1840859"/>
                <a:gd name="connsiteX0" fmla="*/ -1 w 2970680"/>
                <a:gd name="connsiteY0" fmla="*/ 0 h 1828349"/>
                <a:gd name="connsiteX1" fmla="*/ 2970680 w 2970680"/>
                <a:gd name="connsiteY1" fmla="*/ 167984 h 1828349"/>
                <a:gd name="connsiteX2" fmla="*/ 2771915 w 2970680"/>
                <a:gd name="connsiteY2" fmla="*/ 1828349 h 1828349"/>
                <a:gd name="connsiteX3" fmla="*/ 272077 w 2970680"/>
                <a:gd name="connsiteY3" fmla="*/ 1825648 h 1828349"/>
                <a:gd name="connsiteX4" fmla="*/ -1 w 2970680"/>
                <a:gd name="connsiteY4" fmla="*/ 0 h 1828349"/>
                <a:gd name="connsiteX0" fmla="*/ 0 w 2975660"/>
                <a:gd name="connsiteY0" fmla="*/ 0 h 1828349"/>
                <a:gd name="connsiteX1" fmla="*/ 2975660 w 2975660"/>
                <a:gd name="connsiteY1" fmla="*/ 179104 h 1828349"/>
                <a:gd name="connsiteX2" fmla="*/ 2771916 w 2975660"/>
                <a:gd name="connsiteY2" fmla="*/ 1828349 h 1828349"/>
                <a:gd name="connsiteX3" fmla="*/ 272078 w 2975660"/>
                <a:gd name="connsiteY3" fmla="*/ 1825648 h 1828349"/>
                <a:gd name="connsiteX4" fmla="*/ 0 w 2975660"/>
                <a:gd name="connsiteY4" fmla="*/ 0 h 1828349"/>
                <a:gd name="connsiteX0" fmla="*/ 0 w 2975660"/>
                <a:gd name="connsiteY0" fmla="*/ 0 h 1828349"/>
                <a:gd name="connsiteX1" fmla="*/ 2975660 w 2975660"/>
                <a:gd name="connsiteY1" fmla="*/ 179104 h 1828349"/>
                <a:gd name="connsiteX2" fmla="*/ 2796813 w 2975660"/>
                <a:gd name="connsiteY2" fmla="*/ 1828349 h 1828349"/>
                <a:gd name="connsiteX3" fmla="*/ 272078 w 2975660"/>
                <a:gd name="connsiteY3" fmla="*/ 1825648 h 1828349"/>
                <a:gd name="connsiteX4" fmla="*/ 0 w 2975660"/>
                <a:gd name="connsiteY4" fmla="*/ 0 h 182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5660" h="1828349">
                  <a:moveTo>
                    <a:pt x="0" y="0"/>
                  </a:moveTo>
                  <a:lnTo>
                    <a:pt x="2975660" y="179104"/>
                  </a:lnTo>
                  <a:lnTo>
                    <a:pt x="2796813" y="1828349"/>
                  </a:lnTo>
                  <a:lnTo>
                    <a:pt x="272078" y="18256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FF8376D-DFF4-3216-7789-F0BD9C113CEF}"/>
                </a:ext>
              </a:extLst>
            </p:cNvPr>
            <p:cNvSpPr/>
            <p:nvPr/>
          </p:nvSpPr>
          <p:spPr>
            <a:xfrm rot="16200000" flipH="1">
              <a:off x="400141" y="44656"/>
              <a:ext cx="1659809" cy="2011222"/>
            </a:xfrm>
            <a:custGeom>
              <a:avLst/>
              <a:gdLst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2073349 w 2073349"/>
                <a:gd name="connsiteY2" fmla="*/ 207866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38258 w 2073349"/>
                <a:gd name="connsiteY2" fmla="*/ 207866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95053 w 2073349"/>
                <a:gd name="connsiteY2" fmla="*/ 2072986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95259 w 2073349"/>
                <a:gd name="connsiteY2" fmla="*/ 2072986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89835 w 2073349"/>
                <a:gd name="connsiteY2" fmla="*/ 2069412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783979 w 2073349"/>
                <a:gd name="connsiteY2" fmla="*/ 1962218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54262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36690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900540 w 2073349"/>
                <a:gd name="connsiteY2" fmla="*/ 1978695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73349"/>
                <a:gd name="connsiteY0" fmla="*/ 0 h 2078665"/>
                <a:gd name="connsiteX1" fmla="*/ 2073349 w 2073349"/>
                <a:gd name="connsiteY1" fmla="*/ 0 h 2078665"/>
                <a:gd name="connsiteX2" fmla="*/ 1879147 w 2073349"/>
                <a:gd name="connsiteY2" fmla="*/ 1970324 h 2078665"/>
                <a:gd name="connsiteX3" fmla="*/ 0 w 2073349"/>
                <a:gd name="connsiteY3" fmla="*/ 2078665 h 2078665"/>
                <a:gd name="connsiteX4" fmla="*/ 0 w 2073349"/>
                <a:gd name="connsiteY4" fmla="*/ 0 h 2078665"/>
                <a:gd name="connsiteX0" fmla="*/ 0 w 2030562"/>
                <a:gd name="connsiteY0" fmla="*/ 0 h 2078665"/>
                <a:gd name="connsiteX1" fmla="*/ 2030562 w 2030562"/>
                <a:gd name="connsiteY1" fmla="*/ 0 h 2078665"/>
                <a:gd name="connsiteX2" fmla="*/ 1879147 w 2030562"/>
                <a:gd name="connsiteY2" fmla="*/ 1970324 h 2078665"/>
                <a:gd name="connsiteX3" fmla="*/ 0 w 2030562"/>
                <a:gd name="connsiteY3" fmla="*/ 2078665 h 2078665"/>
                <a:gd name="connsiteX4" fmla="*/ 0 w 2030562"/>
                <a:gd name="connsiteY4" fmla="*/ 0 h 2078665"/>
                <a:gd name="connsiteX0" fmla="*/ 0 w 2068000"/>
                <a:gd name="connsiteY0" fmla="*/ 0 h 2078665"/>
                <a:gd name="connsiteX1" fmla="*/ 2068000 w 2068000"/>
                <a:gd name="connsiteY1" fmla="*/ 0 h 2078665"/>
                <a:gd name="connsiteX2" fmla="*/ 1879147 w 2068000"/>
                <a:gd name="connsiteY2" fmla="*/ 1970324 h 2078665"/>
                <a:gd name="connsiteX3" fmla="*/ 0 w 2068000"/>
                <a:gd name="connsiteY3" fmla="*/ 2078665 h 2078665"/>
                <a:gd name="connsiteX4" fmla="*/ 0 w 2068000"/>
                <a:gd name="connsiteY4" fmla="*/ 0 h 2078665"/>
                <a:gd name="connsiteX0" fmla="*/ 0 w 2118902"/>
                <a:gd name="connsiteY0" fmla="*/ 16598 h 2095263"/>
                <a:gd name="connsiteX1" fmla="*/ 2118902 w 2118902"/>
                <a:gd name="connsiteY1" fmla="*/ 0 h 2095263"/>
                <a:gd name="connsiteX2" fmla="*/ 1879147 w 2118902"/>
                <a:gd name="connsiteY2" fmla="*/ 1986922 h 2095263"/>
                <a:gd name="connsiteX3" fmla="*/ 0 w 2118902"/>
                <a:gd name="connsiteY3" fmla="*/ 2095263 h 2095263"/>
                <a:gd name="connsiteX4" fmla="*/ 0 w 2118902"/>
                <a:gd name="connsiteY4" fmla="*/ 16598 h 2095263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879147 w 2118902"/>
                <a:gd name="connsiteY2" fmla="*/ 1993561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951257 w 2118902"/>
                <a:gd name="connsiteY2" fmla="*/ 2000200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18902"/>
                <a:gd name="connsiteY0" fmla="*/ 23237 h 2101902"/>
                <a:gd name="connsiteX1" fmla="*/ 2118902 w 2118902"/>
                <a:gd name="connsiteY1" fmla="*/ 0 h 2101902"/>
                <a:gd name="connsiteX2" fmla="*/ 1930049 w 2118902"/>
                <a:gd name="connsiteY2" fmla="*/ 1996880 h 2101902"/>
                <a:gd name="connsiteX3" fmla="*/ 0 w 2118902"/>
                <a:gd name="connsiteY3" fmla="*/ 2101902 h 2101902"/>
                <a:gd name="connsiteX4" fmla="*/ 0 w 2118902"/>
                <a:gd name="connsiteY4" fmla="*/ 23237 h 2101902"/>
                <a:gd name="connsiteX0" fmla="*/ 0 w 2131627"/>
                <a:gd name="connsiteY0" fmla="*/ 13278 h 2101902"/>
                <a:gd name="connsiteX1" fmla="*/ 2131627 w 2131627"/>
                <a:gd name="connsiteY1" fmla="*/ 0 h 2101902"/>
                <a:gd name="connsiteX2" fmla="*/ 1942774 w 2131627"/>
                <a:gd name="connsiteY2" fmla="*/ 1996880 h 2101902"/>
                <a:gd name="connsiteX3" fmla="*/ 12725 w 2131627"/>
                <a:gd name="connsiteY3" fmla="*/ 2101902 h 2101902"/>
                <a:gd name="connsiteX4" fmla="*/ 0 w 2131627"/>
                <a:gd name="connsiteY4" fmla="*/ 13278 h 2101902"/>
                <a:gd name="connsiteX0" fmla="*/ 0 w 2123143"/>
                <a:gd name="connsiteY0" fmla="*/ 16597 h 2105221"/>
                <a:gd name="connsiteX1" fmla="*/ 2123143 w 2123143"/>
                <a:gd name="connsiteY1" fmla="*/ 0 h 2105221"/>
                <a:gd name="connsiteX2" fmla="*/ 1942774 w 2123143"/>
                <a:gd name="connsiteY2" fmla="*/ 2000199 h 2105221"/>
                <a:gd name="connsiteX3" fmla="*/ 12725 w 2123143"/>
                <a:gd name="connsiteY3" fmla="*/ 2105221 h 2105221"/>
                <a:gd name="connsiteX4" fmla="*/ 0 w 2123143"/>
                <a:gd name="connsiteY4" fmla="*/ 16597 h 2105221"/>
                <a:gd name="connsiteX0" fmla="*/ 0 w 2123143"/>
                <a:gd name="connsiteY0" fmla="*/ 3318 h 2091942"/>
                <a:gd name="connsiteX1" fmla="*/ 2123143 w 2123143"/>
                <a:gd name="connsiteY1" fmla="*/ 0 h 2091942"/>
                <a:gd name="connsiteX2" fmla="*/ 1942774 w 2123143"/>
                <a:gd name="connsiteY2" fmla="*/ 1986920 h 2091942"/>
                <a:gd name="connsiteX3" fmla="*/ 12725 w 2123143"/>
                <a:gd name="connsiteY3" fmla="*/ 2091942 h 2091942"/>
                <a:gd name="connsiteX4" fmla="*/ 0 w 2123143"/>
                <a:gd name="connsiteY4" fmla="*/ 3318 h 2091942"/>
                <a:gd name="connsiteX0" fmla="*/ 0 w 2123143"/>
                <a:gd name="connsiteY0" fmla="*/ 0 h 2098583"/>
                <a:gd name="connsiteX1" fmla="*/ 2123143 w 2123143"/>
                <a:gd name="connsiteY1" fmla="*/ 6641 h 2098583"/>
                <a:gd name="connsiteX2" fmla="*/ 1942774 w 2123143"/>
                <a:gd name="connsiteY2" fmla="*/ 1993561 h 2098583"/>
                <a:gd name="connsiteX3" fmla="*/ 12725 w 2123143"/>
                <a:gd name="connsiteY3" fmla="*/ 2098583 h 2098583"/>
                <a:gd name="connsiteX4" fmla="*/ 0 w 2123143"/>
                <a:gd name="connsiteY4" fmla="*/ 0 h 2098583"/>
                <a:gd name="connsiteX0" fmla="*/ 0 w 2123143"/>
                <a:gd name="connsiteY0" fmla="*/ 0 h 2091944"/>
                <a:gd name="connsiteX1" fmla="*/ 2123143 w 2123143"/>
                <a:gd name="connsiteY1" fmla="*/ 2 h 2091944"/>
                <a:gd name="connsiteX2" fmla="*/ 1942774 w 2123143"/>
                <a:gd name="connsiteY2" fmla="*/ 1986922 h 2091944"/>
                <a:gd name="connsiteX3" fmla="*/ 12725 w 2123143"/>
                <a:gd name="connsiteY3" fmla="*/ 2091944 h 2091944"/>
                <a:gd name="connsiteX4" fmla="*/ 0 w 2123143"/>
                <a:gd name="connsiteY4" fmla="*/ 0 h 2091944"/>
                <a:gd name="connsiteX0" fmla="*/ 4847 w 2111314"/>
                <a:gd name="connsiteY0" fmla="*/ 0 h 2097037"/>
                <a:gd name="connsiteX1" fmla="*/ 2111314 w 2111314"/>
                <a:gd name="connsiteY1" fmla="*/ 5095 h 2097037"/>
                <a:gd name="connsiteX2" fmla="*/ 1930945 w 2111314"/>
                <a:gd name="connsiteY2" fmla="*/ 1992015 h 2097037"/>
                <a:gd name="connsiteX3" fmla="*/ 896 w 2111314"/>
                <a:gd name="connsiteY3" fmla="*/ 2097037 h 2097037"/>
                <a:gd name="connsiteX4" fmla="*/ 4847 w 2111314"/>
                <a:gd name="connsiteY4" fmla="*/ 0 h 2097037"/>
                <a:gd name="connsiteX0" fmla="*/ 15582 w 2110932"/>
                <a:gd name="connsiteY0" fmla="*/ 0 h 2094490"/>
                <a:gd name="connsiteX1" fmla="*/ 2110932 w 2110932"/>
                <a:gd name="connsiteY1" fmla="*/ 2548 h 2094490"/>
                <a:gd name="connsiteX2" fmla="*/ 1930563 w 2110932"/>
                <a:gd name="connsiteY2" fmla="*/ 1989468 h 2094490"/>
                <a:gd name="connsiteX3" fmla="*/ 514 w 2110932"/>
                <a:gd name="connsiteY3" fmla="*/ 2094490 h 2094490"/>
                <a:gd name="connsiteX4" fmla="*/ 15582 w 2110932"/>
                <a:gd name="connsiteY4" fmla="*/ 0 h 2094490"/>
                <a:gd name="connsiteX0" fmla="*/ 0 w 2112026"/>
                <a:gd name="connsiteY0" fmla="*/ 0 h 2097036"/>
                <a:gd name="connsiteX1" fmla="*/ 2112026 w 2112026"/>
                <a:gd name="connsiteY1" fmla="*/ 5094 h 2097036"/>
                <a:gd name="connsiteX2" fmla="*/ 1931657 w 2112026"/>
                <a:gd name="connsiteY2" fmla="*/ 1992014 h 2097036"/>
                <a:gd name="connsiteX3" fmla="*/ 1608 w 2112026"/>
                <a:gd name="connsiteY3" fmla="*/ 2097036 h 2097036"/>
                <a:gd name="connsiteX4" fmla="*/ 0 w 2112026"/>
                <a:gd name="connsiteY4" fmla="*/ 0 h 2097036"/>
                <a:gd name="connsiteX0" fmla="*/ 7486 w 2111174"/>
                <a:gd name="connsiteY0" fmla="*/ 0 h 2099583"/>
                <a:gd name="connsiteX1" fmla="*/ 2111174 w 2111174"/>
                <a:gd name="connsiteY1" fmla="*/ 7641 h 2099583"/>
                <a:gd name="connsiteX2" fmla="*/ 1930805 w 2111174"/>
                <a:gd name="connsiteY2" fmla="*/ 1994561 h 2099583"/>
                <a:gd name="connsiteX3" fmla="*/ 756 w 2111174"/>
                <a:gd name="connsiteY3" fmla="*/ 2099583 h 2099583"/>
                <a:gd name="connsiteX4" fmla="*/ 7486 w 2111174"/>
                <a:gd name="connsiteY4" fmla="*/ 0 h 2099583"/>
                <a:gd name="connsiteX0" fmla="*/ 2276 w 2111522"/>
                <a:gd name="connsiteY0" fmla="*/ 0 h 2099583"/>
                <a:gd name="connsiteX1" fmla="*/ 2111522 w 2111522"/>
                <a:gd name="connsiteY1" fmla="*/ 7641 h 2099583"/>
                <a:gd name="connsiteX2" fmla="*/ 1931153 w 2111522"/>
                <a:gd name="connsiteY2" fmla="*/ 1994561 h 2099583"/>
                <a:gd name="connsiteX3" fmla="*/ 1104 w 2111522"/>
                <a:gd name="connsiteY3" fmla="*/ 2099583 h 2099583"/>
                <a:gd name="connsiteX4" fmla="*/ 2276 w 2111522"/>
                <a:gd name="connsiteY4" fmla="*/ 0 h 2099583"/>
                <a:gd name="connsiteX0" fmla="*/ 2276 w 2111525"/>
                <a:gd name="connsiteY0" fmla="*/ 7900 h 2107483"/>
                <a:gd name="connsiteX1" fmla="*/ 2111525 w 2111525"/>
                <a:gd name="connsiteY1" fmla="*/ 0 h 2107483"/>
                <a:gd name="connsiteX2" fmla="*/ 1931153 w 2111525"/>
                <a:gd name="connsiteY2" fmla="*/ 2002461 h 2107483"/>
                <a:gd name="connsiteX3" fmla="*/ 1104 w 2111525"/>
                <a:gd name="connsiteY3" fmla="*/ 2107483 h 2107483"/>
                <a:gd name="connsiteX4" fmla="*/ 2276 w 2111525"/>
                <a:gd name="connsiteY4" fmla="*/ 7900 h 2107483"/>
                <a:gd name="connsiteX0" fmla="*/ 2276 w 2111525"/>
                <a:gd name="connsiteY0" fmla="*/ 131 h 2099714"/>
                <a:gd name="connsiteX1" fmla="*/ 2111525 w 2111525"/>
                <a:gd name="connsiteY1" fmla="*/ 0 h 2099714"/>
                <a:gd name="connsiteX2" fmla="*/ 1931153 w 2111525"/>
                <a:gd name="connsiteY2" fmla="*/ 1994692 h 2099714"/>
                <a:gd name="connsiteX3" fmla="*/ 1104 w 2111525"/>
                <a:gd name="connsiteY3" fmla="*/ 2099714 h 2099714"/>
                <a:gd name="connsiteX4" fmla="*/ 2276 w 2111525"/>
                <a:gd name="connsiteY4" fmla="*/ 131 h 2099714"/>
                <a:gd name="connsiteX0" fmla="*/ 2276 w 2111525"/>
                <a:gd name="connsiteY0" fmla="*/ 131 h 2099714"/>
                <a:gd name="connsiteX1" fmla="*/ 2111525 w 2111525"/>
                <a:gd name="connsiteY1" fmla="*/ 0 h 2099714"/>
                <a:gd name="connsiteX2" fmla="*/ 2029823 w 2111525"/>
                <a:gd name="connsiteY2" fmla="*/ 1994692 h 2099714"/>
                <a:gd name="connsiteX3" fmla="*/ 1104 w 2111525"/>
                <a:gd name="connsiteY3" fmla="*/ 2099714 h 2099714"/>
                <a:gd name="connsiteX4" fmla="*/ 2276 w 2111525"/>
                <a:gd name="connsiteY4" fmla="*/ 131 h 2099714"/>
                <a:gd name="connsiteX0" fmla="*/ 2276 w 2111525"/>
                <a:gd name="connsiteY0" fmla="*/ 131 h 2099714"/>
                <a:gd name="connsiteX1" fmla="*/ 2111525 w 2111525"/>
                <a:gd name="connsiteY1" fmla="*/ 0 h 2099714"/>
                <a:gd name="connsiteX2" fmla="*/ 1832483 w 2111525"/>
                <a:gd name="connsiteY2" fmla="*/ 2005101 h 2099714"/>
                <a:gd name="connsiteX3" fmla="*/ 1104 w 2111525"/>
                <a:gd name="connsiteY3" fmla="*/ 2099714 h 2099714"/>
                <a:gd name="connsiteX4" fmla="*/ 2276 w 2111525"/>
                <a:gd name="connsiteY4" fmla="*/ 131 h 2099714"/>
                <a:gd name="connsiteX0" fmla="*/ 2276 w 2111525"/>
                <a:gd name="connsiteY0" fmla="*/ 131 h 2099714"/>
                <a:gd name="connsiteX1" fmla="*/ 2111525 w 2111525"/>
                <a:gd name="connsiteY1" fmla="*/ 0 h 2099714"/>
                <a:gd name="connsiteX2" fmla="*/ 1943487 w 2111525"/>
                <a:gd name="connsiteY2" fmla="*/ 1984283 h 2099714"/>
                <a:gd name="connsiteX3" fmla="*/ 1104 w 2111525"/>
                <a:gd name="connsiteY3" fmla="*/ 2099714 h 2099714"/>
                <a:gd name="connsiteX4" fmla="*/ 2276 w 2111525"/>
                <a:gd name="connsiteY4" fmla="*/ 131 h 2099714"/>
                <a:gd name="connsiteX0" fmla="*/ 2276 w 2111525"/>
                <a:gd name="connsiteY0" fmla="*/ 131 h 2116534"/>
                <a:gd name="connsiteX1" fmla="*/ 2111525 w 2111525"/>
                <a:gd name="connsiteY1" fmla="*/ 0 h 2116534"/>
                <a:gd name="connsiteX2" fmla="*/ 1943487 w 2111525"/>
                <a:gd name="connsiteY2" fmla="*/ 1984283 h 2116534"/>
                <a:gd name="connsiteX3" fmla="*/ 1104 w 2111525"/>
                <a:gd name="connsiteY3" fmla="*/ 2116534 h 2116534"/>
                <a:gd name="connsiteX4" fmla="*/ 2276 w 2111525"/>
                <a:gd name="connsiteY4" fmla="*/ 131 h 2116534"/>
                <a:gd name="connsiteX0" fmla="*/ 2276 w 2111525"/>
                <a:gd name="connsiteY0" fmla="*/ 131 h 2116534"/>
                <a:gd name="connsiteX1" fmla="*/ 2111525 w 2111525"/>
                <a:gd name="connsiteY1" fmla="*/ 0 h 2116534"/>
                <a:gd name="connsiteX2" fmla="*/ 1930878 w 2111525"/>
                <a:gd name="connsiteY2" fmla="*/ 1996896 h 2116534"/>
                <a:gd name="connsiteX3" fmla="*/ 1104 w 2111525"/>
                <a:gd name="connsiteY3" fmla="*/ 2116534 h 2116534"/>
                <a:gd name="connsiteX4" fmla="*/ 2276 w 2111525"/>
                <a:gd name="connsiteY4" fmla="*/ 131 h 2116534"/>
                <a:gd name="connsiteX0" fmla="*/ 2276 w 2111525"/>
                <a:gd name="connsiteY0" fmla="*/ 131 h 2116534"/>
                <a:gd name="connsiteX1" fmla="*/ 2111525 w 2111525"/>
                <a:gd name="connsiteY1" fmla="*/ 0 h 2116534"/>
                <a:gd name="connsiteX2" fmla="*/ 1913224 w 2111525"/>
                <a:gd name="connsiteY2" fmla="*/ 1982182 h 2116534"/>
                <a:gd name="connsiteX3" fmla="*/ 1104 w 2111525"/>
                <a:gd name="connsiteY3" fmla="*/ 2116534 h 2116534"/>
                <a:gd name="connsiteX4" fmla="*/ 2276 w 2111525"/>
                <a:gd name="connsiteY4" fmla="*/ 131 h 2116534"/>
                <a:gd name="connsiteX0" fmla="*/ 2276 w 2088830"/>
                <a:gd name="connsiteY0" fmla="*/ 0 h 2116403"/>
                <a:gd name="connsiteX1" fmla="*/ 2088830 w 2088830"/>
                <a:gd name="connsiteY1" fmla="*/ 4074 h 2116403"/>
                <a:gd name="connsiteX2" fmla="*/ 1913224 w 2088830"/>
                <a:gd name="connsiteY2" fmla="*/ 1982051 h 2116403"/>
                <a:gd name="connsiteX3" fmla="*/ 1104 w 2088830"/>
                <a:gd name="connsiteY3" fmla="*/ 2116403 h 2116403"/>
                <a:gd name="connsiteX4" fmla="*/ 2276 w 2088830"/>
                <a:gd name="connsiteY4" fmla="*/ 0 h 2116403"/>
                <a:gd name="connsiteX0" fmla="*/ 2276 w 2103965"/>
                <a:gd name="connsiteY0" fmla="*/ 0 h 2116403"/>
                <a:gd name="connsiteX1" fmla="*/ 2103965 w 2103965"/>
                <a:gd name="connsiteY1" fmla="*/ 1972 h 2116403"/>
                <a:gd name="connsiteX2" fmla="*/ 1913224 w 2103965"/>
                <a:gd name="connsiteY2" fmla="*/ 1982051 h 2116403"/>
                <a:gd name="connsiteX3" fmla="*/ 1104 w 2103965"/>
                <a:gd name="connsiteY3" fmla="*/ 2116403 h 2116403"/>
                <a:gd name="connsiteX4" fmla="*/ 2276 w 2103965"/>
                <a:gd name="connsiteY4" fmla="*/ 0 h 2116403"/>
                <a:gd name="connsiteX0" fmla="*/ 2276 w 2103965"/>
                <a:gd name="connsiteY0" fmla="*/ 0 h 2116403"/>
                <a:gd name="connsiteX1" fmla="*/ 2103965 w 2103965"/>
                <a:gd name="connsiteY1" fmla="*/ 1972 h 2116403"/>
                <a:gd name="connsiteX2" fmla="*/ 1908181 w 2103965"/>
                <a:gd name="connsiteY2" fmla="*/ 1995053 h 2116403"/>
                <a:gd name="connsiteX3" fmla="*/ 1104 w 2103965"/>
                <a:gd name="connsiteY3" fmla="*/ 2116403 h 2116403"/>
                <a:gd name="connsiteX4" fmla="*/ 2276 w 2103965"/>
                <a:gd name="connsiteY4" fmla="*/ 0 h 2116403"/>
                <a:gd name="connsiteX0" fmla="*/ 11860 w 2113549"/>
                <a:gd name="connsiteY0" fmla="*/ 0 h 2116403"/>
                <a:gd name="connsiteX1" fmla="*/ 2113549 w 2113549"/>
                <a:gd name="connsiteY1" fmla="*/ 1972 h 2116403"/>
                <a:gd name="connsiteX2" fmla="*/ 1917765 w 2113549"/>
                <a:gd name="connsiteY2" fmla="*/ 1995053 h 2116403"/>
                <a:gd name="connsiteX3" fmla="*/ 601 w 2113549"/>
                <a:gd name="connsiteY3" fmla="*/ 2116403 h 2116403"/>
                <a:gd name="connsiteX4" fmla="*/ 11860 w 2113549"/>
                <a:gd name="connsiteY4" fmla="*/ 0 h 2116403"/>
                <a:gd name="connsiteX0" fmla="*/ 4605 w 2113860"/>
                <a:gd name="connsiteY0" fmla="*/ 0 h 2118570"/>
                <a:gd name="connsiteX1" fmla="*/ 2113860 w 2113860"/>
                <a:gd name="connsiteY1" fmla="*/ 4139 h 2118570"/>
                <a:gd name="connsiteX2" fmla="*/ 1918076 w 2113860"/>
                <a:gd name="connsiteY2" fmla="*/ 1997220 h 2118570"/>
                <a:gd name="connsiteX3" fmla="*/ 912 w 2113860"/>
                <a:gd name="connsiteY3" fmla="*/ 2118570 h 2118570"/>
                <a:gd name="connsiteX4" fmla="*/ 4605 w 2113860"/>
                <a:gd name="connsiteY4" fmla="*/ 0 h 2118570"/>
                <a:gd name="connsiteX0" fmla="*/ 4605 w 2126472"/>
                <a:gd name="connsiteY0" fmla="*/ 8862 h 2127432"/>
                <a:gd name="connsiteX1" fmla="*/ 2126472 w 2126472"/>
                <a:gd name="connsiteY1" fmla="*/ 0 h 2127432"/>
                <a:gd name="connsiteX2" fmla="*/ 1918076 w 2126472"/>
                <a:gd name="connsiteY2" fmla="*/ 2006082 h 2127432"/>
                <a:gd name="connsiteX3" fmla="*/ 912 w 2126472"/>
                <a:gd name="connsiteY3" fmla="*/ 2127432 h 2127432"/>
                <a:gd name="connsiteX4" fmla="*/ 4605 w 2126472"/>
                <a:gd name="connsiteY4" fmla="*/ 8862 h 2127432"/>
                <a:gd name="connsiteX0" fmla="*/ 4605 w 2123950"/>
                <a:gd name="connsiteY0" fmla="*/ 2360 h 2120930"/>
                <a:gd name="connsiteX1" fmla="*/ 2123950 w 2123950"/>
                <a:gd name="connsiteY1" fmla="*/ 0 h 2120930"/>
                <a:gd name="connsiteX2" fmla="*/ 1918076 w 2123950"/>
                <a:gd name="connsiteY2" fmla="*/ 1999580 h 2120930"/>
                <a:gd name="connsiteX3" fmla="*/ 912 w 2123950"/>
                <a:gd name="connsiteY3" fmla="*/ 2120930 h 2120930"/>
                <a:gd name="connsiteX4" fmla="*/ 4605 w 2123950"/>
                <a:gd name="connsiteY4" fmla="*/ 2360 h 212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3950" h="2120930">
                  <a:moveTo>
                    <a:pt x="4605" y="2360"/>
                  </a:moveTo>
                  <a:lnTo>
                    <a:pt x="2123950" y="0"/>
                  </a:lnTo>
                  <a:lnTo>
                    <a:pt x="1918076" y="1999580"/>
                  </a:lnTo>
                  <a:lnTo>
                    <a:pt x="912" y="2120930"/>
                  </a:lnTo>
                  <a:cubicBezTo>
                    <a:pt x="-3330" y="1424722"/>
                    <a:pt x="8847" y="698568"/>
                    <a:pt x="4605" y="23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67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Rectangle 10">
              <a:extLst>
                <a:ext uri="{FF2B5EF4-FFF2-40B4-BE49-F238E27FC236}">
                  <a16:creationId xmlns:a16="http://schemas.microsoft.com/office/drawing/2014/main" id="{4DBF8DFE-B929-7DAA-31DE-3850F9B4A66D}"/>
                </a:ext>
              </a:extLst>
            </p:cNvPr>
            <p:cNvSpPr/>
            <p:nvPr/>
          </p:nvSpPr>
          <p:spPr>
            <a:xfrm rot="16200000" flipH="1">
              <a:off x="2660147" y="-205049"/>
              <a:ext cx="1486425" cy="2345507"/>
            </a:xfrm>
            <a:custGeom>
              <a:avLst/>
              <a:gdLst>
                <a:gd name="connsiteX0" fmla="*/ 0 w 1499389"/>
                <a:gd name="connsiteY0" fmla="*/ 0 h 2817167"/>
                <a:gd name="connsiteX1" fmla="*/ 1499389 w 1499389"/>
                <a:gd name="connsiteY1" fmla="*/ 0 h 2817167"/>
                <a:gd name="connsiteX2" fmla="*/ 1499389 w 1499389"/>
                <a:gd name="connsiteY2" fmla="*/ 2817167 h 2817167"/>
                <a:gd name="connsiteX3" fmla="*/ 0 w 1499389"/>
                <a:gd name="connsiteY3" fmla="*/ 2817167 h 2817167"/>
                <a:gd name="connsiteX4" fmla="*/ 0 w 1499389"/>
                <a:gd name="connsiteY4" fmla="*/ 0 h 2817167"/>
                <a:gd name="connsiteX0" fmla="*/ 0 w 1698171"/>
                <a:gd name="connsiteY0" fmla="*/ 0 h 2817167"/>
                <a:gd name="connsiteX1" fmla="*/ 1698171 w 1698171"/>
                <a:gd name="connsiteY1" fmla="*/ 0 h 2817167"/>
                <a:gd name="connsiteX2" fmla="*/ 1499389 w 1698171"/>
                <a:gd name="connsiteY2" fmla="*/ 2817167 h 2817167"/>
                <a:gd name="connsiteX3" fmla="*/ 0 w 1698171"/>
                <a:gd name="connsiteY3" fmla="*/ 2817167 h 2817167"/>
                <a:gd name="connsiteX4" fmla="*/ 0 w 1698171"/>
                <a:gd name="connsiteY4" fmla="*/ 0 h 2817167"/>
                <a:gd name="connsiteX0" fmla="*/ 0 w 1732248"/>
                <a:gd name="connsiteY0" fmla="*/ 0 h 2817167"/>
                <a:gd name="connsiteX1" fmla="*/ 1732248 w 1732248"/>
                <a:gd name="connsiteY1" fmla="*/ 0 h 2817167"/>
                <a:gd name="connsiteX2" fmla="*/ 1499389 w 1732248"/>
                <a:gd name="connsiteY2" fmla="*/ 2817167 h 2817167"/>
                <a:gd name="connsiteX3" fmla="*/ 0 w 1732248"/>
                <a:gd name="connsiteY3" fmla="*/ 2817167 h 2817167"/>
                <a:gd name="connsiteX4" fmla="*/ 0 w 1732248"/>
                <a:gd name="connsiteY4" fmla="*/ 0 h 2817167"/>
                <a:gd name="connsiteX0" fmla="*/ 0 w 1726569"/>
                <a:gd name="connsiteY0" fmla="*/ 141988 h 2959155"/>
                <a:gd name="connsiteX1" fmla="*/ 1726569 w 1726569"/>
                <a:gd name="connsiteY1" fmla="*/ 0 h 2959155"/>
                <a:gd name="connsiteX2" fmla="*/ 1499389 w 1726569"/>
                <a:gd name="connsiteY2" fmla="*/ 2959155 h 2959155"/>
                <a:gd name="connsiteX3" fmla="*/ 0 w 1726569"/>
                <a:gd name="connsiteY3" fmla="*/ 2959155 h 2959155"/>
                <a:gd name="connsiteX4" fmla="*/ 0 w 1726569"/>
                <a:gd name="connsiteY4" fmla="*/ 141988 h 2959155"/>
                <a:gd name="connsiteX0" fmla="*/ 0 w 1726569"/>
                <a:gd name="connsiteY0" fmla="*/ 141988 h 2959155"/>
                <a:gd name="connsiteX1" fmla="*/ 1726569 w 1726569"/>
                <a:gd name="connsiteY1" fmla="*/ 0 h 2959155"/>
                <a:gd name="connsiteX2" fmla="*/ 1533495 w 1726569"/>
                <a:gd name="connsiteY2" fmla="*/ 2947796 h 2959155"/>
                <a:gd name="connsiteX3" fmla="*/ 0 w 1726569"/>
                <a:gd name="connsiteY3" fmla="*/ 2959155 h 2959155"/>
                <a:gd name="connsiteX4" fmla="*/ 0 w 1726569"/>
                <a:gd name="connsiteY4" fmla="*/ 141988 h 2959155"/>
                <a:gd name="connsiteX0" fmla="*/ 0 w 1766360"/>
                <a:gd name="connsiteY0" fmla="*/ 117210 h 2934377"/>
                <a:gd name="connsiteX1" fmla="*/ 1766360 w 1766360"/>
                <a:gd name="connsiteY1" fmla="*/ 0 h 2934377"/>
                <a:gd name="connsiteX2" fmla="*/ 1533495 w 1766360"/>
                <a:gd name="connsiteY2" fmla="*/ 2923018 h 2934377"/>
                <a:gd name="connsiteX3" fmla="*/ 0 w 1766360"/>
                <a:gd name="connsiteY3" fmla="*/ 2934377 h 2934377"/>
                <a:gd name="connsiteX4" fmla="*/ 0 w 1766360"/>
                <a:gd name="connsiteY4" fmla="*/ 117210 h 2934377"/>
                <a:gd name="connsiteX0" fmla="*/ 0 w 1731358"/>
                <a:gd name="connsiteY0" fmla="*/ 137033 h 2954200"/>
                <a:gd name="connsiteX1" fmla="*/ 1731358 w 1731358"/>
                <a:gd name="connsiteY1" fmla="*/ 0 h 2954200"/>
                <a:gd name="connsiteX2" fmla="*/ 1533495 w 1731358"/>
                <a:gd name="connsiteY2" fmla="*/ 2942841 h 2954200"/>
                <a:gd name="connsiteX3" fmla="*/ 0 w 1731358"/>
                <a:gd name="connsiteY3" fmla="*/ 2954200 h 2954200"/>
                <a:gd name="connsiteX4" fmla="*/ 0 w 1731358"/>
                <a:gd name="connsiteY4" fmla="*/ 137033 h 2954200"/>
                <a:gd name="connsiteX0" fmla="*/ 0 w 1746359"/>
                <a:gd name="connsiteY0" fmla="*/ 141989 h 2959156"/>
                <a:gd name="connsiteX1" fmla="*/ 1746359 w 1746359"/>
                <a:gd name="connsiteY1" fmla="*/ 0 h 2959156"/>
                <a:gd name="connsiteX2" fmla="*/ 1533495 w 1746359"/>
                <a:gd name="connsiteY2" fmla="*/ 2947797 h 2959156"/>
                <a:gd name="connsiteX3" fmla="*/ 0 w 1746359"/>
                <a:gd name="connsiteY3" fmla="*/ 2959156 h 2959156"/>
                <a:gd name="connsiteX4" fmla="*/ 0 w 1746359"/>
                <a:gd name="connsiteY4" fmla="*/ 141989 h 2959156"/>
                <a:gd name="connsiteX0" fmla="*/ 0 w 1805846"/>
                <a:gd name="connsiteY0" fmla="*/ 141989 h 2959156"/>
                <a:gd name="connsiteX1" fmla="*/ 1805846 w 1805846"/>
                <a:gd name="connsiteY1" fmla="*/ 0 h 2959156"/>
                <a:gd name="connsiteX2" fmla="*/ 1533495 w 1805846"/>
                <a:gd name="connsiteY2" fmla="*/ 2947797 h 2959156"/>
                <a:gd name="connsiteX3" fmla="*/ 0 w 1805846"/>
                <a:gd name="connsiteY3" fmla="*/ 2959156 h 2959156"/>
                <a:gd name="connsiteX4" fmla="*/ 0 w 1805846"/>
                <a:gd name="connsiteY4" fmla="*/ 141989 h 2959156"/>
                <a:gd name="connsiteX0" fmla="*/ 0 w 1805846"/>
                <a:gd name="connsiteY0" fmla="*/ 141989 h 2963518"/>
                <a:gd name="connsiteX1" fmla="*/ 1805846 w 1805846"/>
                <a:gd name="connsiteY1" fmla="*/ 0 h 2963518"/>
                <a:gd name="connsiteX2" fmla="*/ 1573153 w 1805846"/>
                <a:gd name="connsiteY2" fmla="*/ 2963518 h 2963518"/>
                <a:gd name="connsiteX3" fmla="*/ 0 w 1805846"/>
                <a:gd name="connsiteY3" fmla="*/ 2959156 h 2963518"/>
                <a:gd name="connsiteX4" fmla="*/ 0 w 1805846"/>
                <a:gd name="connsiteY4" fmla="*/ 141989 h 2963518"/>
                <a:gd name="connsiteX0" fmla="*/ 0 w 1805846"/>
                <a:gd name="connsiteY0" fmla="*/ 141989 h 2975309"/>
                <a:gd name="connsiteX1" fmla="*/ 1805846 w 1805846"/>
                <a:gd name="connsiteY1" fmla="*/ 0 h 2975309"/>
                <a:gd name="connsiteX2" fmla="*/ 1605256 w 1805846"/>
                <a:gd name="connsiteY2" fmla="*/ 2975309 h 2975309"/>
                <a:gd name="connsiteX3" fmla="*/ 0 w 1805846"/>
                <a:gd name="connsiteY3" fmla="*/ 2959156 h 2975309"/>
                <a:gd name="connsiteX4" fmla="*/ 0 w 1805846"/>
                <a:gd name="connsiteY4" fmla="*/ 141989 h 2975309"/>
                <a:gd name="connsiteX0" fmla="*/ 5259 w 1811105"/>
                <a:gd name="connsiteY0" fmla="*/ 141989 h 2995656"/>
                <a:gd name="connsiteX1" fmla="*/ 1811105 w 1811105"/>
                <a:gd name="connsiteY1" fmla="*/ 0 h 2995656"/>
                <a:gd name="connsiteX2" fmla="*/ 1610515 w 1811105"/>
                <a:gd name="connsiteY2" fmla="*/ 2975309 h 2995656"/>
                <a:gd name="connsiteX3" fmla="*/ 0 w 1811105"/>
                <a:gd name="connsiteY3" fmla="*/ 2995656 h 2995656"/>
                <a:gd name="connsiteX4" fmla="*/ 5259 w 1811105"/>
                <a:gd name="connsiteY4" fmla="*/ 141989 h 2995656"/>
                <a:gd name="connsiteX0" fmla="*/ 0 w 1805846"/>
                <a:gd name="connsiteY0" fmla="*/ 141989 h 2980446"/>
                <a:gd name="connsiteX1" fmla="*/ 1805846 w 1805846"/>
                <a:gd name="connsiteY1" fmla="*/ 0 h 2980446"/>
                <a:gd name="connsiteX2" fmla="*/ 1605256 w 1805846"/>
                <a:gd name="connsiteY2" fmla="*/ 2975309 h 2980446"/>
                <a:gd name="connsiteX3" fmla="*/ 5260 w 1805846"/>
                <a:gd name="connsiteY3" fmla="*/ 2980446 h 2980446"/>
                <a:gd name="connsiteX4" fmla="*/ 0 w 1805846"/>
                <a:gd name="connsiteY4" fmla="*/ 141989 h 2980446"/>
                <a:gd name="connsiteX0" fmla="*/ 8071 w 1813917"/>
                <a:gd name="connsiteY0" fmla="*/ 141989 h 2980446"/>
                <a:gd name="connsiteX1" fmla="*/ 1813917 w 1813917"/>
                <a:gd name="connsiteY1" fmla="*/ 0 h 2980446"/>
                <a:gd name="connsiteX2" fmla="*/ 1613327 w 1813917"/>
                <a:gd name="connsiteY2" fmla="*/ 2975309 h 2980446"/>
                <a:gd name="connsiteX3" fmla="*/ 184 w 1813917"/>
                <a:gd name="connsiteY3" fmla="*/ 2980446 h 2980446"/>
                <a:gd name="connsiteX4" fmla="*/ 8071 w 1813917"/>
                <a:gd name="connsiteY4" fmla="*/ 141989 h 2980446"/>
                <a:gd name="connsiteX0" fmla="*/ 0 w 1821622"/>
                <a:gd name="connsiteY0" fmla="*/ 141989 h 2980446"/>
                <a:gd name="connsiteX1" fmla="*/ 1821622 w 1821622"/>
                <a:gd name="connsiteY1" fmla="*/ 0 h 2980446"/>
                <a:gd name="connsiteX2" fmla="*/ 1621032 w 1821622"/>
                <a:gd name="connsiteY2" fmla="*/ 2975309 h 2980446"/>
                <a:gd name="connsiteX3" fmla="*/ 7889 w 1821622"/>
                <a:gd name="connsiteY3" fmla="*/ 2980446 h 2980446"/>
                <a:gd name="connsiteX4" fmla="*/ 0 w 1821622"/>
                <a:gd name="connsiteY4" fmla="*/ 141989 h 2980446"/>
                <a:gd name="connsiteX0" fmla="*/ 0 w 1816363"/>
                <a:gd name="connsiteY0" fmla="*/ 141989 h 2980446"/>
                <a:gd name="connsiteX1" fmla="*/ 1816363 w 1816363"/>
                <a:gd name="connsiteY1" fmla="*/ 0 h 2980446"/>
                <a:gd name="connsiteX2" fmla="*/ 1615773 w 1816363"/>
                <a:gd name="connsiteY2" fmla="*/ 2975309 h 2980446"/>
                <a:gd name="connsiteX3" fmla="*/ 2630 w 1816363"/>
                <a:gd name="connsiteY3" fmla="*/ 2980446 h 2980446"/>
                <a:gd name="connsiteX4" fmla="*/ 0 w 1816363"/>
                <a:gd name="connsiteY4" fmla="*/ 141989 h 2980446"/>
                <a:gd name="connsiteX0" fmla="*/ 507 w 1814240"/>
                <a:gd name="connsiteY0" fmla="*/ 138945 h 2980446"/>
                <a:gd name="connsiteX1" fmla="*/ 1814240 w 1814240"/>
                <a:gd name="connsiteY1" fmla="*/ 0 h 2980446"/>
                <a:gd name="connsiteX2" fmla="*/ 1613650 w 1814240"/>
                <a:gd name="connsiteY2" fmla="*/ 2975309 h 2980446"/>
                <a:gd name="connsiteX3" fmla="*/ 507 w 1814240"/>
                <a:gd name="connsiteY3" fmla="*/ 2980446 h 2980446"/>
                <a:gd name="connsiteX4" fmla="*/ 507 w 1814240"/>
                <a:gd name="connsiteY4" fmla="*/ 138945 h 2980446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13650 w 1830288"/>
                <a:gd name="connsiteY2" fmla="*/ 2979950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23004 w 1830288"/>
                <a:gd name="connsiteY2" fmla="*/ 2965521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85087"/>
                <a:gd name="connsiteX1" fmla="*/ 1830288 w 1830288"/>
                <a:gd name="connsiteY1" fmla="*/ 0 h 2985087"/>
                <a:gd name="connsiteX2" fmla="*/ 1623004 w 1830288"/>
                <a:gd name="connsiteY2" fmla="*/ 2983556 h 2985087"/>
                <a:gd name="connsiteX3" fmla="*/ 507 w 1830288"/>
                <a:gd name="connsiteY3" fmla="*/ 2985087 h 2985087"/>
                <a:gd name="connsiteX4" fmla="*/ 507 w 1830288"/>
                <a:gd name="connsiteY4" fmla="*/ 143586 h 2985087"/>
                <a:gd name="connsiteX0" fmla="*/ 507 w 1830288"/>
                <a:gd name="connsiteY0" fmla="*/ 143586 h 2994377"/>
                <a:gd name="connsiteX1" fmla="*/ 1830288 w 1830288"/>
                <a:gd name="connsiteY1" fmla="*/ 0 h 2994377"/>
                <a:gd name="connsiteX2" fmla="*/ 1619887 w 1830288"/>
                <a:gd name="connsiteY2" fmla="*/ 2994377 h 2994377"/>
                <a:gd name="connsiteX3" fmla="*/ 507 w 1830288"/>
                <a:gd name="connsiteY3" fmla="*/ 2985087 h 2994377"/>
                <a:gd name="connsiteX4" fmla="*/ 507 w 1830288"/>
                <a:gd name="connsiteY4" fmla="*/ 143586 h 2994377"/>
                <a:gd name="connsiteX0" fmla="*/ 506 w 1830287"/>
                <a:gd name="connsiteY0" fmla="*/ 143586 h 2994377"/>
                <a:gd name="connsiteX1" fmla="*/ 1830287 w 1830287"/>
                <a:gd name="connsiteY1" fmla="*/ 0 h 2994377"/>
                <a:gd name="connsiteX2" fmla="*/ 1619886 w 1830287"/>
                <a:gd name="connsiteY2" fmla="*/ 2994377 h 2994377"/>
                <a:gd name="connsiteX3" fmla="*/ 507 w 1830287"/>
                <a:gd name="connsiteY3" fmla="*/ 2992302 h 2994377"/>
                <a:gd name="connsiteX4" fmla="*/ 506 w 1830287"/>
                <a:gd name="connsiteY4" fmla="*/ 143586 h 2994377"/>
                <a:gd name="connsiteX0" fmla="*/ 0 w 1834566"/>
                <a:gd name="connsiteY0" fmla="*/ 71485 h 2994377"/>
                <a:gd name="connsiteX1" fmla="*/ 1834566 w 1834566"/>
                <a:gd name="connsiteY1" fmla="*/ 0 h 2994377"/>
                <a:gd name="connsiteX2" fmla="*/ 1624165 w 1834566"/>
                <a:gd name="connsiteY2" fmla="*/ 2994377 h 2994377"/>
                <a:gd name="connsiteX3" fmla="*/ 4786 w 1834566"/>
                <a:gd name="connsiteY3" fmla="*/ 2992302 h 2994377"/>
                <a:gd name="connsiteX4" fmla="*/ 0 w 1834566"/>
                <a:gd name="connsiteY4" fmla="*/ 71485 h 2994377"/>
                <a:gd name="connsiteX0" fmla="*/ 0 w 1798652"/>
                <a:gd name="connsiteY0" fmla="*/ 143586 h 3066478"/>
                <a:gd name="connsiteX1" fmla="*/ 1798652 w 1798652"/>
                <a:gd name="connsiteY1" fmla="*/ 0 h 3066478"/>
                <a:gd name="connsiteX2" fmla="*/ 1624165 w 1798652"/>
                <a:gd name="connsiteY2" fmla="*/ 3066478 h 3066478"/>
                <a:gd name="connsiteX3" fmla="*/ 4786 w 1798652"/>
                <a:gd name="connsiteY3" fmla="*/ 3064403 h 3066478"/>
                <a:gd name="connsiteX4" fmla="*/ 0 w 1798652"/>
                <a:gd name="connsiteY4" fmla="*/ 143586 h 3066478"/>
                <a:gd name="connsiteX0" fmla="*/ 0 w 1813022"/>
                <a:gd name="connsiteY0" fmla="*/ 146255 h 3069147"/>
                <a:gd name="connsiteX1" fmla="*/ 1813022 w 1813022"/>
                <a:gd name="connsiteY1" fmla="*/ -1 h 3069147"/>
                <a:gd name="connsiteX2" fmla="*/ 1624165 w 1813022"/>
                <a:gd name="connsiteY2" fmla="*/ 3069147 h 3069147"/>
                <a:gd name="connsiteX3" fmla="*/ 4786 w 1813022"/>
                <a:gd name="connsiteY3" fmla="*/ 3067072 h 3069147"/>
                <a:gd name="connsiteX4" fmla="*/ 0 w 1813022"/>
                <a:gd name="connsiteY4" fmla="*/ 146255 h 3069147"/>
                <a:gd name="connsiteX0" fmla="*/ 509 w 1813531"/>
                <a:gd name="connsiteY0" fmla="*/ 146256 h 3069148"/>
                <a:gd name="connsiteX1" fmla="*/ 1813531 w 1813531"/>
                <a:gd name="connsiteY1" fmla="*/ 0 h 3069148"/>
                <a:gd name="connsiteX2" fmla="*/ 1624674 w 1813531"/>
                <a:gd name="connsiteY2" fmla="*/ 3069148 h 3069148"/>
                <a:gd name="connsiteX3" fmla="*/ 505 w 1813531"/>
                <a:gd name="connsiteY3" fmla="*/ 3067076 h 3069148"/>
                <a:gd name="connsiteX4" fmla="*/ 509 w 1813531"/>
                <a:gd name="connsiteY4" fmla="*/ 146256 h 3069148"/>
                <a:gd name="connsiteX0" fmla="*/ 509 w 1803560"/>
                <a:gd name="connsiteY0" fmla="*/ 154265 h 3077157"/>
                <a:gd name="connsiteX1" fmla="*/ 1803560 w 1803560"/>
                <a:gd name="connsiteY1" fmla="*/ -1 h 3077157"/>
                <a:gd name="connsiteX2" fmla="*/ 1624674 w 1803560"/>
                <a:gd name="connsiteY2" fmla="*/ 3077157 h 3077157"/>
                <a:gd name="connsiteX3" fmla="*/ 505 w 1803560"/>
                <a:gd name="connsiteY3" fmla="*/ 3075085 h 3077157"/>
                <a:gd name="connsiteX4" fmla="*/ 509 w 1803560"/>
                <a:gd name="connsiteY4" fmla="*/ 154265 h 3077157"/>
                <a:gd name="connsiteX0" fmla="*/ 509 w 1803560"/>
                <a:gd name="connsiteY0" fmla="*/ 154266 h 3077158"/>
                <a:gd name="connsiteX1" fmla="*/ 1803560 w 1803560"/>
                <a:gd name="connsiteY1" fmla="*/ 0 h 3077158"/>
                <a:gd name="connsiteX2" fmla="*/ 1604729 w 1803560"/>
                <a:gd name="connsiteY2" fmla="*/ 3077158 h 3077158"/>
                <a:gd name="connsiteX3" fmla="*/ 505 w 1803560"/>
                <a:gd name="connsiteY3" fmla="*/ 3075086 h 3077158"/>
                <a:gd name="connsiteX4" fmla="*/ 509 w 1803560"/>
                <a:gd name="connsiteY4" fmla="*/ 154266 h 3077158"/>
                <a:gd name="connsiteX0" fmla="*/ 509 w 1803560"/>
                <a:gd name="connsiteY0" fmla="*/ 154266 h 3082563"/>
                <a:gd name="connsiteX1" fmla="*/ 1803560 w 1803560"/>
                <a:gd name="connsiteY1" fmla="*/ 0 h 3082563"/>
                <a:gd name="connsiteX2" fmla="*/ 1594756 w 1803560"/>
                <a:gd name="connsiteY2" fmla="*/ 3082563 h 3082563"/>
                <a:gd name="connsiteX3" fmla="*/ 505 w 1803560"/>
                <a:gd name="connsiteY3" fmla="*/ 3075086 h 3082563"/>
                <a:gd name="connsiteX4" fmla="*/ 509 w 1803560"/>
                <a:gd name="connsiteY4" fmla="*/ 154266 h 308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3560" h="3082563">
                  <a:moveTo>
                    <a:pt x="509" y="154266"/>
                  </a:moveTo>
                  <a:lnTo>
                    <a:pt x="1803560" y="0"/>
                  </a:lnTo>
                  <a:lnTo>
                    <a:pt x="1594756" y="3082563"/>
                  </a:lnTo>
                  <a:lnTo>
                    <a:pt x="505" y="3075086"/>
                  </a:lnTo>
                  <a:cubicBezTo>
                    <a:pt x="-1248" y="2128934"/>
                    <a:pt x="2262" y="1100418"/>
                    <a:pt x="509" y="15426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67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789A4505-1991-1D2E-1C15-BDFC4759E125}"/>
                </a:ext>
              </a:extLst>
            </p:cNvPr>
            <p:cNvSpPr/>
            <p:nvPr/>
          </p:nvSpPr>
          <p:spPr>
            <a:xfrm>
              <a:off x="2772264" y="1658009"/>
              <a:ext cx="1805902" cy="2729629"/>
            </a:xfrm>
            <a:custGeom>
              <a:avLst/>
              <a:gdLst>
                <a:gd name="connsiteX0" fmla="*/ 0 w 1359765"/>
                <a:gd name="connsiteY0" fmla="*/ 0 h 2502041"/>
                <a:gd name="connsiteX1" fmla="*/ 1359765 w 1359765"/>
                <a:gd name="connsiteY1" fmla="*/ 0 h 2502041"/>
                <a:gd name="connsiteX2" fmla="*/ 1359765 w 1359765"/>
                <a:gd name="connsiteY2" fmla="*/ 2502041 h 2502041"/>
                <a:gd name="connsiteX3" fmla="*/ 0 w 1359765"/>
                <a:gd name="connsiteY3" fmla="*/ 2502041 h 2502041"/>
                <a:gd name="connsiteX4" fmla="*/ 0 w 1359765"/>
                <a:gd name="connsiteY4" fmla="*/ 0 h 2502041"/>
                <a:gd name="connsiteX0" fmla="*/ 0 w 1485369"/>
                <a:gd name="connsiteY0" fmla="*/ 115556 h 2502041"/>
                <a:gd name="connsiteX1" fmla="*/ 1485369 w 1485369"/>
                <a:gd name="connsiteY1" fmla="*/ 0 h 2502041"/>
                <a:gd name="connsiteX2" fmla="*/ 1485369 w 1485369"/>
                <a:gd name="connsiteY2" fmla="*/ 2502041 h 2502041"/>
                <a:gd name="connsiteX3" fmla="*/ 125604 w 1485369"/>
                <a:gd name="connsiteY3" fmla="*/ 2502041 h 2502041"/>
                <a:gd name="connsiteX4" fmla="*/ 0 w 1485369"/>
                <a:gd name="connsiteY4" fmla="*/ 115556 h 2502041"/>
                <a:gd name="connsiteX0" fmla="*/ 0 w 1500442"/>
                <a:gd name="connsiteY0" fmla="*/ 120580 h 2502041"/>
                <a:gd name="connsiteX1" fmla="*/ 1500442 w 1500442"/>
                <a:gd name="connsiteY1" fmla="*/ 0 h 2502041"/>
                <a:gd name="connsiteX2" fmla="*/ 1500442 w 1500442"/>
                <a:gd name="connsiteY2" fmla="*/ 2502041 h 2502041"/>
                <a:gd name="connsiteX3" fmla="*/ 140677 w 1500442"/>
                <a:gd name="connsiteY3" fmla="*/ 2502041 h 2502041"/>
                <a:gd name="connsiteX4" fmla="*/ 0 w 1500442"/>
                <a:gd name="connsiteY4" fmla="*/ 120580 h 2502041"/>
                <a:gd name="connsiteX0" fmla="*/ 311499 w 1811941"/>
                <a:gd name="connsiteY0" fmla="*/ 120580 h 2502041"/>
                <a:gd name="connsiteX1" fmla="*/ 1811941 w 1811941"/>
                <a:gd name="connsiteY1" fmla="*/ 0 h 2502041"/>
                <a:gd name="connsiteX2" fmla="*/ 1811941 w 1811941"/>
                <a:gd name="connsiteY2" fmla="*/ 2502041 h 2502041"/>
                <a:gd name="connsiteX3" fmla="*/ 0 w 1811941"/>
                <a:gd name="connsiteY3" fmla="*/ 2502041 h 2502041"/>
                <a:gd name="connsiteX4" fmla="*/ 311499 w 1811941"/>
                <a:gd name="connsiteY4" fmla="*/ 120580 h 2502041"/>
                <a:gd name="connsiteX0" fmla="*/ 283107 w 1811941"/>
                <a:gd name="connsiteY0" fmla="*/ 120580 h 2502041"/>
                <a:gd name="connsiteX1" fmla="*/ 1811941 w 1811941"/>
                <a:gd name="connsiteY1" fmla="*/ 0 h 2502041"/>
                <a:gd name="connsiteX2" fmla="*/ 1811941 w 1811941"/>
                <a:gd name="connsiteY2" fmla="*/ 2502041 h 2502041"/>
                <a:gd name="connsiteX3" fmla="*/ 0 w 1811941"/>
                <a:gd name="connsiteY3" fmla="*/ 2502041 h 2502041"/>
                <a:gd name="connsiteX4" fmla="*/ 283107 w 1811941"/>
                <a:gd name="connsiteY4" fmla="*/ 120580 h 2502041"/>
                <a:gd name="connsiteX0" fmla="*/ 292571 w 1821405"/>
                <a:gd name="connsiteY0" fmla="*/ 120580 h 2517916"/>
                <a:gd name="connsiteX1" fmla="*/ 1821405 w 1821405"/>
                <a:gd name="connsiteY1" fmla="*/ 0 h 2517916"/>
                <a:gd name="connsiteX2" fmla="*/ 1821405 w 1821405"/>
                <a:gd name="connsiteY2" fmla="*/ 2502041 h 2517916"/>
                <a:gd name="connsiteX3" fmla="*/ 0 w 1821405"/>
                <a:gd name="connsiteY3" fmla="*/ 2517916 h 2517916"/>
                <a:gd name="connsiteX4" fmla="*/ 292571 w 1821405"/>
                <a:gd name="connsiteY4" fmla="*/ 120580 h 2517916"/>
                <a:gd name="connsiteX0" fmla="*/ 292571 w 1821405"/>
                <a:gd name="connsiteY0" fmla="*/ 120580 h 2629048"/>
                <a:gd name="connsiteX1" fmla="*/ 1821405 w 1821405"/>
                <a:gd name="connsiteY1" fmla="*/ 0 h 2629048"/>
                <a:gd name="connsiteX2" fmla="*/ 1821405 w 1821405"/>
                <a:gd name="connsiteY2" fmla="*/ 2629048 h 2629048"/>
                <a:gd name="connsiteX3" fmla="*/ 0 w 1821405"/>
                <a:gd name="connsiteY3" fmla="*/ 2517916 h 2629048"/>
                <a:gd name="connsiteX4" fmla="*/ 292571 w 1821405"/>
                <a:gd name="connsiteY4" fmla="*/ 120580 h 2629048"/>
                <a:gd name="connsiteX0" fmla="*/ 292571 w 1821405"/>
                <a:gd name="connsiteY0" fmla="*/ 150977 h 2659445"/>
                <a:gd name="connsiteX1" fmla="*/ 1817321 w 1821405"/>
                <a:gd name="connsiteY1" fmla="*/ 0 h 2659445"/>
                <a:gd name="connsiteX2" fmla="*/ 1821405 w 1821405"/>
                <a:gd name="connsiteY2" fmla="*/ 2659445 h 2659445"/>
                <a:gd name="connsiteX3" fmla="*/ 0 w 1821405"/>
                <a:gd name="connsiteY3" fmla="*/ 2548313 h 2659445"/>
                <a:gd name="connsiteX4" fmla="*/ 292571 w 1821405"/>
                <a:gd name="connsiteY4" fmla="*/ 150977 h 2659445"/>
                <a:gd name="connsiteX0" fmla="*/ 292572 w 1821405"/>
                <a:gd name="connsiteY0" fmla="*/ 120581 h 2659445"/>
                <a:gd name="connsiteX1" fmla="*/ 1817321 w 1821405"/>
                <a:gd name="connsiteY1" fmla="*/ 0 h 2659445"/>
                <a:gd name="connsiteX2" fmla="*/ 1821405 w 1821405"/>
                <a:gd name="connsiteY2" fmla="*/ 2659445 h 2659445"/>
                <a:gd name="connsiteX3" fmla="*/ 0 w 1821405"/>
                <a:gd name="connsiteY3" fmla="*/ 2548313 h 2659445"/>
                <a:gd name="connsiteX4" fmla="*/ 292572 w 1821405"/>
                <a:gd name="connsiteY4" fmla="*/ 120581 h 2659445"/>
                <a:gd name="connsiteX0" fmla="*/ 263981 w 1792814"/>
                <a:gd name="connsiteY0" fmla="*/ 120581 h 2659445"/>
                <a:gd name="connsiteX1" fmla="*/ 1788730 w 1792814"/>
                <a:gd name="connsiteY1" fmla="*/ 0 h 2659445"/>
                <a:gd name="connsiteX2" fmla="*/ 1792814 w 1792814"/>
                <a:gd name="connsiteY2" fmla="*/ 2659445 h 2659445"/>
                <a:gd name="connsiteX3" fmla="*/ 0 w 1792814"/>
                <a:gd name="connsiteY3" fmla="*/ 2560471 h 2659445"/>
                <a:gd name="connsiteX4" fmla="*/ 263981 w 1792814"/>
                <a:gd name="connsiteY4" fmla="*/ 120581 h 2659445"/>
                <a:gd name="connsiteX0" fmla="*/ 263981 w 1800983"/>
                <a:gd name="connsiteY0" fmla="*/ 120581 h 2697947"/>
                <a:gd name="connsiteX1" fmla="*/ 1788730 w 1800983"/>
                <a:gd name="connsiteY1" fmla="*/ 0 h 2697947"/>
                <a:gd name="connsiteX2" fmla="*/ 1800983 w 1800983"/>
                <a:gd name="connsiteY2" fmla="*/ 2697947 h 2697947"/>
                <a:gd name="connsiteX3" fmla="*/ 0 w 1800983"/>
                <a:gd name="connsiteY3" fmla="*/ 2560471 h 2697947"/>
                <a:gd name="connsiteX4" fmla="*/ 263981 w 1800983"/>
                <a:gd name="connsiteY4" fmla="*/ 120581 h 2697947"/>
                <a:gd name="connsiteX0" fmla="*/ 263981 w 1788977"/>
                <a:gd name="connsiteY0" fmla="*/ 120581 h 2704027"/>
                <a:gd name="connsiteX1" fmla="*/ 1788730 w 1788977"/>
                <a:gd name="connsiteY1" fmla="*/ 0 h 2704027"/>
                <a:gd name="connsiteX2" fmla="*/ 1786688 w 1788977"/>
                <a:gd name="connsiteY2" fmla="*/ 2704027 h 2704027"/>
                <a:gd name="connsiteX3" fmla="*/ 0 w 1788977"/>
                <a:gd name="connsiteY3" fmla="*/ 2560471 h 2704027"/>
                <a:gd name="connsiteX4" fmla="*/ 263981 w 1788977"/>
                <a:gd name="connsiteY4" fmla="*/ 120581 h 2704027"/>
                <a:gd name="connsiteX0" fmla="*/ 263981 w 1788977"/>
                <a:gd name="connsiteY0" fmla="*/ 120581 h 2704027"/>
                <a:gd name="connsiteX1" fmla="*/ 1788730 w 1788977"/>
                <a:gd name="connsiteY1" fmla="*/ 0 h 2704027"/>
                <a:gd name="connsiteX2" fmla="*/ 1786688 w 1788977"/>
                <a:gd name="connsiteY2" fmla="*/ 2704027 h 2704027"/>
                <a:gd name="connsiteX3" fmla="*/ 0 w 1788977"/>
                <a:gd name="connsiteY3" fmla="*/ 2560471 h 2704027"/>
                <a:gd name="connsiteX4" fmla="*/ 263981 w 1788977"/>
                <a:gd name="connsiteY4" fmla="*/ 120581 h 2704027"/>
                <a:gd name="connsiteX0" fmla="*/ 263981 w 1789122"/>
                <a:gd name="connsiteY0" fmla="*/ 120581 h 2704027"/>
                <a:gd name="connsiteX1" fmla="*/ 1788730 w 1789122"/>
                <a:gd name="connsiteY1" fmla="*/ 0 h 2704027"/>
                <a:gd name="connsiteX2" fmla="*/ 1788730 w 1789122"/>
                <a:gd name="connsiteY2" fmla="*/ 2704027 h 2704027"/>
                <a:gd name="connsiteX3" fmla="*/ 0 w 1789122"/>
                <a:gd name="connsiteY3" fmla="*/ 2560471 h 2704027"/>
                <a:gd name="connsiteX4" fmla="*/ 263981 w 1789122"/>
                <a:gd name="connsiteY4" fmla="*/ 120581 h 2704027"/>
                <a:gd name="connsiteX0" fmla="*/ 263981 w 1794857"/>
                <a:gd name="connsiteY0" fmla="*/ 120581 h 2708080"/>
                <a:gd name="connsiteX1" fmla="*/ 1788730 w 1794857"/>
                <a:gd name="connsiteY1" fmla="*/ 0 h 2708080"/>
                <a:gd name="connsiteX2" fmla="*/ 1794857 w 1794857"/>
                <a:gd name="connsiteY2" fmla="*/ 2708080 h 2708080"/>
                <a:gd name="connsiteX3" fmla="*/ 0 w 1794857"/>
                <a:gd name="connsiteY3" fmla="*/ 2560471 h 2708080"/>
                <a:gd name="connsiteX4" fmla="*/ 263981 w 1794857"/>
                <a:gd name="connsiteY4" fmla="*/ 120581 h 2708080"/>
                <a:gd name="connsiteX0" fmla="*/ 263981 w 1794857"/>
                <a:gd name="connsiteY0" fmla="*/ 120581 h 2710107"/>
                <a:gd name="connsiteX1" fmla="*/ 1788730 w 1794857"/>
                <a:gd name="connsiteY1" fmla="*/ 0 h 2710107"/>
                <a:gd name="connsiteX2" fmla="*/ 1794857 w 1794857"/>
                <a:gd name="connsiteY2" fmla="*/ 2710107 h 2710107"/>
                <a:gd name="connsiteX3" fmla="*/ 0 w 1794857"/>
                <a:gd name="connsiteY3" fmla="*/ 2560471 h 2710107"/>
                <a:gd name="connsiteX4" fmla="*/ 263981 w 1794857"/>
                <a:gd name="connsiteY4" fmla="*/ 120581 h 2710107"/>
                <a:gd name="connsiteX0" fmla="*/ 263981 w 1794857"/>
                <a:gd name="connsiteY0" fmla="*/ 120581 h 2691869"/>
                <a:gd name="connsiteX1" fmla="*/ 1788730 w 1794857"/>
                <a:gd name="connsiteY1" fmla="*/ 0 h 2691869"/>
                <a:gd name="connsiteX2" fmla="*/ 1794857 w 1794857"/>
                <a:gd name="connsiteY2" fmla="*/ 2691869 h 2691869"/>
                <a:gd name="connsiteX3" fmla="*/ 0 w 1794857"/>
                <a:gd name="connsiteY3" fmla="*/ 2560471 h 2691869"/>
                <a:gd name="connsiteX4" fmla="*/ 263981 w 1794857"/>
                <a:gd name="connsiteY4" fmla="*/ 120581 h 269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4857" h="2691869">
                  <a:moveTo>
                    <a:pt x="263981" y="120581"/>
                  </a:moveTo>
                  <a:lnTo>
                    <a:pt x="1788730" y="0"/>
                  </a:lnTo>
                  <a:cubicBezTo>
                    <a:pt x="1790091" y="886482"/>
                    <a:pt x="1793496" y="1805387"/>
                    <a:pt x="1794857" y="2691869"/>
                  </a:cubicBezTo>
                  <a:lnTo>
                    <a:pt x="0" y="2560471"/>
                  </a:lnTo>
                  <a:lnTo>
                    <a:pt x="263981" y="12058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27">
              <a:extLst>
                <a:ext uri="{FF2B5EF4-FFF2-40B4-BE49-F238E27FC236}">
                  <a16:creationId xmlns:a16="http://schemas.microsoft.com/office/drawing/2014/main" id="{EDC5713B-8BAC-49B3-D7BA-4020EEAAEA10}"/>
                </a:ext>
              </a:extLst>
            </p:cNvPr>
            <p:cNvSpPr/>
            <p:nvPr/>
          </p:nvSpPr>
          <p:spPr>
            <a:xfrm>
              <a:off x="222434" y="4217761"/>
              <a:ext cx="1740931" cy="2187116"/>
            </a:xfrm>
            <a:custGeom>
              <a:avLst/>
              <a:gdLst>
                <a:gd name="connsiteX0" fmla="*/ 0 w 1506998"/>
                <a:gd name="connsiteY0" fmla="*/ 0 h 2252188"/>
                <a:gd name="connsiteX1" fmla="*/ 1506998 w 1506998"/>
                <a:gd name="connsiteY1" fmla="*/ 0 h 2252188"/>
                <a:gd name="connsiteX2" fmla="*/ 1506998 w 1506998"/>
                <a:gd name="connsiteY2" fmla="*/ 2252188 h 2252188"/>
                <a:gd name="connsiteX3" fmla="*/ 0 w 1506998"/>
                <a:gd name="connsiteY3" fmla="*/ 2252188 h 2252188"/>
                <a:gd name="connsiteX4" fmla="*/ 0 w 1506998"/>
                <a:gd name="connsiteY4" fmla="*/ 0 h 2252188"/>
                <a:gd name="connsiteX0" fmla="*/ 0 w 1506998"/>
                <a:gd name="connsiteY0" fmla="*/ 0 h 2252188"/>
                <a:gd name="connsiteX1" fmla="*/ 1503779 w 1506998"/>
                <a:gd name="connsiteY1" fmla="*/ 86933 h 2252188"/>
                <a:gd name="connsiteX2" fmla="*/ 1506998 w 1506998"/>
                <a:gd name="connsiteY2" fmla="*/ 2252188 h 2252188"/>
                <a:gd name="connsiteX3" fmla="*/ 0 w 1506998"/>
                <a:gd name="connsiteY3" fmla="*/ 2252188 h 2252188"/>
                <a:gd name="connsiteX4" fmla="*/ 0 w 1506998"/>
                <a:gd name="connsiteY4" fmla="*/ 0 h 2252188"/>
                <a:gd name="connsiteX0" fmla="*/ 0 w 1506998"/>
                <a:gd name="connsiteY0" fmla="*/ 0 h 2252188"/>
                <a:gd name="connsiteX1" fmla="*/ 1478022 w 1506998"/>
                <a:gd name="connsiteY1" fmla="*/ 83714 h 2252188"/>
                <a:gd name="connsiteX2" fmla="*/ 1506998 w 1506998"/>
                <a:gd name="connsiteY2" fmla="*/ 2252188 h 2252188"/>
                <a:gd name="connsiteX3" fmla="*/ 0 w 1506998"/>
                <a:gd name="connsiteY3" fmla="*/ 2252188 h 2252188"/>
                <a:gd name="connsiteX4" fmla="*/ 0 w 1506998"/>
                <a:gd name="connsiteY4" fmla="*/ 0 h 2252188"/>
                <a:gd name="connsiteX0" fmla="*/ 0 w 1751696"/>
                <a:gd name="connsiteY0" fmla="*/ 0 h 2258628"/>
                <a:gd name="connsiteX1" fmla="*/ 1478022 w 1751696"/>
                <a:gd name="connsiteY1" fmla="*/ 83714 h 2258628"/>
                <a:gd name="connsiteX2" fmla="*/ 1751696 w 1751696"/>
                <a:gd name="connsiteY2" fmla="*/ 2258628 h 2258628"/>
                <a:gd name="connsiteX3" fmla="*/ 0 w 1751696"/>
                <a:gd name="connsiteY3" fmla="*/ 2252188 h 2258628"/>
                <a:gd name="connsiteX4" fmla="*/ 0 w 1751696"/>
                <a:gd name="connsiteY4" fmla="*/ 0 h 2258628"/>
                <a:gd name="connsiteX0" fmla="*/ 0 w 1751696"/>
                <a:gd name="connsiteY0" fmla="*/ 0 h 2258628"/>
                <a:gd name="connsiteX1" fmla="*/ 1478022 w 1751696"/>
                <a:gd name="connsiteY1" fmla="*/ 86934 h 2258628"/>
                <a:gd name="connsiteX2" fmla="*/ 1751696 w 1751696"/>
                <a:gd name="connsiteY2" fmla="*/ 2258628 h 2258628"/>
                <a:gd name="connsiteX3" fmla="*/ 0 w 1751696"/>
                <a:gd name="connsiteY3" fmla="*/ 2252188 h 2258628"/>
                <a:gd name="connsiteX4" fmla="*/ 0 w 1751696"/>
                <a:gd name="connsiteY4" fmla="*/ 0 h 2258628"/>
                <a:gd name="connsiteX0" fmla="*/ 0 w 1751696"/>
                <a:gd name="connsiteY0" fmla="*/ 0 h 2258628"/>
                <a:gd name="connsiteX1" fmla="*/ 1473913 w 1751696"/>
                <a:gd name="connsiteY1" fmla="*/ 67620 h 2258628"/>
                <a:gd name="connsiteX2" fmla="*/ 1751696 w 1751696"/>
                <a:gd name="connsiteY2" fmla="*/ 2258628 h 2258628"/>
                <a:gd name="connsiteX3" fmla="*/ 0 w 1751696"/>
                <a:gd name="connsiteY3" fmla="*/ 2252188 h 2258628"/>
                <a:gd name="connsiteX4" fmla="*/ 0 w 1751696"/>
                <a:gd name="connsiteY4" fmla="*/ 0 h 2258628"/>
                <a:gd name="connsiteX0" fmla="*/ 0 w 1751696"/>
                <a:gd name="connsiteY0" fmla="*/ 0 h 2258628"/>
                <a:gd name="connsiteX1" fmla="*/ 1469803 w 1751696"/>
                <a:gd name="connsiteY1" fmla="*/ 80496 h 2258628"/>
                <a:gd name="connsiteX2" fmla="*/ 1751696 w 1751696"/>
                <a:gd name="connsiteY2" fmla="*/ 2258628 h 2258628"/>
                <a:gd name="connsiteX3" fmla="*/ 0 w 1751696"/>
                <a:gd name="connsiteY3" fmla="*/ 2252188 h 2258628"/>
                <a:gd name="connsiteX4" fmla="*/ 0 w 1751696"/>
                <a:gd name="connsiteY4" fmla="*/ 0 h 2258628"/>
                <a:gd name="connsiteX0" fmla="*/ 0 w 1751696"/>
                <a:gd name="connsiteY0" fmla="*/ 0 h 2280008"/>
                <a:gd name="connsiteX1" fmla="*/ 1469803 w 1751696"/>
                <a:gd name="connsiteY1" fmla="*/ 101876 h 2280008"/>
                <a:gd name="connsiteX2" fmla="*/ 1751696 w 1751696"/>
                <a:gd name="connsiteY2" fmla="*/ 2280008 h 2280008"/>
                <a:gd name="connsiteX3" fmla="*/ 0 w 1751696"/>
                <a:gd name="connsiteY3" fmla="*/ 2273568 h 2280008"/>
                <a:gd name="connsiteX4" fmla="*/ 0 w 1751696"/>
                <a:gd name="connsiteY4" fmla="*/ 0 h 2280008"/>
                <a:gd name="connsiteX0" fmla="*/ 0 w 1751696"/>
                <a:gd name="connsiteY0" fmla="*/ 0 h 2280008"/>
                <a:gd name="connsiteX1" fmla="*/ 1471818 w 1751696"/>
                <a:gd name="connsiteY1" fmla="*/ 97600 h 2280008"/>
                <a:gd name="connsiteX2" fmla="*/ 1751696 w 1751696"/>
                <a:gd name="connsiteY2" fmla="*/ 2280008 h 2280008"/>
                <a:gd name="connsiteX3" fmla="*/ 0 w 1751696"/>
                <a:gd name="connsiteY3" fmla="*/ 2273568 h 2280008"/>
                <a:gd name="connsiteX4" fmla="*/ 0 w 1751696"/>
                <a:gd name="connsiteY4" fmla="*/ 0 h 2280008"/>
                <a:gd name="connsiteX0" fmla="*/ 0 w 1751696"/>
                <a:gd name="connsiteY0" fmla="*/ 0 h 2280008"/>
                <a:gd name="connsiteX1" fmla="*/ 1431513 w 1751696"/>
                <a:gd name="connsiteY1" fmla="*/ 93325 h 2280008"/>
                <a:gd name="connsiteX2" fmla="*/ 1751696 w 1751696"/>
                <a:gd name="connsiteY2" fmla="*/ 2280008 h 2280008"/>
                <a:gd name="connsiteX3" fmla="*/ 0 w 1751696"/>
                <a:gd name="connsiteY3" fmla="*/ 2273568 h 2280008"/>
                <a:gd name="connsiteX4" fmla="*/ 0 w 1751696"/>
                <a:gd name="connsiteY4" fmla="*/ 0 h 2280008"/>
                <a:gd name="connsiteX0" fmla="*/ 0 w 1723483"/>
                <a:gd name="connsiteY0" fmla="*/ 0 h 2277870"/>
                <a:gd name="connsiteX1" fmla="*/ 1431513 w 1723483"/>
                <a:gd name="connsiteY1" fmla="*/ 93325 h 2277870"/>
                <a:gd name="connsiteX2" fmla="*/ 1723483 w 1723483"/>
                <a:gd name="connsiteY2" fmla="*/ 2277870 h 2277870"/>
                <a:gd name="connsiteX3" fmla="*/ 0 w 1723483"/>
                <a:gd name="connsiteY3" fmla="*/ 2273568 h 2277870"/>
                <a:gd name="connsiteX4" fmla="*/ 0 w 1723483"/>
                <a:gd name="connsiteY4" fmla="*/ 0 h 2277870"/>
                <a:gd name="connsiteX0" fmla="*/ 0 w 1723483"/>
                <a:gd name="connsiteY0" fmla="*/ 0 h 2277870"/>
                <a:gd name="connsiteX1" fmla="*/ 1405316 w 1723483"/>
                <a:gd name="connsiteY1" fmla="*/ 97596 h 2277870"/>
                <a:gd name="connsiteX2" fmla="*/ 1723483 w 1723483"/>
                <a:gd name="connsiteY2" fmla="*/ 2277870 h 2277870"/>
                <a:gd name="connsiteX3" fmla="*/ 0 w 1723483"/>
                <a:gd name="connsiteY3" fmla="*/ 2273568 h 2277870"/>
                <a:gd name="connsiteX4" fmla="*/ 0 w 1723483"/>
                <a:gd name="connsiteY4" fmla="*/ 0 h 2277870"/>
                <a:gd name="connsiteX0" fmla="*/ 0 w 1713407"/>
                <a:gd name="connsiteY0" fmla="*/ 0 h 2286415"/>
                <a:gd name="connsiteX1" fmla="*/ 1405316 w 1713407"/>
                <a:gd name="connsiteY1" fmla="*/ 97596 h 2286415"/>
                <a:gd name="connsiteX2" fmla="*/ 1713407 w 1713407"/>
                <a:gd name="connsiteY2" fmla="*/ 2286415 h 2286415"/>
                <a:gd name="connsiteX3" fmla="*/ 0 w 1713407"/>
                <a:gd name="connsiteY3" fmla="*/ 2273568 h 2286415"/>
                <a:gd name="connsiteX4" fmla="*/ 0 w 1713407"/>
                <a:gd name="connsiteY4" fmla="*/ 0 h 2286415"/>
                <a:gd name="connsiteX0" fmla="*/ 0 w 1701316"/>
                <a:gd name="connsiteY0" fmla="*/ 0 h 2284279"/>
                <a:gd name="connsiteX1" fmla="*/ 1405316 w 1701316"/>
                <a:gd name="connsiteY1" fmla="*/ 97596 h 2284279"/>
                <a:gd name="connsiteX2" fmla="*/ 1701316 w 1701316"/>
                <a:gd name="connsiteY2" fmla="*/ 2284279 h 2284279"/>
                <a:gd name="connsiteX3" fmla="*/ 0 w 1701316"/>
                <a:gd name="connsiteY3" fmla="*/ 2273568 h 2284279"/>
                <a:gd name="connsiteX4" fmla="*/ 0 w 1701316"/>
                <a:gd name="connsiteY4" fmla="*/ 0 h 2284279"/>
                <a:gd name="connsiteX0" fmla="*/ 0 w 1713407"/>
                <a:gd name="connsiteY0" fmla="*/ 0 h 2284279"/>
                <a:gd name="connsiteX1" fmla="*/ 1405316 w 1713407"/>
                <a:gd name="connsiteY1" fmla="*/ 97596 h 2284279"/>
                <a:gd name="connsiteX2" fmla="*/ 1713407 w 1713407"/>
                <a:gd name="connsiteY2" fmla="*/ 2284279 h 2284279"/>
                <a:gd name="connsiteX3" fmla="*/ 0 w 1713407"/>
                <a:gd name="connsiteY3" fmla="*/ 2273568 h 2284279"/>
                <a:gd name="connsiteX4" fmla="*/ 0 w 1713407"/>
                <a:gd name="connsiteY4" fmla="*/ 0 h 2284279"/>
                <a:gd name="connsiteX0" fmla="*/ 0 w 1707362"/>
                <a:gd name="connsiteY0" fmla="*/ 0 h 2273599"/>
                <a:gd name="connsiteX1" fmla="*/ 1405316 w 1707362"/>
                <a:gd name="connsiteY1" fmla="*/ 97596 h 2273599"/>
                <a:gd name="connsiteX2" fmla="*/ 1707362 w 1707362"/>
                <a:gd name="connsiteY2" fmla="*/ 2273599 h 2273599"/>
                <a:gd name="connsiteX3" fmla="*/ 0 w 1707362"/>
                <a:gd name="connsiteY3" fmla="*/ 2273568 h 2273599"/>
                <a:gd name="connsiteX4" fmla="*/ 0 w 1707362"/>
                <a:gd name="connsiteY4" fmla="*/ 0 h 2273599"/>
                <a:gd name="connsiteX0" fmla="*/ 0 w 1707362"/>
                <a:gd name="connsiteY0" fmla="*/ 0 h 2273568"/>
                <a:gd name="connsiteX1" fmla="*/ 1405316 w 1707362"/>
                <a:gd name="connsiteY1" fmla="*/ 97596 h 2273568"/>
                <a:gd name="connsiteX2" fmla="*/ 1707362 w 1707362"/>
                <a:gd name="connsiteY2" fmla="*/ 2267191 h 2273568"/>
                <a:gd name="connsiteX3" fmla="*/ 0 w 1707362"/>
                <a:gd name="connsiteY3" fmla="*/ 2273568 h 2273568"/>
                <a:gd name="connsiteX4" fmla="*/ 0 w 1707362"/>
                <a:gd name="connsiteY4" fmla="*/ 0 h 2273568"/>
                <a:gd name="connsiteX0" fmla="*/ 0 w 1707362"/>
                <a:gd name="connsiteY0" fmla="*/ 0 h 2273568"/>
                <a:gd name="connsiteX1" fmla="*/ 1405316 w 1707362"/>
                <a:gd name="connsiteY1" fmla="*/ 97596 h 2273568"/>
                <a:gd name="connsiteX2" fmla="*/ 1707362 w 1707362"/>
                <a:gd name="connsiteY2" fmla="*/ 2267191 h 2273568"/>
                <a:gd name="connsiteX3" fmla="*/ 0 w 1707362"/>
                <a:gd name="connsiteY3" fmla="*/ 2273568 h 2273568"/>
                <a:gd name="connsiteX4" fmla="*/ 0 w 1707362"/>
                <a:gd name="connsiteY4" fmla="*/ 0 h 227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362" h="2273568">
                  <a:moveTo>
                    <a:pt x="0" y="0"/>
                  </a:moveTo>
                  <a:lnTo>
                    <a:pt x="1405316" y="97596"/>
                  </a:lnTo>
                  <a:lnTo>
                    <a:pt x="1707362" y="2267191"/>
                  </a:lnTo>
                  <a:lnTo>
                    <a:pt x="0" y="22735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29">
              <a:extLst>
                <a:ext uri="{FF2B5EF4-FFF2-40B4-BE49-F238E27FC236}">
                  <a16:creationId xmlns:a16="http://schemas.microsoft.com/office/drawing/2014/main" id="{39C7FC85-118B-2423-5466-C447BF26B5E6}"/>
                </a:ext>
              </a:extLst>
            </p:cNvPr>
            <p:cNvSpPr/>
            <p:nvPr/>
          </p:nvSpPr>
          <p:spPr>
            <a:xfrm>
              <a:off x="3263646" y="4433370"/>
              <a:ext cx="1314519" cy="1971558"/>
            </a:xfrm>
            <a:custGeom>
              <a:avLst/>
              <a:gdLst>
                <a:gd name="connsiteX0" fmla="*/ 0 w 1143649"/>
                <a:gd name="connsiteY0" fmla="*/ 0 h 2033337"/>
                <a:gd name="connsiteX1" fmla="*/ 1143649 w 1143649"/>
                <a:gd name="connsiteY1" fmla="*/ 0 h 2033337"/>
                <a:gd name="connsiteX2" fmla="*/ 1143649 w 1143649"/>
                <a:gd name="connsiteY2" fmla="*/ 2033337 h 2033337"/>
                <a:gd name="connsiteX3" fmla="*/ 0 w 1143649"/>
                <a:gd name="connsiteY3" fmla="*/ 2033337 h 2033337"/>
                <a:gd name="connsiteX4" fmla="*/ 0 w 1143649"/>
                <a:gd name="connsiteY4" fmla="*/ 0 h 2033337"/>
                <a:gd name="connsiteX0" fmla="*/ 0 w 1143649"/>
                <a:gd name="connsiteY0" fmla="*/ 0 h 2033337"/>
                <a:gd name="connsiteX1" fmla="*/ 1140429 w 1143649"/>
                <a:gd name="connsiteY1" fmla="*/ 67615 h 2033337"/>
                <a:gd name="connsiteX2" fmla="*/ 1143649 w 1143649"/>
                <a:gd name="connsiteY2" fmla="*/ 2033337 h 2033337"/>
                <a:gd name="connsiteX3" fmla="*/ 0 w 1143649"/>
                <a:gd name="connsiteY3" fmla="*/ 2033337 h 2033337"/>
                <a:gd name="connsiteX4" fmla="*/ 0 w 1143649"/>
                <a:gd name="connsiteY4" fmla="*/ 0 h 2033337"/>
                <a:gd name="connsiteX0" fmla="*/ 273676 w 1417325"/>
                <a:gd name="connsiteY0" fmla="*/ 0 h 2049436"/>
                <a:gd name="connsiteX1" fmla="*/ 1414105 w 1417325"/>
                <a:gd name="connsiteY1" fmla="*/ 67615 h 2049436"/>
                <a:gd name="connsiteX2" fmla="*/ 1417325 w 1417325"/>
                <a:gd name="connsiteY2" fmla="*/ 2033337 h 2049436"/>
                <a:gd name="connsiteX3" fmla="*/ 0 w 1417325"/>
                <a:gd name="connsiteY3" fmla="*/ 2049436 h 2049436"/>
                <a:gd name="connsiteX4" fmla="*/ 273676 w 1417325"/>
                <a:gd name="connsiteY4" fmla="*/ 0 h 2049436"/>
                <a:gd name="connsiteX0" fmla="*/ 273676 w 1417325"/>
                <a:gd name="connsiteY0" fmla="*/ 0 h 2039777"/>
                <a:gd name="connsiteX1" fmla="*/ 1414105 w 1417325"/>
                <a:gd name="connsiteY1" fmla="*/ 67615 h 2039777"/>
                <a:gd name="connsiteX2" fmla="*/ 1417325 w 1417325"/>
                <a:gd name="connsiteY2" fmla="*/ 2033337 h 2039777"/>
                <a:gd name="connsiteX3" fmla="*/ 0 w 1417325"/>
                <a:gd name="connsiteY3" fmla="*/ 2039777 h 2039777"/>
                <a:gd name="connsiteX4" fmla="*/ 273676 w 1417325"/>
                <a:gd name="connsiteY4" fmla="*/ 0 h 2039777"/>
                <a:gd name="connsiteX0" fmla="*/ 273676 w 1417325"/>
                <a:gd name="connsiteY0" fmla="*/ 0 h 2039777"/>
                <a:gd name="connsiteX1" fmla="*/ 1414105 w 1417325"/>
                <a:gd name="connsiteY1" fmla="*/ 67615 h 2039777"/>
                <a:gd name="connsiteX2" fmla="*/ 1417325 w 1417325"/>
                <a:gd name="connsiteY2" fmla="*/ 2033337 h 2039777"/>
                <a:gd name="connsiteX3" fmla="*/ 0 w 1417325"/>
                <a:gd name="connsiteY3" fmla="*/ 2039777 h 2039777"/>
                <a:gd name="connsiteX4" fmla="*/ 273676 w 1417325"/>
                <a:gd name="connsiteY4" fmla="*/ 0 h 2039777"/>
                <a:gd name="connsiteX0" fmla="*/ 275746 w 1417325"/>
                <a:gd name="connsiteY0" fmla="*/ 0 h 2063446"/>
                <a:gd name="connsiteX1" fmla="*/ 1414105 w 1417325"/>
                <a:gd name="connsiteY1" fmla="*/ 91284 h 2063446"/>
                <a:gd name="connsiteX2" fmla="*/ 1417325 w 1417325"/>
                <a:gd name="connsiteY2" fmla="*/ 2057006 h 2063446"/>
                <a:gd name="connsiteX3" fmla="*/ 0 w 1417325"/>
                <a:gd name="connsiteY3" fmla="*/ 2063446 h 2063446"/>
                <a:gd name="connsiteX4" fmla="*/ 275746 w 1417325"/>
                <a:gd name="connsiteY4" fmla="*/ 0 h 2063446"/>
                <a:gd name="connsiteX0" fmla="*/ 275746 w 1419395"/>
                <a:gd name="connsiteY0" fmla="*/ 0 h 2063446"/>
                <a:gd name="connsiteX1" fmla="*/ 1414105 w 1419395"/>
                <a:gd name="connsiteY1" fmla="*/ 91284 h 2063446"/>
                <a:gd name="connsiteX2" fmla="*/ 1419395 w 1419395"/>
                <a:gd name="connsiteY2" fmla="*/ 2042062 h 2063446"/>
                <a:gd name="connsiteX3" fmla="*/ 0 w 1419395"/>
                <a:gd name="connsiteY3" fmla="*/ 2063446 h 2063446"/>
                <a:gd name="connsiteX4" fmla="*/ 275746 w 1419395"/>
                <a:gd name="connsiteY4" fmla="*/ 0 h 2063446"/>
                <a:gd name="connsiteX0" fmla="*/ 275746 w 1419395"/>
                <a:gd name="connsiteY0" fmla="*/ 0 h 2063446"/>
                <a:gd name="connsiteX1" fmla="*/ 1414105 w 1419395"/>
                <a:gd name="connsiteY1" fmla="*/ 91284 h 2063446"/>
                <a:gd name="connsiteX2" fmla="*/ 1419395 w 1419395"/>
                <a:gd name="connsiteY2" fmla="*/ 2057007 h 2063446"/>
                <a:gd name="connsiteX3" fmla="*/ 0 w 1419395"/>
                <a:gd name="connsiteY3" fmla="*/ 2063446 h 2063446"/>
                <a:gd name="connsiteX4" fmla="*/ 275746 w 1419395"/>
                <a:gd name="connsiteY4" fmla="*/ 0 h 2063446"/>
                <a:gd name="connsiteX0" fmla="*/ 273676 w 1417325"/>
                <a:gd name="connsiteY0" fmla="*/ 0 h 2057007"/>
                <a:gd name="connsiteX1" fmla="*/ 1412035 w 1417325"/>
                <a:gd name="connsiteY1" fmla="*/ 91284 h 2057007"/>
                <a:gd name="connsiteX2" fmla="*/ 1417325 w 1417325"/>
                <a:gd name="connsiteY2" fmla="*/ 2057007 h 2057007"/>
                <a:gd name="connsiteX3" fmla="*/ 0 w 1417325"/>
                <a:gd name="connsiteY3" fmla="*/ 2050636 h 2057007"/>
                <a:gd name="connsiteX4" fmla="*/ 273676 w 1417325"/>
                <a:gd name="connsiteY4" fmla="*/ 0 h 2057007"/>
                <a:gd name="connsiteX0" fmla="*/ 273676 w 1417325"/>
                <a:gd name="connsiteY0" fmla="*/ 0 h 2059175"/>
                <a:gd name="connsiteX1" fmla="*/ 1412035 w 1417325"/>
                <a:gd name="connsiteY1" fmla="*/ 91284 h 2059175"/>
                <a:gd name="connsiteX2" fmla="*/ 1417325 w 1417325"/>
                <a:gd name="connsiteY2" fmla="*/ 2057007 h 2059175"/>
                <a:gd name="connsiteX3" fmla="*/ 0 w 1417325"/>
                <a:gd name="connsiteY3" fmla="*/ 2059175 h 2059175"/>
                <a:gd name="connsiteX4" fmla="*/ 273676 w 1417325"/>
                <a:gd name="connsiteY4" fmla="*/ 0 h 2059175"/>
                <a:gd name="connsiteX0" fmla="*/ 269246 w 1417325"/>
                <a:gd name="connsiteY0" fmla="*/ 0 h 2048500"/>
                <a:gd name="connsiteX1" fmla="*/ 1412035 w 1417325"/>
                <a:gd name="connsiteY1" fmla="*/ 80609 h 2048500"/>
                <a:gd name="connsiteX2" fmla="*/ 1417325 w 1417325"/>
                <a:gd name="connsiteY2" fmla="*/ 2046332 h 2048500"/>
                <a:gd name="connsiteX3" fmla="*/ 0 w 1417325"/>
                <a:gd name="connsiteY3" fmla="*/ 2048500 h 2048500"/>
                <a:gd name="connsiteX4" fmla="*/ 269246 w 1417325"/>
                <a:gd name="connsiteY4" fmla="*/ 0 h 2048500"/>
                <a:gd name="connsiteX0" fmla="*/ 291401 w 1417325"/>
                <a:gd name="connsiteY0" fmla="*/ 0 h 2048500"/>
                <a:gd name="connsiteX1" fmla="*/ 1412035 w 1417325"/>
                <a:gd name="connsiteY1" fmla="*/ 80609 h 2048500"/>
                <a:gd name="connsiteX2" fmla="*/ 1417325 w 1417325"/>
                <a:gd name="connsiteY2" fmla="*/ 2046332 h 2048500"/>
                <a:gd name="connsiteX3" fmla="*/ 0 w 1417325"/>
                <a:gd name="connsiteY3" fmla="*/ 2048500 h 2048500"/>
                <a:gd name="connsiteX4" fmla="*/ 291401 w 1417325"/>
                <a:gd name="connsiteY4" fmla="*/ 0 h 2048500"/>
                <a:gd name="connsiteX0" fmla="*/ 291401 w 1417325"/>
                <a:gd name="connsiteY0" fmla="*/ 0 h 2048500"/>
                <a:gd name="connsiteX1" fmla="*/ 1409821 w 1417325"/>
                <a:gd name="connsiteY1" fmla="*/ 76338 h 2048500"/>
                <a:gd name="connsiteX2" fmla="*/ 1417325 w 1417325"/>
                <a:gd name="connsiteY2" fmla="*/ 2046332 h 2048500"/>
                <a:gd name="connsiteX3" fmla="*/ 0 w 1417325"/>
                <a:gd name="connsiteY3" fmla="*/ 2048500 h 2048500"/>
                <a:gd name="connsiteX4" fmla="*/ 291401 w 1417325"/>
                <a:gd name="connsiteY4" fmla="*/ 0 h 20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325" h="2048500">
                  <a:moveTo>
                    <a:pt x="291401" y="0"/>
                  </a:moveTo>
                  <a:lnTo>
                    <a:pt x="1409821" y="76338"/>
                  </a:lnTo>
                  <a:cubicBezTo>
                    <a:pt x="1410894" y="731579"/>
                    <a:pt x="1416252" y="1391091"/>
                    <a:pt x="1417325" y="2046332"/>
                  </a:cubicBezTo>
                  <a:lnTo>
                    <a:pt x="0" y="2048500"/>
                  </a:lnTo>
                  <a:lnTo>
                    <a:pt x="29140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 30">
              <a:extLst>
                <a:ext uri="{FF2B5EF4-FFF2-40B4-BE49-F238E27FC236}">
                  <a16:creationId xmlns:a16="http://schemas.microsoft.com/office/drawing/2014/main" id="{75806891-7533-5599-04A4-CCA1EA06B538}"/>
                </a:ext>
              </a:extLst>
            </p:cNvPr>
            <p:cNvSpPr/>
            <p:nvPr/>
          </p:nvSpPr>
          <p:spPr>
            <a:xfrm>
              <a:off x="1783476" y="4315007"/>
              <a:ext cx="1622453" cy="2085793"/>
            </a:xfrm>
            <a:custGeom>
              <a:avLst/>
              <a:gdLst>
                <a:gd name="connsiteX0" fmla="*/ 0 w 1041883"/>
                <a:gd name="connsiteY0" fmla="*/ 0 h 2064574"/>
                <a:gd name="connsiteX1" fmla="*/ 1041883 w 1041883"/>
                <a:gd name="connsiteY1" fmla="*/ 0 h 2064574"/>
                <a:gd name="connsiteX2" fmla="*/ 1041883 w 1041883"/>
                <a:gd name="connsiteY2" fmla="*/ 2064574 h 2064574"/>
                <a:gd name="connsiteX3" fmla="*/ 0 w 1041883"/>
                <a:gd name="connsiteY3" fmla="*/ 2064574 h 2064574"/>
                <a:gd name="connsiteX4" fmla="*/ 0 w 1041883"/>
                <a:gd name="connsiteY4" fmla="*/ 0 h 2064574"/>
                <a:gd name="connsiteX0" fmla="*/ 0 w 1309120"/>
                <a:gd name="connsiteY0" fmla="*/ 0 h 2064574"/>
                <a:gd name="connsiteX1" fmla="*/ 1309120 w 1309120"/>
                <a:gd name="connsiteY1" fmla="*/ 22538 h 2064574"/>
                <a:gd name="connsiteX2" fmla="*/ 1041883 w 1309120"/>
                <a:gd name="connsiteY2" fmla="*/ 2064574 h 2064574"/>
                <a:gd name="connsiteX3" fmla="*/ 0 w 1309120"/>
                <a:gd name="connsiteY3" fmla="*/ 2064574 h 2064574"/>
                <a:gd name="connsiteX4" fmla="*/ 0 w 1309120"/>
                <a:gd name="connsiteY4" fmla="*/ 0 h 2064574"/>
                <a:gd name="connsiteX0" fmla="*/ 0 w 1573137"/>
                <a:gd name="connsiteY0" fmla="*/ 0 h 2148287"/>
                <a:gd name="connsiteX1" fmla="*/ 1573137 w 1573137"/>
                <a:gd name="connsiteY1" fmla="*/ 106251 h 2148287"/>
                <a:gd name="connsiteX2" fmla="*/ 1305900 w 1573137"/>
                <a:gd name="connsiteY2" fmla="*/ 2148287 h 2148287"/>
                <a:gd name="connsiteX3" fmla="*/ 264017 w 1573137"/>
                <a:gd name="connsiteY3" fmla="*/ 2148287 h 2148287"/>
                <a:gd name="connsiteX4" fmla="*/ 0 w 1573137"/>
                <a:gd name="connsiteY4" fmla="*/ 0 h 2148287"/>
                <a:gd name="connsiteX0" fmla="*/ 0 w 1560808"/>
                <a:gd name="connsiteY0" fmla="*/ 0 h 2148287"/>
                <a:gd name="connsiteX1" fmla="*/ 1560808 w 1560808"/>
                <a:gd name="connsiteY1" fmla="*/ 125195 h 2148287"/>
                <a:gd name="connsiteX2" fmla="*/ 1305900 w 1560808"/>
                <a:gd name="connsiteY2" fmla="*/ 2148287 h 2148287"/>
                <a:gd name="connsiteX3" fmla="*/ 264017 w 1560808"/>
                <a:gd name="connsiteY3" fmla="*/ 2148287 h 2148287"/>
                <a:gd name="connsiteX4" fmla="*/ 0 w 1560808"/>
                <a:gd name="connsiteY4" fmla="*/ 0 h 2148287"/>
                <a:gd name="connsiteX0" fmla="*/ 0 w 1560808"/>
                <a:gd name="connsiteY0" fmla="*/ 0 h 2133552"/>
                <a:gd name="connsiteX1" fmla="*/ 1560808 w 1560808"/>
                <a:gd name="connsiteY1" fmla="*/ 110460 h 2133552"/>
                <a:gd name="connsiteX2" fmla="*/ 1305900 w 1560808"/>
                <a:gd name="connsiteY2" fmla="*/ 2133552 h 2133552"/>
                <a:gd name="connsiteX3" fmla="*/ 264017 w 1560808"/>
                <a:gd name="connsiteY3" fmla="*/ 2133552 h 2133552"/>
                <a:gd name="connsiteX4" fmla="*/ 0 w 1560808"/>
                <a:gd name="connsiteY4" fmla="*/ 0 h 2133552"/>
                <a:gd name="connsiteX0" fmla="*/ 0 w 1560808"/>
                <a:gd name="connsiteY0" fmla="*/ 0 h 2133552"/>
                <a:gd name="connsiteX1" fmla="*/ 1560808 w 1560808"/>
                <a:gd name="connsiteY1" fmla="*/ 110460 h 2133552"/>
                <a:gd name="connsiteX2" fmla="*/ 1305900 w 1560808"/>
                <a:gd name="connsiteY2" fmla="*/ 2133552 h 2133552"/>
                <a:gd name="connsiteX3" fmla="*/ 276346 w 1560808"/>
                <a:gd name="connsiteY3" fmla="*/ 2133552 h 2133552"/>
                <a:gd name="connsiteX4" fmla="*/ 0 w 1560808"/>
                <a:gd name="connsiteY4" fmla="*/ 0 h 2133552"/>
                <a:gd name="connsiteX0" fmla="*/ 0 w 1587521"/>
                <a:gd name="connsiteY0" fmla="*/ 0 h 2129357"/>
                <a:gd name="connsiteX1" fmla="*/ 1587521 w 1587521"/>
                <a:gd name="connsiteY1" fmla="*/ 106265 h 2129357"/>
                <a:gd name="connsiteX2" fmla="*/ 1332613 w 1587521"/>
                <a:gd name="connsiteY2" fmla="*/ 2129357 h 2129357"/>
                <a:gd name="connsiteX3" fmla="*/ 303059 w 1587521"/>
                <a:gd name="connsiteY3" fmla="*/ 2129357 h 2129357"/>
                <a:gd name="connsiteX4" fmla="*/ 0 w 1587521"/>
                <a:gd name="connsiteY4" fmla="*/ 0 h 2129357"/>
                <a:gd name="connsiteX0" fmla="*/ 0 w 1587521"/>
                <a:gd name="connsiteY0" fmla="*/ 0 h 2129357"/>
                <a:gd name="connsiteX1" fmla="*/ 1587521 w 1587521"/>
                <a:gd name="connsiteY1" fmla="*/ 106265 h 2129357"/>
                <a:gd name="connsiteX2" fmla="*/ 1353162 w 1587521"/>
                <a:gd name="connsiteY2" fmla="*/ 2129357 h 2129357"/>
                <a:gd name="connsiteX3" fmla="*/ 303059 w 1587521"/>
                <a:gd name="connsiteY3" fmla="*/ 2129357 h 2129357"/>
                <a:gd name="connsiteX4" fmla="*/ 0 w 1587521"/>
                <a:gd name="connsiteY4" fmla="*/ 0 h 2129357"/>
                <a:gd name="connsiteX0" fmla="*/ 0 w 1622453"/>
                <a:gd name="connsiteY0" fmla="*/ 0 h 2129357"/>
                <a:gd name="connsiteX1" fmla="*/ 1622453 w 1622453"/>
                <a:gd name="connsiteY1" fmla="*/ 114656 h 2129357"/>
                <a:gd name="connsiteX2" fmla="*/ 1353162 w 1622453"/>
                <a:gd name="connsiteY2" fmla="*/ 2129357 h 2129357"/>
                <a:gd name="connsiteX3" fmla="*/ 303059 w 1622453"/>
                <a:gd name="connsiteY3" fmla="*/ 2129357 h 2129357"/>
                <a:gd name="connsiteX4" fmla="*/ 0 w 1622453"/>
                <a:gd name="connsiteY4" fmla="*/ 0 h 212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2453" h="2129357">
                  <a:moveTo>
                    <a:pt x="0" y="0"/>
                  </a:moveTo>
                  <a:lnTo>
                    <a:pt x="1622453" y="114656"/>
                  </a:lnTo>
                  <a:lnTo>
                    <a:pt x="1353162" y="2129357"/>
                  </a:lnTo>
                  <a:lnTo>
                    <a:pt x="303059" y="21293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38D520E-EB60-47C2-3A2E-98C777AA9C6B}"/>
              </a:ext>
            </a:extLst>
          </p:cNvPr>
          <p:cNvSpPr txBox="1"/>
          <p:nvPr/>
        </p:nvSpPr>
        <p:spPr>
          <a:xfrm>
            <a:off x="204599" y="2007775"/>
            <a:ext cx="2608623" cy="18158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defTabSz="473522"/>
            <a:r>
              <a:rPr lang="en-US" sz="16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These are the shapes for the 2nd page used to make the grid. The shapes on the Master are larger, not separated, and extend to the cut margin. </a:t>
            </a:r>
            <a:endParaRPr lang="en-VI" sz="16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3E44DD-FF1C-DD2B-45E6-E6BEFCA1BE45}"/>
              </a:ext>
            </a:extLst>
          </p:cNvPr>
          <p:cNvSpPr txBox="1"/>
          <p:nvPr/>
        </p:nvSpPr>
        <p:spPr>
          <a:xfrm>
            <a:off x="2975881" y="2224918"/>
            <a:ext cx="1600232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defTabSz="473522"/>
            <a:r>
              <a:rPr lang="en-US" sz="16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shapes are grouped. </a:t>
            </a:r>
            <a:endParaRPr lang="en-VI" sz="16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1801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1072</TotalTime>
  <Words>940</Words>
  <Application>Microsoft Office PowerPoint</Application>
  <PresentationFormat>Custom</PresentationFormat>
  <Paragraphs>84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Montserrat ExtraBold</vt:lpstr>
      <vt:lpstr>Open Sans Semibold</vt:lpstr>
      <vt:lpstr>Open Sans</vt:lpstr>
      <vt:lpstr>Montserrat</vt:lpstr>
      <vt:lpstr>Calibri Light</vt:lpstr>
      <vt:lpstr>Calibri</vt:lpstr>
      <vt:lpstr>Arial</vt:lpstr>
      <vt:lpstr>Montserrat Black</vt:lpstr>
      <vt:lpstr>Bangers</vt:lpstr>
      <vt:lpstr>Open Sans Extrabold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Rylatt, Catherine Ann</dc:creator>
  <cp:lastModifiedBy>Rylatt, Catherine Ann</cp:lastModifiedBy>
  <cp:revision>19</cp:revision>
  <dcterms:created xsi:type="dcterms:W3CDTF">2023-03-03T05:34:47Z</dcterms:created>
  <dcterms:modified xsi:type="dcterms:W3CDTF">2023-03-06T12:47:39Z</dcterms:modified>
</cp:coreProperties>
</file>