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12"/>
  </p:notesMasterIdLst>
  <p:sldIdLst>
    <p:sldId id="276" r:id="rId2"/>
    <p:sldId id="269" r:id="rId3"/>
    <p:sldId id="272" r:id="rId4"/>
    <p:sldId id="261" r:id="rId5"/>
    <p:sldId id="280" r:id="rId6"/>
    <p:sldId id="277" r:id="rId7"/>
    <p:sldId id="278" r:id="rId8"/>
    <p:sldId id="275" r:id="rId9"/>
    <p:sldId id="273" r:id="rId10"/>
    <p:sldId id="274" r:id="rId11"/>
  </p:sldIdLst>
  <p:sldSz cx="5715000" cy="3886200"/>
  <p:notesSz cx="6858000" cy="9144000"/>
  <p:embeddedFontLst>
    <p:embeddedFont>
      <p:font typeface="Bangers" panose="020B0603050302020204" pitchFamily="3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Montserrat ExtraBold" panose="00000900000000000000" pitchFamily="2" charset="0"/>
      <p:bold r:id="rId20"/>
      <p:boldItalic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  <p:embeddedFont>
      <p:font typeface="Open Sans Extrabold" panose="020B0906030804020204" pitchFamily="34" charset="0"/>
      <p:bold r:id="rId26"/>
      <p:boldItalic r:id="rId27"/>
    </p:embeddedFont>
    <p:embeddedFont>
      <p:font typeface="Open Sans Semibold" panose="020B0706030804020204" pitchFamily="34" charset="0"/>
      <p:bold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4" userDrawn="1">
          <p15:clr>
            <a:srgbClr val="A4A3A4"/>
          </p15:clr>
        </p15:guide>
        <p15:guide id="2" pos="1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A"/>
    <a:srgbClr val="9900FF"/>
    <a:srgbClr val="294095"/>
    <a:srgbClr val="D5992A"/>
    <a:srgbClr val="FFB464"/>
    <a:srgbClr val="F0F0F0"/>
    <a:srgbClr val="CC00CC"/>
    <a:srgbClr val="097300"/>
    <a:srgbClr val="0942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83" autoAdjust="0"/>
    <p:restoredTop sz="94660"/>
  </p:normalViewPr>
  <p:slideViewPr>
    <p:cSldViewPr snapToGrid="0" showGuides="1">
      <p:cViewPr varScale="1">
        <p:scale>
          <a:sx n="196" d="100"/>
          <a:sy n="196" d="100"/>
        </p:scale>
        <p:origin x="393" y="81"/>
      </p:cViewPr>
      <p:guideLst>
        <p:guide orient="horz" pos="1224"/>
        <p:guide pos="1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CE164-7561-421E-AB72-A9B60BFB6829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1143000"/>
            <a:ext cx="4537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638DB6-BE7B-4C67-9B3D-F29DE43AC351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19922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625" y="636006"/>
            <a:ext cx="4857750" cy="1352973"/>
          </a:xfrm>
        </p:spPr>
        <p:txBody>
          <a:bodyPr anchor="b"/>
          <a:lstStyle>
            <a:lvl1pPr algn="ctr"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2041155"/>
            <a:ext cx="4286250" cy="938265"/>
          </a:xfrm>
        </p:spPr>
        <p:txBody>
          <a:bodyPr/>
          <a:lstStyle>
            <a:lvl1pPr marL="0" indent="0" algn="ctr">
              <a:buNone/>
              <a:defRPr sz="1360"/>
            </a:lvl1pPr>
            <a:lvl2pPr marL="259095" indent="0" algn="ctr">
              <a:buNone/>
              <a:defRPr sz="1133"/>
            </a:lvl2pPr>
            <a:lvl3pPr marL="518190" indent="0" algn="ctr">
              <a:buNone/>
              <a:defRPr sz="1020"/>
            </a:lvl3pPr>
            <a:lvl4pPr marL="777286" indent="0" algn="ctr">
              <a:buNone/>
              <a:defRPr sz="907"/>
            </a:lvl4pPr>
            <a:lvl5pPr marL="1036381" indent="0" algn="ctr">
              <a:buNone/>
              <a:defRPr sz="907"/>
            </a:lvl5pPr>
            <a:lvl6pPr marL="1295476" indent="0" algn="ctr">
              <a:buNone/>
              <a:defRPr sz="907"/>
            </a:lvl6pPr>
            <a:lvl7pPr marL="1554571" indent="0" algn="ctr">
              <a:buNone/>
              <a:defRPr sz="907"/>
            </a:lvl7pPr>
            <a:lvl8pPr marL="1813667" indent="0" algn="ctr">
              <a:buNone/>
              <a:defRPr sz="907"/>
            </a:lvl8pPr>
            <a:lvl9pPr marL="2072762" indent="0" algn="ctr">
              <a:buNone/>
              <a:defRPr sz="90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95106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35597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9797" y="206904"/>
            <a:ext cx="1232297" cy="3293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907" y="206904"/>
            <a:ext cx="3625453" cy="3293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92133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03587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30" y="968852"/>
            <a:ext cx="4929188" cy="1616551"/>
          </a:xfrm>
        </p:spPr>
        <p:txBody>
          <a:bodyPr anchor="b"/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930" y="2600697"/>
            <a:ext cx="4929188" cy="850106"/>
          </a:xfrm>
        </p:spPr>
        <p:txBody>
          <a:bodyPr/>
          <a:lstStyle>
            <a:lvl1pPr marL="0" indent="0">
              <a:buNone/>
              <a:defRPr sz="1360">
                <a:solidFill>
                  <a:schemeClr val="tx1"/>
                </a:solidFill>
              </a:defRPr>
            </a:lvl1pPr>
            <a:lvl2pPr marL="259095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2pPr>
            <a:lvl3pPr marL="5181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3pPr>
            <a:lvl4pPr marL="777286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4pPr>
            <a:lvl5pPr marL="1036381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5pPr>
            <a:lvl6pPr marL="1295476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6pPr>
            <a:lvl7pPr marL="1554571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7pPr>
            <a:lvl8pPr marL="1813667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8pPr>
            <a:lvl9pPr marL="2072762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170541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906" y="1034521"/>
            <a:ext cx="2428875" cy="24657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3219" y="1034521"/>
            <a:ext cx="2428875" cy="24657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02243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0" y="206905"/>
            <a:ext cx="4929188" cy="7511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651" y="952659"/>
            <a:ext cx="2417713" cy="466883"/>
          </a:xfrm>
        </p:spPr>
        <p:txBody>
          <a:bodyPr anchor="b"/>
          <a:lstStyle>
            <a:lvl1pPr marL="0" indent="0">
              <a:buNone/>
              <a:defRPr sz="1360" b="1"/>
            </a:lvl1pPr>
            <a:lvl2pPr marL="259095" indent="0">
              <a:buNone/>
              <a:defRPr sz="1133" b="1"/>
            </a:lvl2pPr>
            <a:lvl3pPr marL="518190" indent="0">
              <a:buNone/>
              <a:defRPr sz="1020" b="1"/>
            </a:lvl3pPr>
            <a:lvl4pPr marL="777286" indent="0">
              <a:buNone/>
              <a:defRPr sz="907" b="1"/>
            </a:lvl4pPr>
            <a:lvl5pPr marL="1036381" indent="0">
              <a:buNone/>
              <a:defRPr sz="907" b="1"/>
            </a:lvl5pPr>
            <a:lvl6pPr marL="1295476" indent="0">
              <a:buNone/>
              <a:defRPr sz="907" b="1"/>
            </a:lvl6pPr>
            <a:lvl7pPr marL="1554571" indent="0">
              <a:buNone/>
              <a:defRPr sz="907" b="1"/>
            </a:lvl7pPr>
            <a:lvl8pPr marL="1813667" indent="0">
              <a:buNone/>
              <a:defRPr sz="907" b="1"/>
            </a:lvl8pPr>
            <a:lvl9pPr marL="2072762" indent="0">
              <a:buNone/>
              <a:defRPr sz="9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51" y="1419543"/>
            <a:ext cx="2417713" cy="2087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3219" y="952659"/>
            <a:ext cx="2429619" cy="466883"/>
          </a:xfrm>
        </p:spPr>
        <p:txBody>
          <a:bodyPr anchor="b"/>
          <a:lstStyle>
            <a:lvl1pPr marL="0" indent="0">
              <a:buNone/>
              <a:defRPr sz="1360" b="1"/>
            </a:lvl1pPr>
            <a:lvl2pPr marL="259095" indent="0">
              <a:buNone/>
              <a:defRPr sz="1133" b="1"/>
            </a:lvl2pPr>
            <a:lvl3pPr marL="518190" indent="0">
              <a:buNone/>
              <a:defRPr sz="1020" b="1"/>
            </a:lvl3pPr>
            <a:lvl4pPr marL="777286" indent="0">
              <a:buNone/>
              <a:defRPr sz="907" b="1"/>
            </a:lvl4pPr>
            <a:lvl5pPr marL="1036381" indent="0">
              <a:buNone/>
              <a:defRPr sz="907" b="1"/>
            </a:lvl5pPr>
            <a:lvl6pPr marL="1295476" indent="0">
              <a:buNone/>
              <a:defRPr sz="907" b="1"/>
            </a:lvl6pPr>
            <a:lvl7pPr marL="1554571" indent="0">
              <a:buNone/>
              <a:defRPr sz="907" b="1"/>
            </a:lvl7pPr>
            <a:lvl8pPr marL="1813667" indent="0">
              <a:buNone/>
              <a:defRPr sz="907" b="1"/>
            </a:lvl8pPr>
            <a:lvl9pPr marL="2072762" indent="0">
              <a:buNone/>
              <a:defRPr sz="9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3219" y="1419543"/>
            <a:ext cx="2429619" cy="2087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416477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428273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7955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259080"/>
            <a:ext cx="1843236" cy="906780"/>
          </a:xfrm>
        </p:spPr>
        <p:txBody>
          <a:bodyPr anchor="b"/>
          <a:lstStyle>
            <a:lvl1pPr>
              <a:defRPr sz="18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619" y="559542"/>
            <a:ext cx="2893219" cy="2761721"/>
          </a:xfrm>
        </p:spPr>
        <p:txBody>
          <a:bodyPr/>
          <a:lstStyle>
            <a:lvl1pPr>
              <a:defRPr sz="1813"/>
            </a:lvl1pPr>
            <a:lvl2pPr>
              <a:defRPr sz="1587"/>
            </a:lvl2pPr>
            <a:lvl3pPr>
              <a:defRPr sz="1360"/>
            </a:lvl3pPr>
            <a:lvl4pPr>
              <a:defRPr sz="1133"/>
            </a:lvl4pPr>
            <a:lvl5pPr>
              <a:defRPr sz="1133"/>
            </a:lvl5pPr>
            <a:lvl6pPr>
              <a:defRPr sz="1133"/>
            </a:lvl6pPr>
            <a:lvl7pPr>
              <a:defRPr sz="1133"/>
            </a:lvl7pPr>
            <a:lvl8pPr>
              <a:defRPr sz="1133"/>
            </a:lvl8pPr>
            <a:lvl9pPr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1165860"/>
            <a:ext cx="1843236" cy="2159900"/>
          </a:xfrm>
        </p:spPr>
        <p:txBody>
          <a:bodyPr/>
          <a:lstStyle>
            <a:lvl1pPr marL="0" indent="0">
              <a:buNone/>
              <a:defRPr sz="907"/>
            </a:lvl1pPr>
            <a:lvl2pPr marL="259095" indent="0">
              <a:buNone/>
              <a:defRPr sz="793"/>
            </a:lvl2pPr>
            <a:lvl3pPr marL="518190" indent="0">
              <a:buNone/>
              <a:defRPr sz="680"/>
            </a:lvl3pPr>
            <a:lvl4pPr marL="777286" indent="0">
              <a:buNone/>
              <a:defRPr sz="567"/>
            </a:lvl4pPr>
            <a:lvl5pPr marL="1036381" indent="0">
              <a:buNone/>
              <a:defRPr sz="567"/>
            </a:lvl5pPr>
            <a:lvl6pPr marL="1295476" indent="0">
              <a:buNone/>
              <a:defRPr sz="567"/>
            </a:lvl6pPr>
            <a:lvl7pPr marL="1554571" indent="0">
              <a:buNone/>
              <a:defRPr sz="567"/>
            </a:lvl7pPr>
            <a:lvl8pPr marL="1813667" indent="0">
              <a:buNone/>
              <a:defRPr sz="567"/>
            </a:lvl8pPr>
            <a:lvl9pPr marL="207276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238934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259080"/>
            <a:ext cx="1843236" cy="906780"/>
          </a:xfrm>
        </p:spPr>
        <p:txBody>
          <a:bodyPr anchor="b"/>
          <a:lstStyle>
            <a:lvl1pPr>
              <a:defRPr sz="18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9619" y="559542"/>
            <a:ext cx="2893219" cy="2761721"/>
          </a:xfrm>
        </p:spPr>
        <p:txBody>
          <a:bodyPr anchor="t"/>
          <a:lstStyle>
            <a:lvl1pPr marL="0" indent="0">
              <a:buNone/>
              <a:defRPr sz="1813"/>
            </a:lvl1pPr>
            <a:lvl2pPr marL="259095" indent="0">
              <a:buNone/>
              <a:defRPr sz="1587"/>
            </a:lvl2pPr>
            <a:lvl3pPr marL="518190" indent="0">
              <a:buNone/>
              <a:defRPr sz="1360"/>
            </a:lvl3pPr>
            <a:lvl4pPr marL="777286" indent="0">
              <a:buNone/>
              <a:defRPr sz="1133"/>
            </a:lvl4pPr>
            <a:lvl5pPr marL="1036381" indent="0">
              <a:buNone/>
              <a:defRPr sz="1133"/>
            </a:lvl5pPr>
            <a:lvl6pPr marL="1295476" indent="0">
              <a:buNone/>
              <a:defRPr sz="1133"/>
            </a:lvl6pPr>
            <a:lvl7pPr marL="1554571" indent="0">
              <a:buNone/>
              <a:defRPr sz="1133"/>
            </a:lvl7pPr>
            <a:lvl8pPr marL="1813667" indent="0">
              <a:buNone/>
              <a:defRPr sz="1133"/>
            </a:lvl8pPr>
            <a:lvl9pPr marL="2072762" indent="0">
              <a:buNone/>
              <a:defRPr sz="11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1165860"/>
            <a:ext cx="1843236" cy="2159900"/>
          </a:xfrm>
        </p:spPr>
        <p:txBody>
          <a:bodyPr/>
          <a:lstStyle>
            <a:lvl1pPr marL="0" indent="0">
              <a:buNone/>
              <a:defRPr sz="907"/>
            </a:lvl1pPr>
            <a:lvl2pPr marL="259095" indent="0">
              <a:buNone/>
              <a:defRPr sz="793"/>
            </a:lvl2pPr>
            <a:lvl3pPr marL="518190" indent="0">
              <a:buNone/>
              <a:defRPr sz="680"/>
            </a:lvl3pPr>
            <a:lvl4pPr marL="777286" indent="0">
              <a:buNone/>
              <a:defRPr sz="567"/>
            </a:lvl4pPr>
            <a:lvl5pPr marL="1036381" indent="0">
              <a:buNone/>
              <a:defRPr sz="567"/>
            </a:lvl5pPr>
            <a:lvl6pPr marL="1295476" indent="0">
              <a:buNone/>
              <a:defRPr sz="567"/>
            </a:lvl6pPr>
            <a:lvl7pPr marL="1554571" indent="0">
              <a:buNone/>
              <a:defRPr sz="567"/>
            </a:lvl7pPr>
            <a:lvl8pPr marL="1813667" indent="0">
              <a:buNone/>
              <a:defRPr sz="567"/>
            </a:lvl8pPr>
            <a:lvl9pPr marL="207276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312526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6" y="206905"/>
            <a:ext cx="4929188" cy="751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1034521"/>
            <a:ext cx="4929188" cy="246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906" y="3601933"/>
            <a:ext cx="1285875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008E5-DD37-4933-B426-7D9B9D5445BB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094" y="3601933"/>
            <a:ext cx="1928813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6219" y="3601933"/>
            <a:ext cx="1285875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1EC85-94ED-425E-86CD-E038F44BB8BC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813684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8190" rtl="0" eaLnBrk="1" latinLnBrk="0" hangingPunct="1">
        <a:lnSpc>
          <a:spcPct val="90000"/>
        </a:lnSpc>
        <a:spcBef>
          <a:spcPct val="0"/>
        </a:spcBef>
        <a:buNone/>
        <a:defRPr sz="24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9548" indent="-129548" algn="l" defTabSz="5181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1587" kern="1200">
          <a:solidFill>
            <a:schemeClr val="tx1"/>
          </a:solidFill>
          <a:latin typeface="+mn-lt"/>
          <a:ea typeface="+mn-ea"/>
          <a:cs typeface="+mn-cs"/>
        </a:defRPr>
      </a:lvl1pPr>
      <a:lvl2pPr marL="388643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2pPr>
      <a:lvl3pPr marL="647738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133" kern="1200">
          <a:solidFill>
            <a:schemeClr val="tx1"/>
          </a:solidFill>
          <a:latin typeface="+mn-lt"/>
          <a:ea typeface="+mn-ea"/>
          <a:cs typeface="+mn-cs"/>
        </a:defRPr>
      </a:lvl3pPr>
      <a:lvl4pPr marL="906833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165929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425024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684119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943214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202310" indent="-129548" algn="l" defTabSz="518190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1pPr>
      <a:lvl2pPr marL="259095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518190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3pPr>
      <a:lvl4pPr marL="777286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036381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295476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554571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813667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072762" algn="l" defTabSz="518190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image" Target="../media/image3.svg"/><Relationship Id="rId7" Type="http://schemas.openxmlformats.org/officeDocument/2006/relationships/image" Target="../media/image11.svg"/><Relationship Id="rId12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9.svg"/><Relationship Id="rId5" Type="http://schemas.openxmlformats.org/officeDocument/2006/relationships/image" Target="../media/image15.sv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5DB0DCA-F8D1-993D-59E2-756077E35E3B}"/>
              </a:ext>
            </a:extLst>
          </p:cNvPr>
          <p:cNvSpPr/>
          <p:nvPr/>
        </p:nvSpPr>
        <p:spPr>
          <a:xfrm>
            <a:off x="0" y="0"/>
            <a:ext cx="5715000" cy="3886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EA75C5-0083-2EAD-6AEF-830A533A1522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B602EF-686E-D9A3-44EC-89B9A3DF764D}"/>
              </a:ext>
            </a:extLst>
          </p:cNvPr>
          <p:cNvSpPr/>
          <p:nvPr/>
        </p:nvSpPr>
        <p:spPr>
          <a:xfrm>
            <a:off x="228600" y="228600"/>
            <a:ext cx="5257800" cy="3429000"/>
          </a:xfrm>
          <a:prstGeom prst="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4115A7-9BB9-30DE-91C3-AEA7D85C5BF7}"/>
              </a:ext>
            </a:extLst>
          </p:cNvPr>
          <p:cNvSpPr txBox="1"/>
          <p:nvPr/>
        </p:nvSpPr>
        <p:spPr>
          <a:xfrm>
            <a:off x="245960" y="248576"/>
            <a:ext cx="2620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FRONT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4 x 6 Postcard invitation </a:t>
            </a:r>
            <a:endParaRPr kumimoji="0" lang="en-V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AE883-BB34-5001-0BD0-7FA6169ABB62}"/>
              </a:ext>
            </a:extLst>
          </p:cNvPr>
          <p:cNvSpPr txBox="1"/>
          <p:nvPr/>
        </p:nvSpPr>
        <p:spPr>
          <a:xfrm>
            <a:off x="4187692" y="16672"/>
            <a:ext cx="14701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 size – 4x6</a:t>
            </a:r>
            <a:endParaRPr kumimoji="0" lang="en-VI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0C1877-3631-588C-6AE5-D7DEB1E0A527}"/>
              </a:ext>
            </a:extLst>
          </p:cNvPr>
          <p:cNvSpPr txBox="1"/>
          <p:nvPr/>
        </p:nvSpPr>
        <p:spPr>
          <a:xfrm>
            <a:off x="84298" y="-85105"/>
            <a:ext cx="2661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Bleed size – 4.25 x 6.25</a:t>
            </a:r>
            <a:endParaRPr kumimoji="0" lang="en-VI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2EAF19-6AC8-6292-6F4A-848E0F2D4E24}"/>
              </a:ext>
            </a:extLst>
          </p:cNvPr>
          <p:cNvSpPr txBox="1"/>
          <p:nvPr/>
        </p:nvSpPr>
        <p:spPr>
          <a:xfrm>
            <a:off x="3453205" y="330377"/>
            <a:ext cx="2033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Safe Area –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3.75 x 5.75</a:t>
            </a:r>
            <a:endParaRPr kumimoji="0" lang="en-VI" sz="2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874484-FA23-620F-2A2C-5188E19380CF}"/>
              </a:ext>
            </a:extLst>
          </p:cNvPr>
          <p:cNvSpPr txBox="1"/>
          <p:nvPr/>
        </p:nvSpPr>
        <p:spPr>
          <a:xfrm>
            <a:off x="237279" y="1063976"/>
            <a:ext cx="525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NOTE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The post card design is within the safe zone. Trim &amp; Bleed are accounted for in the design. The size is set to 4.25x6.25". When trimmed it is 4x6". </a:t>
            </a:r>
            <a:endParaRPr kumimoji="0" lang="en-VI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0E9569-0D70-73ED-F606-573CF7684079}"/>
              </a:ext>
            </a:extLst>
          </p:cNvPr>
          <p:cNvSpPr txBox="1"/>
          <p:nvPr/>
        </p:nvSpPr>
        <p:spPr>
          <a:xfrm>
            <a:off x="245960" y="1802640"/>
            <a:ext cx="525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Print -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SAVE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file to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pdf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format. Bleed &amp; trim are accounted for in the formatting. Let your printer know.  Delete the instruction &amp; extra pages before printing! </a:t>
            </a:r>
            <a:endParaRPr kumimoji="0" lang="en-VI" sz="1400" b="0" i="0" u="none" strike="noStrike" kern="1200" cap="none" spc="0" normalizeH="0" baseline="0" noProof="0" dirty="0">
              <a:ln>
                <a:noFill/>
              </a:ln>
              <a:solidFill>
                <a:srgbClr val="294095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64CEF2-4409-19AB-D548-FE706E78CFAB}"/>
              </a:ext>
            </a:extLst>
          </p:cNvPr>
          <p:cNvSpPr txBox="1"/>
          <p:nvPr/>
        </p:nvSpPr>
        <p:spPr>
          <a:xfrm>
            <a:off x="228601" y="2626409"/>
            <a:ext cx="52577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delete pages in Adobe Acrobat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In the side menu choose organize pages. Mouse over the page and choose the trash can OR right click and select 'delete page'. CLOSE the organize pages menu. </a:t>
            </a:r>
          </a:p>
        </p:txBody>
      </p:sp>
    </p:spTree>
    <p:extLst>
      <p:ext uri="{BB962C8B-B14F-4D97-AF65-F5344CB8AC3E}">
        <p14:creationId xmlns:p14="http://schemas.microsoft.com/office/powerpoint/2010/main" val="3930982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C8C1D48E-500A-515D-F3DA-A4C3D651F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04004" y="709976"/>
            <a:ext cx="1828800" cy="18288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C11F79A-E32D-90AC-C4EB-628929C0E0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3949" y="938576"/>
            <a:ext cx="1371600" cy="13716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8EB2BABF-F7A4-0981-3DE9-38F70BFFB5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8797" y="1995200"/>
            <a:ext cx="1293401" cy="18288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354F855-3016-0CBC-8C76-845F072C4D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19211" y="2208947"/>
            <a:ext cx="1828800" cy="151704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170576D-1496-DB97-82EA-DC9DD236BF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13300" y="760800"/>
            <a:ext cx="1828800" cy="13716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1FBE940-69A5-85C5-F7DD-38A3096E92A7}"/>
              </a:ext>
            </a:extLst>
          </p:cNvPr>
          <p:cNvSpPr txBox="1"/>
          <p:nvPr/>
        </p:nvSpPr>
        <p:spPr>
          <a:xfrm>
            <a:off x="114300" y="113086"/>
            <a:ext cx="5486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-50" dirty="0">
                <a:solidFill>
                  <a:srgbClr val="294095"/>
                </a:solidFill>
                <a:latin typeface="Montserrat ExtraBold" panose="00000900000000000000" pitchFamily="2" charset="0"/>
              </a:rPr>
              <a:t>SVG Files – Super heroes</a:t>
            </a:r>
            <a:endParaRPr lang="en-VI" spc="-50" dirty="0"/>
          </a:p>
        </p:txBody>
      </p:sp>
    </p:spTree>
    <p:extLst>
      <p:ext uri="{BB962C8B-B14F-4D97-AF65-F5344CB8AC3E}">
        <p14:creationId xmlns:p14="http://schemas.microsoft.com/office/powerpoint/2010/main" val="269555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5955785-83CF-7901-1314-6AB8E6D44AF8}"/>
              </a:ext>
            </a:extLst>
          </p:cNvPr>
          <p:cNvSpPr/>
          <p:nvPr/>
        </p:nvSpPr>
        <p:spPr>
          <a:xfrm>
            <a:off x="228599" y="992547"/>
            <a:ext cx="2399467" cy="218115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t" anchorCtr="0"/>
          <a:lstStyle/>
          <a:p>
            <a:r>
              <a:rPr lang="en-US" sz="20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BACK</a:t>
            </a:r>
          </a:p>
          <a:p>
            <a:r>
              <a:rPr lang="en-US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4 x 6 Postcard</a:t>
            </a:r>
          </a:p>
          <a:p>
            <a:endParaRPr lang="en-US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4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your message area</a:t>
            </a:r>
            <a:endParaRPr lang="en-VI" sz="14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DB0DCA-F8D1-993D-59E2-756077E35E3B}"/>
              </a:ext>
            </a:extLst>
          </p:cNvPr>
          <p:cNvSpPr/>
          <p:nvPr/>
        </p:nvSpPr>
        <p:spPr>
          <a:xfrm>
            <a:off x="0" y="0"/>
            <a:ext cx="5715000" cy="3886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EA75C5-0083-2EAD-6AEF-830A533A1522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B602EF-686E-D9A3-44EC-89B9A3DF764D}"/>
              </a:ext>
            </a:extLst>
          </p:cNvPr>
          <p:cNvSpPr/>
          <p:nvPr/>
        </p:nvSpPr>
        <p:spPr>
          <a:xfrm>
            <a:off x="228600" y="228600"/>
            <a:ext cx="5257800" cy="3429000"/>
          </a:xfrm>
          <a:prstGeom prst="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AE883-BB34-5001-0BD0-7FA6169ABB62}"/>
              </a:ext>
            </a:extLst>
          </p:cNvPr>
          <p:cNvSpPr txBox="1"/>
          <p:nvPr/>
        </p:nvSpPr>
        <p:spPr>
          <a:xfrm>
            <a:off x="4187692" y="16672"/>
            <a:ext cx="1470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 size – 4x6</a:t>
            </a:r>
            <a:endParaRPr lang="en-VI" sz="1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0C1877-3631-588C-6AE5-D7DEB1E0A527}"/>
              </a:ext>
            </a:extLst>
          </p:cNvPr>
          <p:cNvSpPr txBox="1"/>
          <p:nvPr/>
        </p:nvSpPr>
        <p:spPr>
          <a:xfrm>
            <a:off x="84298" y="-85105"/>
            <a:ext cx="2661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Bleed size – 4.25 x 6.25</a:t>
            </a:r>
            <a:endParaRPr lang="en-VI" sz="1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709F88-AB20-568C-5AA8-1F8E0A7FAD41}"/>
              </a:ext>
            </a:extLst>
          </p:cNvPr>
          <p:cNvSpPr/>
          <p:nvPr/>
        </p:nvSpPr>
        <p:spPr>
          <a:xfrm>
            <a:off x="228600" y="228600"/>
            <a:ext cx="2055148" cy="51495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t" anchorCtr="0"/>
          <a:lstStyle/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Return Address</a:t>
            </a:r>
            <a:endParaRPr lang="en-VI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12AE60-180D-5EA9-E80A-6C9ED439979C}"/>
              </a:ext>
            </a:extLst>
          </p:cNvPr>
          <p:cNvSpPr txBox="1"/>
          <p:nvPr/>
        </p:nvSpPr>
        <p:spPr>
          <a:xfrm rot="16200000">
            <a:off x="1052067" y="1820040"/>
            <a:ext cx="3429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———</a:t>
            </a:r>
            <a:r>
              <a:rPr lang="en-US" sz="1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Divider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———</a:t>
            </a:r>
            <a:endParaRPr lang="en-VI" sz="1200" dirty="0"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857827-A8E6-8A14-97DA-A6393B5556BC}"/>
              </a:ext>
            </a:extLst>
          </p:cNvPr>
          <p:cNvSpPr/>
          <p:nvPr/>
        </p:nvSpPr>
        <p:spPr>
          <a:xfrm>
            <a:off x="4394357" y="169225"/>
            <a:ext cx="1143000" cy="1143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STAMP</a:t>
            </a:r>
            <a:endParaRPr lang="en-VI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3CF8E5-F09C-586C-7B52-F5340D8BBA3E}"/>
              </a:ext>
            </a:extLst>
          </p:cNvPr>
          <p:cNvSpPr/>
          <p:nvPr/>
        </p:nvSpPr>
        <p:spPr>
          <a:xfrm>
            <a:off x="1930713" y="3189139"/>
            <a:ext cx="3657600" cy="58276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 Code area 5/8 (.625) x 4 7/8 (4.875)</a:t>
            </a:r>
          </a:p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LEAVE blank and white! </a:t>
            </a:r>
            <a:endParaRPr lang="en-VI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051F82-C10C-E8FA-909B-53748ECF666B}"/>
              </a:ext>
            </a:extLst>
          </p:cNvPr>
          <p:cNvSpPr/>
          <p:nvPr/>
        </p:nvSpPr>
        <p:spPr>
          <a:xfrm>
            <a:off x="2857500" y="1575502"/>
            <a:ext cx="2517979" cy="1600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872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Minimum address area from USPS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1/8" wide x 1.5 " high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Must be ¾" from bottom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– ½" from edge with 1/8" clearance around it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2.75" wide x 1.75 " high</a:t>
            </a:r>
            <a:endParaRPr kumimoji="0" lang="en-VI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481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21B910-82A7-C709-128C-21EFDF5899A0}"/>
              </a:ext>
            </a:extLst>
          </p:cNvPr>
          <p:cNvSpPr txBox="1"/>
          <p:nvPr/>
        </p:nvSpPr>
        <p:spPr>
          <a:xfrm>
            <a:off x="114300" y="113086"/>
            <a:ext cx="5486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-50" dirty="0">
                <a:solidFill>
                  <a:srgbClr val="294095"/>
                </a:solidFill>
                <a:latin typeface="Montserrat ExtraBold" panose="00000900000000000000" pitchFamily="2" charset="0"/>
              </a:rPr>
              <a:t>To Customize</a:t>
            </a:r>
            <a:endParaRPr lang="en-VI" spc="-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661259-3535-0632-EA0D-ABDA8E4B2387}"/>
              </a:ext>
            </a:extLst>
          </p:cNvPr>
          <p:cNvSpPr txBox="1"/>
          <p:nvPr/>
        </p:nvSpPr>
        <p:spPr>
          <a:xfrm>
            <a:off x="114300" y="482418"/>
            <a:ext cx="4214509" cy="2354491"/>
          </a:xfrm>
          <a:prstGeom prst="rect">
            <a:avLst/>
          </a:prstGeom>
          <a:noFill/>
        </p:spPr>
        <p:txBody>
          <a:bodyPr wrap="square" lIns="0" tIns="0" rIns="91440" bIns="0">
            <a:spAutoFit/>
          </a:bodyPr>
          <a:lstStyle/>
          <a:p>
            <a:r>
              <a:rPr lang="en-US" sz="11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Shapes -Change background image or color</a:t>
            </a:r>
          </a:p>
          <a:p>
            <a:pPr marL="274320" indent="-137160"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Right click on the shape and choose </a:t>
            </a:r>
            <a:r>
              <a:rPr lang="en-US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"Format Shape".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on the bucket for Fill</a:t>
            </a:r>
            <a:r>
              <a:rPr lang="en-US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fill type.</a:t>
            </a:r>
          </a:p>
          <a:p>
            <a:pPr marL="274320" indent="-137160">
              <a:buFont typeface="Arial" panose="020B0604020202020204" pitchFamily="34" charset="0"/>
              <a:buChar char="•"/>
            </a:pPr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Color</a:t>
            </a:r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"Solid Fill". Choose color.</a:t>
            </a:r>
          </a:p>
          <a:p>
            <a:pPr marL="274320" indent="-137160">
              <a:buFont typeface="Arial" panose="020B0604020202020204" pitchFamily="34" charset="0"/>
              <a:buChar char="•"/>
            </a:pPr>
            <a:r>
              <a:rPr lang="en-US" sz="11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image </a:t>
            </a:r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"picture or texture fill".  Select picture from file. Choose insert. Adjust position of image inside the shape boundaries.</a:t>
            </a:r>
          </a:p>
          <a:p>
            <a:pPr marL="274320" indent="-137160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Deleting the background picture, deletes the shape. Reset the template if a shape is accidently deleted.</a:t>
            </a:r>
          </a:p>
          <a:p>
            <a:pPr>
              <a:spcBef>
                <a:spcPts val="600"/>
              </a:spcBef>
            </a:pPr>
            <a:r>
              <a:rPr lang="en-US" sz="11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text </a:t>
            </a:r>
            <a:r>
              <a:rPr lang="en-US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Highlight text. Delete and insert new text or overwrite the selected text. </a:t>
            </a:r>
          </a:p>
          <a:p>
            <a:pPr>
              <a:spcBef>
                <a:spcPts val="600"/>
              </a:spcBef>
            </a:pPr>
            <a:r>
              <a:rPr lang="en-US" sz="1100" b="1" dirty="0">
                <a:solidFill>
                  <a:srgbClr val="0071B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Text Box 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add a text box to  a shape or over an image</a:t>
            </a:r>
          </a:p>
          <a:p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09A521-1EFA-A1EA-117E-0EA1465AA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79247" t="16290" b="30675"/>
          <a:stretch/>
        </p:blipFill>
        <p:spPr>
          <a:xfrm>
            <a:off x="4189775" y="577488"/>
            <a:ext cx="1410925" cy="1958063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C52AB14-3609-177D-67D7-302FF9E7806A}"/>
              </a:ext>
            </a:extLst>
          </p:cNvPr>
          <p:cNvCxnSpPr>
            <a:cxnSpLocks/>
          </p:cNvCxnSpPr>
          <p:nvPr/>
        </p:nvCxnSpPr>
        <p:spPr>
          <a:xfrm flipV="1">
            <a:off x="4153712" y="794299"/>
            <a:ext cx="288982" cy="13132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3739924-F48B-85FB-377C-74D5588A074C}"/>
              </a:ext>
            </a:extLst>
          </p:cNvPr>
          <p:cNvCxnSpPr>
            <a:cxnSpLocks/>
          </p:cNvCxnSpPr>
          <p:nvPr/>
        </p:nvCxnSpPr>
        <p:spPr>
          <a:xfrm>
            <a:off x="4153712" y="1178543"/>
            <a:ext cx="337619" cy="117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9B01859E-82F4-D7D5-2FF9-2A1148E591C9}"/>
              </a:ext>
            </a:extLst>
          </p:cNvPr>
          <p:cNvCxnSpPr>
            <a:cxnSpLocks/>
          </p:cNvCxnSpPr>
          <p:nvPr/>
        </p:nvCxnSpPr>
        <p:spPr>
          <a:xfrm>
            <a:off x="4077908" y="1369473"/>
            <a:ext cx="413423" cy="5274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2CD818F-FEA9-AD35-D902-2538C00AA221}"/>
              </a:ext>
            </a:extLst>
          </p:cNvPr>
          <p:cNvSpPr txBox="1"/>
          <p:nvPr/>
        </p:nvSpPr>
        <p:spPr>
          <a:xfrm>
            <a:off x="24320" y="2666636"/>
            <a:ext cx="557637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Blue grid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 shape over the rectangles &amp; can be formatted (i.e., change color).</a:t>
            </a:r>
          </a:p>
          <a:p>
            <a:pPr marL="274320" marR="0" lvl="0" indent="-13716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Bring grid to front after making any changes to shape backgrounds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Select grid. Under Shape Format Tab – Arrange – Bring to Front.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Extra image assets are provided, as well as the shape &amp; grid templates.</a:t>
            </a:r>
          </a:p>
        </p:txBody>
      </p:sp>
    </p:spTree>
    <p:extLst>
      <p:ext uri="{BB962C8B-B14F-4D97-AF65-F5344CB8AC3E}">
        <p14:creationId xmlns:p14="http://schemas.microsoft.com/office/powerpoint/2010/main" val="1326958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9DF75F4-511A-7636-08B3-94D9425F03EC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77FC2B-CFD3-0DFC-911C-B50F0CE03767}"/>
              </a:ext>
            </a:extLst>
          </p:cNvPr>
          <p:cNvSpPr/>
          <p:nvPr/>
        </p:nvSpPr>
        <p:spPr>
          <a:xfrm>
            <a:off x="4456838" y="119367"/>
            <a:ext cx="1143000" cy="1143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STAMP</a:t>
            </a:r>
            <a:endParaRPr lang="en-VI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B7107E-5383-3F00-6AD1-AD7D1776634F}"/>
              </a:ext>
            </a:extLst>
          </p:cNvPr>
          <p:cNvSpPr/>
          <p:nvPr/>
        </p:nvSpPr>
        <p:spPr>
          <a:xfrm>
            <a:off x="2854121" y="1474640"/>
            <a:ext cx="2517979" cy="1600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872" rtlCol="0" anchor="ctr"/>
          <a:lstStyle/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Minimum address area</a:t>
            </a:r>
          </a:p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1/8" wide x 1.5 " high</a:t>
            </a:r>
          </a:p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– ½" from edge with 1/8" clearance around it </a:t>
            </a:r>
          </a:p>
          <a:p>
            <a:r>
              <a:rPr lang="en-US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2.75" wide x 1.75 " high</a:t>
            </a:r>
            <a:endParaRPr lang="en-VI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6E0FA0-7F9B-3571-DEDF-24387FCC472E}"/>
              </a:ext>
            </a:extLst>
          </p:cNvPr>
          <p:cNvSpPr/>
          <p:nvPr/>
        </p:nvSpPr>
        <p:spPr>
          <a:xfrm>
            <a:off x="1942238" y="3080470"/>
            <a:ext cx="3657600" cy="6858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Bar Code area Leave Blank</a:t>
            </a:r>
            <a:endParaRPr lang="en-VI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11C52B6-E0FD-B365-41DB-38E2703441B3}"/>
              </a:ext>
            </a:extLst>
          </p:cNvPr>
          <p:cNvSpPr/>
          <p:nvPr/>
        </p:nvSpPr>
        <p:spPr>
          <a:xfrm>
            <a:off x="242807" y="242112"/>
            <a:ext cx="2611314" cy="5149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t" anchorCtr="0"/>
          <a:lstStyle/>
          <a:p>
            <a:r>
              <a:rPr lang="en-US" sz="1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ABC Company</a:t>
            </a:r>
          </a:p>
          <a:p>
            <a:r>
              <a:rPr lang="en-US" sz="1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 Address</a:t>
            </a:r>
          </a:p>
          <a:p>
            <a:r>
              <a:rPr lang="en-US" sz="1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CSZ</a:t>
            </a:r>
          </a:p>
          <a:p>
            <a:endParaRPr lang="en-VI" sz="1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22E0A6-5CE0-E650-DDF1-0E7A84682BA0}"/>
              </a:ext>
            </a:extLst>
          </p:cNvPr>
          <p:cNvSpPr txBox="1"/>
          <p:nvPr/>
        </p:nvSpPr>
        <p:spPr>
          <a:xfrm rot="16200000">
            <a:off x="1567831" y="1871055"/>
            <a:ext cx="2410999" cy="161583"/>
          </a:xfrm>
          <a:prstGeom prst="rect">
            <a:avLst/>
          </a:prstGeom>
          <a:noFill/>
        </p:spPr>
        <p:txBody>
          <a:bodyPr wrap="square" lIns="45720" tIns="0" rIns="0" bIns="0" rtlCol="0">
            <a:spAutoFit/>
          </a:bodyPr>
          <a:lstStyle/>
          <a:p>
            <a:pPr algn="ctr"/>
            <a:r>
              <a:rPr lang="en-US" sz="1050" i="1" dirty="0">
                <a:solidFill>
                  <a:srgbClr val="0973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——</a:t>
            </a:r>
            <a:r>
              <a:rPr lang="en-US" sz="1050" i="1" dirty="0">
                <a:solidFill>
                  <a:srgbClr val="097300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Stand Up 4 Grain Safety</a:t>
            </a:r>
            <a:r>
              <a:rPr lang="en-US" sz="1050" i="1" dirty="0">
                <a:solidFill>
                  <a:srgbClr val="0973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——</a:t>
            </a:r>
            <a:endParaRPr lang="en-US" sz="1050" i="1" dirty="0">
              <a:solidFill>
                <a:srgbClr val="097300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B62179-9C0D-22FE-DFB5-918F5DD2E62C}"/>
              </a:ext>
            </a:extLst>
          </p:cNvPr>
          <p:cNvSpPr/>
          <p:nvPr/>
        </p:nvSpPr>
        <p:spPr>
          <a:xfrm>
            <a:off x="243351" y="851075"/>
            <a:ext cx="2303314" cy="19950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t" anchorCtr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BACK</a:t>
            </a: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Write a message!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Add any important information about your event or explain the purpose of your event. </a:t>
            </a:r>
            <a:endParaRPr kumimoji="0" lang="en-US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VI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A266AB5-834E-BA59-0762-A615065AB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749" t="28046" r="19885" b="12962"/>
          <a:stretch/>
        </p:blipFill>
        <p:spPr>
          <a:xfrm>
            <a:off x="221934" y="2744436"/>
            <a:ext cx="1283917" cy="9144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4578771-1375-B3FA-ACFC-CE25F618ECE5}"/>
              </a:ext>
            </a:extLst>
          </p:cNvPr>
          <p:cNvSpPr/>
          <p:nvPr/>
        </p:nvSpPr>
        <p:spPr>
          <a:xfrm>
            <a:off x="0" y="-26774"/>
            <a:ext cx="5715000" cy="3886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7E0B6AA-7EFD-253A-F7B1-840A53E7C214}"/>
              </a:ext>
            </a:extLst>
          </p:cNvPr>
          <p:cNvGrpSpPr/>
          <p:nvPr/>
        </p:nvGrpSpPr>
        <p:grpSpPr>
          <a:xfrm>
            <a:off x="941749" y="2744436"/>
            <a:ext cx="1145857" cy="313407"/>
            <a:chOff x="919791" y="2735055"/>
            <a:chExt cx="1145857" cy="31340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75C0C4-99CC-F22B-13C1-27A7C0044203}"/>
                </a:ext>
              </a:extLst>
            </p:cNvPr>
            <p:cNvSpPr txBox="1"/>
            <p:nvPr/>
          </p:nvSpPr>
          <p:spPr>
            <a:xfrm>
              <a:off x="928684" y="2740685"/>
              <a:ext cx="11369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1BA"/>
                  </a:solidFill>
                  <a:effectLst/>
                  <a:uLnTx/>
                  <a:uFillTx/>
                  <a:latin typeface="Bangers" panose="020B0603050302020204" pitchFamily="34" charset="0"/>
                  <a:ea typeface="+mn-ea"/>
                  <a:cs typeface="+mn-cs"/>
                </a:rPr>
                <a:t>See You Soon!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endParaRPr>
            </a:p>
          </p:txBody>
        </p:sp>
        <p:sp>
          <p:nvSpPr>
            <p:cNvPr id="21" name="Speech Bubble: Rectangle with Corners Rounded 20">
              <a:extLst>
                <a:ext uri="{FF2B5EF4-FFF2-40B4-BE49-F238E27FC236}">
                  <a16:creationId xmlns:a16="http://schemas.microsoft.com/office/drawing/2014/main" id="{AF168FE4-69F1-5816-1278-B27CA9DEEC18}"/>
                </a:ext>
              </a:extLst>
            </p:cNvPr>
            <p:cNvSpPr/>
            <p:nvPr/>
          </p:nvSpPr>
          <p:spPr>
            <a:xfrm>
              <a:off x="919791" y="2735055"/>
              <a:ext cx="1136964" cy="307777"/>
            </a:xfrm>
            <a:prstGeom prst="wedgeRoundRectCallout">
              <a:avLst>
                <a:gd name="adj1" fmla="val -36918"/>
                <a:gd name="adj2" fmla="val 92210"/>
                <a:gd name="adj3" fmla="val 16667"/>
              </a:avLst>
            </a:prstGeom>
            <a:noFill/>
            <a:ln>
              <a:solidFill>
                <a:srgbClr val="0071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</p:grpSp>
    </p:spTree>
    <p:extLst>
      <p:ext uri="{BB962C8B-B14F-4D97-AF65-F5344CB8AC3E}">
        <p14:creationId xmlns:p14="http://schemas.microsoft.com/office/powerpoint/2010/main" val="1079293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868C14-98E6-C935-BB47-ED6DBCC12EE8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10571DA-3426-93FC-F972-37B079A79795}"/>
              </a:ext>
            </a:extLst>
          </p:cNvPr>
          <p:cNvSpPr/>
          <p:nvPr/>
        </p:nvSpPr>
        <p:spPr>
          <a:xfrm>
            <a:off x="226359" y="228150"/>
            <a:ext cx="1609344" cy="1719072"/>
          </a:xfrm>
          <a:custGeom>
            <a:avLst/>
            <a:gdLst>
              <a:gd name="connsiteX0" fmla="*/ 0 w 2120769"/>
              <a:gd name="connsiteY0" fmla="*/ 0 h 1945832"/>
              <a:gd name="connsiteX1" fmla="*/ 2120769 w 2120769"/>
              <a:gd name="connsiteY1" fmla="*/ 0 h 1945832"/>
              <a:gd name="connsiteX2" fmla="*/ 2120769 w 2120769"/>
              <a:gd name="connsiteY2" fmla="*/ 1945832 h 1945832"/>
              <a:gd name="connsiteX3" fmla="*/ 0 w 2120769"/>
              <a:gd name="connsiteY3" fmla="*/ 1945832 h 1945832"/>
              <a:gd name="connsiteX4" fmla="*/ 0 w 2120769"/>
              <a:gd name="connsiteY4" fmla="*/ 0 h 1945832"/>
              <a:gd name="connsiteX0" fmla="*/ 0 w 2120769"/>
              <a:gd name="connsiteY0" fmla="*/ 0 h 1945832"/>
              <a:gd name="connsiteX1" fmla="*/ 1560052 w 2120769"/>
              <a:gd name="connsiteY1" fmla="*/ 0 h 1945832"/>
              <a:gd name="connsiteX2" fmla="*/ 2120769 w 2120769"/>
              <a:gd name="connsiteY2" fmla="*/ 1945832 h 1945832"/>
              <a:gd name="connsiteX3" fmla="*/ 0 w 2120769"/>
              <a:gd name="connsiteY3" fmla="*/ 1945832 h 1945832"/>
              <a:gd name="connsiteX4" fmla="*/ 0 w 2120769"/>
              <a:gd name="connsiteY4" fmla="*/ 0 h 1945832"/>
              <a:gd name="connsiteX0" fmla="*/ 0 w 2051758"/>
              <a:gd name="connsiteY0" fmla="*/ 0 h 1945832"/>
              <a:gd name="connsiteX1" fmla="*/ 1560052 w 2051758"/>
              <a:gd name="connsiteY1" fmla="*/ 0 h 1945832"/>
              <a:gd name="connsiteX2" fmla="*/ 2051758 w 2051758"/>
              <a:gd name="connsiteY2" fmla="*/ 1710044 h 1945832"/>
              <a:gd name="connsiteX3" fmla="*/ 0 w 2051758"/>
              <a:gd name="connsiteY3" fmla="*/ 1945832 h 1945832"/>
              <a:gd name="connsiteX4" fmla="*/ 0 w 2051758"/>
              <a:gd name="connsiteY4" fmla="*/ 0 h 1945832"/>
              <a:gd name="connsiteX0" fmla="*/ 0 w 2123645"/>
              <a:gd name="connsiteY0" fmla="*/ 0 h 1945832"/>
              <a:gd name="connsiteX1" fmla="*/ 1560052 w 2123645"/>
              <a:gd name="connsiteY1" fmla="*/ 0 h 1945832"/>
              <a:gd name="connsiteX2" fmla="*/ 2123645 w 2123645"/>
              <a:gd name="connsiteY2" fmla="*/ 1784807 h 1945832"/>
              <a:gd name="connsiteX3" fmla="*/ 0 w 2123645"/>
              <a:gd name="connsiteY3" fmla="*/ 1945832 h 1945832"/>
              <a:gd name="connsiteX4" fmla="*/ 0 w 2123645"/>
              <a:gd name="connsiteY4" fmla="*/ 0 h 1945832"/>
              <a:gd name="connsiteX0" fmla="*/ 0 w 2129396"/>
              <a:gd name="connsiteY0" fmla="*/ 0 h 1945832"/>
              <a:gd name="connsiteX1" fmla="*/ 1560052 w 2129396"/>
              <a:gd name="connsiteY1" fmla="*/ 0 h 1945832"/>
              <a:gd name="connsiteX2" fmla="*/ 2129396 w 2129396"/>
              <a:gd name="connsiteY2" fmla="*/ 1848067 h 1945832"/>
              <a:gd name="connsiteX3" fmla="*/ 0 w 2129396"/>
              <a:gd name="connsiteY3" fmla="*/ 1945832 h 1945832"/>
              <a:gd name="connsiteX4" fmla="*/ 0 w 2129396"/>
              <a:gd name="connsiteY4" fmla="*/ 0 h 1945832"/>
              <a:gd name="connsiteX0" fmla="*/ 0 w 1864853"/>
              <a:gd name="connsiteY0" fmla="*/ 0 h 1945832"/>
              <a:gd name="connsiteX1" fmla="*/ 1560052 w 1864853"/>
              <a:gd name="connsiteY1" fmla="*/ 0 h 1945832"/>
              <a:gd name="connsiteX2" fmla="*/ 1864853 w 1864853"/>
              <a:gd name="connsiteY2" fmla="*/ 1873946 h 1945832"/>
              <a:gd name="connsiteX3" fmla="*/ 0 w 1864853"/>
              <a:gd name="connsiteY3" fmla="*/ 1945832 h 1945832"/>
              <a:gd name="connsiteX4" fmla="*/ 0 w 1864853"/>
              <a:gd name="connsiteY4" fmla="*/ 0 h 1945832"/>
              <a:gd name="connsiteX0" fmla="*/ 0 w 1864853"/>
              <a:gd name="connsiteY0" fmla="*/ 2875 h 1948707"/>
              <a:gd name="connsiteX1" fmla="*/ 1741207 w 1864853"/>
              <a:gd name="connsiteY1" fmla="*/ 0 h 1948707"/>
              <a:gd name="connsiteX2" fmla="*/ 1864853 w 1864853"/>
              <a:gd name="connsiteY2" fmla="*/ 1876821 h 1948707"/>
              <a:gd name="connsiteX3" fmla="*/ 0 w 1864853"/>
              <a:gd name="connsiteY3" fmla="*/ 1948707 h 1948707"/>
              <a:gd name="connsiteX4" fmla="*/ 0 w 1864853"/>
              <a:gd name="connsiteY4" fmla="*/ 2875 h 194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4853" h="1948707">
                <a:moveTo>
                  <a:pt x="0" y="2875"/>
                </a:moveTo>
                <a:lnTo>
                  <a:pt x="1741207" y="0"/>
                </a:lnTo>
                <a:lnTo>
                  <a:pt x="1864853" y="1876821"/>
                </a:lnTo>
                <a:lnTo>
                  <a:pt x="0" y="1948707"/>
                </a:lnTo>
                <a:lnTo>
                  <a:pt x="0" y="287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l="-38000" r="-4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5" name="Rectangle 31">
            <a:extLst>
              <a:ext uri="{FF2B5EF4-FFF2-40B4-BE49-F238E27FC236}">
                <a16:creationId xmlns:a16="http://schemas.microsoft.com/office/drawing/2014/main" id="{01346CE9-1CB5-53AD-685F-7D4CD062758B}"/>
              </a:ext>
            </a:extLst>
          </p:cNvPr>
          <p:cNvSpPr>
            <a:spLocks noChangeAspect="1"/>
          </p:cNvSpPr>
          <p:nvPr/>
        </p:nvSpPr>
        <p:spPr>
          <a:xfrm>
            <a:off x="3829774" y="228150"/>
            <a:ext cx="1664208" cy="1573157"/>
          </a:xfrm>
          <a:custGeom>
            <a:avLst/>
            <a:gdLst>
              <a:gd name="connsiteX0" fmla="*/ 0 w 1718440"/>
              <a:gd name="connsiteY0" fmla="*/ 0 h 1706633"/>
              <a:gd name="connsiteX1" fmla="*/ 1718440 w 1718440"/>
              <a:gd name="connsiteY1" fmla="*/ 0 h 1706633"/>
              <a:gd name="connsiteX2" fmla="*/ 1718440 w 1718440"/>
              <a:gd name="connsiteY2" fmla="*/ 1706633 h 1706633"/>
              <a:gd name="connsiteX3" fmla="*/ 0 w 1718440"/>
              <a:gd name="connsiteY3" fmla="*/ 1706633 h 1706633"/>
              <a:gd name="connsiteX4" fmla="*/ 0 w 1718440"/>
              <a:gd name="connsiteY4" fmla="*/ 0 h 1706633"/>
              <a:gd name="connsiteX0" fmla="*/ 0 w 1718440"/>
              <a:gd name="connsiteY0" fmla="*/ 0 h 1772768"/>
              <a:gd name="connsiteX1" fmla="*/ 1718440 w 1718440"/>
              <a:gd name="connsiteY1" fmla="*/ 0 h 1772768"/>
              <a:gd name="connsiteX2" fmla="*/ 1718440 w 1718440"/>
              <a:gd name="connsiteY2" fmla="*/ 1706633 h 1772768"/>
              <a:gd name="connsiteX3" fmla="*/ 0 w 1718440"/>
              <a:gd name="connsiteY3" fmla="*/ 1772768 h 1772768"/>
              <a:gd name="connsiteX4" fmla="*/ 0 w 1718440"/>
              <a:gd name="connsiteY4" fmla="*/ 0 h 1772768"/>
              <a:gd name="connsiteX0" fmla="*/ 209909 w 1928349"/>
              <a:gd name="connsiteY0" fmla="*/ 0 h 1801523"/>
              <a:gd name="connsiteX1" fmla="*/ 1928349 w 1928349"/>
              <a:gd name="connsiteY1" fmla="*/ 0 h 1801523"/>
              <a:gd name="connsiteX2" fmla="*/ 1928349 w 1928349"/>
              <a:gd name="connsiteY2" fmla="*/ 1706633 h 1801523"/>
              <a:gd name="connsiteX3" fmla="*/ 0 w 1928349"/>
              <a:gd name="connsiteY3" fmla="*/ 1801523 h 1801523"/>
              <a:gd name="connsiteX4" fmla="*/ 209909 w 1928349"/>
              <a:gd name="connsiteY4" fmla="*/ 0 h 1801523"/>
              <a:gd name="connsiteX0" fmla="*/ 212784 w 1931224"/>
              <a:gd name="connsiteY0" fmla="*/ 0 h 1784270"/>
              <a:gd name="connsiteX1" fmla="*/ 1931224 w 1931224"/>
              <a:gd name="connsiteY1" fmla="*/ 0 h 1784270"/>
              <a:gd name="connsiteX2" fmla="*/ 1931224 w 1931224"/>
              <a:gd name="connsiteY2" fmla="*/ 1706633 h 1784270"/>
              <a:gd name="connsiteX3" fmla="*/ 0 w 1931224"/>
              <a:gd name="connsiteY3" fmla="*/ 1784270 h 1784270"/>
              <a:gd name="connsiteX4" fmla="*/ 212784 w 1931224"/>
              <a:gd name="connsiteY4" fmla="*/ 0 h 1784270"/>
              <a:gd name="connsiteX0" fmla="*/ 270293 w 1931224"/>
              <a:gd name="connsiteY0" fmla="*/ 0 h 1784270"/>
              <a:gd name="connsiteX1" fmla="*/ 1931224 w 1931224"/>
              <a:gd name="connsiteY1" fmla="*/ 0 h 1784270"/>
              <a:gd name="connsiteX2" fmla="*/ 1931224 w 1931224"/>
              <a:gd name="connsiteY2" fmla="*/ 1706633 h 1784270"/>
              <a:gd name="connsiteX3" fmla="*/ 0 w 1931224"/>
              <a:gd name="connsiteY3" fmla="*/ 1784270 h 1784270"/>
              <a:gd name="connsiteX4" fmla="*/ 270293 w 1931224"/>
              <a:gd name="connsiteY4" fmla="*/ 0 h 1784270"/>
              <a:gd name="connsiteX0" fmla="*/ 333553 w 1931224"/>
              <a:gd name="connsiteY0" fmla="*/ 0 h 1801523"/>
              <a:gd name="connsiteX1" fmla="*/ 1931224 w 1931224"/>
              <a:gd name="connsiteY1" fmla="*/ 17253 h 1801523"/>
              <a:gd name="connsiteX2" fmla="*/ 1931224 w 1931224"/>
              <a:gd name="connsiteY2" fmla="*/ 1723886 h 1801523"/>
              <a:gd name="connsiteX3" fmla="*/ 0 w 1931224"/>
              <a:gd name="connsiteY3" fmla="*/ 1801523 h 1801523"/>
              <a:gd name="connsiteX4" fmla="*/ 333553 w 1931224"/>
              <a:gd name="connsiteY4" fmla="*/ 0 h 1801523"/>
              <a:gd name="connsiteX0" fmla="*/ 287546 w 1885217"/>
              <a:gd name="connsiteY0" fmla="*/ 0 h 1801523"/>
              <a:gd name="connsiteX1" fmla="*/ 1885217 w 1885217"/>
              <a:gd name="connsiteY1" fmla="*/ 17253 h 1801523"/>
              <a:gd name="connsiteX2" fmla="*/ 1885217 w 1885217"/>
              <a:gd name="connsiteY2" fmla="*/ 1723886 h 1801523"/>
              <a:gd name="connsiteX3" fmla="*/ 0 w 1885217"/>
              <a:gd name="connsiteY3" fmla="*/ 1801523 h 1801523"/>
              <a:gd name="connsiteX4" fmla="*/ 287546 w 1885217"/>
              <a:gd name="connsiteY4" fmla="*/ 0 h 1801523"/>
              <a:gd name="connsiteX0" fmla="*/ 287546 w 1888283"/>
              <a:gd name="connsiteY0" fmla="*/ 1256 h 1802779"/>
              <a:gd name="connsiteX1" fmla="*/ 1888283 w 1888283"/>
              <a:gd name="connsiteY1" fmla="*/ 0 h 1802779"/>
              <a:gd name="connsiteX2" fmla="*/ 1885217 w 1888283"/>
              <a:gd name="connsiteY2" fmla="*/ 1725142 h 1802779"/>
              <a:gd name="connsiteX3" fmla="*/ 0 w 1888283"/>
              <a:gd name="connsiteY3" fmla="*/ 1802779 h 1802779"/>
              <a:gd name="connsiteX4" fmla="*/ 287546 w 1888283"/>
              <a:gd name="connsiteY4" fmla="*/ 1256 h 1802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283" h="1802779">
                <a:moveTo>
                  <a:pt x="287546" y="1256"/>
                </a:moveTo>
                <a:lnTo>
                  <a:pt x="1888283" y="0"/>
                </a:lnTo>
                <a:lnTo>
                  <a:pt x="1885217" y="1725142"/>
                </a:lnTo>
                <a:lnTo>
                  <a:pt x="0" y="1802779"/>
                </a:lnTo>
                <a:lnTo>
                  <a:pt x="287546" y="125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23" name="Rectangle 65">
            <a:extLst>
              <a:ext uri="{FF2B5EF4-FFF2-40B4-BE49-F238E27FC236}">
                <a16:creationId xmlns:a16="http://schemas.microsoft.com/office/drawing/2014/main" id="{18C5FEB9-DCF0-25CE-09D6-52711FE2843F}"/>
              </a:ext>
            </a:extLst>
          </p:cNvPr>
          <p:cNvSpPr/>
          <p:nvPr/>
        </p:nvSpPr>
        <p:spPr>
          <a:xfrm>
            <a:off x="222589" y="1870883"/>
            <a:ext cx="3535436" cy="1801368"/>
          </a:xfrm>
          <a:custGeom>
            <a:avLst/>
            <a:gdLst>
              <a:gd name="connsiteX0" fmla="*/ 0 w 3644208"/>
              <a:gd name="connsiteY0" fmla="*/ 0 h 1945832"/>
              <a:gd name="connsiteX1" fmla="*/ 3644208 w 3644208"/>
              <a:gd name="connsiteY1" fmla="*/ 0 h 1945832"/>
              <a:gd name="connsiteX2" fmla="*/ 3644208 w 3644208"/>
              <a:gd name="connsiteY2" fmla="*/ 1945832 h 1945832"/>
              <a:gd name="connsiteX3" fmla="*/ 0 w 3644208"/>
              <a:gd name="connsiteY3" fmla="*/ 1945832 h 1945832"/>
              <a:gd name="connsiteX4" fmla="*/ 0 w 3644208"/>
              <a:gd name="connsiteY4" fmla="*/ 0 h 1945832"/>
              <a:gd name="connsiteX0" fmla="*/ 0 w 3658585"/>
              <a:gd name="connsiteY0" fmla="*/ 149525 h 2095357"/>
              <a:gd name="connsiteX1" fmla="*/ 3658585 w 3658585"/>
              <a:gd name="connsiteY1" fmla="*/ 0 h 2095357"/>
              <a:gd name="connsiteX2" fmla="*/ 3644208 w 3658585"/>
              <a:gd name="connsiteY2" fmla="*/ 2095357 h 2095357"/>
              <a:gd name="connsiteX3" fmla="*/ 0 w 3658585"/>
              <a:gd name="connsiteY3" fmla="*/ 2095357 h 2095357"/>
              <a:gd name="connsiteX4" fmla="*/ 0 w 3658585"/>
              <a:gd name="connsiteY4" fmla="*/ 149525 h 2095357"/>
              <a:gd name="connsiteX0" fmla="*/ 0 w 3658585"/>
              <a:gd name="connsiteY0" fmla="*/ 149525 h 2101108"/>
              <a:gd name="connsiteX1" fmla="*/ 3658585 w 3658585"/>
              <a:gd name="connsiteY1" fmla="*/ 0 h 2101108"/>
              <a:gd name="connsiteX2" fmla="*/ 3402669 w 3658585"/>
              <a:gd name="connsiteY2" fmla="*/ 2101108 h 2101108"/>
              <a:gd name="connsiteX3" fmla="*/ 0 w 3658585"/>
              <a:gd name="connsiteY3" fmla="*/ 2095357 h 2101108"/>
              <a:gd name="connsiteX4" fmla="*/ 0 w 3658585"/>
              <a:gd name="connsiteY4" fmla="*/ 149525 h 2101108"/>
              <a:gd name="connsiteX0" fmla="*/ 0 w 3658585"/>
              <a:gd name="connsiteY0" fmla="*/ 149525 h 2101108"/>
              <a:gd name="connsiteX1" fmla="*/ 3658585 w 3658585"/>
              <a:gd name="connsiteY1" fmla="*/ 0 h 2101108"/>
              <a:gd name="connsiteX2" fmla="*/ 3402669 w 3658585"/>
              <a:gd name="connsiteY2" fmla="*/ 2101108 h 2101108"/>
              <a:gd name="connsiteX3" fmla="*/ 0 w 3658585"/>
              <a:gd name="connsiteY3" fmla="*/ 2095357 h 2101108"/>
              <a:gd name="connsiteX4" fmla="*/ 0 w 3658585"/>
              <a:gd name="connsiteY4" fmla="*/ 149525 h 2101108"/>
              <a:gd name="connsiteX0" fmla="*/ 0 w 3658585"/>
              <a:gd name="connsiteY0" fmla="*/ 149525 h 2101108"/>
              <a:gd name="connsiteX1" fmla="*/ 3658585 w 3658585"/>
              <a:gd name="connsiteY1" fmla="*/ 0 h 2101108"/>
              <a:gd name="connsiteX2" fmla="*/ 3402669 w 3658585"/>
              <a:gd name="connsiteY2" fmla="*/ 2101108 h 2101108"/>
              <a:gd name="connsiteX3" fmla="*/ 0 w 3658585"/>
              <a:gd name="connsiteY3" fmla="*/ 2095357 h 2101108"/>
              <a:gd name="connsiteX4" fmla="*/ 0 w 3658585"/>
              <a:gd name="connsiteY4" fmla="*/ 149525 h 2101108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24721"/>
              <a:gd name="connsiteY0" fmla="*/ 172529 h 2124112"/>
              <a:gd name="connsiteX1" fmla="*/ 3724721 w 3724721"/>
              <a:gd name="connsiteY1" fmla="*/ 0 h 2124112"/>
              <a:gd name="connsiteX2" fmla="*/ 3402669 w 3724721"/>
              <a:gd name="connsiteY2" fmla="*/ 2124112 h 2124112"/>
              <a:gd name="connsiteX3" fmla="*/ 0 w 3724721"/>
              <a:gd name="connsiteY3" fmla="*/ 2118361 h 2124112"/>
              <a:gd name="connsiteX4" fmla="*/ 0 w 3724721"/>
              <a:gd name="connsiteY4" fmla="*/ 172529 h 2124112"/>
              <a:gd name="connsiteX0" fmla="*/ 0 w 3733347"/>
              <a:gd name="connsiteY0" fmla="*/ 152401 h 2103984"/>
              <a:gd name="connsiteX1" fmla="*/ 3733347 w 3733347"/>
              <a:gd name="connsiteY1" fmla="*/ 0 h 2103984"/>
              <a:gd name="connsiteX2" fmla="*/ 3402669 w 3733347"/>
              <a:gd name="connsiteY2" fmla="*/ 2103984 h 2103984"/>
              <a:gd name="connsiteX3" fmla="*/ 0 w 3733347"/>
              <a:gd name="connsiteY3" fmla="*/ 2098233 h 2103984"/>
              <a:gd name="connsiteX4" fmla="*/ 0 w 3733347"/>
              <a:gd name="connsiteY4" fmla="*/ 152401 h 2103984"/>
              <a:gd name="connsiteX0" fmla="*/ 0 w 3793732"/>
              <a:gd name="connsiteY0" fmla="*/ 163902 h 2115485"/>
              <a:gd name="connsiteX1" fmla="*/ 3793732 w 3793732"/>
              <a:gd name="connsiteY1" fmla="*/ 0 h 2115485"/>
              <a:gd name="connsiteX2" fmla="*/ 3402669 w 3793732"/>
              <a:gd name="connsiteY2" fmla="*/ 2115485 h 2115485"/>
              <a:gd name="connsiteX3" fmla="*/ 0 w 3793732"/>
              <a:gd name="connsiteY3" fmla="*/ 2109734 h 2115485"/>
              <a:gd name="connsiteX4" fmla="*/ 0 w 3793732"/>
              <a:gd name="connsiteY4" fmla="*/ 163902 h 2115485"/>
              <a:gd name="connsiteX0" fmla="*/ 0 w 3793732"/>
              <a:gd name="connsiteY0" fmla="*/ 163902 h 2118361"/>
              <a:gd name="connsiteX1" fmla="*/ 3793732 w 3793732"/>
              <a:gd name="connsiteY1" fmla="*/ 0 h 2118361"/>
              <a:gd name="connsiteX2" fmla="*/ 3465929 w 3793732"/>
              <a:gd name="connsiteY2" fmla="*/ 2118361 h 2118361"/>
              <a:gd name="connsiteX3" fmla="*/ 0 w 3793732"/>
              <a:gd name="connsiteY3" fmla="*/ 2109734 h 2118361"/>
              <a:gd name="connsiteX4" fmla="*/ 0 w 3793732"/>
              <a:gd name="connsiteY4" fmla="*/ 163902 h 2118361"/>
              <a:gd name="connsiteX0" fmla="*/ 0 w 3793732"/>
              <a:gd name="connsiteY0" fmla="*/ 163902 h 2112335"/>
              <a:gd name="connsiteX1" fmla="*/ 3793732 w 3793732"/>
              <a:gd name="connsiteY1" fmla="*/ 0 h 2112335"/>
              <a:gd name="connsiteX2" fmla="*/ 3468835 w 3793732"/>
              <a:gd name="connsiteY2" fmla="*/ 2112335 h 2112335"/>
              <a:gd name="connsiteX3" fmla="*/ 0 w 3793732"/>
              <a:gd name="connsiteY3" fmla="*/ 2109734 h 2112335"/>
              <a:gd name="connsiteX4" fmla="*/ 0 w 3793732"/>
              <a:gd name="connsiteY4" fmla="*/ 163902 h 2112335"/>
              <a:gd name="connsiteX0" fmla="*/ 0 w 3782111"/>
              <a:gd name="connsiteY0" fmla="*/ 163902 h 2112335"/>
              <a:gd name="connsiteX1" fmla="*/ 3782111 w 3782111"/>
              <a:gd name="connsiteY1" fmla="*/ 0 h 2112335"/>
              <a:gd name="connsiteX2" fmla="*/ 3468835 w 3782111"/>
              <a:gd name="connsiteY2" fmla="*/ 2112335 h 2112335"/>
              <a:gd name="connsiteX3" fmla="*/ 0 w 3782111"/>
              <a:gd name="connsiteY3" fmla="*/ 2109734 h 2112335"/>
              <a:gd name="connsiteX4" fmla="*/ 0 w 3782111"/>
              <a:gd name="connsiteY4" fmla="*/ 163902 h 2112335"/>
              <a:gd name="connsiteX0" fmla="*/ 0 w 3767586"/>
              <a:gd name="connsiteY0" fmla="*/ 163902 h 2112335"/>
              <a:gd name="connsiteX1" fmla="*/ 3767586 w 3767586"/>
              <a:gd name="connsiteY1" fmla="*/ 0 h 2112335"/>
              <a:gd name="connsiteX2" fmla="*/ 3468835 w 3767586"/>
              <a:gd name="connsiteY2" fmla="*/ 2112335 h 2112335"/>
              <a:gd name="connsiteX3" fmla="*/ 0 w 3767586"/>
              <a:gd name="connsiteY3" fmla="*/ 2109734 h 2112335"/>
              <a:gd name="connsiteX4" fmla="*/ 0 w 3767586"/>
              <a:gd name="connsiteY4" fmla="*/ 163902 h 2112335"/>
              <a:gd name="connsiteX0" fmla="*/ 0 w 3776302"/>
              <a:gd name="connsiteY0" fmla="*/ 163902 h 2112335"/>
              <a:gd name="connsiteX1" fmla="*/ 3776302 w 3776302"/>
              <a:gd name="connsiteY1" fmla="*/ 0 h 2112335"/>
              <a:gd name="connsiteX2" fmla="*/ 3468835 w 3776302"/>
              <a:gd name="connsiteY2" fmla="*/ 2112335 h 2112335"/>
              <a:gd name="connsiteX3" fmla="*/ 0 w 3776302"/>
              <a:gd name="connsiteY3" fmla="*/ 2109734 h 2112335"/>
              <a:gd name="connsiteX4" fmla="*/ 0 w 3776302"/>
              <a:gd name="connsiteY4" fmla="*/ 163902 h 2112335"/>
              <a:gd name="connsiteX0" fmla="*/ 0 w 3778919"/>
              <a:gd name="connsiteY0" fmla="*/ 172571 h 2121004"/>
              <a:gd name="connsiteX1" fmla="*/ 3778919 w 3778919"/>
              <a:gd name="connsiteY1" fmla="*/ 0 h 2121004"/>
              <a:gd name="connsiteX2" fmla="*/ 3468835 w 3778919"/>
              <a:gd name="connsiteY2" fmla="*/ 2121004 h 2121004"/>
              <a:gd name="connsiteX3" fmla="*/ 0 w 3778919"/>
              <a:gd name="connsiteY3" fmla="*/ 2118403 h 2121004"/>
              <a:gd name="connsiteX4" fmla="*/ 0 w 3778919"/>
              <a:gd name="connsiteY4" fmla="*/ 172571 h 212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8919" h="2121004">
                <a:moveTo>
                  <a:pt x="0" y="172571"/>
                </a:moveTo>
                <a:lnTo>
                  <a:pt x="3778919" y="0"/>
                </a:lnTo>
                <a:cubicBezTo>
                  <a:pt x="3667735" y="732957"/>
                  <a:pt x="3580019" y="1413925"/>
                  <a:pt x="3468835" y="2121004"/>
                </a:cubicBezTo>
                <a:lnTo>
                  <a:pt x="0" y="2118403"/>
                </a:lnTo>
                <a:lnTo>
                  <a:pt x="0" y="17257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6" name="Rectangle 62">
            <a:extLst>
              <a:ext uri="{FF2B5EF4-FFF2-40B4-BE49-F238E27FC236}">
                <a16:creationId xmlns:a16="http://schemas.microsoft.com/office/drawing/2014/main" id="{754CD84C-D082-C895-038B-E97CF05DAED6}"/>
              </a:ext>
            </a:extLst>
          </p:cNvPr>
          <p:cNvSpPr/>
          <p:nvPr/>
        </p:nvSpPr>
        <p:spPr>
          <a:xfrm>
            <a:off x="1795745" y="228376"/>
            <a:ext cx="2217739" cy="1641850"/>
          </a:xfrm>
          <a:custGeom>
            <a:avLst/>
            <a:gdLst>
              <a:gd name="connsiteX0" fmla="*/ 0 w 1873241"/>
              <a:gd name="connsiteY0" fmla="*/ 0 h 1945832"/>
              <a:gd name="connsiteX1" fmla="*/ 1873241 w 1873241"/>
              <a:gd name="connsiteY1" fmla="*/ 0 h 1945832"/>
              <a:gd name="connsiteX2" fmla="*/ 1873241 w 1873241"/>
              <a:gd name="connsiteY2" fmla="*/ 1945832 h 1945832"/>
              <a:gd name="connsiteX3" fmla="*/ 0 w 1873241"/>
              <a:gd name="connsiteY3" fmla="*/ 1945832 h 1945832"/>
              <a:gd name="connsiteX4" fmla="*/ 0 w 1873241"/>
              <a:gd name="connsiteY4" fmla="*/ 0 h 1945832"/>
              <a:gd name="connsiteX0" fmla="*/ 0 w 2448335"/>
              <a:gd name="connsiteY0" fmla="*/ 0 h 1960210"/>
              <a:gd name="connsiteX1" fmla="*/ 2448335 w 2448335"/>
              <a:gd name="connsiteY1" fmla="*/ 14378 h 1960210"/>
              <a:gd name="connsiteX2" fmla="*/ 2448335 w 2448335"/>
              <a:gd name="connsiteY2" fmla="*/ 1960210 h 1960210"/>
              <a:gd name="connsiteX3" fmla="*/ 575094 w 2448335"/>
              <a:gd name="connsiteY3" fmla="*/ 1960210 h 1960210"/>
              <a:gd name="connsiteX4" fmla="*/ 0 w 2448335"/>
              <a:gd name="connsiteY4" fmla="*/ 0 h 1960210"/>
              <a:gd name="connsiteX0" fmla="*/ 0 w 2448335"/>
              <a:gd name="connsiteY0" fmla="*/ 0 h 1983214"/>
              <a:gd name="connsiteX1" fmla="*/ 2448335 w 2448335"/>
              <a:gd name="connsiteY1" fmla="*/ 14378 h 1983214"/>
              <a:gd name="connsiteX2" fmla="*/ 2448335 w 2448335"/>
              <a:gd name="connsiteY2" fmla="*/ 1960210 h 1983214"/>
              <a:gd name="connsiteX3" fmla="*/ 626852 w 2448335"/>
              <a:gd name="connsiteY3" fmla="*/ 1983214 h 1983214"/>
              <a:gd name="connsiteX4" fmla="*/ 0 w 2448335"/>
              <a:gd name="connsiteY4" fmla="*/ 0 h 1983214"/>
              <a:gd name="connsiteX0" fmla="*/ 0 w 2448335"/>
              <a:gd name="connsiteY0" fmla="*/ 0 h 1983214"/>
              <a:gd name="connsiteX1" fmla="*/ 2448335 w 2448335"/>
              <a:gd name="connsiteY1" fmla="*/ 14378 h 1983214"/>
              <a:gd name="connsiteX2" fmla="*/ 2439709 w 2448335"/>
              <a:gd name="connsiteY2" fmla="*/ 1727297 h 1983214"/>
              <a:gd name="connsiteX3" fmla="*/ 626852 w 2448335"/>
              <a:gd name="connsiteY3" fmla="*/ 1983214 h 1983214"/>
              <a:gd name="connsiteX4" fmla="*/ 0 w 2448335"/>
              <a:gd name="connsiteY4" fmla="*/ 0 h 1983214"/>
              <a:gd name="connsiteX0" fmla="*/ 0 w 2448335"/>
              <a:gd name="connsiteY0" fmla="*/ 0 h 1848066"/>
              <a:gd name="connsiteX1" fmla="*/ 2448335 w 2448335"/>
              <a:gd name="connsiteY1" fmla="*/ 14378 h 1848066"/>
              <a:gd name="connsiteX2" fmla="*/ 2439709 w 2448335"/>
              <a:gd name="connsiteY2" fmla="*/ 1727297 h 1848066"/>
              <a:gd name="connsiteX3" fmla="*/ 592346 w 2448335"/>
              <a:gd name="connsiteY3" fmla="*/ 1848066 h 1848066"/>
              <a:gd name="connsiteX4" fmla="*/ 0 w 2448335"/>
              <a:gd name="connsiteY4" fmla="*/ 0 h 1848066"/>
              <a:gd name="connsiteX0" fmla="*/ 0 w 2448335"/>
              <a:gd name="connsiteY0" fmla="*/ 0 h 1865318"/>
              <a:gd name="connsiteX1" fmla="*/ 2448335 w 2448335"/>
              <a:gd name="connsiteY1" fmla="*/ 14378 h 1865318"/>
              <a:gd name="connsiteX2" fmla="*/ 2439709 w 2448335"/>
              <a:gd name="connsiteY2" fmla="*/ 1727297 h 1865318"/>
              <a:gd name="connsiteX3" fmla="*/ 592346 w 2448335"/>
              <a:gd name="connsiteY3" fmla="*/ 1865318 h 1865318"/>
              <a:gd name="connsiteX4" fmla="*/ 0 w 2448335"/>
              <a:gd name="connsiteY4" fmla="*/ 0 h 1865318"/>
              <a:gd name="connsiteX0" fmla="*/ 0 w 2449165"/>
              <a:gd name="connsiteY0" fmla="*/ 0 h 1865318"/>
              <a:gd name="connsiteX1" fmla="*/ 2448335 w 2449165"/>
              <a:gd name="connsiteY1" fmla="*/ 14378 h 1865318"/>
              <a:gd name="connsiteX2" fmla="*/ 2448336 w 2449165"/>
              <a:gd name="connsiteY2" fmla="*/ 1790557 h 1865318"/>
              <a:gd name="connsiteX3" fmla="*/ 592346 w 2449165"/>
              <a:gd name="connsiteY3" fmla="*/ 1865318 h 1865318"/>
              <a:gd name="connsiteX4" fmla="*/ 0 w 2449165"/>
              <a:gd name="connsiteY4" fmla="*/ 0 h 1865318"/>
              <a:gd name="connsiteX0" fmla="*/ 0 w 2449165"/>
              <a:gd name="connsiteY0" fmla="*/ 0 h 1862443"/>
              <a:gd name="connsiteX1" fmla="*/ 2448335 w 2449165"/>
              <a:gd name="connsiteY1" fmla="*/ 14378 h 1862443"/>
              <a:gd name="connsiteX2" fmla="*/ 2448336 w 2449165"/>
              <a:gd name="connsiteY2" fmla="*/ 1790557 h 1862443"/>
              <a:gd name="connsiteX3" fmla="*/ 327803 w 2449165"/>
              <a:gd name="connsiteY3" fmla="*/ 1862443 h 1862443"/>
              <a:gd name="connsiteX4" fmla="*/ 0 w 2449165"/>
              <a:gd name="connsiteY4" fmla="*/ 0 h 1862443"/>
              <a:gd name="connsiteX0" fmla="*/ 0 w 2449165"/>
              <a:gd name="connsiteY0" fmla="*/ 0 h 1862443"/>
              <a:gd name="connsiteX1" fmla="*/ 2448335 w 2449165"/>
              <a:gd name="connsiteY1" fmla="*/ 14378 h 1862443"/>
              <a:gd name="connsiteX2" fmla="*/ 2448336 w 2449165"/>
              <a:gd name="connsiteY2" fmla="*/ 1790557 h 1862443"/>
              <a:gd name="connsiteX3" fmla="*/ 316302 w 2449165"/>
              <a:gd name="connsiteY3" fmla="*/ 1862443 h 1862443"/>
              <a:gd name="connsiteX4" fmla="*/ 0 w 2449165"/>
              <a:gd name="connsiteY4" fmla="*/ 0 h 1862443"/>
              <a:gd name="connsiteX0" fmla="*/ 0 w 2449165"/>
              <a:gd name="connsiteY0" fmla="*/ 0 h 1885447"/>
              <a:gd name="connsiteX1" fmla="*/ 2448335 w 2449165"/>
              <a:gd name="connsiteY1" fmla="*/ 14378 h 1885447"/>
              <a:gd name="connsiteX2" fmla="*/ 2448336 w 2449165"/>
              <a:gd name="connsiteY2" fmla="*/ 1790557 h 1885447"/>
              <a:gd name="connsiteX3" fmla="*/ 316302 w 2449165"/>
              <a:gd name="connsiteY3" fmla="*/ 1885447 h 1885447"/>
              <a:gd name="connsiteX4" fmla="*/ 0 w 244916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55680 w 2448335"/>
              <a:gd name="connsiteY2" fmla="*/ 1813561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55680 w 2448335"/>
              <a:gd name="connsiteY2" fmla="*/ 1813561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29801 w 2448335"/>
              <a:gd name="connsiteY2" fmla="*/ 1816436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29801 w 2448335"/>
              <a:gd name="connsiteY2" fmla="*/ 1816436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79965"/>
              <a:gd name="connsiteY0" fmla="*/ 0 h 1885447"/>
              <a:gd name="connsiteX1" fmla="*/ 2479965 w 2479965"/>
              <a:gd name="connsiteY1" fmla="*/ 14378 h 1885447"/>
              <a:gd name="connsiteX2" fmla="*/ 2229801 w 2479965"/>
              <a:gd name="connsiteY2" fmla="*/ 1816436 h 1885447"/>
              <a:gd name="connsiteX3" fmla="*/ 316302 w 2479965"/>
              <a:gd name="connsiteY3" fmla="*/ 1885447 h 1885447"/>
              <a:gd name="connsiteX4" fmla="*/ 0 w 2479965"/>
              <a:gd name="connsiteY4" fmla="*/ 0 h 1885447"/>
              <a:gd name="connsiteX0" fmla="*/ 0 w 2479965"/>
              <a:gd name="connsiteY0" fmla="*/ 0 h 1885447"/>
              <a:gd name="connsiteX1" fmla="*/ 2479965 w 2479965"/>
              <a:gd name="connsiteY1" fmla="*/ 14378 h 1885447"/>
              <a:gd name="connsiteX2" fmla="*/ 2229801 w 2479965"/>
              <a:gd name="connsiteY2" fmla="*/ 1816436 h 1885447"/>
              <a:gd name="connsiteX3" fmla="*/ 316302 w 2479965"/>
              <a:gd name="connsiteY3" fmla="*/ 1885447 h 1885447"/>
              <a:gd name="connsiteX4" fmla="*/ 0 w 2479965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229801 w 2442584"/>
              <a:gd name="connsiteY2" fmla="*/ 1816436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183794 w 2442584"/>
              <a:gd name="connsiteY2" fmla="*/ 1819312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166541 w 2442584"/>
              <a:gd name="connsiteY2" fmla="*/ 1822188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166541 w 2442584"/>
              <a:gd name="connsiteY2" fmla="*/ 1822188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232674"/>
              <a:gd name="connsiteY0" fmla="*/ 0 h 1911326"/>
              <a:gd name="connsiteX1" fmla="*/ 2232674 w 2232674"/>
              <a:gd name="connsiteY1" fmla="*/ 40257 h 1911326"/>
              <a:gd name="connsiteX2" fmla="*/ 1956631 w 2232674"/>
              <a:gd name="connsiteY2" fmla="*/ 1848067 h 1911326"/>
              <a:gd name="connsiteX3" fmla="*/ 106392 w 2232674"/>
              <a:gd name="connsiteY3" fmla="*/ 1911326 h 1911326"/>
              <a:gd name="connsiteX4" fmla="*/ 0 w 2232674"/>
              <a:gd name="connsiteY4" fmla="*/ 0 h 1911326"/>
              <a:gd name="connsiteX0" fmla="*/ 0 w 2287308"/>
              <a:gd name="connsiteY0" fmla="*/ 0 h 1911326"/>
              <a:gd name="connsiteX1" fmla="*/ 2287308 w 2287308"/>
              <a:gd name="connsiteY1" fmla="*/ 40257 h 1911326"/>
              <a:gd name="connsiteX2" fmla="*/ 1956631 w 2287308"/>
              <a:gd name="connsiteY2" fmla="*/ 1848067 h 1911326"/>
              <a:gd name="connsiteX3" fmla="*/ 106392 w 2287308"/>
              <a:gd name="connsiteY3" fmla="*/ 1911326 h 1911326"/>
              <a:gd name="connsiteX4" fmla="*/ 0 w 2287308"/>
              <a:gd name="connsiteY4" fmla="*/ 0 h 1911326"/>
              <a:gd name="connsiteX0" fmla="*/ 0 w 2281557"/>
              <a:gd name="connsiteY0" fmla="*/ 0 h 1882571"/>
              <a:gd name="connsiteX1" fmla="*/ 2281557 w 2281557"/>
              <a:gd name="connsiteY1" fmla="*/ 11502 h 1882571"/>
              <a:gd name="connsiteX2" fmla="*/ 1950880 w 2281557"/>
              <a:gd name="connsiteY2" fmla="*/ 1819312 h 1882571"/>
              <a:gd name="connsiteX3" fmla="*/ 100641 w 2281557"/>
              <a:gd name="connsiteY3" fmla="*/ 1882571 h 1882571"/>
              <a:gd name="connsiteX4" fmla="*/ 0 w 2281557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1973884 w 2304561"/>
              <a:gd name="connsiteY2" fmla="*/ 1819312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1973884 w 2304561"/>
              <a:gd name="connsiteY2" fmla="*/ 1819312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1973884 w 2304561"/>
              <a:gd name="connsiteY2" fmla="*/ 1819312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2042895 w 2304561"/>
              <a:gd name="connsiteY2" fmla="*/ 1802059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37439"/>
              <a:gd name="connsiteY0" fmla="*/ 0 h 1885447"/>
              <a:gd name="connsiteX1" fmla="*/ 2337439 w 2337439"/>
              <a:gd name="connsiteY1" fmla="*/ 14378 h 1885447"/>
              <a:gd name="connsiteX2" fmla="*/ 2075773 w 2337439"/>
              <a:gd name="connsiteY2" fmla="*/ 1804935 h 1885447"/>
              <a:gd name="connsiteX3" fmla="*/ 156523 w 2337439"/>
              <a:gd name="connsiteY3" fmla="*/ 1885447 h 1885447"/>
              <a:gd name="connsiteX4" fmla="*/ 0 w 2337439"/>
              <a:gd name="connsiteY4" fmla="*/ 0 h 1885447"/>
              <a:gd name="connsiteX0" fmla="*/ 0 w 2337439"/>
              <a:gd name="connsiteY0" fmla="*/ 0 h 1885447"/>
              <a:gd name="connsiteX1" fmla="*/ 2337439 w 2337439"/>
              <a:gd name="connsiteY1" fmla="*/ 25880 h 1885447"/>
              <a:gd name="connsiteX2" fmla="*/ 2075773 w 2337439"/>
              <a:gd name="connsiteY2" fmla="*/ 1804935 h 1885447"/>
              <a:gd name="connsiteX3" fmla="*/ 156523 w 2337439"/>
              <a:gd name="connsiteY3" fmla="*/ 1885447 h 1885447"/>
              <a:gd name="connsiteX4" fmla="*/ 0 w 2337439"/>
              <a:gd name="connsiteY4" fmla="*/ 0 h 1885447"/>
              <a:gd name="connsiteX0" fmla="*/ 0 w 2337439"/>
              <a:gd name="connsiteY0" fmla="*/ 0 h 1885447"/>
              <a:gd name="connsiteX1" fmla="*/ 2337439 w 2337439"/>
              <a:gd name="connsiteY1" fmla="*/ 25880 h 1885447"/>
              <a:gd name="connsiteX2" fmla="*/ 2033981 w 2337439"/>
              <a:gd name="connsiteY2" fmla="*/ 1804935 h 1885447"/>
              <a:gd name="connsiteX3" fmla="*/ 156523 w 2337439"/>
              <a:gd name="connsiteY3" fmla="*/ 1885447 h 1885447"/>
              <a:gd name="connsiteX4" fmla="*/ 0 w 2337439"/>
              <a:gd name="connsiteY4" fmla="*/ 0 h 1885447"/>
              <a:gd name="connsiteX0" fmla="*/ 0 w 2280721"/>
              <a:gd name="connsiteY0" fmla="*/ 0 h 1885447"/>
              <a:gd name="connsiteX1" fmla="*/ 2280721 w 2280721"/>
              <a:gd name="connsiteY1" fmla="*/ 25880 h 1885447"/>
              <a:gd name="connsiteX2" fmla="*/ 2033981 w 2280721"/>
              <a:gd name="connsiteY2" fmla="*/ 1804935 h 1885447"/>
              <a:gd name="connsiteX3" fmla="*/ 156523 w 2280721"/>
              <a:gd name="connsiteY3" fmla="*/ 1885447 h 1885447"/>
              <a:gd name="connsiteX4" fmla="*/ 0 w 2280721"/>
              <a:gd name="connsiteY4" fmla="*/ 0 h 1885447"/>
              <a:gd name="connsiteX0" fmla="*/ 0 w 2298632"/>
              <a:gd name="connsiteY0" fmla="*/ 0 h 1885447"/>
              <a:gd name="connsiteX1" fmla="*/ 2298632 w 2298632"/>
              <a:gd name="connsiteY1" fmla="*/ 23005 h 1885447"/>
              <a:gd name="connsiteX2" fmla="*/ 2033981 w 2298632"/>
              <a:gd name="connsiteY2" fmla="*/ 1804935 h 1885447"/>
              <a:gd name="connsiteX3" fmla="*/ 156523 w 2298632"/>
              <a:gd name="connsiteY3" fmla="*/ 1885447 h 1885447"/>
              <a:gd name="connsiteX4" fmla="*/ 0 w 2298632"/>
              <a:gd name="connsiteY4" fmla="*/ 0 h 1885447"/>
              <a:gd name="connsiteX0" fmla="*/ 0 w 2298632"/>
              <a:gd name="connsiteY0" fmla="*/ 0 h 1885447"/>
              <a:gd name="connsiteX1" fmla="*/ 2298632 w 2298632"/>
              <a:gd name="connsiteY1" fmla="*/ 23005 h 1885447"/>
              <a:gd name="connsiteX2" fmla="*/ 2033981 w 2298632"/>
              <a:gd name="connsiteY2" fmla="*/ 1804935 h 1885447"/>
              <a:gd name="connsiteX3" fmla="*/ 114732 w 2298632"/>
              <a:gd name="connsiteY3" fmla="*/ 1885447 h 1885447"/>
              <a:gd name="connsiteX4" fmla="*/ 0 w 2298632"/>
              <a:gd name="connsiteY4" fmla="*/ 0 h 1885447"/>
              <a:gd name="connsiteX0" fmla="*/ 0 w 2298632"/>
              <a:gd name="connsiteY0" fmla="*/ 0 h 1885447"/>
              <a:gd name="connsiteX1" fmla="*/ 2298632 w 2298632"/>
              <a:gd name="connsiteY1" fmla="*/ 2877 h 1885447"/>
              <a:gd name="connsiteX2" fmla="*/ 2033981 w 2298632"/>
              <a:gd name="connsiteY2" fmla="*/ 1804935 h 1885447"/>
              <a:gd name="connsiteX3" fmla="*/ 114732 w 2298632"/>
              <a:gd name="connsiteY3" fmla="*/ 1885447 h 1885447"/>
              <a:gd name="connsiteX4" fmla="*/ 0 w 2298632"/>
              <a:gd name="connsiteY4" fmla="*/ 0 h 1885447"/>
              <a:gd name="connsiteX0" fmla="*/ 0 w 2322513"/>
              <a:gd name="connsiteY0" fmla="*/ 0 h 1885447"/>
              <a:gd name="connsiteX1" fmla="*/ 2322513 w 2322513"/>
              <a:gd name="connsiteY1" fmla="*/ 2877 h 1885447"/>
              <a:gd name="connsiteX2" fmla="*/ 2033981 w 2322513"/>
              <a:gd name="connsiteY2" fmla="*/ 1804935 h 1885447"/>
              <a:gd name="connsiteX3" fmla="*/ 114732 w 2322513"/>
              <a:gd name="connsiteY3" fmla="*/ 1885447 h 1885447"/>
              <a:gd name="connsiteX4" fmla="*/ 0 w 2322513"/>
              <a:gd name="connsiteY4" fmla="*/ 0 h 1885447"/>
              <a:gd name="connsiteX0" fmla="*/ 0 w 2322513"/>
              <a:gd name="connsiteY0" fmla="*/ 0 h 1885447"/>
              <a:gd name="connsiteX1" fmla="*/ 2322513 w 2322513"/>
              <a:gd name="connsiteY1" fmla="*/ 2877 h 1885447"/>
              <a:gd name="connsiteX2" fmla="*/ 2033981 w 2322513"/>
              <a:gd name="connsiteY2" fmla="*/ 1804935 h 1885447"/>
              <a:gd name="connsiteX3" fmla="*/ 114732 w 2322513"/>
              <a:gd name="connsiteY3" fmla="*/ 1885447 h 1885447"/>
              <a:gd name="connsiteX4" fmla="*/ 0 w 2322513"/>
              <a:gd name="connsiteY4" fmla="*/ 0 h 1885447"/>
              <a:gd name="connsiteX0" fmla="*/ 0 w 2302316"/>
              <a:gd name="connsiteY0" fmla="*/ 0 h 1885447"/>
              <a:gd name="connsiteX1" fmla="*/ 2302316 w 2302316"/>
              <a:gd name="connsiteY1" fmla="*/ 2877 h 1885447"/>
              <a:gd name="connsiteX2" fmla="*/ 2033981 w 2302316"/>
              <a:gd name="connsiteY2" fmla="*/ 1804935 h 1885447"/>
              <a:gd name="connsiteX3" fmla="*/ 114732 w 2302316"/>
              <a:gd name="connsiteY3" fmla="*/ 1885447 h 1885447"/>
              <a:gd name="connsiteX4" fmla="*/ 0 w 2302316"/>
              <a:gd name="connsiteY4" fmla="*/ 0 h 188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2316" h="1885447">
                <a:moveTo>
                  <a:pt x="0" y="0"/>
                </a:moveTo>
                <a:lnTo>
                  <a:pt x="2302316" y="2877"/>
                </a:lnTo>
                <a:cubicBezTo>
                  <a:pt x="2227224" y="582477"/>
                  <a:pt x="2143249" y="1173576"/>
                  <a:pt x="2033981" y="1804935"/>
                </a:cubicBezTo>
                <a:lnTo>
                  <a:pt x="114732" y="18854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22" name="Rectangle 48">
            <a:extLst>
              <a:ext uri="{FF2B5EF4-FFF2-40B4-BE49-F238E27FC236}">
                <a16:creationId xmlns:a16="http://schemas.microsoft.com/office/drawing/2014/main" id="{7D62B3CD-7B2F-0583-371F-0BCE07F693C8}"/>
              </a:ext>
            </a:extLst>
          </p:cNvPr>
          <p:cNvSpPr/>
          <p:nvPr/>
        </p:nvSpPr>
        <p:spPr>
          <a:xfrm>
            <a:off x="3514433" y="1800687"/>
            <a:ext cx="2002536" cy="1862660"/>
          </a:xfrm>
          <a:custGeom>
            <a:avLst/>
            <a:gdLst>
              <a:gd name="connsiteX0" fmla="*/ 0 w 2061498"/>
              <a:gd name="connsiteY0" fmla="*/ 0 h 2184428"/>
              <a:gd name="connsiteX1" fmla="*/ 2061498 w 2061498"/>
              <a:gd name="connsiteY1" fmla="*/ 0 h 2184428"/>
              <a:gd name="connsiteX2" fmla="*/ 2061498 w 2061498"/>
              <a:gd name="connsiteY2" fmla="*/ 2184428 h 2184428"/>
              <a:gd name="connsiteX3" fmla="*/ 0 w 2061498"/>
              <a:gd name="connsiteY3" fmla="*/ 2184428 h 2184428"/>
              <a:gd name="connsiteX4" fmla="*/ 0 w 2061498"/>
              <a:gd name="connsiteY4" fmla="*/ 0 h 2184428"/>
              <a:gd name="connsiteX0" fmla="*/ 0 w 2064373"/>
              <a:gd name="connsiteY0" fmla="*/ 92015 h 2184428"/>
              <a:gd name="connsiteX1" fmla="*/ 2064373 w 2064373"/>
              <a:gd name="connsiteY1" fmla="*/ 0 h 2184428"/>
              <a:gd name="connsiteX2" fmla="*/ 2064373 w 2064373"/>
              <a:gd name="connsiteY2" fmla="*/ 2184428 h 2184428"/>
              <a:gd name="connsiteX3" fmla="*/ 2875 w 2064373"/>
              <a:gd name="connsiteY3" fmla="*/ 2184428 h 2184428"/>
              <a:gd name="connsiteX4" fmla="*/ 0 w 2064373"/>
              <a:gd name="connsiteY4" fmla="*/ 92015 h 2184428"/>
              <a:gd name="connsiteX0" fmla="*/ 97774 w 2061505"/>
              <a:gd name="connsiteY0" fmla="*/ 215660 h 2184428"/>
              <a:gd name="connsiteX1" fmla="*/ 2061505 w 2061505"/>
              <a:gd name="connsiteY1" fmla="*/ 0 h 2184428"/>
              <a:gd name="connsiteX2" fmla="*/ 2061505 w 2061505"/>
              <a:gd name="connsiteY2" fmla="*/ 2184428 h 2184428"/>
              <a:gd name="connsiteX3" fmla="*/ 7 w 2061505"/>
              <a:gd name="connsiteY3" fmla="*/ 2184428 h 2184428"/>
              <a:gd name="connsiteX4" fmla="*/ 97774 w 2061505"/>
              <a:gd name="connsiteY4" fmla="*/ 215660 h 2184428"/>
              <a:gd name="connsiteX0" fmla="*/ 97775 w 2061506"/>
              <a:gd name="connsiteY0" fmla="*/ 215660 h 2184428"/>
              <a:gd name="connsiteX1" fmla="*/ 2061506 w 2061506"/>
              <a:gd name="connsiteY1" fmla="*/ 0 h 2184428"/>
              <a:gd name="connsiteX2" fmla="*/ 2061506 w 2061506"/>
              <a:gd name="connsiteY2" fmla="*/ 2184428 h 2184428"/>
              <a:gd name="connsiteX3" fmla="*/ 8 w 2061506"/>
              <a:gd name="connsiteY3" fmla="*/ 2184428 h 2184428"/>
              <a:gd name="connsiteX4" fmla="*/ 97775 w 2061506"/>
              <a:gd name="connsiteY4" fmla="*/ 215660 h 2184428"/>
              <a:gd name="connsiteX0" fmla="*/ 97776 w 2061507"/>
              <a:gd name="connsiteY0" fmla="*/ 215660 h 2184428"/>
              <a:gd name="connsiteX1" fmla="*/ 2061507 w 2061507"/>
              <a:gd name="connsiteY1" fmla="*/ 0 h 2184428"/>
              <a:gd name="connsiteX2" fmla="*/ 2061507 w 2061507"/>
              <a:gd name="connsiteY2" fmla="*/ 2184428 h 2184428"/>
              <a:gd name="connsiteX3" fmla="*/ 9 w 2061507"/>
              <a:gd name="connsiteY3" fmla="*/ 2184428 h 2184428"/>
              <a:gd name="connsiteX4" fmla="*/ 97776 w 2061507"/>
              <a:gd name="connsiteY4" fmla="*/ 215660 h 2184428"/>
              <a:gd name="connsiteX0" fmla="*/ 273173 w 2236904"/>
              <a:gd name="connsiteY0" fmla="*/ 215660 h 2184428"/>
              <a:gd name="connsiteX1" fmla="*/ 2236904 w 2236904"/>
              <a:gd name="connsiteY1" fmla="*/ 0 h 2184428"/>
              <a:gd name="connsiteX2" fmla="*/ 2236904 w 2236904"/>
              <a:gd name="connsiteY2" fmla="*/ 2184428 h 2184428"/>
              <a:gd name="connsiteX3" fmla="*/ 2 w 2236904"/>
              <a:gd name="connsiteY3" fmla="*/ 2178677 h 2184428"/>
              <a:gd name="connsiteX4" fmla="*/ 273173 w 2236904"/>
              <a:gd name="connsiteY4" fmla="*/ 215660 h 2184428"/>
              <a:gd name="connsiteX0" fmla="*/ 273171 w 2236902"/>
              <a:gd name="connsiteY0" fmla="*/ 215660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273171 w 2236902"/>
              <a:gd name="connsiteY4" fmla="*/ 215660 h 2184428"/>
              <a:gd name="connsiteX0" fmla="*/ 278922 w 2236902"/>
              <a:gd name="connsiteY0" fmla="*/ 238664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278922 w 2236902"/>
              <a:gd name="connsiteY4" fmla="*/ 238664 h 2184428"/>
              <a:gd name="connsiteX0" fmla="*/ 278922 w 2236902"/>
              <a:gd name="connsiteY0" fmla="*/ 238664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278922 w 2236902"/>
              <a:gd name="connsiteY4" fmla="*/ 238664 h 2184428"/>
              <a:gd name="connsiteX0" fmla="*/ 304802 w 2236902"/>
              <a:gd name="connsiteY0" fmla="*/ 71886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304802 w 2236902"/>
              <a:gd name="connsiteY4" fmla="*/ 71886 h 2184428"/>
              <a:gd name="connsiteX0" fmla="*/ 322457 w 2254557"/>
              <a:gd name="connsiteY0" fmla="*/ 71886 h 2184428"/>
              <a:gd name="connsiteX1" fmla="*/ 2254557 w 2254557"/>
              <a:gd name="connsiteY1" fmla="*/ 0 h 2184428"/>
              <a:gd name="connsiteX2" fmla="*/ 2254557 w 2254557"/>
              <a:gd name="connsiteY2" fmla="*/ 2184428 h 2184428"/>
              <a:gd name="connsiteX3" fmla="*/ 0 w 2254557"/>
              <a:gd name="connsiteY3" fmla="*/ 2175667 h 2184428"/>
              <a:gd name="connsiteX4" fmla="*/ 322457 w 2254557"/>
              <a:gd name="connsiteY4" fmla="*/ 71886 h 2184428"/>
              <a:gd name="connsiteX0" fmla="*/ 334227 w 2266327"/>
              <a:gd name="connsiteY0" fmla="*/ 71886 h 2184428"/>
              <a:gd name="connsiteX1" fmla="*/ 2266327 w 2266327"/>
              <a:gd name="connsiteY1" fmla="*/ 0 h 2184428"/>
              <a:gd name="connsiteX2" fmla="*/ 2266327 w 2266327"/>
              <a:gd name="connsiteY2" fmla="*/ 2184428 h 2184428"/>
              <a:gd name="connsiteX3" fmla="*/ 0 w 2266327"/>
              <a:gd name="connsiteY3" fmla="*/ 2172659 h 2184428"/>
              <a:gd name="connsiteX4" fmla="*/ 334227 w 2266327"/>
              <a:gd name="connsiteY4" fmla="*/ 71886 h 2184428"/>
              <a:gd name="connsiteX0" fmla="*/ 334227 w 2266327"/>
              <a:gd name="connsiteY0" fmla="*/ 71886 h 2184428"/>
              <a:gd name="connsiteX1" fmla="*/ 2266327 w 2266327"/>
              <a:gd name="connsiteY1" fmla="*/ 0 h 2184428"/>
              <a:gd name="connsiteX2" fmla="*/ 2266327 w 2266327"/>
              <a:gd name="connsiteY2" fmla="*/ 2184428 h 2184428"/>
              <a:gd name="connsiteX3" fmla="*/ 0 w 2266327"/>
              <a:gd name="connsiteY3" fmla="*/ 2172659 h 2184428"/>
              <a:gd name="connsiteX4" fmla="*/ 334227 w 2266327"/>
              <a:gd name="connsiteY4" fmla="*/ 71886 h 2184428"/>
              <a:gd name="connsiteX0" fmla="*/ 313630 w 2266327"/>
              <a:gd name="connsiteY0" fmla="*/ 65868 h 2184428"/>
              <a:gd name="connsiteX1" fmla="*/ 2266327 w 2266327"/>
              <a:gd name="connsiteY1" fmla="*/ 0 h 2184428"/>
              <a:gd name="connsiteX2" fmla="*/ 2266327 w 2266327"/>
              <a:gd name="connsiteY2" fmla="*/ 2184428 h 2184428"/>
              <a:gd name="connsiteX3" fmla="*/ 0 w 2266327"/>
              <a:gd name="connsiteY3" fmla="*/ 2172659 h 2184428"/>
              <a:gd name="connsiteX4" fmla="*/ 313630 w 2266327"/>
              <a:gd name="connsiteY4" fmla="*/ 65868 h 2184428"/>
              <a:gd name="connsiteX0" fmla="*/ 313630 w 2266327"/>
              <a:gd name="connsiteY0" fmla="*/ 65868 h 2195031"/>
              <a:gd name="connsiteX1" fmla="*/ 2266327 w 2266327"/>
              <a:gd name="connsiteY1" fmla="*/ 0 h 2195031"/>
              <a:gd name="connsiteX2" fmla="*/ 2266327 w 2266327"/>
              <a:gd name="connsiteY2" fmla="*/ 2184428 h 2195031"/>
              <a:gd name="connsiteX3" fmla="*/ 0 w 2266327"/>
              <a:gd name="connsiteY3" fmla="*/ 2195031 h 2195031"/>
              <a:gd name="connsiteX4" fmla="*/ 313630 w 2266327"/>
              <a:gd name="connsiteY4" fmla="*/ 65868 h 2195031"/>
              <a:gd name="connsiteX0" fmla="*/ 310478 w 2263175"/>
              <a:gd name="connsiteY0" fmla="*/ 65868 h 2188639"/>
              <a:gd name="connsiteX1" fmla="*/ 2263175 w 2263175"/>
              <a:gd name="connsiteY1" fmla="*/ 0 h 2188639"/>
              <a:gd name="connsiteX2" fmla="*/ 2263175 w 2263175"/>
              <a:gd name="connsiteY2" fmla="*/ 2184428 h 2188639"/>
              <a:gd name="connsiteX3" fmla="*/ 0 w 2263175"/>
              <a:gd name="connsiteY3" fmla="*/ 2188639 h 2188639"/>
              <a:gd name="connsiteX4" fmla="*/ 310478 w 2263175"/>
              <a:gd name="connsiteY4" fmla="*/ 65868 h 2188639"/>
              <a:gd name="connsiteX0" fmla="*/ 326236 w 2278933"/>
              <a:gd name="connsiteY0" fmla="*/ 65868 h 2188639"/>
              <a:gd name="connsiteX1" fmla="*/ 2278933 w 2278933"/>
              <a:gd name="connsiteY1" fmla="*/ 0 h 2188639"/>
              <a:gd name="connsiteX2" fmla="*/ 2278933 w 2278933"/>
              <a:gd name="connsiteY2" fmla="*/ 2184428 h 2188639"/>
              <a:gd name="connsiteX3" fmla="*/ 0 w 2278933"/>
              <a:gd name="connsiteY3" fmla="*/ 2188639 h 2188639"/>
              <a:gd name="connsiteX4" fmla="*/ 326236 w 2278933"/>
              <a:gd name="connsiteY4" fmla="*/ 65868 h 218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933" h="2188639">
                <a:moveTo>
                  <a:pt x="326236" y="65868"/>
                </a:moveTo>
                <a:lnTo>
                  <a:pt x="2278933" y="0"/>
                </a:lnTo>
                <a:lnTo>
                  <a:pt x="2278933" y="2184428"/>
                </a:lnTo>
                <a:lnTo>
                  <a:pt x="0" y="2188639"/>
                </a:lnTo>
                <a:cubicBezTo>
                  <a:pt x="94268" y="1499660"/>
                  <a:pt x="235179" y="771964"/>
                  <a:pt x="326236" y="65868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ED4A4ADB-4F6F-B52D-571F-2400EAACA7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144" y="660961"/>
            <a:ext cx="1763620" cy="1371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2F3123-FE77-20A7-3EC3-8F3CA0C478F0}"/>
              </a:ext>
            </a:extLst>
          </p:cNvPr>
          <p:cNvSpPr txBox="1"/>
          <p:nvPr/>
        </p:nvSpPr>
        <p:spPr>
          <a:xfrm>
            <a:off x="1818283" y="236702"/>
            <a:ext cx="2079343" cy="615553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097300"/>
                </a:solidFill>
                <a:latin typeface="Montserrat ExtraBold" panose="00000900000000000000" pitchFamily="2" charset="0"/>
              </a:rPr>
              <a:t>Stand Up 4 Grain Safety</a:t>
            </a:r>
            <a:endParaRPr lang="en-VI" sz="2000" dirty="0">
              <a:solidFill>
                <a:srgbClr val="097300"/>
              </a:solidFill>
              <a:latin typeface="Montserrat ExtraBold" panose="00000900000000000000" pitchFamily="2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27B5B72-A52E-E0E6-E420-CD13DCAD08C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3847" t="6899" r="39728"/>
          <a:stretch/>
        </p:blipFill>
        <p:spPr>
          <a:xfrm rot="-120000">
            <a:off x="938866" y="864548"/>
            <a:ext cx="884480" cy="10215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9E365D1-343E-A796-C94F-7BC7872DD1E4}"/>
              </a:ext>
            </a:extLst>
          </p:cNvPr>
          <p:cNvSpPr/>
          <p:nvPr/>
        </p:nvSpPr>
        <p:spPr>
          <a:xfrm>
            <a:off x="3925812" y="300372"/>
            <a:ext cx="1562829" cy="1408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1200" dirty="0"/>
              <a:t>Add company name, logo or other text or image here. The blue grid marks the edge of the safe zone.</a:t>
            </a:r>
            <a:endParaRPr lang="en-VI" sz="14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58FEA2E-BA42-D8DA-78ED-A87796D881EE}"/>
              </a:ext>
            </a:extLst>
          </p:cNvPr>
          <p:cNvGrpSpPr/>
          <p:nvPr/>
        </p:nvGrpSpPr>
        <p:grpSpPr>
          <a:xfrm>
            <a:off x="296614" y="277291"/>
            <a:ext cx="1073292" cy="1280160"/>
            <a:chOff x="279649" y="252786"/>
            <a:chExt cx="1073292" cy="128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E2E0C3-C665-0B24-57D2-7CDBC32591FB}"/>
                </a:ext>
              </a:extLst>
            </p:cNvPr>
            <p:cNvGrpSpPr/>
            <p:nvPr/>
          </p:nvGrpSpPr>
          <p:grpSpPr>
            <a:xfrm flipH="1">
              <a:off x="347101" y="252786"/>
              <a:ext cx="1005840" cy="1280160"/>
              <a:chOff x="653500" y="258966"/>
              <a:chExt cx="1005840" cy="1188720"/>
            </a:xfrm>
          </p:grpSpPr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E3831959-10E2-C889-5606-21531C78BE0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25699">
                <a:off x="653500" y="316450"/>
                <a:ext cx="994980" cy="1131236"/>
              </a:xfrm>
              <a:custGeom>
                <a:avLst/>
                <a:gdLst>
                  <a:gd name="T0" fmla="*/ 444 w 444"/>
                  <a:gd name="T1" fmla="*/ 222 h 609"/>
                  <a:gd name="T2" fmla="*/ 222 w 444"/>
                  <a:gd name="T3" fmla="*/ 0 h 609"/>
                  <a:gd name="T4" fmla="*/ 0 w 444"/>
                  <a:gd name="T5" fmla="*/ 222 h 609"/>
                  <a:gd name="T6" fmla="*/ 220 w 444"/>
                  <a:gd name="T7" fmla="*/ 444 h 609"/>
                  <a:gd name="T8" fmla="*/ 303 w 444"/>
                  <a:gd name="T9" fmla="*/ 427 h 609"/>
                  <a:gd name="T10" fmla="*/ 303 w 444"/>
                  <a:gd name="T11" fmla="*/ 427 h 609"/>
                  <a:gd name="T12" fmla="*/ 305 w 444"/>
                  <a:gd name="T13" fmla="*/ 550 h 609"/>
                  <a:gd name="T14" fmla="*/ 361 w 444"/>
                  <a:gd name="T15" fmla="*/ 395 h 609"/>
                  <a:gd name="T16" fmla="*/ 361 w 444"/>
                  <a:gd name="T17" fmla="*/ 395 h 609"/>
                  <a:gd name="T18" fmla="*/ 444 w 444"/>
                  <a:gd name="T19" fmla="*/ 2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609">
                    <a:moveTo>
                      <a:pt x="444" y="222"/>
                    </a:moveTo>
                    <a:cubicBezTo>
                      <a:pt x="444" y="99"/>
                      <a:pt x="345" y="0"/>
                      <a:pt x="222" y="0"/>
                    </a:cubicBezTo>
                    <a:cubicBezTo>
                      <a:pt x="100" y="0"/>
                      <a:pt x="0" y="99"/>
                      <a:pt x="0" y="222"/>
                    </a:cubicBezTo>
                    <a:cubicBezTo>
                      <a:pt x="0" y="345"/>
                      <a:pt x="97" y="444"/>
                      <a:pt x="220" y="444"/>
                    </a:cubicBezTo>
                    <a:cubicBezTo>
                      <a:pt x="250" y="444"/>
                      <a:pt x="279" y="438"/>
                      <a:pt x="303" y="427"/>
                    </a:cubicBezTo>
                    <a:cubicBezTo>
                      <a:pt x="303" y="427"/>
                      <a:pt x="303" y="427"/>
                      <a:pt x="303" y="427"/>
                    </a:cubicBezTo>
                    <a:cubicBezTo>
                      <a:pt x="303" y="427"/>
                      <a:pt x="343" y="491"/>
                      <a:pt x="305" y="550"/>
                    </a:cubicBezTo>
                    <a:cubicBezTo>
                      <a:pt x="268" y="609"/>
                      <a:pt x="396" y="462"/>
                      <a:pt x="361" y="395"/>
                    </a:cubicBezTo>
                    <a:cubicBezTo>
                      <a:pt x="361" y="395"/>
                      <a:pt x="361" y="395"/>
                      <a:pt x="361" y="395"/>
                    </a:cubicBezTo>
                    <a:cubicBezTo>
                      <a:pt x="412" y="354"/>
                      <a:pt x="444" y="292"/>
                      <a:pt x="444" y="222"/>
                    </a:cubicBezTo>
                    <a:close/>
                  </a:path>
                </a:pathLst>
              </a:custGeom>
              <a:solidFill>
                <a:srgbClr val="29409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2C862814-E131-1C3C-F32B-A8667719D14D}"/>
                  </a:ext>
                </a:extLst>
              </p:cNvPr>
              <p:cNvSpPr>
                <a:spLocks/>
              </p:cNvSpPr>
              <p:nvPr/>
            </p:nvSpPr>
            <p:spPr bwMode="auto">
              <a:xfrm rot="2125699">
                <a:off x="664360" y="258966"/>
                <a:ext cx="994980" cy="1131236"/>
              </a:xfrm>
              <a:custGeom>
                <a:avLst/>
                <a:gdLst>
                  <a:gd name="T0" fmla="*/ 444 w 444"/>
                  <a:gd name="T1" fmla="*/ 222 h 609"/>
                  <a:gd name="T2" fmla="*/ 222 w 444"/>
                  <a:gd name="T3" fmla="*/ 0 h 609"/>
                  <a:gd name="T4" fmla="*/ 0 w 444"/>
                  <a:gd name="T5" fmla="*/ 222 h 609"/>
                  <a:gd name="T6" fmla="*/ 218 w 444"/>
                  <a:gd name="T7" fmla="*/ 444 h 609"/>
                  <a:gd name="T8" fmla="*/ 299 w 444"/>
                  <a:gd name="T9" fmla="*/ 427 h 609"/>
                  <a:gd name="T10" fmla="*/ 299 w 444"/>
                  <a:gd name="T11" fmla="*/ 427 h 609"/>
                  <a:gd name="T12" fmla="*/ 303 w 444"/>
                  <a:gd name="T13" fmla="*/ 550 h 609"/>
                  <a:gd name="T14" fmla="*/ 360 w 444"/>
                  <a:gd name="T15" fmla="*/ 395 h 609"/>
                  <a:gd name="T16" fmla="*/ 361 w 444"/>
                  <a:gd name="T17" fmla="*/ 395 h 609"/>
                  <a:gd name="T18" fmla="*/ 444 w 444"/>
                  <a:gd name="T19" fmla="*/ 2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609">
                    <a:moveTo>
                      <a:pt x="444" y="222"/>
                    </a:moveTo>
                    <a:cubicBezTo>
                      <a:pt x="444" y="99"/>
                      <a:pt x="345" y="0"/>
                      <a:pt x="222" y="0"/>
                    </a:cubicBezTo>
                    <a:cubicBezTo>
                      <a:pt x="100" y="0"/>
                      <a:pt x="0" y="99"/>
                      <a:pt x="0" y="222"/>
                    </a:cubicBezTo>
                    <a:cubicBezTo>
                      <a:pt x="0" y="344"/>
                      <a:pt x="95" y="444"/>
                      <a:pt x="218" y="444"/>
                    </a:cubicBezTo>
                    <a:cubicBezTo>
                      <a:pt x="248" y="444"/>
                      <a:pt x="275" y="438"/>
                      <a:pt x="299" y="427"/>
                    </a:cubicBezTo>
                    <a:cubicBezTo>
                      <a:pt x="299" y="427"/>
                      <a:pt x="299" y="427"/>
                      <a:pt x="299" y="427"/>
                    </a:cubicBezTo>
                    <a:cubicBezTo>
                      <a:pt x="299" y="427"/>
                      <a:pt x="341" y="491"/>
                      <a:pt x="303" y="550"/>
                    </a:cubicBezTo>
                    <a:cubicBezTo>
                      <a:pt x="266" y="609"/>
                      <a:pt x="395" y="462"/>
                      <a:pt x="360" y="395"/>
                    </a:cubicBezTo>
                    <a:cubicBezTo>
                      <a:pt x="360" y="395"/>
                      <a:pt x="361" y="395"/>
                      <a:pt x="361" y="395"/>
                    </a:cubicBezTo>
                    <a:cubicBezTo>
                      <a:pt x="411" y="354"/>
                      <a:pt x="444" y="292"/>
                      <a:pt x="444" y="2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solidFill>
                  <a:srgbClr val="29409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6957A0-0622-C2DF-FCCA-F8E77FF0087E}"/>
                </a:ext>
              </a:extLst>
            </p:cNvPr>
            <p:cNvSpPr txBox="1"/>
            <p:nvPr/>
          </p:nvSpPr>
          <p:spPr>
            <a:xfrm rot="21219406">
              <a:off x="279649" y="410730"/>
              <a:ext cx="877985" cy="590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400" spc="-50" dirty="0">
                  <a:solidFill>
                    <a:srgbClr val="294095"/>
                  </a:solidFill>
                  <a:latin typeface="Bangers" panose="020B0603050302020204" pitchFamily="34" charset="0"/>
                </a:rPr>
                <a:t>Come Join us!</a:t>
              </a:r>
              <a:endParaRPr lang="en-VI" sz="2400" spc="-50" dirty="0">
                <a:solidFill>
                  <a:srgbClr val="294095"/>
                </a:solidFill>
                <a:latin typeface="Bangers" panose="020B06030503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215DA98-E7FC-C4D5-4DB0-E18D9B5146A4}"/>
              </a:ext>
            </a:extLst>
          </p:cNvPr>
          <p:cNvGrpSpPr/>
          <p:nvPr/>
        </p:nvGrpSpPr>
        <p:grpSpPr>
          <a:xfrm>
            <a:off x="3695160" y="1839190"/>
            <a:ext cx="1828800" cy="1170485"/>
            <a:chOff x="3757374" y="1839190"/>
            <a:chExt cx="1828800" cy="1170485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C5A631F-E89F-AA28-8824-08474FEDF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b="7551"/>
            <a:stretch/>
          </p:blipFill>
          <p:spPr>
            <a:xfrm>
              <a:off x="3757374" y="1839190"/>
              <a:ext cx="1828800" cy="117048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B22DDB-6758-AF1C-EDAA-A2A141F3620F}"/>
                </a:ext>
              </a:extLst>
            </p:cNvPr>
            <p:cNvSpPr txBox="1"/>
            <p:nvPr/>
          </p:nvSpPr>
          <p:spPr>
            <a:xfrm>
              <a:off x="4257754" y="2161350"/>
              <a:ext cx="79756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dirty="0">
                  <a:ln>
                    <a:solidFill>
                      <a:srgbClr val="294095"/>
                    </a:solidFill>
                  </a:ln>
                  <a:solidFill>
                    <a:schemeClr val="bg1"/>
                  </a:solidFill>
                  <a:latin typeface="Bangers" panose="020B0603050302020204" pitchFamily="34" charset="0"/>
                </a:rPr>
                <a:t>Safety</a:t>
              </a:r>
            </a:p>
            <a:p>
              <a:pPr algn="ctr">
                <a:lnSpc>
                  <a:spcPct val="80000"/>
                </a:lnSpc>
              </a:pPr>
              <a:r>
                <a:rPr lang="en-US" dirty="0">
                  <a:ln>
                    <a:solidFill>
                      <a:srgbClr val="294095"/>
                    </a:solidFill>
                  </a:ln>
                  <a:solidFill>
                    <a:schemeClr val="bg1"/>
                  </a:solidFill>
                  <a:latin typeface="Bangers" panose="020B0603050302020204" pitchFamily="34" charset="0"/>
                </a:rPr>
                <a:t>Hero!</a:t>
              </a:r>
              <a:endParaRPr lang="en-VI" dirty="0">
                <a:ln>
                  <a:solidFill>
                    <a:srgbClr val="294095"/>
                  </a:solidFill>
                </a:ln>
                <a:solidFill>
                  <a:schemeClr val="bg1"/>
                </a:solidFill>
                <a:latin typeface="Bangers" panose="020B0603050302020204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5A03A63-A5F3-6E4A-A324-C5BEA7089B92}"/>
              </a:ext>
            </a:extLst>
          </p:cNvPr>
          <p:cNvSpPr txBox="1"/>
          <p:nvPr/>
        </p:nvSpPr>
        <p:spPr>
          <a:xfrm>
            <a:off x="3625499" y="3045662"/>
            <a:ext cx="1823627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Ensuring </a:t>
            </a:r>
            <a:r>
              <a:rPr lang="en-US" sz="14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EVERYONE</a:t>
            </a:r>
            <a:r>
              <a:rPr lang="en-US" sz="1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goes home safely each day!</a:t>
            </a:r>
            <a:endParaRPr lang="en-VI" sz="1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81A3436-F6E6-6204-04A0-BE4BDD3A2D38}"/>
              </a:ext>
            </a:extLst>
          </p:cNvPr>
          <p:cNvSpPr/>
          <p:nvPr/>
        </p:nvSpPr>
        <p:spPr>
          <a:xfrm>
            <a:off x="228244" y="2006112"/>
            <a:ext cx="3298030" cy="1653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t" anchorCtr="0"/>
          <a:lstStyle/>
          <a:p>
            <a:pPr defTabSz="228600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Event Details</a:t>
            </a:r>
          </a:p>
          <a:p>
            <a:pPr defTabSz="228600"/>
            <a:r>
              <a:rPr lang="en-US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Date: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Your date</a:t>
            </a:r>
          </a:p>
          <a:p>
            <a:pPr defTabSz="228600"/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Time: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Your Time</a:t>
            </a:r>
          </a:p>
          <a:p>
            <a:pPr defTabSz="228600"/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Place: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Venue Name</a:t>
            </a:r>
          </a:p>
          <a:p>
            <a:pPr defTabSz="228600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		Street Address, CSZ</a:t>
            </a:r>
          </a:p>
          <a:p>
            <a:pPr defTabSz="228600"/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Other: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	Blue grid marks the edge of the safe zone.</a:t>
            </a:r>
            <a:endParaRPr lang="en-VI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38F12FB-7F20-A506-6837-97EEB9F59536}"/>
              </a:ext>
            </a:extLst>
          </p:cNvPr>
          <p:cNvSpPr/>
          <p:nvPr/>
        </p:nvSpPr>
        <p:spPr>
          <a:xfrm>
            <a:off x="0" y="0"/>
            <a:ext cx="5715000" cy="3886200"/>
          </a:xfrm>
          <a:custGeom>
            <a:avLst/>
            <a:gdLst>
              <a:gd name="connsiteX0" fmla="*/ 3738735 w 5715000"/>
              <a:gd name="connsiteY0" fmla="*/ 1872768 h 3886200"/>
              <a:gd name="connsiteX1" fmla="*/ 228599 w 5715000"/>
              <a:gd name="connsiteY1" fmla="*/ 2017987 h 3886200"/>
              <a:gd name="connsiteX2" fmla="*/ 228599 w 5715000"/>
              <a:gd name="connsiteY2" fmla="*/ 3655411 h 3886200"/>
              <a:gd name="connsiteX3" fmla="*/ 3450706 w 5715000"/>
              <a:gd name="connsiteY3" fmla="*/ 3657600 h 3886200"/>
              <a:gd name="connsiteX4" fmla="*/ 3738735 w 5715000"/>
              <a:gd name="connsiteY4" fmla="*/ 1872768 h 3886200"/>
              <a:gd name="connsiteX5" fmla="*/ 5486401 w 5715000"/>
              <a:gd name="connsiteY5" fmla="*/ 1806739 h 3886200"/>
              <a:gd name="connsiteX6" fmla="*/ 3801438 w 5715000"/>
              <a:gd name="connsiteY6" fmla="*/ 1862442 h 3886200"/>
              <a:gd name="connsiteX7" fmla="*/ 3519932 w 5715000"/>
              <a:gd name="connsiteY7" fmla="*/ 3657600 h 3886200"/>
              <a:gd name="connsiteX8" fmla="*/ 5486401 w 5715000"/>
              <a:gd name="connsiteY8" fmla="*/ 3654039 h 3886200"/>
              <a:gd name="connsiteX9" fmla="*/ 1795745 w 5715000"/>
              <a:gd name="connsiteY9" fmla="*/ 228376 h 3886200"/>
              <a:gd name="connsiteX10" fmla="*/ 1906263 w 5715000"/>
              <a:gd name="connsiteY10" fmla="*/ 1870226 h 3886200"/>
              <a:gd name="connsiteX11" fmla="*/ 3755007 w 5715000"/>
              <a:gd name="connsiteY11" fmla="*/ 1800116 h 3886200"/>
              <a:gd name="connsiteX12" fmla="*/ 4013484 w 5715000"/>
              <a:gd name="connsiteY12" fmla="*/ 230882 h 3886200"/>
              <a:gd name="connsiteX13" fmla="*/ 1723884 w 5715000"/>
              <a:gd name="connsiteY13" fmla="*/ 228151 h 3886200"/>
              <a:gd name="connsiteX14" fmla="*/ 226360 w 5715000"/>
              <a:gd name="connsiteY14" fmla="*/ 230678 h 3886200"/>
              <a:gd name="connsiteX15" fmla="*/ 226360 w 5715000"/>
              <a:gd name="connsiteY15" fmla="*/ 1940524 h 3886200"/>
              <a:gd name="connsiteX16" fmla="*/ 1830225 w 5715000"/>
              <a:gd name="connsiteY16" fmla="*/ 1877357 h 3886200"/>
              <a:gd name="connsiteX17" fmla="*/ 5486401 w 5715000"/>
              <a:gd name="connsiteY17" fmla="*/ 228151 h 3886200"/>
              <a:gd name="connsiteX18" fmla="*/ 4083642 w 5715000"/>
              <a:gd name="connsiteY18" fmla="*/ 229241 h 3886200"/>
              <a:gd name="connsiteX19" fmla="*/ 3831659 w 5715000"/>
              <a:gd name="connsiteY19" fmla="*/ 1792360 h 3886200"/>
              <a:gd name="connsiteX20" fmla="*/ 5483714 w 5715000"/>
              <a:gd name="connsiteY20" fmla="*/ 1724997 h 3886200"/>
              <a:gd name="connsiteX21" fmla="*/ 0 w 5715000"/>
              <a:gd name="connsiteY21" fmla="*/ 0 h 3886200"/>
              <a:gd name="connsiteX22" fmla="*/ 5715000 w 5715000"/>
              <a:gd name="connsiteY22" fmla="*/ 0 h 3886200"/>
              <a:gd name="connsiteX23" fmla="*/ 5715000 w 5715000"/>
              <a:gd name="connsiteY23" fmla="*/ 3886200 h 3886200"/>
              <a:gd name="connsiteX24" fmla="*/ 0 w 5715000"/>
              <a:gd name="connsiteY24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715000" h="3886200">
                <a:moveTo>
                  <a:pt x="3738735" y="1872768"/>
                </a:moveTo>
                <a:lnTo>
                  <a:pt x="228599" y="2017987"/>
                </a:lnTo>
                <a:lnTo>
                  <a:pt x="228599" y="3655411"/>
                </a:lnTo>
                <a:lnTo>
                  <a:pt x="3450706" y="3657600"/>
                </a:lnTo>
                <a:cubicBezTo>
                  <a:pt x="3553982" y="3062591"/>
                  <a:pt x="3635459" y="2489554"/>
                  <a:pt x="3738735" y="1872768"/>
                </a:cubicBezTo>
                <a:close/>
                <a:moveTo>
                  <a:pt x="5486401" y="1806739"/>
                </a:moveTo>
                <a:lnTo>
                  <a:pt x="3801438" y="1862442"/>
                </a:lnTo>
                <a:cubicBezTo>
                  <a:pt x="3722866" y="2459564"/>
                  <a:pt x="3601275" y="3074953"/>
                  <a:pt x="3519932" y="3657600"/>
                </a:cubicBezTo>
                <a:lnTo>
                  <a:pt x="5486401" y="3654039"/>
                </a:lnTo>
                <a:close/>
                <a:moveTo>
                  <a:pt x="1795745" y="228376"/>
                </a:moveTo>
                <a:lnTo>
                  <a:pt x="1906263" y="1870226"/>
                </a:lnTo>
                <a:lnTo>
                  <a:pt x="3755007" y="1800116"/>
                </a:lnTo>
                <a:cubicBezTo>
                  <a:pt x="3860261" y="1250328"/>
                  <a:pt x="3941151" y="735598"/>
                  <a:pt x="4013484" y="230882"/>
                </a:cubicBezTo>
                <a:close/>
                <a:moveTo>
                  <a:pt x="1723884" y="228151"/>
                </a:moveTo>
                <a:lnTo>
                  <a:pt x="226360" y="230678"/>
                </a:lnTo>
                <a:lnTo>
                  <a:pt x="226360" y="1940524"/>
                </a:lnTo>
                <a:lnTo>
                  <a:pt x="1830225" y="1877357"/>
                </a:lnTo>
                <a:close/>
                <a:moveTo>
                  <a:pt x="5486401" y="228151"/>
                </a:moveTo>
                <a:lnTo>
                  <a:pt x="4083642" y="229241"/>
                </a:lnTo>
                <a:lnTo>
                  <a:pt x="3831659" y="1792360"/>
                </a:lnTo>
                <a:lnTo>
                  <a:pt x="5483714" y="1724997"/>
                </a:lnTo>
                <a:close/>
                <a:moveTo>
                  <a:pt x="0" y="0"/>
                </a:moveTo>
                <a:lnTo>
                  <a:pt x="5715000" y="0"/>
                </a:lnTo>
                <a:lnTo>
                  <a:pt x="57150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4181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868C14-98E6-C935-BB47-ED6DBCC12EE8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10571DA-3426-93FC-F972-37B079A79795}"/>
              </a:ext>
            </a:extLst>
          </p:cNvPr>
          <p:cNvSpPr/>
          <p:nvPr/>
        </p:nvSpPr>
        <p:spPr>
          <a:xfrm>
            <a:off x="226360" y="228151"/>
            <a:ext cx="1603865" cy="1712373"/>
          </a:xfrm>
          <a:custGeom>
            <a:avLst/>
            <a:gdLst>
              <a:gd name="connsiteX0" fmla="*/ 0 w 2120769"/>
              <a:gd name="connsiteY0" fmla="*/ 0 h 1945832"/>
              <a:gd name="connsiteX1" fmla="*/ 2120769 w 2120769"/>
              <a:gd name="connsiteY1" fmla="*/ 0 h 1945832"/>
              <a:gd name="connsiteX2" fmla="*/ 2120769 w 2120769"/>
              <a:gd name="connsiteY2" fmla="*/ 1945832 h 1945832"/>
              <a:gd name="connsiteX3" fmla="*/ 0 w 2120769"/>
              <a:gd name="connsiteY3" fmla="*/ 1945832 h 1945832"/>
              <a:gd name="connsiteX4" fmla="*/ 0 w 2120769"/>
              <a:gd name="connsiteY4" fmla="*/ 0 h 1945832"/>
              <a:gd name="connsiteX0" fmla="*/ 0 w 2120769"/>
              <a:gd name="connsiteY0" fmla="*/ 0 h 1945832"/>
              <a:gd name="connsiteX1" fmla="*/ 1560052 w 2120769"/>
              <a:gd name="connsiteY1" fmla="*/ 0 h 1945832"/>
              <a:gd name="connsiteX2" fmla="*/ 2120769 w 2120769"/>
              <a:gd name="connsiteY2" fmla="*/ 1945832 h 1945832"/>
              <a:gd name="connsiteX3" fmla="*/ 0 w 2120769"/>
              <a:gd name="connsiteY3" fmla="*/ 1945832 h 1945832"/>
              <a:gd name="connsiteX4" fmla="*/ 0 w 2120769"/>
              <a:gd name="connsiteY4" fmla="*/ 0 h 1945832"/>
              <a:gd name="connsiteX0" fmla="*/ 0 w 2051758"/>
              <a:gd name="connsiteY0" fmla="*/ 0 h 1945832"/>
              <a:gd name="connsiteX1" fmla="*/ 1560052 w 2051758"/>
              <a:gd name="connsiteY1" fmla="*/ 0 h 1945832"/>
              <a:gd name="connsiteX2" fmla="*/ 2051758 w 2051758"/>
              <a:gd name="connsiteY2" fmla="*/ 1710044 h 1945832"/>
              <a:gd name="connsiteX3" fmla="*/ 0 w 2051758"/>
              <a:gd name="connsiteY3" fmla="*/ 1945832 h 1945832"/>
              <a:gd name="connsiteX4" fmla="*/ 0 w 2051758"/>
              <a:gd name="connsiteY4" fmla="*/ 0 h 1945832"/>
              <a:gd name="connsiteX0" fmla="*/ 0 w 2123645"/>
              <a:gd name="connsiteY0" fmla="*/ 0 h 1945832"/>
              <a:gd name="connsiteX1" fmla="*/ 1560052 w 2123645"/>
              <a:gd name="connsiteY1" fmla="*/ 0 h 1945832"/>
              <a:gd name="connsiteX2" fmla="*/ 2123645 w 2123645"/>
              <a:gd name="connsiteY2" fmla="*/ 1784807 h 1945832"/>
              <a:gd name="connsiteX3" fmla="*/ 0 w 2123645"/>
              <a:gd name="connsiteY3" fmla="*/ 1945832 h 1945832"/>
              <a:gd name="connsiteX4" fmla="*/ 0 w 2123645"/>
              <a:gd name="connsiteY4" fmla="*/ 0 h 1945832"/>
              <a:gd name="connsiteX0" fmla="*/ 0 w 2129396"/>
              <a:gd name="connsiteY0" fmla="*/ 0 h 1945832"/>
              <a:gd name="connsiteX1" fmla="*/ 1560052 w 2129396"/>
              <a:gd name="connsiteY1" fmla="*/ 0 h 1945832"/>
              <a:gd name="connsiteX2" fmla="*/ 2129396 w 2129396"/>
              <a:gd name="connsiteY2" fmla="*/ 1848067 h 1945832"/>
              <a:gd name="connsiteX3" fmla="*/ 0 w 2129396"/>
              <a:gd name="connsiteY3" fmla="*/ 1945832 h 1945832"/>
              <a:gd name="connsiteX4" fmla="*/ 0 w 2129396"/>
              <a:gd name="connsiteY4" fmla="*/ 0 h 1945832"/>
              <a:gd name="connsiteX0" fmla="*/ 0 w 1864853"/>
              <a:gd name="connsiteY0" fmla="*/ 0 h 1945832"/>
              <a:gd name="connsiteX1" fmla="*/ 1560052 w 1864853"/>
              <a:gd name="connsiteY1" fmla="*/ 0 h 1945832"/>
              <a:gd name="connsiteX2" fmla="*/ 1864853 w 1864853"/>
              <a:gd name="connsiteY2" fmla="*/ 1873946 h 1945832"/>
              <a:gd name="connsiteX3" fmla="*/ 0 w 1864853"/>
              <a:gd name="connsiteY3" fmla="*/ 1945832 h 1945832"/>
              <a:gd name="connsiteX4" fmla="*/ 0 w 1864853"/>
              <a:gd name="connsiteY4" fmla="*/ 0 h 1945832"/>
              <a:gd name="connsiteX0" fmla="*/ 0 w 1864853"/>
              <a:gd name="connsiteY0" fmla="*/ 2875 h 1948707"/>
              <a:gd name="connsiteX1" fmla="*/ 1741207 w 1864853"/>
              <a:gd name="connsiteY1" fmla="*/ 0 h 1948707"/>
              <a:gd name="connsiteX2" fmla="*/ 1864853 w 1864853"/>
              <a:gd name="connsiteY2" fmla="*/ 1876821 h 1948707"/>
              <a:gd name="connsiteX3" fmla="*/ 0 w 1864853"/>
              <a:gd name="connsiteY3" fmla="*/ 1948707 h 1948707"/>
              <a:gd name="connsiteX4" fmla="*/ 0 w 1864853"/>
              <a:gd name="connsiteY4" fmla="*/ 2875 h 194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4853" h="1948707">
                <a:moveTo>
                  <a:pt x="0" y="2875"/>
                </a:moveTo>
                <a:lnTo>
                  <a:pt x="1741207" y="0"/>
                </a:lnTo>
                <a:lnTo>
                  <a:pt x="1864853" y="1876821"/>
                </a:lnTo>
                <a:lnTo>
                  <a:pt x="0" y="1948707"/>
                </a:lnTo>
                <a:lnTo>
                  <a:pt x="0" y="28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5" name="Rectangle 31">
            <a:extLst>
              <a:ext uri="{FF2B5EF4-FFF2-40B4-BE49-F238E27FC236}">
                <a16:creationId xmlns:a16="http://schemas.microsoft.com/office/drawing/2014/main" id="{01346CE9-1CB5-53AD-685F-7D4CD062758B}"/>
              </a:ext>
            </a:extLst>
          </p:cNvPr>
          <p:cNvSpPr>
            <a:spLocks noChangeAspect="1"/>
          </p:cNvSpPr>
          <p:nvPr/>
        </p:nvSpPr>
        <p:spPr>
          <a:xfrm>
            <a:off x="3831659" y="228151"/>
            <a:ext cx="1654742" cy="1564209"/>
          </a:xfrm>
          <a:custGeom>
            <a:avLst/>
            <a:gdLst>
              <a:gd name="connsiteX0" fmla="*/ 0 w 1718440"/>
              <a:gd name="connsiteY0" fmla="*/ 0 h 1706633"/>
              <a:gd name="connsiteX1" fmla="*/ 1718440 w 1718440"/>
              <a:gd name="connsiteY1" fmla="*/ 0 h 1706633"/>
              <a:gd name="connsiteX2" fmla="*/ 1718440 w 1718440"/>
              <a:gd name="connsiteY2" fmla="*/ 1706633 h 1706633"/>
              <a:gd name="connsiteX3" fmla="*/ 0 w 1718440"/>
              <a:gd name="connsiteY3" fmla="*/ 1706633 h 1706633"/>
              <a:gd name="connsiteX4" fmla="*/ 0 w 1718440"/>
              <a:gd name="connsiteY4" fmla="*/ 0 h 1706633"/>
              <a:gd name="connsiteX0" fmla="*/ 0 w 1718440"/>
              <a:gd name="connsiteY0" fmla="*/ 0 h 1772768"/>
              <a:gd name="connsiteX1" fmla="*/ 1718440 w 1718440"/>
              <a:gd name="connsiteY1" fmla="*/ 0 h 1772768"/>
              <a:gd name="connsiteX2" fmla="*/ 1718440 w 1718440"/>
              <a:gd name="connsiteY2" fmla="*/ 1706633 h 1772768"/>
              <a:gd name="connsiteX3" fmla="*/ 0 w 1718440"/>
              <a:gd name="connsiteY3" fmla="*/ 1772768 h 1772768"/>
              <a:gd name="connsiteX4" fmla="*/ 0 w 1718440"/>
              <a:gd name="connsiteY4" fmla="*/ 0 h 1772768"/>
              <a:gd name="connsiteX0" fmla="*/ 209909 w 1928349"/>
              <a:gd name="connsiteY0" fmla="*/ 0 h 1801523"/>
              <a:gd name="connsiteX1" fmla="*/ 1928349 w 1928349"/>
              <a:gd name="connsiteY1" fmla="*/ 0 h 1801523"/>
              <a:gd name="connsiteX2" fmla="*/ 1928349 w 1928349"/>
              <a:gd name="connsiteY2" fmla="*/ 1706633 h 1801523"/>
              <a:gd name="connsiteX3" fmla="*/ 0 w 1928349"/>
              <a:gd name="connsiteY3" fmla="*/ 1801523 h 1801523"/>
              <a:gd name="connsiteX4" fmla="*/ 209909 w 1928349"/>
              <a:gd name="connsiteY4" fmla="*/ 0 h 1801523"/>
              <a:gd name="connsiteX0" fmla="*/ 212784 w 1931224"/>
              <a:gd name="connsiteY0" fmla="*/ 0 h 1784270"/>
              <a:gd name="connsiteX1" fmla="*/ 1931224 w 1931224"/>
              <a:gd name="connsiteY1" fmla="*/ 0 h 1784270"/>
              <a:gd name="connsiteX2" fmla="*/ 1931224 w 1931224"/>
              <a:gd name="connsiteY2" fmla="*/ 1706633 h 1784270"/>
              <a:gd name="connsiteX3" fmla="*/ 0 w 1931224"/>
              <a:gd name="connsiteY3" fmla="*/ 1784270 h 1784270"/>
              <a:gd name="connsiteX4" fmla="*/ 212784 w 1931224"/>
              <a:gd name="connsiteY4" fmla="*/ 0 h 1784270"/>
              <a:gd name="connsiteX0" fmla="*/ 270293 w 1931224"/>
              <a:gd name="connsiteY0" fmla="*/ 0 h 1784270"/>
              <a:gd name="connsiteX1" fmla="*/ 1931224 w 1931224"/>
              <a:gd name="connsiteY1" fmla="*/ 0 h 1784270"/>
              <a:gd name="connsiteX2" fmla="*/ 1931224 w 1931224"/>
              <a:gd name="connsiteY2" fmla="*/ 1706633 h 1784270"/>
              <a:gd name="connsiteX3" fmla="*/ 0 w 1931224"/>
              <a:gd name="connsiteY3" fmla="*/ 1784270 h 1784270"/>
              <a:gd name="connsiteX4" fmla="*/ 270293 w 1931224"/>
              <a:gd name="connsiteY4" fmla="*/ 0 h 1784270"/>
              <a:gd name="connsiteX0" fmla="*/ 333553 w 1931224"/>
              <a:gd name="connsiteY0" fmla="*/ 0 h 1801523"/>
              <a:gd name="connsiteX1" fmla="*/ 1931224 w 1931224"/>
              <a:gd name="connsiteY1" fmla="*/ 17253 h 1801523"/>
              <a:gd name="connsiteX2" fmla="*/ 1931224 w 1931224"/>
              <a:gd name="connsiteY2" fmla="*/ 1723886 h 1801523"/>
              <a:gd name="connsiteX3" fmla="*/ 0 w 1931224"/>
              <a:gd name="connsiteY3" fmla="*/ 1801523 h 1801523"/>
              <a:gd name="connsiteX4" fmla="*/ 333553 w 1931224"/>
              <a:gd name="connsiteY4" fmla="*/ 0 h 1801523"/>
              <a:gd name="connsiteX0" fmla="*/ 287546 w 1885217"/>
              <a:gd name="connsiteY0" fmla="*/ 0 h 1801523"/>
              <a:gd name="connsiteX1" fmla="*/ 1885217 w 1885217"/>
              <a:gd name="connsiteY1" fmla="*/ 17253 h 1801523"/>
              <a:gd name="connsiteX2" fmla="*/ 1885217 w 1885217"/>
              <a:gd name="connsiteY2" fmla="*/ 1723886 h 1801523"/>
              <a:gd name="connsiteX3" fmla="*/ 0 w 1885217"/>
              <a:gd name="connsiteY3" fmla="*/ 1801523 h 1801523"/>
              <a:gd name="connsiteX4" fmla="*/ 287546 w 1885217"/>
              <a:gd name="connsiteY4" fmla="*/ 0 h 1801523"/>
              <a:gd name="connsiteX0" fmla="*/ 287546 w 1888283"/>
              <a:gd name="connsiteY0" fmla="*/ 1256 h 1802779"/>
              <a:gd name="connsiteX1" fmla="*/ 1888283 w 1888283"/>
              <a:gd name="connsiteY1" fmla="*/ 0 h 1802779"/>
              <a:gd name="connsiteX2" fmla="*/ 1885217 w 1888283"/>
              <a:gd name="connsiteY2" fmla="*/ 1725142 h 1802779"/>
              <a:gd name="connsiteX3" fmla="*/ 0 w 1888283"/>
              <a:gd name="connsiteY3" fmla="*/ 1802779 h 1802779"/>
              <a:gd name="connsiteX4" fmla="*/ 287546 w 1888283"/>
              <a:gd name="connsiteY4" fmla="*/ 1256 h 1802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283" h="1802779">
                <a:moveTo>
                  <a:pt x="287546" y="1256"/>
                </a:moveTo>
                <a:lnTo>
                  <a:pt x="1888283" y="0"/>
                </a:lnTo>
                <a:lnTo>
                  <a:pt x="1885217" y="1725142"/>
                </a:lnTo>
                <a:lnTo>
                  <a:pt x="0" y="1802779"/>
                </a:lnTo>
                <a:lnTo>
                  <a:pt x="287546" y="12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23" name="Rectangle 65">
            <a:extLst>
              <a:ext uri="{FF2B5EF4-FFF2-40B4-BE49-F238E27FC236}">
                <a16:creationId xmlns:a16="http://schemas.microsoft.com/office/drawing/2014/main" id="{18C5FEB9-DCF0-25CE-09D6-52711FE2843F}"/>
              </a:ext>
            </a:extLst>
          </p:cNvPr>
          <p:cNvSpPr/>
          <p:nvPr/>
        </p:nvSpPr>
        <p:spPr>
          <a:xfrm>
            <a:off x="226359" y="1872768"/>
            <a:ext cx="3512376" cy="1784832"/>
          </a:xfrm>
          <a:custGeom>
            <a:avLst/>
            <a:gdLst>
              <a:gd name="connsiteX0" fmla="*/ 0 w 3644208"/>
              <a:gd name="connsiteY0" fmla="*/ 0 h 1945832"/>
              <a:gd name="connsiteX1" fmla="*/ 3644208 w 3644208"/>
              <a:gd name="connsiteY1" fmla="*/ 0 h 1945832"/>
              <a:gd name="connsiteX2" fmla="*/ 3644208 w 3644208"/>
              <a:gd name="connsiteY2" fmla="*/ 1945832 h 1945832"/>
              <a:gd name="connsiteX3" fmla="*/ 0 w 3644208"/>
              <a:gd name="connsiteY3" fmla="*/ 1945832 h 1945832"/>
              <a:gd name="connsiteX4" fmla="*/ 0 w 3644208"/>
              <a:gd name="connsiteY4" fmla="*/ 0 h 1945832"/>
              <a:gd name="connsiteX0" fmla="*/ 0 w 3658585"/>
              <a:gd name="connsiteY0" fmla="*/ 149525 h 2095357"/>
              <a:gd name="connsiteX1" fmla="*/ 3658585 w 3658585"/>
              <a:gd name="connsiteY1" fmla="*/ 0 h 2095357"/>
              <a:gd name="connsiteX2" fmla="*/ 3644208 w 3658585"/>
              <a:gd name="connsiteY2" fmla="*/ 2095357 h 2095357"/>
              <a:gd name="connsiteX3" fmla="*/ 0 w 3658585"/>
              <a:gd name="connsiteY3" fmla="*/ 2095357 h 2095357"/>
              <a:gd name="connsiteX4" fmla="*/ 0 w 3658585"/>
              <a:gd name="connsiteY4" fmla="*/ 149525 h 2095357"/>
              <a:gd name="connsiteX0" fmla="*/ 0 w 3658585"/>
              <a:gd name="connsiteY0" fmla="*/ 149525 h 2101108"/>
              <a:gd name="connsiteX1" fmla="*/ 3658585 w 3658585"/>
              <a:gd name="connsiteY1" fmla="*/ 0 h 2101108"/>
              <a:gd name="connsiteX2" fmla="*/ 3402669 w 3658585"/>
              <a:gd name="connsiteY2" fmla="*/ 2101108 h 2101108"/>
              <a:gd name="connsiteX3" fmla="*/ 0 w 3658585"/>
              <a:gd name="connsiteY3" fmla="*/ 2095357 h 2101108"/>
              <a:gd name="connsiteX4" fmla="*/ 0 w 3658585"/>
              <a:gd name="connsiteY4" fmla="*/ 149525 h 2101108"/>
              <a:gd name="connsiteX0" fmla="*/ 0 w 3658585"/>
              <a:gd name="connsiteY0" fmla="*/ 149525 h 2101108"/>
              <a:gd name="connsiteX1" fmla="*/ 3658585 w 3658585"/>
              <a:gd name="connsiteY1" fmla="*/ 0 h 2101108"/>
              <a:gd name="connsiteX2" fmla="*/ 3402669 w 3658585"/>
              <a:gd name="connsiteY2" fmla="*/ 2101108 h 2101108"/>
              <a:gd name="connsiteX3" fmla="*/ 0 w 3658585"/>
              <a:gd name="connsiteY3" fmla="*/ 2095357 h 2101108"/>
              <a:gd name="connsiteX4" fmla="*/ 0 w 3658585"/>
              <a:gd name="connsiteY4" fmla="*/ 149525 h 2101108"/>
              <a:gd name="connsiteX0" fmla="*/ 0 w 3658585"/>
              <a:gd name="connsiteY0" fmla="*/ 149525 h 2101108"/>
              <a:gd name="connsiteX1" fmla="*/ 3658585 w 3658585"/>
              <a:gd name="connsiteY1" fmla="*/ 0 h 2101108"/>
              <a:gd name="connsiteX2" fmla="*/ 3402669 w 3658585"/>
              <a:gd name="connsiteY2" fmla="*/ 2101108 h 2101108"/>
              <a:gd name="connsiteX3" fmla="*/ 0 w 3658585"/>
              <a:gd name="connsiteY3" fmla="*/ 2095357 h 2101108"/>
              <a:gd name="connsiteX4" fmla="*/ 0 w 3658585"/>
              <a:gd name="connsiteY4" fmla="*/ 149525 h 2101108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73604"/>
              <a:gd name="connsiteY0" fmla="*/ 163903 h 2115486"/>
              <a:gd name="connsiteX1" fmla="*/ 3773604 w 3773604"/>
              <a:gd name="connsiteY1" fmla="*/ 0 h 2115486"/>
              <a:gd name="connsiteX2" fmla="*/ 3402669 w 3773604"/>
              <a:gd name="connsiteY2" fmla="*/ 2115486 h 2115486"/>
              <a:gd name="connsiteX3" fmla="*/ 0 w 3773604"/>
              <a:gd name="connsiteY3" fmla="*/ 2109735 h 2115486"/>
              <a:gd name="connsiteX4" fmla="*/ 0 w 3773604"/>
              <a:gd name="connsiteY4" fmla="*/ 163903 h 2115486"/>
              <a:gd name="connsiteX0" fmla="*/ 0 w 3724721"/>
              <a:gd name="connsiteY0" fmla="*/ 172529 h 2124112"/>
              <a:gd name="connsiteX1" fmla="*/ 3724721 w 3724721"/>
              <a:gd name="connsiteY1" fmla="*/ 0 h 2124112"/>
              <a:gd name="connsiteX2" fmla="*/ 3402669 w 3724721"/>
              <a:gd name="connsiteY2" fmla="*/ 2124112 h 2124112"/>
              <a:gd name="connsiteX3" fmla="*/ 0 w 3724721"/>
              <a:gd name="connsiteY3" fmla="*/ 2118361 h 2124112"/>
              <a:gd name="connsiteX4" fmla="*/ 0 w 3724721"/>
              <a:gd name="connsiteY4" fmla="*/ 172529 h 2124112"/>
              <a:gd name="connsiteX0" fmla="*/ 0 w 3733347"/>
              <a:gd name="connsiteY0" fmla="*/ 152401 h 2103984"/>
              <a:gd name="connsiteX1" fmla="*/ 3733347 w 3733347"/>
              <a:gd name="connsiteY1" fmla="*/ 0 h 2103984"/>
              <a:gd name="connsiteX2" fmla="*/ 3402669 w 3733347"/>
              <a:gd name="connsiteY2" fmla="*/ 2103984 h 2103984"/>
              <a:gd name="connsiteX3" fmla="*/ 0 w 3733347"/>
              <a:gd name="connsiteY3" fmla="*/ 2098233 h 2103984"/>
              <a:gd name="connsiteX4" fmla="*/ 0 w 3733347"/>
              <a:gd name="connsiteY4" fmla="*/ 152401 h 2103984"/>
              <a:gd name="connsiteX0" fmla="*/ 0 w 3793732"/>
              <a:gd name="connsiteY0" fmla="*/ 163902 h 2115485"/>
              <a:gd name="connsiteX1" fmla="*/ 3793732 w 3793732"/>
              <a:gd name="connsiteY1" fmla="*/ 0 h 2115485"/>
              <a:gd name="connsiteX2" fmla="*/ 3402669 w 3793732"/>
              <a:gd name="connsiteY2" fmla="*/ 2115485 h 2115485"/>
              <a:gd name="connsiteX3" fmla="*/ 0 w 3793732"/>
              <a:gd name="connsiteY3" fmla="*/ 2109734 h 2115485"/>
              <a:gd name="connsiteX4" fmla="*/ 0 w 3793732"/>
              <a:gd name="connsiteY4" fmla="*/ 163902 h 2115485"/>
              <a:gd name="connsiteX0" fmla="*/ 0 w 3793732"/>
              <a:gd name="connsiteY0" fmla="*/ 163902 h 2118361"/>
              <a:gd name="connsiteX1" fmla="*/ 3793732 w 3793732"/>
              <a:gd name="connsiteY1" fmla="*/ 0 h 2118361"/>
              <a:gd name="connsiteX2" fmla="*/ 3465929 w 3793732"/>
              <a:gd name="connsiteY2" fmla="*/ 2118361 h 2118361"/>
              <a:gd name="connsiteX3" fmla="*/ 0 w 3793732"/>
              <a:gd name="connsiteY3" fmla="*/ 2109734 h 2118361"/>
              <a:gd name="connsiteX4" fmla="*/ 0 w 3793732"/>
              <a:gd name="connsiteY4" fmla="*/ 163902 h 2118361"/>
              <a:gd name="connsiteX0" fmla="*/ 0 w 3793732"/>
              <a:gd name="connsiteY0" fmla="*/ 163902 h 2112335"/>
              <a:gd name="connsiteX1" fmla="*/ 3793732 w 3793732"/>
              <a:gd name="connsiteY1" fmla="*/ 0 h 2112335"/>
              <a:gd name="connsiteX2" fmla="*/ 3468835 w 3793732"/>
              <a:gd name="connsiteY2" fmla="*/ 2112335 h 2112335"/>
              <a:gd name="connsiteX3" fmla="*/ 0 w 3793732"/>
              <a:gd name="connsiteY3" fmla="*/ 2109734 h 2112335"/>
              <a:gd name="connsiteX4" fmla="*/ 0 w 3793732"/>
              <a:gd name="connsiteY4" fmla="*/ 163902 h 2112335"/>
              <a:gd name="connsiteX0" fmla="*/ 0 w 3782111"/>
              <a:gd name="connsiteY0" fmla="*/ 163902 h 2112335"/>
              <a:gd name="connsiteX1" fmla="*/ 3782111 w 3782111"/>
              <a:gd name="connsiteY1" fmla="*/ 0 h 2112335"/>
              <a:gd name="connsiteX2" fmla="*/ 3468835 w 3782111"/>
              <a:gd name="connsiteY2" fmla="*/ 2112335 h 2112335"/>
              <a:gd name="connsiteX3" fmla="*/ 0 w 3782111"/>
              <a:gd name="connsiteY3" fmla="*/ 2109734 h 2112335"/>
              <a:gd name="connsiteX4" fmla="*/ 0 w 3782111"/>
              <a:gd name="connsiteY4" fmla="*/ 163902 h 2112335"/>
              <a:gd name="connsiteX0" fmla="*/ 0 w 3767586"/>
              <a:gd name="connsiteY0" fmla="*/ 163902 h 2112335"/>
              <a:gd name="connsiteX1" fmla="*/ 3767586 w 3767586"/>
              <a:gd name="connsiteY1" fmla="*/ 0 h 2112335"/>
              <a:gd name="connsiteX2" fmla="*/ 3468835 w 3767586"/>
              <a:gd name="connsiteY2" fmla="*/ 2112335 h 2112335"/>
              <a:gd name="connsiteX3" fmla="*/ 0 w 3767586"/>
              <a:gd name="connsiteY3" fmla="*/ 2109734 h 2112335"/>
              <a:gd name="connsiteX4" fmla="*/ 0 w 3767586"/>
              <a:gd name="connsiteY4" fmla="*/ 163902 h 2112335"/>
              <a:gd name="connsiteX0" fmla="*/ 0 w 3776302"/>
              <a:gd name="connsiteY0" fmla="*/ 163902 h 2112335"/>
              <a:gd name="connsiteX1" fmla="*/ 3776302 w 3776302"/>
              <a:gd name="connsiteY1" fmla="*/ 0 h 2112335"/>
              <a:gd name="connsiteX2" fmla="*/ 3468835 w 3776302"/>
              <a:gd name="connsiteY2" fmla="*/ 2112335 h 2112335"/>
              <a:gd name="connsiteX3" fmla="*/ 0 w 3776302"/>
              <a:gd name="connsiteY3" fmla="*/ 2109734 h 2112335"/>
              <a:gd name="connsiteX4" fmla="*/ 0 w 3776302"/>
              <a:gd name="connsiteY4" fmla="*/ 163902 h 2112335"/>
              <a:gd name="connsiteX0" fmla="*/ 0 w 3778919"/>
              <a:gd name="connsiteY0" fmla="*/ 172571 h 2121004"/>
              <a:gd name="connsiteX1" fmla="*/ 3778919 w 3778919"/>
              <a:gd name="connsiteY1" fmla="*/ 0 h 2121004"/>
              <a:gd name="connsiteX2" fmla="*/ 3468835 w 3778919"/>
              <a:gd name="connsiteY2" fmla="*/ 2121004 h 2121004"/>
              <a:gd name="connsiteX3" fmla="*/ 0 w 3778919"/>
              <a:gd name="connsiteY3" fmla="*/ 2118403 h 2121004"/>
              <a:gd name="connsiteX4" fmla="*/ 0 w 3778919"/>
              <a:gd name="connsiteY4" fmla="*/ 172571 h 212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8919" h="2121004">
                <a:moveTo>
                  <a:pt x="0" y="172571"/>
                </a:moveTo>
                <a:lnTo>
                  <a:pt x="3778919" y="0"/>
                </a:lnTo>
                <a:cubicBezTo>
                  <a:pt x="3667735" y="732957"/>
                  <a:pt x="3580019" y="1413925"/>
                  <a:pt x="3468835" y="2121004"/>
                </a:cubicBezTo>
                <a:lnTo>
                  <a:pt x="0" y="2118403"/>
                </a:lnTo>
                <a:lnTo>
                  <a:pt x="0" y="1725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6" name="Rectangle 62">
            <a:extLst>
              <a:ext uri="{FF2B5EF4-FFF2-40B4-BE49-F238E27FC236}">
                <a16:creationId xmlns:a16="http://schemas.microsoft.com/office/drawing/2014/main" id="{754CD84C-D082-C895-038B-E97CF05DAED6}"/>
              </a:ext>
            </a:extLst>
          </p:cNvPr>
          <p:cNvSpPr/>
          <p:nvPr/>
        </p:nvSpPr>
        <p:spPr>
          <a:xfrm>
            <a:off x="1795745" y="228376"/>
            <a:ext cx="2217739" cy="1641850"/>
          </a:xfrm>
          <a:custGeom>
            <a:avLst/>
            <a:gdLst>
              <a:gd name="connsiteX0" fmla="*/ 0 w 1873241"/>
              <a:gd name="connsiteY0" fmla="*/ 0 h 1945832"/>
              <a:gd name="connsiteX1" fmla="*/ 1873241 w 1873241"/>
              <a:gd name="connsiteY1" fmla="*/ 0 h 1945832"/>
              <a:gd name="connsiteX2" fmla="*/ 1873241 w 1873241"/>
              <a:gd name="connsiteY2" fmla="*/ 1945832 h 1945832"/>
              <a:gd name="connsiteX3" fmla="*/ 0 w 1873241"/>
              <a:gd name="connsiteY3" fmla="*/ 1945832 h 1945832"/>
              <a:gd name="connsiteX4" fmla="*/ 0 w 1873241"/>
              <a:gd name="connsiteY4" fmla="*/ 0 h 1945832"/>
              <a:gd name="connsiteX0" fmla="*/ 0 w 2448335"/>
              <a:gd name="connsiteY0" fmla="*/ 0 h 1960210"/>
              <a:gd name="connsiteX1" fmla="*/ 2448335 w 2448335"/>
              <a:gd name="connsiteY1" fmla="*/ 14378 h 1960210"/>
              <a:gd name="connsiteX2" fmla="*/ 2448335 w 2448335"/>
              <a:gd name="connsiteY2" fmla="*/ 1960210 h 1960210"/>
              <a:gd name="connsiteX3" fmla="*/ 575094 w 2448335"/>
              <a:gd name="connsiteY3" fmla="*/ 1960210 h 1960210"/>
              <a:gd name="connsiteX4" fmla="*/ 0 w 2448335"/>
              <a:gd name="connsiteY4" fmla="*/ 0 h 1960210"/>
              <a:gd name="connsiteX0" fmla="*/ 0 w 2448335"/>
              <a:gd name="connsiteY0" fmla="*/ 0 h 1983214"/>
              <a:gd name="connsiteX1" fmla="*/ 2448335 w 2448335"/>
              <a:gd name="connsiteY1" fmla="*/ 14378 h 1983214"/>
              <a:gd name="connsiteX2" fmla="*/ 2448335 w 2448335"/>
              <a:gd name="connsiteY2" fmla="*/ 1960210 h 1983214"/>
              <a:gd name="connsiteX3" fmla="*/ 626852 w 2448335"/>
              <a:gd name="connsiteY3" fmla="*/ 1983214 h 1983214"/>
              <a:gd name="connsiteX4" fmla="*/ 0 w 2448335"/>
              <a:gd name="connsiteY4" fmla="*/ 0 h 1983214"/>
              <a:gd name="connsiteX0" fmla="*/ 0 w 2448335"/>
              <a:gd name="connsiteY0" fmla="*/ 0 h 1983214"/>
              <a:gd name="connsiteX1" fmla="*/ 2448335 w 2448335"/>
              <a:gd name="connsiteY1" fmla="*/ 14378 h 1983214"/>
              <a:gd name="connsiteX2" fmla="*/ 2439709 w 2448335"/>
              <a:gd name="connsiteY2" fmla="*/ 1727297 h 1983214"/>
              <a:gd name="connsiteX3" fmla="*/ 626852 w 2448335"/>
              <a:gd name="connsiteY3" fmla="*/ 1983214 h 1983214"/>
              <a:gd name="connsiteX4" fmla="*/ 0 w 2448335"/>
              <a:gd name="connsiteY4" fmla="*/ 0 h 1983214"/>
              <a:gd name="connsiteX0" fmla="*/ 0 w 2448335"/>
              <a:gd name="connsiteY0" fmla="*/ 0 h 1848066"/>
              <a:gd name="connsiteX1" fmla="*/ 2448335 w 2448335"/>
              <a:gd name="connsiteY1" fmla="*/ 14378 h 1848066"/>
              <a:gd name="connsiteX2" fmla="*/ 2439709 w 2448335"/>
              <a:gd name="connsiteY2" fmla="*/ 1727297 h 1848066"/>
              <a:gd name="connsiteX3" fmla="*/ 592346 w 2448335"/>
              <a:gd name="connsiteY3" fmla="*/ 1848066 h 1848066"/>
              <a:gd name="connsiteX4" fmla="*/ 0 w 2448335"/>
              <a:gd name="connsiteY4" fmla="*/ 0 h 1848066"/>
              <a:gd name="connsiteX0" fmla="*/ 0 w 2448335"/>
              <a:gd name="connsiteY0" fmla="*/ 0 h 1865318"/>
              <a:gd name="connsiteX1" fmla="*/ 2448335 w 2448335"/>
              <a:gd name="connsiteY1" fmla="*/ 14378 h 1865318"/>
              <a:gd name="connsiteX2" fmla="*/ 2439709 w 2448335"/>
              <a:gd name="connsiteY2" fmla="*/ 1727297 h 1865318"/>
              <a:gd name="connsiteX3" fmla="*/ 592346 w 2448335"/>
              <a:gd name="connsiteY3" fmla="*/ 1865318 h 1865318"/>
              <a:gd name="connsiteX4" fmla="*/ 0 w 2448335"/>
              <a:gd name="connsiteY4" fmla="*/ 0 h 1865318"/>
              <a:gd name="connsiteX0" fmla="*/ 0 w 2449165"/>
              <a:gd name="connsiteY0" fmla="*/ 0 h 1865318"/>
              <a:gd name="connsiteX1" fmla="*/ 2448335 w 2449165"/>
              <a:gd name="connsiteY1" fmla="*/ 14378 h 1865318"/>
              <a:gd name="connsiteX2" fmla="*/ 2448336 w 2449165"/>
              <a:gd name="connsiteY2" fmla="*/ 1790557 h 1865318"/>
              <a:gd name="connsiteX3" fmla="*/ 592346 w 2449165"/>
              <a:gd name="connsiteY3" fmla="*/ 1865318 h 1865318"/>
              <a:gd name="connsiteX4" fmla="*/ 0 w 2449165"/>
              <a:gd name="connsiteY4" fmla="*/ 0 h 1865318"/>
              <a:gd name="connsiteX0" fmla="*/ 0 w 2449165"/>
              <a:gd name="connsiteY0" fmla="*/ 0 h 1862443"/>
              <a:gd name="connsiteX1" fmla="*/ 2448335 w 2449165"/>
              <a:gd name="connsiteY1" fmla="*/ 14378 h 1862443"/>
              <a:gd name="connsiteX2" fmla="*/ 2448336 w 2449165"/>
              <a:gd name="connsiteY2" fmla="*/ 1790557 h 1862443"/>
              <a:gd name="connsiteX3" fmla="*/ 327803 w 2449165"/>
              <a:gd name="connsiteY3" fmla="*/ 1862443 h 1862443"/>
              <a:gd name="connsiteX4" fmla="*/ 0 w 2449165"/>
              <a:gd name="connsiteY4" fmla="*/ 0 h 1862443"/>
              <a:gd name="connsiteX0" fmla="*/ 0 w 2449165"/>
              <a:gd name="connsiteY0" fmla="*/ 0 h 1862443"/>
              <a:gd name="connsiteX1" fmla="*/ 2448335 w 2449165"/>
              <a:gd name="connsiteY1" fmla="*/ 14378 h 1862443"/>
              <a:gd name="connsiteX2" fmla="*/ 2448336 w 2449165"/>
              <a:gd name="connsiteY2" fmla="*/ 1790557 h 1862443"/>
              <a:gd name="connsiteX3" fmla="*/ 316302 w 2449165"/>
              <a:gd name="connsiteY3" fmla="*/ 1862443 h 1862443"/>
              <a:gd name="connsiteX4" fmla="*/ 0 w 2449165"/>
              <a:gd name="connsiteY4" fmla="*/ 0 h 1862443"/>
              <a:gd name="connsiteX0" fmla="*/ 0 w 2449165"/>
              <a:gd name="connsiteY0" fmla="*/ 0 h 1885447"/>
              <a:gd name="connsiteX1" fmla="*/ 2448335 w 2449165"/>
              <a:gd name="connsiteY1" fmla="*/ 14378 h 1885447"/>
              <a:gd name="connsiteX2" fmla="*/ 2448336 w 2449165"/>
              <a:gd name="connsiteY2" fmla="*/ 1790557 h 1885447"/>
              <a:gd name="connsiteX3" fmla="*/ 316302 w 2449165"/>
              <a:gd name="connsiteY3" fmla="*/ 1885447 h 1885447"/>
              <a:gd name="connsiteX4" fmla="*/ 0 w 244916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55680 w 2448335"/>
              <a:gd name="connsiteY2" fmla="*/ 1813561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55680 w 2448335"/>
              <a:gd name="connsiteY2" fmla="*/ 1813561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29801 w 2448335"/>
              <a:gd name="connsiteY2" fmla="*/ 1816436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48335"/>
              <a:gd name="connsiteY0" fmla="*/ 0 h 1885447"/>
              <a:gd name="connsiteX1" fmla="*/ 2448335 w 2448335"/>
              <a:gd name="connsiteY1" fmla="*/ 14378 h 1885447"/>
              <a:gd name="connsiteX2" fmla="*/ 2229801 w 2448335"/>
              <a:gd name="connsiteY2" fmla="*/ 1816436 h 1885447"/>
              <a:gd name="connsiteX3" fmla="*/ 316302 w 2448335"/>
              <a:gd name="connsiteY3" fmla="*/ 1885447 h 1885447"/>
              <a:gd name="connsiteX4" fmla="*/ 0 w 2448335"/>
              <a:gd name="connsiteY4" fmla="*/ 0 h 1885447"/>
              <a:gd name="connsiteX0" fmla="*/ 0 w 2479965"/>
              <a:gd name="connsiteY0" fmla="*/ 0 h 1885447"/>
              <a:gd name="connsiteX1" fmla="*/ 2479965 w 2479965"/>
              <a:gd name="connsiteY1" fmla="*/ 14378 h 1885447"/>
              <a:gd name="connsiteX2" fmla="*/ 2229801 w 2479965"/>
              <a:gd name="connsiteY2" fmla="*/ 1816436 h 1885447"/>
              <a:gd name="connsiteX3" fmla="*/ 316302 w 2479965"/>
              <a:gd name="connsiteY3" fmla="*/ 1885447 h 1885447"/>
              <a:gd name="connsiteX4" fmla="*/ 0 w 2479965"/>
              <a:gd name="connsiteY4" fmla="*/ 0 h 1885447"/>
              <a:gd name="connsiteX0" fmla="*/ 0 w 2479965"/>
              <a:gd name="connsiteY0" fmla="*/ 0 h 1885447"/>
              <a:gd name="connsiteX1" fmla="*/ 2479965 w 2479965"/>
              <a:gd name="connsiteY1" fmla="*/ 14378 h 1885447"/>
              <a:gd name="connsiteX2" fmla="*/ 2229801 w 2479965"/>
              <a:gd name="connsiteY2" fmla="*/ 1816436 h 1885447"/>
              <a:gd name="connsiteX3" fmla="*/ 316302 w 2479965"/>
              <a:gd name="connsiteY3" fmla="*/ 1885447 h 1885447"/>
              <a:gd name="connsiteX4" fmla="*/ 0 w 2479965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229801 w 2442584"/>
              <a:gd name="connsiteY2" fmla="*/ 1816436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183794 w 2442584"/>
              <a:gd name="connsiteY2" fmla="*/ 1819312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166541 w 2442584"/>
              <a:gd name="connsiteY2" fmla="*/ 1822188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442584"/>
              <a:gd name="connsiteY0" fmla="*/ 0 h 1885447"/>
              <a:gd name="connsiteX1" fmla="*/ 2442584 w 2442584"/>
              <a:gd name="connsiteY1" fmla="*/ 14378 h 1885447"/>
              <a:gd name="connsiteX2" fmla="*/ 2166541 w 2442584"/>
              <a:gd name="connsiteY2" fmla="*/ 1822188 h 1885447"/>
              <a:gd name="connsiteX3" fmla="*/ 316302 w 2442584"/>
              <a:gd name="connsiteY3" fmla="*/ 1885447 h 1885447"/>
              <a:gd name="connsiteX4" fmla="*/ 0 w 2442584"/>
              <a:gd name="connsiteY4" fmla="*/ 0 h 1885447"/>
              <a:gd name="connsiteX0" fmla="*/ 0 w 2232674"/>
              <a:gd name="connsiteY0" fmla="*/ 0 h 1911326"/>
              <a:gd name="connsiteX1" fmla="*/ 2232674 w 2232674"/>
              <a:gd name="connsiteY1" fmla="*/ 40257 h 1911326"/>
              <a:gd name="connsiteX2" fmla="*/ 1956631 w 2232674"/>
              <a:gd name="connsiteY2" fmla="*/ 1848067 h 1911326"/>
              <a:gd name="connsiteX3" fmla="*/ 106392 w 2232674"/>
              <a:gd name="connsiteY3" fmla="*/ 1911326 h 1911326"/>
              <a:gd name="connsiteX4" fmla="*/ 0 w 2232674"/>
              <a:gd name="connsiteY4" fmla="*/ 0 h 1911326"/>
              <a:gd name="connsiteX0" fmla="*/ 0 w 2287308"/>
              <a:gd name="connsiteY0" fmla="*/ 0 h 1911326"/>
              <a:gd name="connsiteX1" fmla="*/ 2287308 w 2287308"/>
              <a:gd name="connsiteY1" fmla="*/ 40257 h 1911326"/>
              <a:gd name="connsiteX2" fmla="*/ 1956631 w 2287308"/>
              <a:gd name="connsiteY2" fmla="*/ 1848067 h 1911326"/>
              <a:gd name="connsiteX3" fmla="*/ 106392 w 2287308"/>
              <a:gd name="connsiteY3" fmla="*/ 1911326 h 1911326"/>
              <a:gd name="connsiteX4" fmla="*/ 0 w 2287308"/>
              <a:gd name="connsiteY4" fmla="*/ 0 h 1911326"/>
              <a:gd name="connsiteX0" fmla="*/ 0 w 2281557"/>
              <a:gd name="connsiteY0" fmla="*/ 0 h 1882571"/>
              <a:gd name="connsiteX1" fmla="*/ 2281557 w 2281557"/>
              <a:gd name="connsiteY1" fmla="*/ 11502 h 1882571"/>
              <a:gd name="connsiteX2" fmla="*/ 1950880 w 2281557"/>
              <a:gd name="connsiteY2" fmla="*/ 1819312 h 1882571"/>
              <a:gd name="connsiteX3" fmla="*/ 100641 w 2281557"/>
              <a:gd name="connsiteY3" fmla="*/ 1882571 h 1882571"/>
              <a:gd name="connsiteX4" fmla="*/ 0 w 2281557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1973884 w 2304561"/>
              <a:gd name="connsiteY2" fmla="*/ 1819312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1973884 w 2304561"/>
              <a:gd name="connsiteY2" fmla="*/ 1819312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1973884 w 2304561"/>
              <a:gd name="connsiteY2" fmla="*/ 1819312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04561"/>
              <a:gd name="connsiteY0" fmla="*/ 0 h 1882571"/>
              <a:gd name="connsiteX1" fmla="*/ 2304561 w 2304561"/>
              <a:gd name="connsiteY1" fmla="*/ 11502 h 1882571"/>
              <a:gd name="connsiteX2" fmla="*/ 2042895 w 2304561"/>
              <a:gd name="connsiteY2" fmla="*/ 1802059 h 1882571"/>
              <a:gd name="connsiteX3" fmla="*/ 123645 w 2304561"/>
              <a:gd name="connsiteY3" fmla="*/ 1882571 h 1882571"/>
              <a:gd name="connsiteX4" fmla="*/ 0 w 2304561"/>
              <a:gd name="connsiteY4" fmla="*/ 0 h 1882571"/>
              <a:gd name="connsiteX0" fmla="*/ 0 w 2337439"/>
              <a:gd name="connsiteY0" fmla="*/ 0 h 1885447"/>
              <a:gd name="connsiteX1" fmla="*/ 2337439 w 2337439"/>
              <a:gd name="connsiteY1" fmla="*/ 14378 h 1885447"/>
              <a:gd name="connsiteX2" fmla="*/ 2075773 w 2337439"/>
              <a:gd name="connsiteY2" fmla="*/ 1804935 h 1885447"/>
              <a:gd name="connsiteX3" fmla="*/ 156523 w 2337439"/>
              <a:gd name="connsiteY3" fmla="*/ 1885447 h 1885447"/>
              <a:gd name="connsiteX4" fmla="*/ 0 w 2337439"/>
              <a:gd name="connsiteY4" fmla="*/ 0 h 1885447"/>
              <a:gd name="connsiteX0" fmla="*/ 0 w 2337439"/>
              <a:gd name="connsiteY0" fmla="*/ 0 h 1885447"/>
              <a:gd name="connsiteX1" fmla="*/ 2337439 w 2337439"/>
              <a:gd name="connsiteY1" fmla="*/ 25880 h 1885447"/>
              <a:gd name="connsiteX2" fmla="*/ 2075773 w 2337439"/>
              <a:gd name="connsiteY2" fmla="*/ 1804935 h 1885447"/>
              <a:gd name="connsiteX3" fmla="*/ 156523 w 2337439"/>
              <a:gd name="connsiteY3" fmla="*/ 1885447 h 1885447"/>
              <a:gd name="connsiteX4" fmla="*/ 0 w 2337439"/>
              <a:gd name="connsiteY4" fmla="*/ 0 h 1885447"/>
              <a:gd name="connsiteX0" fmla="*/ 0 w 2337439"/>
              <a:gd name="connsiteY0" fmla="*/ 0 h 1885447"/>
              <a:gd name="connsiteX1" fmla="*/ 2337439 w 2337439"/>
              <a:gd name="connsiteY1" fmla="*/ 25880 h 1885447"/>
              <a:gd name="connsiteX2" fmla="*/ 2033981 w 2337439"/>
              <a:gd name="connsiteY2" fmla="*/ 1804935 h 1885447"/>
              <a:gd name="connsiteX3" fmla="*/ 156523 w 2337439"/>
              <a:gd name="connsiteY3" fmla="*/ 1885447 h 1885447"/>
              <a:gd name="connsiteX4" fmla="*/ 0 w 2337439"/>
              <a:gd name="connsiteY4" fmla="*/ 0 h 1885447"/>
              <a:gd name="connsiteX0" fmla="*/ 0 w 2280721"/>
              <a:gd name="connsiteY0" fmla="*/ 0 h 1885447"/>
              <a:gd name="connsiteX1" fmla="*/ 2280721 w 2280721"/>
              <a:gd name="connsiteY1" fmla="*/ 25880 h 1885447"/>
              <a:gd name="connsiteX2" fmla="*/ 2033981 w 2280721"/>
              <a:gd name="connsiteY2" fmla="*/ 1804935 h 1885447"/>
              <a:gd name="connsiteX3" fmla="*/ 156523 w 2280721"/>
              <a:gd name="connsiteY3" fmla="*/ 1885447 h 1885447"/>
              <a:gd name="connsiteX4" fmla="*/ 0 w 2280721"/>
              <a:gd name="connsiteY4" fmla="*/ 0 h 1885447"/>
              <a:gd name="connsiteX0" fmla="*/ 0 w 2298632"/>
              <a:gd name="connsiteY0" fmla="*/ 0 h 1885447"/>
              <a:gd name="connsiteX1" fmla="*/ 2298632 w 2298632"/>
              <a:gd name="connsiteY1" fmla="*/ 23005 h 1885447"/>
              <a:gd name="connsiteX2" fmla="*/ 2033981 w 2298632"/>
              <a:gd name="connsiteY2" fmla="*/ 1804935 h 1885447"/>
              <a:gd name="connsiteX3" fmla="*/ 156523 w 2298632"/>
              <a:gd name="connsiteY3" fmla="*/ 1885447 h 1885447"/>
              <a:gd name="connsiteX4" fmla="*/ 0 w 2298632"/>
              <a:gd name="connsiteY4" fmla="*/ 0 h 1885447"/>
              <a:gd name="connsiteX0" fmla="*/ 0 w 2298632"/>
              <a:gd name="connsiteY0" fmla="*/ 0 h 1885447"/>
              <a:gd name="connsiteX1" fmla="*/ 2298632 w 2298632"/>
              <a:gd name="connsiteY1" fmla="*/ 23005 h 1885447"/>
              <a:gd name="connsiteX2" fmla="*/ 2033981 w 2298632"/>
              <a:gd name="connsiteY2" fmla="*/ 1804935 h 1885447"/>
              <a:gd name="connsiteX3" fmla="*/ 114732 w 2298632"/>
              <a:gd name="connsiteY3" fmla="*/ 1885447 h 1885447"/>
              <a:gd name="connsiteX4" fmla="*/ 0 w 2298632"/>
              <a:gd name="connsiteY4" fmla="*/ 0 h 1885447"/>
              <a:gd name="connsiteX0" fmla="*/ 0 w 2298632"/>
              <a:gd name="connsiteY0" fmla="*/ 0 h 1885447"/>
              <a:gd name="connsiteX1" fmla="*/ 2298632 w 2298632"/>
              <a:gd name="connsiteY1" fmla="*/ 2877 h 1885447"/>
              <a:gd name="connsiteX2" fmla="*/ 2033981 w 2298632"/>
              <a:gd name="connsiteY2" fmla="*/ 1804935 h 1885447"/>
              <a:gd name="connsiteX3" fmla="*/ 114732 w 2298632"/>
              <a:gd name="connsiteY3" fmla="*/ 1885447 h 1885447"/>
              <a:gd name="connsiteX4" fmla="*/ 0 w 2298632"/>
              <a:gd name="connsiteY4" fmla="*/ 0 h 1885447"/>
              <a:gd name="connsiteX0" fmla="*/ 0 w 2322513"/>
              <a:gd name="connsiteY0" fmla="*/ 0 h 1885447"/>
              <a:gd name="connsiteX1" fmla="*/ 2322513 w 2322513"/>
              <a:gd name="connsiteY1" fmla="*/ 2877 h 1885447"/>
              <a:gd name="connsiteX2" fmla="*/ 2033981 w 2322513"/>
              <a:gd name="connsiteY2" fmla="*/ 1804935 h 1885447"/>
              <a:gd name="connsiteX3" fmla="*/ 114732 w 2322513"/>
              <a:gd name="connsiteY3" fmla="*/ 1885447 h 1885447"/>
              <a:gd name="connsiteX4" fmla="*/ 0 w 2322513"/>
              <a:gd name="connsiteY4" fmla="*/ 0 h 1885447"/>
              <a:gd name="connsiteX0" fmla="*/ 0 w 2322513"/>
              <a:gd name="connsiteY0" fmla="*/ 0 h 1885447"/>
              <a:gd name="connsiteX1" fmla="*/ 2322513 w 2322513"/>
              <a:gd name="connsiteY1" fmla="*/ 2877 h 1885447"/>
              <a:gd name="connsiteX2" fmla="*/ 2033981 w 2322513"/>
              <a:gd name="connsiteY2" fmla="*/ 1804935 h 1885447"/>
              <a:gd name="connsiteX3" fmla="*/ 114732 w 2322513"/>
              <a:gd name="connsiteY3" fmla="*/ 1885447 h 1885447"/>
              <a:gd name="connsiteX4" fmla="*/ 0 w 2322513"/>
              <a:gd name="connsiteY4" fmla="*/ 0 h 1885447"/>
              <a:gd name="connsiteX0" fmla="*/ 0 w 2302316"/>
              <a:gd name="connsiteY0" fmla="*/ 0 h 1885447"/>
              <a:gd name="connsiteX1" fmla="*/ 2302316 w 2302316"/>
              <a:gd name="connsiteY1" fmla="*/ 2877 h 1885447"/>
              <a:gd name="connsiteX2" fmla="*/ 2033981 w 2302316"/>
              <a:gd name="connsiteY2" fmla="*/ 1804935 h 1885447"/>
              <a:gd name="connsiteX3" fmla="*/ 114732 w 2302316"/>
              <a:gd name="connsiteY3" fmla="*/ 1885447 h 1885447"/>
              <a:gd name="connsiteX4" fmla="*/ 0 w 2302316"/>
              <a:gd name="connsiteY4" fmla="*/ 0 h 188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2316" h="1885447">
                <a:moveTo>
                  <a:pt x="0" y="0"/>
                </a:moveTo>
                <a:lnTo>
                  <a:pt x="2302316" y="2877"/>
                </a:lnTo>
                <a:cubicBezTo>
                  <a:pt x="2227224" y="582477"/>
                  <a:pt x="2143249" y="1173576"/>
                  <a:pt x="2033981" y="1804935"/>
                </a:cubicBezTo>
                <a:lnTo>
                  <a:pt x="114732" y="18854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22" name="Rectangle 48">
            <a:extLst>
              <a:ext uri="{FF2B5EF4-FFF2-40B4-BE49-F238E27FC236}">
                <a16:creationId xmlns:a16="http://schemas.microsoft.com/office/drawing/2014/main" id="{7D62B3CD-7B2F-0583-371F-0BCE07F693C8}"/>
              </a:ext>
            </a:extLst>
          </p:cNvPr>
          <p:cNvSpPr/>
          <p:nvPr/>
        </p:nvSpPr>
        <p:spPr>
          <a:xfrm>
            <a:off x="3519932" y="1806739"/>
            <a:ext cx="1966469" cy="1850861"/>
          </a:xfrm>
          <a:custGeom>
            <a:avLst/>
            <a:gdLst>
              <a:gd name="connsiteX0" fmla="*/ 0 w 2061498"/>
              <a:gd name="connsiteY0" fmla="*/ 0 h 2184428"/>
              <a:gd name="connsiteX1" fmla="*/ 2061498 w 2061498"/>
              <a:gd name="connsiteY1" fmla="*/ 0 h 2184428"/>
              <a:gd name="connsiteX2" fmla="*/ 2061498 w 2061498"/>
              <a:gd name="connsiteY2" fmla="*/ 2184428 h 2184428"/>
              <a:gd name="connsiteX3" fmla="*/ 0 w 2061498"/>
              <a:gd name="connsiteY3" fmla="*/ 2184428 h 2184428"/>
              <a:gd name="connsiteX4" fmla="*/ 0 w 2061498"/>
              <a:gd name="connsiteY4" fmla="*/ 0 h 2184428"/>
              <a:gd name="connsiteX0" fmla="*/ 0 w 2064373"/>
              <a:gd name="connsiteY0" fmla="*/ 92015 h 2184428"/>
              <a:gd name="connsiteX1" fmla="*/ 2064373 w 2064373"/>
              <a:gd name="connsiteY1" fmla="*/ 0 h 2184428"/>
              <a:gd name="connsiteX2" fmla="*/ 2064373 w 2064373"/>
              <a:gd name="connsiteY2" fmla="*/ 2184428 h 2184428"/>
              <a:gd name="connsiteX3" fmla="*/ 2875 w 2064373"/>
              <a:gd name="connsiteY3" fmla="*/ 2184428 h 2184428"/>
              <a:gd name="connsiteX4" fmla="*/ 0 w 2064373"/>
              <a:gd name="connsiteY4" fmla="*/ 92015 h 2184428"/>
              <a:gd name="connsiteX0" fmla="*/ 97774 w 2061505"/>
              <a:gd name="connsiteY0" fmla="*/ 215660 h 2184428"/>
              <a:gd name="connsiteX1" fmla="*/ 2061505 w 2061505"/>
              <a:gd name="connsiteY1" fmla="*/ 0 h 2184428"/>
              <a:gd name="connsiteX2" fmla="*/ 2061505 w 2061505"/>
              <a:gd name="connsiteY2" fmla="*/ 2184428 h 2184428"/>
              <a:gd name="connsiteX3" fmla="*/ 7 w 2061505"/>
              <a:gd name="connsiteY3" fmla="*/ 2184428 h 2184428"/>
              <a:gd name="connsiteX4" fmla="*/ 97774 w 2061505"/>
              <a:gd name="connsiteY4" fmla="*/ 215660 h 2184428"/>
              <a:gd name="connsiteX0" fmla="*/ 97775 w 2061506"/>
              <a:gd name="connsiteY0" fmla="*/ 215660 h 2184428"/>
              <a:gd name="connsiteX1" fmla="*/ 2061506 w 2061506"/>
              <a:gd name="connsiteY1" fmla="*/ 0 h 2184428"/>
              <a:gd name="connsiteX2" fmla="*/ 2061506 w 2061506"/>
              <a:gd name="connsiteY2" fmla="*/ 2184428 h 2184428"/>
              <a:gd name="connsiteX3" fmla="*/ 8 w 2061506"/>
              <a:gd name="connsiteY3" fmla="*/ 2184428 h 2184428"/>
              <a:gd name="connsiteX4" fmla="*/ 97775 w 2061506"/>
              <a:gd name="connsiteY4" fmla="*/ 215660 h 2184428"/>
              <a:gd name="connsiteX0" fmla="*/ 97776 w 2061507"/>
              <a:gd name="connsiteY0" fmla="*/ 215660 h 2184428"/>
              <a:gd name="connsiteX1" fmla="*/ 2061507 w 2061507"/>
              <a:gd name="connsiteY1" fmla="*/ 0 h 2184428"/>
              <a:gd name="connsiteX2" fmla="*/ 2061507 w 2061507"/>
              <a:gd name="connsiteY2" fmla="*/ 2184428 h 2184428"/>
              <a:gd name="connsiteX3" fmla="*/ 9 w 2061507"/>
              <a:gd name="connsiteY3" fmla="*/ 2184428 h 2184428"/>
              <a:gd name="connsiteX4" fmla="*/ 97776 w 2061507"/>
              <a:gd name="connsiteY4" fmla="*/ 215660 h 2184428"/>
              <a:gd name="connsiteX0" fmla="*/ 273173 w 2236904"/>
              <a:gd name="connsiteY0" fmla="*/ 215660 h 2184428"/>
              <a:gd name="connsiteX1" fmla="*/ 2236904 w 2236904"/>
              <a:gd name="connsiteY1" fmla="*/ 0 h 2184428"/>
              <a:gd name="connsiteX2" fmla="*/ 2236904 w 2236904"/>
              <a:gd name="connsiteY2" fmla="*/ 2184428 h 2184428"/>
              <a:gd name="connsiteX3" fmla="*/ 2 w 2236904"/>
              <a:gd name="connsiteY3" fmla="*/ 2178677 h 2184428"/>
              <a:gd name="connsiteX4" fmla="*/ 273173 w 2236904"/>
              <a:gd name="connsiteY4" fmla="*/ 215660 h 2184428"/>
              <a:gd name="connsiteX0" fmla="*/ 273171 w 2236902"/>
              <a:gd name="connsiteY0" fmla="*/ 215660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273171 w 2236902"/>
              <a:gd name="connsiteY4" fmla="*/ 215660 h 2184428"/>
              <a:gd name="connsiteX0" fmla="*/ 278922 w 2236902"/>
              <a:gd name="connsiteY0" fmla="*/ 238664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278922 w 2236902"/>
              <a:gd name="connsiteY4" fmla="*/ 238664 h 2184428"/>
              <a:gd name="connsiteX0" fmla="*/ 278922 w 2236902"/>
              <a:gd name="connsiteY0" fmla="*/ 238664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278922 w 2236902"/>
              <a:gd name="connsiteY4" fmla="*/ 238664 h 2184428"/>
              <a:gd name="connsiteX0" fmla="*/ 304802 w 2236902"/>
              <a:gd name="connsiteY0" fmla="*/ 71886 h 2184428"/>
              <a:gd name="connsiteX1" fmla="*/ 2236902 w 2236902"/>
              <a:gd name="connsiteY1" fmla="*/ 0 h 2184428"/>
              <a:gd name="connsiteX2" fmla="*/ 2236902 w 2236902"/>
              <a:gd name="connsiteY2" fmla="*/ 2184428 h 2184428"/>
              <a:gd name="connsiteX3" fmla="*/ 0 w 2236902"/>
              <a:gd name="connsiteY3" fmla="*/ 2178677 h 2184428"/>
              <a:gd name="connsiteX4" fmla="*/ 304802 w 2236902"/>
              <a:gd name="connsiteY4" fmla="*/ 71886 h 2184428"/>
              <a:gd name="connsiteX0" fmla="*/ 322457 w 2254557"/>
              <a:gd name="connsiteY0" fmla="*/ 71886 h 2184428"/>
              <a:gd name="connsiteX1" fmla="*/ 2254557 w 2254557"/>
              <a:gd name="connsiteY1" fmla="*/ 0 h 2184428"/>
              <a:gd name="connsiteX2" fmla="*/ 2254557 w 2254557"/>
              <a:gd name="connsiteY2" fmla="*/ 2184428 h 2184428"/>
              <a:gd name="connsiteX3" fmla="*/ 0 w 2254557"/>
              <a:gd name="connsiteY3" fmla="*/ 2175667 h 2184428"/>
              <a:gd name="connsiteX4" fmla="*/ 322457 w 2254557"/>
              <a:gd name="connsiteY4" fmla="*/ 71886 h 2184428"/>
              <a:gd name="connsiteX0" fmla="*/ 334227 w 2266327"/>
              <a:gd name="connsiteY0" fmla="*/ 71886 h 2184428"/>
              <a:gd name="connsiteX1" fmla="*/ 2266327 w 2266327"/>
              <a:gd name="connsiteY1" fmla="*/ 0 h 2184428"/>
              <a:gd name="connsiteX2" fmla="*/ 2266327 w 2266327"/>
              <a:gd name="connsiteY2" fmla="*/ 2184428 h 2184428"/>
              <a:gd name="connsiteX3" fmla="*/ 0 w 2266327"/>
              <a:gd name="connsiteY3" fmla="*/ 2172659 h 2184428"/>
              <a:gd name="connsiteX4" fmla="*/ 334227 w 2266327"/>
              <a:gd name="connsiteY4" fmla="*/ 71886 h 2184428"/>
              <a:gd name="connsiteX0" fmla="*/ 334227 w 2266327"/>
              <a:gd name="connsiteY0" fmla="*/ 71886 h 2184428"/>
              <a:gd name="connsiteX1" fmla="*/ 2266327 w 2266327"/>
              <a:gd name="connsiteY1" fmla="*/ 0 h 2184428"/>
              <a:gd name="connsiteX2" fmla="*/ 2266327 w 2266327"/>
              <a:gd name="connsiteY2" fmla="*/ 2184428 h 2184428"/>
              <a:gd name="connsiteX3" fmla="*/ 0 w 2266327"/>
              <a:gd name="connsiteY3" fmla="*/ 2172659 h 2184428"/>
              <a:gd name="connsiteX4" fmla="*/ 334227 w 2266327"/>
              <a:gd name="connsiteY4" fmla="*/ 71886 h 2184428"/>
              <a:gd name="connsiteX0" fmla="*/ 313630 w 2266327"/>
              <a:gd name="connsiteY0" fmla="*/ 65868 h 2184428"/>
              <a:gd name="connsiteX1" fmla="*/ 2266327 w 2266327"/>
              <a:gd name="connsiteY1" fmla="*/ 0 h 2184428"/>
              <a:gd name="connsiteX2" fmla="*/ 2266327 w 2266327"/>
              <a:gd name="connsiteY2" fmla="*/ 2184428 h 2184428"/>
              <a:gd name="connsiteX3" fmla="*/ 0 w 2266327"/>
              <a:gd name="connsiteY3" fmla="*/ 2172659 h 2184428"/>
              <a:gd name="connsiteX4" fmla="*/ 313630 w 2266327"/>
              <a:gd name="connsiteY4" fmla="*/ 65868 h 2184428"/>
              <a:gd name="connsiteX0" fmla="*/ 313630 w 2266327"/>
              <a:gd name="connsiteY0" fmla="*/ 65868 h 2195031"/>
              <a:gd name="connsiteX1" fmla="*/ 2266327 w 2266327"/>
              <a:gd name="connsiteY1" fmla="*/ 0 h 2195031"/>
              <a:gd name="connsiteX2" fmla="*/ 2266327 w 2266327"/>
              <a:gd name="connsiteY2" fmla="*/ 2184428 h 2195031"/>
              <a:gd name="connsiteX3" fmla="*/ 0 w 2266327"/>
              <a:gd name="connsiteY3" fmla="*/ 2195031 h 2195031"/>
              <a:gd name="connsiteX4" fmla="*/ 313630 w 2266327"/>
              <a:gd name="connsiteY4" fmla="*/ 65868 h 2195031"/>
              <a:gd name="connsiteX0" fmla="*/ 310478 w 2263175"/>
              <a:gd name="connsiteY0" fmla="*/ 65868 h 2188639"/>
              <a:gd name="connsiteX1" fmla="*/ 2263175 w 2263175"/>
              <a:gd name="connsiteY1" fmla="*/ 0 h 2188639"/>
              <a:gd name="connsiteX2" fmla="*/ 2263175 w 2263175"/>
              <a:gd name="connsiteY2" fmla="*/ 2184428 h 2188639"/>
              <a:gd name="connsiteX3" fmla="*/ 0 w 2263175"/>
              <a:gd name="connsiteY3" fmla="*/ 2188639 h 2188639"/>
              <a:gd name="connsiteX4" fmla="*/ 310478 w 2263175"/>
              <a:gd name="connsiteY4" fmla="*/ 65868 h 2188639"/>
              <a:gd name="connsiteX0" fmla="*/ 326236 w 2278933"/>
              <a:gd name="connsiteY0" fmla="*/ 65868 h 2188639"/>
              <a:gd name="connsiteX1" fmla="*/ 2278933 w 2278933"/>
              <a:gd name="connsiteY1" fmla="*/ 0 h 2188639"/>
              <a:gd name="connsiteX2" fmla="*/ 2278933 w 2278933"/>
              <a:gd name="connsiteY2" fmla="*/ 2184428 h 2188639"/>
              <a:gd name="connsiteX3" fmla="*/ 0 w 2278933"/>
              <a:gd name="connsiteY3" fmla="*/ 2188639 h 2188639"/>
              <a:gd name="connsiteX4" fmla="*/ 326236 w 2278933"/>
              <a:gd name="connsiteY4" fmla="*/ 65868 h 218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933" h="2188639">
                <a:moveTo>
                  <a:pt x="326236" y="65868"/>
                </a:moveTo>
                <a:lnTo>
                  <a:pt x="2278933" y="0"/>
                </a:lnTo>
                <a:lnTo>
                  <a:pt x="2278933" y="2184428"/>
                </a:lnTo>
                <a:lnTo>
                  <a:pt x="0" y="2188639"/>
                </a:lnTo>
                <a:cubicBezTo>
                  <a:pt x="94268" y="1499660"/>
                  <a:pt x="235179" y="771964"/>
                  <a:pt x="326236" y="658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75752B-E68C-EBC6-3F45-CDB773D2249B}"/>
              </a:ext>
            </a:extLst>
          </p:cNvPr>
          <p:cNvSpPr/>
          <p:nvPr/>
        </p:nvSpPr>
        <p:spPr>
          <a:xfrm>
            <a:off x="228600" y="228600"/>
            <a:ext cx="5257800" cy="3429000"/>
          </a:xfrm>
          <a:prstGeom prst="rect">
            <a:avLst/>
          </a:prstGeom>
          <a:noFill/>
          <a:ln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D69B2A-C674-AAB4-ECA0-600FFDBDFEEC}"/>
              </a:ext>
            </a:extLst>
          </p:cNvPr>
          <p:cNvSpPr txBox="1"/>
          <p:nvPr/>
        </p:nvSpPr>
        <p:spPr>
          <a:xfrm>
            <a:off x="269942" y="343116"/>
            <a:ext cx="1412929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These are the shapes. 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E6303C-79DB-505C-99CD-B35D881E4A83}"/>
              </a:ext>
            </a:extLst>
          </p:cNvPr>
          <p:cNvSpPr txBox="1"/>
          <p:nvPr/>
        </p:nvSpPr>
        <p:spPr>
          <a:xfrm>
            <a:off x="346952" y="2082415"/>
            <a:ext cx="3021250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Shapes are grouped. Ungroup shapes to make a copy of one.  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0DF331-378C-1052-F9D6-A6667944ED03}"/>
              </a:ext>
            </a:extLst>
          </p:cNvPr>
          <p:cNvSpPr txBox="1"/>
          <p:nvPr/>
        </p:nvSpPr>
        <p:spPr>
          <a:xfrm>
            <a:off x="2016930" y="320231"/>
            <a:ext cx="1681139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extend to the cut edge.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298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868C14-98E6-C935-BB47-ED6DBCC12EE8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DCCF7A2-7FA5-0756-689E-B38CDA4AFEF5}"/>
              </a:ext>
            </a:extLst>
          </p:cNvPr>
          <p:cNvSpPr/>
          <p:nvPr/>
        </p:nvSpPr>
        <p:spPr>
          <a:xfrm>
            <a:off x="0" y="0"/>
            <a:ext cx="5715000" cy="3886200"/>
          </a:xfrm>
          <a:custGeom>
            <a:avLst/>
            <a:gdLst>
              <a:gd name="connsiteX0" fmla="*/ 3738735 w 5715000"/>
              <a:gd name="connsiteY0" fmla="*/ 1872768 h 3886200"/>
              <a:gd name="connsiteX1" fmla="*/ 228599 w 5715000"/>
              <a:gd name="connsiteY1" fmla="*/ 2017987 h 3886200"/>
              <a:gd name="connsiteX2" fmla="*/ 228599 w 5715000"/>
              <a:gd name="connsiteY2" fmla="*/ 3655411 h 3886200"/>
              <a:gd name="connsiteX3" fmla="*/ 3450706 w 5715000"/>
              <a:gd name="connsiteY3" fmla="*/ 3657600 h 3886200"/>
              <a:gd name="connsiteX4" fmla="*/ 3738735 w 5715000"/>
              <a:gd name="connsiteY4" fmla="*/ 1872768 h 3886200"/>
              <a:gd name="connsiteX5" fmla="*/ 5486401 w 5715000"/>
              <a:gd name="connsiteY5" fmla="*/ 1806739 h 3886200"/>
              <a:gd name="connsiteX6" fmla="*/ 3801438 w 5715000"/>
              <a:gd name="connsiteY6" fmla="*/ 1862442 h 3886200"/>
              <a:gd name="connsiteX7" fmla="*/ 3519932 w 5715000"/>
              <a:gd name="connsiteY7" fmla="*/ 3657600 h 3886200"/>
              <a:gd name="connsiteX8" fmla="*/ 5486401 w 5715000"/>
              <a:gd name="connsiteY8" fmla="*/ 3654039 h 3886200"/>
              <a:gd name="connsiteX9" fmla="*/ 1795745 w 5715000"/>
              <a:gd name="connsiteY9" fmla="*/ 228376 h 3886200"/>
              <a:gd name="connsiteX10" fmla="*/ 1906263 w 5715000"/>
              <a:gd name="connsiteY10" fmla="*/ 1870226 h 3886200"/>
              <a:gd name="connsiteX11" fmla="*/ 3755007 w 5715000"/>
              <a:gd name="connsiteY11" fmla="*/ 1800116 h 3886200"/>
              <a:gd name="connsiteX12" fmla="*/ 4013484 w 5715000"/>
              <a:gd name="connsiteY12" fmla="*/ 230882 h 3886200"/>
              <a:gd name="connsiteX13" fmla="*/ 1723884 w 5715000"/>
              <a:gd name="connsiteY13" fmla="*/ 228151 h 3886200"/>
              <a:gd name="connsiteX14" fmla="*/ 226360 w 5715000"/>
              <a:gd name="connsiteY14" fmla="*/ 230678 h 3886200"/>
              <a:gd name="connsiteX15" fmla="*/ 226360 w 5715000"/>
              <a:gd name="connsiteY15" fmla="*/ 1940524 h 3886200"/>
              <a:gd name="connsiteX16" fmla="*/ 1830225 w 5715000"/>
              <a:gd name="connsiteY16" fmla="*/ 1877357 h 3886200"/>
              <a:gd name="connsiteX17" fmla="*/ 5486401 w 5715000"/>
              <a:gd name="connsiteY17" fmla="*/ 228151 h 3886200"/>
              <a:gd name="connsiteX18" fmla="*/ 4083642 w 5715000"/>
              <a:gd name="connsiteY18" fmla="*/ 229241 h 3886200"/>
              <a:gd name="connsiteX19" fmla="*/ 3831659 w 5715000"/>
              <a:gd name="connsiteY19" fmla="*/ 1792360 h 3886200"/>
              <a:gd name="connsiteX20" fmla="*/ 5483714 w 5715000"/>
              <a:gd name="connsiteY20" fmla="*/ 1724997 h 3886200"/>
              <a:gd name="connsiteX21" fmla="*/ 0 w 5715000"/>
              <a:gd name="connsiteY21" fmla="*/ 0 h 3886200"/>
              <a:gd name="connsiteX22" fmla="*/ 5715000 w 5715000"/>
              <a:gd name="connsiteY22" fmla="*/ 0 h 3886200"/>
              <a:gd name="connsiteX23" fmla="*/ 5715000 w 5715000"/>
              <a:gd name="connsiteY23" fmla="*/ 3886200 h 3886200"/>
              <a:gd name="connsiteX24" fmla="*/ 0 w 5715000"/>
              <a:gd name="connsiteY24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715000" h="3886200">
                <a:moveTo>
                  <a:pt x="3738735" y="1872768"/>
                </a:moveTo>
                <a:lnTo>
                  <a:pt x="228599" y="2017987"/>
                </a:lnTo>
                <a:lnTo>
                  <a:pt x="228599" y="3655411"/>
                </a:lnTo>
                <a:lnTo>
                  <a:pt x="3450706" y="3657600"/>
                </a:lnTo>
                <a:cubicBezTo>
                  <a:pt x="3553982" y="3062591"/>
                  <a:pt x="3635459" y="2489554"/>
                  <a:pt x="3738735" y="1872768"/>
                </a:cubicBezTo>
                <a:close/>
                <a:moveTo>
                  <a:pt x="5486401" y="1806739"/>
                </a:moveTo>
                <a:lnTo>
                  <a:pt x="3801438" y="1862442"/>
                </a:lnTo>
                <a:cubicBezTo>
                  <a:pt x="3722866" y="2459564"/>
                  <a:pt x="3601275" y="3074953"/>
                  <a:pt x="3519932" y="3657600"/>
                </a:cubicBezTo>
                <a:lnTo>
                  <a:pt x="5486401" y="3654039"/>
                </a:lnTo>
                <a:close/>
                <a:moveTo>
                  <a:pt x="1795745" y="228376"/>
                </a:moveTo>
                <a:lnTo>
                  <a:pt x="1906263" y="1870226"/>
                </a:lnTo>
                <a:lnTo>
                  <a:pt x="3755007" y="1800116"/>
                </a:lnTo>
                <a:cubicBezTo>
                  <a:pt x="3860261" y="1250328"/>
                  <a:pt x="3941151" y="735598"/>
                  <a:pt x="4013484" y="230882"/>
                </a:cubicBezTo>
                <a:close/>
                <a:moveTo>
                  <a:pt x="1723884" y="228151"/>
                </a:moveTo>
                <a:lnTo>
                  <a:pt x="226360" y="230678"/>
                </a:lnTo>
                <a:lnTo>
                  <a:pt x="226360" y="1940524"/>
                </a:lnTo>
                <a:lnTo>
                  <a:pt x="1830225" y="1877357"/>
                </a:lnTo>
                <a:close/>
                <a:moveTo>
                  <a:pt x="5486401" y="228151"/>
                </a:moveTo>
                <a:lnTo>
                  <a:pt x="4083642" y="229241"/>
                </a:lnTo>
                <a:lnTo>
                  <a:pt x="3831659" y="1792360"/>
                </a:lnTo>
                <a:lnTo>
                  <a:pt x="5483714" y="1724997"/>
                </a:lnTo>
                <a:close/>
                <a:moveTo>
                  <a:pt x="0" y="0"/>
                </a:moveTo>
                <a:lnTo>
                  <a:pt x="5715000" y="0"/>
                </a:lnTo>
                <a:lnTo>
                  <a:pt x="57150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V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B817BE-6846-F315-EFDC-DED7AD0C0908}"/>
              </a:ext>
            </a:extLst>
          </p:cNvPr>
          <p:cNvSpPr txBox="1"/>
          <p:nvPr/>
        </p:nvSpPr>
        <p:spPr>
          <a:xfrm>
            <a:off x="269942" y="343116"/>
            <a:ext cx="1412929" cy="147732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grid. It is a shape &amp; can be formatted.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4089CC-C014-6BA9-4DC8-CC645A8B6679}"/>
              </a:ext>
            </a:extLst>
          </p:cNvPr>
          <p:cNvSpPr txBox="1"/>
          <p:nvPr/>
        </p:nvSpPr>
        <p:spPr>
          <a:xfrm>
            <a:off x="346952" y="2082415"/>
            <a:ext cx="3021250" cy="147732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inner edge of the grid borders the "safe area". When cut, the 'border' and inner dividers will be about the same width.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BEE768-306C-163E-1FC6-8E539EB0B027}"/>
              </a:ext>
            </a:extLst>
          </p:cNvPr>
          <p:cNvSpPr txBox="1"/>
          <p:nvPr/>
        </p:nvSpPr>
        <p:spPr>
          <a:xfrm>
            <a:off x="1906438" y="320231"/>
            <a:ext cx="1791631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Grid extends to the edge of the bleed area.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4BF62C-E978-608C-7241-0885B4B2FAFD}"/>
              </a:ext>
            </a:extLst>
          </p:cNvPr>
          <p:cNvSpPr/>
          <p:nvPr/>
        </p:nvSpPr>
        <p:spPr>
          <a:xfrm>
            <a:off x="228600" y="228600"/>
            <a:ext cx="5257800" cy="3429000"/>
          </a:xfrm>
          <a:prstGeom prst="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78BBB9-819D-3C1E-1DA0-A3EFF8D217E7}"/>
              </a:ext>
            </a:extLst>
          </p:cNvPr>
          <p:cNvSpPr/>
          <p:nvPr/>
        </p:nvSpPr>
        <p:spPr>
          <a:xfrm>
            <a:off x="114300" y="114300"/>
            <a:ext cx="54864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987388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51FBE940-69A5-85C5-F7DD-38A3096E92A7}"/>
              </a:ext>
            </a:extLst>
          </p:cNvPr>
          <p:cNvSpPr txBox="1"/>
          <p:nvPr/>
        </p:nvSpPr>
        <p:spPr>
          <a:xfrm>
            <a:off x="114300" y="113086"/>
            <a:ext cx="5486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-50" dirty="0">
                <a:solidFill>
                  <a:srgbClr val="294095"/>
                </a:solidFill>
                <a:latin typeface="Montserrat ExtraBold" panose="00000900000000000000" pitchFamily="2" charset="0"/>
              </a:rPr>
              <a:t>Colors &amp; Fonts</a:t>
            </a:r>
            <a:endParaRPr lang="en-VI" spc="-5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A149F0-9FF9-A110-BE44-E95189DACF4A}"/>
              </a:ext>
            </a:extLst>
          </p:cNvPr>
          <p:cNvSpPr txBox="1"/>
          <p:nvPr/>
        </p:nvSpPr>
        <p:spPr>
          <a:xfrm>
            <a:off x="114301" y="793820"/>
            <a:ext cx="54863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Font families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 Sans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Montserrat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Bangers – free download off internet</a:t>
            </a:r>
            <a:endParaRPr lang="en-VI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F3DFD67-9380-1387-0D8A-8A58582FF7EC}"/>
              </a:ext>
            </a:extLst>
          </p:cNvPr>
          <p:cNvGrpSpPr/>
          <p:nvPr/>
        </p:nvGrpSpPr>
        <p:grpSpPr>
          <a:xfrm>
            <a:off x="169830" y="2305551"/>
            <a:ext cx="4277477" cy="989210"/>
            <a:chOff x="189927" y="5228393"/>
            <a:chExt cx="4277477" cy="98921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396A751-B45C-40AA-8DE6-78C7AD77987D}"/>
                </a:ext>
              </a:extLst>
            </p:cNvPr>
            <p:cNvSpPr>
              <a:spLocks/>
            </p:cNvSpPr>
            <p:nvPr/>
          </p:nvSpPr>
          <p:spPr>
            <a:xfrm>
              <a:off x="189927" y="5228393"/>
              <a:ext cx="914400" cy="457200"/>
            </a:xfrm>
            <a:prstGeom prst="rect">
              <a:avLst/>
            </a:pr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#294095</a:t>
              </a:r>
              <a:endParaRPr lang="en-VI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6457007-24AA-B6C9-E71D-079B77C6712C}"/>
                </a:ext>
              </a:extLst>
            </p:cNvPr>
            <p:cNvSpPr>
              <a:spLocks/>
            </p:cNvSpPr>
            <p:nvPr/>
          </p:nvSpPr>
          <p:spPr>
            <a:xfrm>
              <a:off x="1310953" y="5228393"/>
              <a:ext cx="914400" cy="457200"/>
            </a:xfrm>
            <a:prstGeom prst="rect">
              <a:avLst/>
            </a:prstGeom>
            <a:solidFill>
              <a:srgbClr val="097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#097300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103A05-D694-2E3B-4984-EFCF582ECD4C}"/>
                </a:ext>
              </a:extLst>
            </p:cNvPr>
            <p:cNvSpPr>
              <a:spLocks/>
            </p:cNvSpPr>
            <p:nvPr/>
          </p:nvSpPr>
          <p:spPr>
            <a:xfrm>
              <a:off x="2431979" y="5228393"/>
              <a:ext cx="914400" cy="457200"/>
            </a:xfrm>
            <a:prstGeom prst="rect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#0071ba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C8E0E18-2A74-05FE-2C55-29B9F083FDEF}"/>
                </a:ext>
              </a:extLst>
            </p:cNvPr>
            <p:cNvSpPr>
              <a:spLocks/>
            </p:cNvSpPr>
            <p:nvPr/>
          </p:nvSpPr>
          <p:spPr>
            <a:xfrm>
              <a:off x="3553004" y="5228393"/>
              <a:ext cx="914400" cy="457200"/>
            </a:xfrm>
            <a:prstGeom prst="rect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#d5992a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926F0F3-3998-B06C-BEEF-ACABAB8983DC}"/>
                </a:ext>
              </a:extLst>
            </p:cNvPr>
            <p:cNvSpPr>
              <a:spLocks/>
            </p:cNvSpPr>
            <p:nvPr/>
          </p:nvSpPr>
          <p:spPr>
            <a:xfrm>
              <a:off x="189927" y="5760403"/>
              <a:ext cx="914400" cy="457200"/>
            </a:xfrm>
            <a:prstGeom prst="rect">
              <a:avLst/>
            </a:prstGeom>
            <a:solidFill>
              <a:srgbClr val="FFB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#ffb464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8D141F-3BA1-493E-3B2D-B6FC82DF7680}"/>
                </a:ext>
              </a:extLst>
            </p:cNvPr>
            <p:cNvSpPr>
              <a:spLocks/>
            </p:cNvSpPr>
            <p:nvPr/>
          </p:nvSpPr>
          <p:spPr>
            <a:xfrm>
              <a:off x="1310953" y="5760403"/>
              <a:ext cx="914400" cy="457200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#777777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2EFFC2B-7567-6B37-E974-C886FC013553}"/>
                </a:ext>
              </a:extLst>
            </p:cNvPr>
            <p:cNvSpPr>
              <a:spLocks/>
            </p:cNvSpPr>
            <p:nvPr/>
          </p:nvSpPr>
          <p:spPr>
            <a:xfrm>
              <a:off x="2431979" y="5760403"/>
              <a:ext cx="914400" cy="457200"/>
            </a:xfrm>
            <a:prstGeom prst="rect">
              <a:avLst/>
            </a:prstGeom>
            <a:solidFill>
              <a:srgbClr val="F1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#f1f0f0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880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6136DFC-6F9E-FA3E-4D17-7213BC5C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4538" y="377893"/>
            <a:ext cx="1828800" cy="159774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4043CE9-13CA-D92C-22FB-7BD0D6044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03858" y="545332"/>
            <a:ext cx="1371600" cy="13716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3489C1E-1DB6-083A-DABE-9693B24B1D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9070" y="660997"/>
            <a:ext cx="1828800" cy="128016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E76EE8C-2647-96B1-CE2E-6D8394DF07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281" y="1890067"/>
            <a:ext cx="995781" cy="100584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DA5CE62-F454-C2A7-C133-E6AC16AECA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71899" y="742590"/>
            <a:ext cx="1828800" cy="12192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1FBE940-69A5-85C5-F7DD-38A3096E92A7}"/>
              </a:ext>
            </a:extLst>
          </p:cNvPr>
          <p:cNvSpPr txBox="1"/>
          <p:nvPr/>
        </p:nvSpPr>
        <p:spPr>
          <a:xfrm>
            <a:off x="114300" y="113086"/>
            <a:ext cx="5486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-50" dirty="0">
                <a:solidFill>
                  <a:srgbClr val="294095"/>
                </a:solidFill>
                <a:latin typeface="Montserrat ExtraBold" panose="00000900000000000000" pitchFamily="2" charset="0"/>
              </a:rPr>
              <a:t>Fun Assets &amp; Characters</a:t>
            </a:r>
            <a:endParaRPr lang="en-VI" spc="-5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F607C03-60C5-B00D-A8C3-8B8D178A6492}"/>
              </a:ext>
            </a:extLst>
          </p:cNvPr>
          <p:cNvGrpSpPr>
            <a:grpSpLocks noChangeAspect="1"/>
          </p:cNvGrpSpPr>
          <p:nvPr/>
        </p:nvGrpSpPr>
        <p:grpSpPr>
          <a:xfrm>
            <a:off x="2691451" y="2822945"/>
            <a:ext cx="1170269" cy="914400"/>
            <a:chOff x="-49584" y="1833856"/>
            <a:chExt cx="4877441" cy="3811031"/>
          </a:xfrm>
        </p:grpSpPr>
        <p:grpSp>
          <p:nvGrpSpPr>
            <p:cNvPr id="30" name="Google Shape;6304;p19">
              <a:extLst>
                <a:ext uri="{FF2B5EF4-FFF2-40B4-BE49-F238E27FC236}">
                  <a16:creationId xmlns:a16="http://schemas.microsoft.com/office/drawing/2014/main" id="{732B6CDF-4E3D-09F6-1E34-B6A545DB4E38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466488" y="1880995"/>
              <a:ext cx="3611460" cy="3647096"/>
              <a:chOff x="1217525" y="238125"/>
              <a:chExt cx="5186150" cy="5237325"/>
            </a:xfrm>
            <a:solidFill>
              <a:srgbClr val="D5992A"/>
            </a:solidFill>
          </p:grpSpPr>
          <p:sp>
            <p:nvSpPr>
              <p:cNvPr id="40" name="Google Shape;6305;p19">
                <a:extLst>
                  <a:ext uri="{FF2B5EF4-FFF2-40B4-BE49-F238E27FC236}">
                    <a16:creationId xmlns:a16="http://schemas.microsoft.com/office/drawing/2014/main" id="{AF7E171F-8C05-487F-8888-4C7F08DFB396}"/>
                  </a:ext>
                </a:extLst>
              </p:cNvPr>
              <p:cNvSpPr/>
              <p:nvPr/>
            </p:nvSpPr>
            <p:spPr>
              <a:xfrm>
                <a:off x="3064700" y="2105425"/>
                <a:ext cx="1488400" cy="1501400"/>
              </a:xfrm>
              <a:custGeom>
                <a:avLst/>
                <a:gdLst/>
                <a:ahLst/>
                <a:cxnLst/>
                <a:rect l="l" t="t" r="r" b="b"/>
                <a:pathLst>
                  <a:path w="59536" h="60056" extrusionOk="0">
                    <a:moveTo>
                      <a:pt x="35171" y="5672"/>
                    </a:moveTo>
                    <a:cubicBezTo>
                      <a:pt x="35857" y="6721"/>
                      <a:pt x="36948" y="7490"/>
                      <a:pt x="38284" y="7490"/>
                    </a:cubicBezTo>
                    <a:cubicBezTo>
                      <a:pt x="38312" y="7490"/>
                      <a:pt x="38341" y="7490"/>
                      <a:pt x="38370" y="7489"/>
                    </a:cubicBezTo>
                    <a:lnTo>
                      <a:pt x="38370" y="7489"/>
                    </a:lnTo>
                    <a:lnTo>
                      <a:pt x="36351" y="10618"/>
                    </a:lnTo>
                    <a:lnTo>
                      <a:pt x="33545" y="9039"/>
                    </a:lnTo>
                    <a:cubicBezTo>
                      <a:pt x="34040" y="8015"/>
                      <a:pt x="34614" y="6827"/>
                      <a:pt x="35171" y="5672"/>
                    </a:cubicBezTo>
                    <a:close/>
                    <a:moveTo>
                      <a:pt x="27767" y="8151"/>
                    </a:moveTo>
                    <a:lnTo>
                      <a:pt x="30691" y="9794"/>
                    </a:lnTo>
                    <a:lnTo>
                      <a:pt x="28892" y="12601"/>
                    </a:lnTo>
                    <a:lnTo>
                      <a:pt x="26273" y="11127"/>
                    </a:lnTo>
                    <a:cubicBezTo>
                      <a:pt x="26765" y="10146"/>
                      <a:pt x="27303" y="9075"/>
                      <a:pt x="27767" y="8151"/>
                    </a:cubicBezTo>
                    <a:close/>
                    <a:moveTo>
                      <a:pt x="20447" y="10270"/>
                    </a:moveTo>
                    <a:cubicBezTo>
                      <a:pt x="21294" y="10808"/>
                      <a:pt x="22283" y="11438"/>
                      <a:pt x="23213" y="12029"/>
                    </a:cubicBezTo>
                    <a:lnTo>
                      <a:pt x="21695" y="14729"/>
                    </a:lnTo>
                    <a:lnTo>
                      <a:pt x="18758" y="13273"/>
                    </a:lnTo>
                    <a:cubicBezTo>
                      <a:pt x="19285" y="12336"/>
                      <a:pt x="19897" y="11248"/>
                      <a:pt x="20447" y="10270"/>
                    </a:cubicBezTo>
                    <a:close/>
                    <a:moveTo>
                      <a:pt x="44513" y="11007"/>
                    </a:moveTo>
                    <a:cubicBezTo>
                      <a:pt x="45226" y="11938"/>
                      <a:pt x="46252" y="12716"/>
                      <a:pt x="47536" y="12716"/>
                    </a:cubicBezTo>
                    <a:cubicBezTo>
                      <a:pt x="47615" y="12716"/>
                      <a:pt x="47694" y="12713"/>
                      <a:pt x="47774" y="12707"/>
                    </a:cubicBezTo>
                    <a:lnTo>
                      <a:pt x="47774" y="12707"/>
                    </a:lnTo>
                    <a:lnTo>
                      <a:pt x="45710" y="15877"/>
                    </a:lnTo>
                    <a:lnTo>
                      <a:pt x="42913" y="14304"/>
                    </a:lnTo>
                    <a:cubicBezTo>
                      <a:pt x="43401" y="13297"/>
                      <a:pt x="43956" y="12154"/>
                      <a:pt x="44513" y="11007"/>
                    </a:cubicBezTo>
                    <a:close/>
                    <a:moveTo>
                      <a:pt x="12830" y="11513"/>
                    </a:moveTo>
                    <a:lnTo>
                      <a:pt x="12830" y="11513"/>
                    </a:lnTo>
                    <a:cubicBezTo>
                      <a:pt x="13700" y="12980"/>
                      <a:pt x="14705" y="13874"/>
                      <a:pt x="16122" y="13917"/>
                    </a:cubicBezTo>
                    <a:lnTo>
                      <a:pt x="16123" y="13917"/>
                    </a:lnTo>
                    <a:lnTo>
                      <a:pt x="14378" y="17019"/>
                    </a:lnTo>
                    <a:lnTo>
                      <a:pt x="10974" y="15469"/>
                    </a:lnTo>
                    <a:cubicBezTo>
                      <a:pt x="12166" y="14729"/>
                      <a:pt x="12887" y="13457"/>
                      <a:pt x="12830" y="11513"/>
                    </a:cubicBezTo>
                    <a:close/>
                    <a:moveTo>
                      <a:pt x="37204" y="13597"/>
                    </a:moveTo>
                    <a:lnTo>
                      <a:pt x="39925" y="15127"/>
                    </a:lnTo>
                    <a:lnTo>
                      <a:pt x="38315" y="17574"/>
                    </a:lnTo>
                    <a:lnTo>
                      <a:pt x="35937" y="16238"/>
                    </a:lnTo>
                    <a:lnTo>
                      <a:pt x="37204" y="13597"/>
                    </a:lnTo>
                    <a:close/>
                    <a:moveTo>
                      <a:pt x="29867" y="15955"/>
                    </a:moveTo>
                    <a:lnTo>
                      <a:pt x="32225" y="17281"/>
                    </a:lnTo>
                    <a:cubicBezTo>
                      <a:pt x="31790" y="17960"/>
                      <a:pt x="31338" y="18669"/>
                      <a:pt x="30866" y="19406"/>
                    </a:cubicBezTo>
                    <a:lnTo>
                      <a:pt x="28780" y="18233"/>
                    </a:lnTo>
                    <a:lnTo>
                      <a:pt x="29867" y="15955"/>
                    </a:lnTo>
                    <a:close/>
                    <a:moveTo>
                      <a:pt x="22541" y="18031"/>
                    </a:moveTo>
                    <a:cubicBezTo>
                      <a:pt x="23224" y="18498"/>
                      <a:pt x="23938" y="18983"/>
                      <a:pt x="24624" y="19452"/>
                    </a:cubicBezTo>
                    <a:lnTo>
                      <a:pt x="23419" y="21596"/>
                    </a:lnTo>
                    <a:lnTo>
                      <a:pt x="21149" y="20504"/>
                    </a:lnTo>
                    <a:cubicBezTo>
                      <a:pt x="21593" y="19717"/>
                      <a:pt x="22054" y="18893"/>
                      <a:pt x="22541" y="18031"/>
                    </a:cubicBezTo>
                    <a:close/>
                    <a:moveTo>
                      <a:pt x="46568" y="18718"/>
                    </a:moveTo>
                    <a:lnTo>
                      <a:pt x="49498" y="20365"/>
                    </a:lnTo>
                    <a:lnTo>
                      <a:pt x="47698" y="23125"/>
                    </a:lnTo>
                    <a:lnTo>
                      <a:pt x="45107" y="21668"/>
                    </a:lnTo>
                    <a:cubicBezTo>
                      <a:pt x="45598" y="20678"/>
                      <a:pt x="46084" y="19695"/>
                      <a:pt x="46568" y="18718"/>
                    </a:cubicBezTo>
                    <a:close/>
                    <a:moveTo>
                      <a:pt x="15096" y="19957"/>
                    </a:moveTo>
                    <a:lnTo>
                      <a:pt x="17551" y="21599"/>
                    </a:lnTo>
                    <a:lnTo>
                      <a:pt x="16163" y="24067"/>
                    </a:lnTo>
                    <a:lnTo>
                      <a:pt x="13481" y="22829"/>
                    </a:lnTo>
                    <a:lnTo>
                      <a:pt x="15096" y="19957"/>
                    </a:lnTo>
                    <a:close/>
                    <a:moveTo>
                      <a:pt x="39356" y="21292"/>
                    </a:moveTo>
                    <a:lnTo>
                      <a:pt x="41706" y="22613"/>
                    </a:lnTo>
                    <a:lnTo>
                      <a:pt x="40334" y="24726"/>
                    </a:lnTo>
                    <a:lnTo>
                      <a:pt x="38265" y="23563"/>
                    </a:lnTo>
                    <a:cubicBezTo>
                      <a:pt x="38620" y="22823"/>
                      <a:pt x="38974" y="22088"/>
                      <a:pt x="39356" y="21292"/>
                    </a:cubicBezTo>
                    <a:close/>
                    <a:moveTo>
                      <a:pt x="32036" y="23833"/>
                    </a:moveTo>
                    <a:lnTo>
                      <a:pt x="33850" y="24852"/>
                    </a:lnTo>
                    <a:lnTo>
                      <a:pt x="32838" y="26400"/>
                    </a:lnTo>
                    <a:lnTo>
                      <a:pt x="31254" y="25508"/>
                    </a:lnTo>
                    <a:lnTo>
                      <a:pt x="32036" y="23833"/>
                    </a:lnTo>
                    <a:close/>
                    <a:moveTo>
                      <a:pt x="7495" y="21569"/>
                    </a:moveTo>
                    <a:lnTo>
                      <a:pt x="10643" y="23738"/>
                    </a:lnTo>
                    <a:lnTo>
                      <a:pt x="8883" y="26868"/>
                    </a:lnTo>
                    <a:cubicBezTo>
                      <a:pt x="8157" y="25803"/>
                      <a:pt x="7066" y="25308"/>
                      <a:pt x="5548" y="25308"/>
                    </a:cubicBezTo>
                    <a:cubicBezTo>
                      <a:pt x="5382" y="25308"/>
                      <a:pt x="5211" y="25314"/>
                      <a:pt x="5034" y="25325"/>
                    </a:cubicBezTo>
                    <a:cubicBezTo>
                      <a:pt x="6680" y="24337"/>
                      <a:pt x="7533" y="23106"/>
                      <a:pt x="7495" y="21569"/>
                    </a:cubicBezTo>
                    <a:close/>
                    <a:moveTo>
                      <a:pt x="24561" y="25944"/>
                    </a:moveTo>
                    <a:lnTo>
                      <a:pt x="26176" y="26994"/>
                    </a:lnTo>
                    <a:lnTo>
                      <a:pt x="25208" y="28718"/>
                    </a:lnTo>
                    <a:lnTo>
                      <a:pt x="23488" y="27851"/>
                    </a:lnTo>
                    <a:lnTo>
                      <a:pt x="24561" y="25944"/>
                    </a:lnTo>
                    <a:close/>
                    <a:moveTo>
                      <a:pt x="48560" y="26304"/>
                    </a:moveTo>
                    <a:lnTo>
                      <a:pt x="51478" y="27699"/>
                    </a:lnTo>
                    <a:lnTo>
                      <a:pt x="49773" y="30731"/>
                    </a:lnTo>
                    <a:lnTo>
                      <a:pt x="47063" y="28967"/>
                    </a:lnTo>
                    <a:lnTo>
                      <a:pt x="48560" y="26304"/>
                    </a:lnTo>
                    <a:close/>
                    <a:moveTo>
                      <a:pt x="17079" y="27695"/>
                    </a:moveTo>
                    <a:lnTo>
                      <a:pt x="19313" y="29098"/>
                    </a:lnTo>
                    <a:cubicBezTo>
                      <a:pt x="18895" y="29844"/>
                      <a:pt x="18479" y="30583"/>
                      <a:pt x="18065" y="31317"/>
                    </a:cubicBezTo>
                    <a:lnTo>
                      <a:pt x="15696" y="30157"/>
                    </a:lnTo>
                    <a:lnTo>
                      <a:pt x="17079" y="27695"/>
                    </a:lnTo>
                    <a:close/>
                    <a:moveTo>
                      <a:pt x="41457" y="28918"/>
                    </a:moveTo>
                    <a:lnTo>
                      <a:pt x="43731" y="29975"/>
                    </a:lnTo>
                    <a:lnTo>
                      <a:pt x="42356" y="32421"/>
                    </a:lnTo>
                    <a:lnTo>
                      <a:pt x="40250" y="31065"/>
                    </a:lnTo>
                    <a:lnTo>
                      <a:pt x="41457" y="28918"/>
                    </a:lnTo>
                    <a:close/>
                    <a:moveTo>
                      <a:pt x="9766" y="29422"/>
                    </a:moveTo>
                    <a:lnTo>
                      <a:pt x="12507" y="31154"/>
                    </a:lnTo>
                    <a:lnTo>
                      <a:pt x="10948" y="33930"/>
                    </a:lnTo>
                    <a:lnTo>
                      <a:pt x="7892" y="32439"/>
                    </a:lnTo>
                    <a:cubicBezTo>
                      <a:pt x="8447" y="31546"/>
                      <a:pt x="9147" y="30418"/>
                      <a:pt x="9766" y="29422"/>
                    </a:cubicBezTo>
                    <a:close/>
                    <a:moveTo>
                      <a:pt x="34175" y="31534"/>
                    </a:moveTo>
                    <a:lnTo>
                      <a:pt x="35962" y="32310"/>
                    </a:lnTo>
                    <a:lnTo>
                      <a:pt x="34894" y="34211"/>
                    </a:lnTo>
                    <a:lnTo>
                      <a:pt x="33203" y="33261"/>
                    </a:lnTo>
                    <a:lnTo>
                      <a:pt x="34175" y="31534"/>
                    </a:lnTo>
                    <a:close/>
                    <a:moveTo>
                      <a:pt x="26533" y="33625"/>
                    </a:moveTo>
                    <a:lnTo>
                      <a:pt x="28370" y="34658"/>
                    </a:lnTo>
                    <a:lnTo>
                      <a:pt x="27377" y="36425"/>
                    </a:lnTo>
                    <a:lnTo>
                      <a:pt x="25538" y="35392"/>
                    </a:lnTo>
                    <a:lnTo>
                      <a:pt x="26533" y="33625"/>
                    </a:lnTo>
                    <a:close/>
                    <a:moveTo>
                      <a:pt x="50598" y="33318"/>
                    </a:moveTo>
                    <a:cubicBezTo>
                      <a:pt x="51296" y="34276"/>
                      <a:pt x="52310" y="34826"/>
                      <a:pt x="53784" y="34826"/>
                    </a:cubicBezTo>
                    <a:cubicBezTo>
                      <a:pt x="53996" y="34826"/>
                      <a:pt x="54217" y="34815"/>
                      <a:pt x="54448" y="34792"/>
                    </a:cubicBezTo>
                    <a:lnTo>
                      <a:pt x="54448" y="34792"/>
                    </a:lnTo>
                    <a:cubicBezTo>
                      <a:pt x="52730" y="35837"/>
                      <a:pt x="51925" y="37060"/>
                      <a:pt x="51970" y="38530"/>
                    </a:cubicBezTo>
                    <a:lnTo>
                      <a:pt x="48869" y="36395"/>
                    </a:lnTo>
                    <a:lnTo>
                      <a:pt x="50598" y="33318"/>
                    </a:lnTo>
                    <a:close/>
                    <a:moveTo>
                      <a:pt x="19142" y="35281"/>
                    </a:moveTo>
                    <a:lnTo>
                      <a:pt x="21347" y="36520"/>
                    </a:lnTo>
                    <a:cubicBezTo>
                      <a:pt x="20917" y="37400"/>
                      <a:pt x="20544" y="38163"/>
                      <a:pt x="20155" y="38959"/>
                    </a:cubicBezTo>
                    <a:lnTo>
                      <a:pt x="17664" y="37559"/>
                    </a:lnTo>
                    <a:cubicBezTo>
                      <a:pt x="18112" y="36871"/>
                      <a:pt x="18625" y="36078"/>
                      <a:pt x="19142" y="35281"/>
                    </a:cubicBezTo>
                    <a:close/>
                    <a:moveTo>
                      <a:pt x="43302" y="36072"/>
                    </a:moveTo>
                    <a:lnTo>
                      <a:pt x="45978" y="37321"/>
                    </a:lnTo>
                    <a:lnTo>
                      <a:pt x="44362" y="40196"/>
                    </a:lnTo>
                    <a:lnTo>
                      <a:pt x="41914" y="38541"/>
                    </a:lnTo>
                    <a:lnTo>
                      <a:pt x="43302" y="36072"/>
                    </a:lnTo>
                    <a:close/>
                    <a:moveTo>
                      <a:pt x="11785" y="36908"/>
                    </a:moveTo>
                    <a:lnTo>
                      <a:pt x="14489" y="38427"/>
                    </a:lnTo>
                    <a:lnTo>
                      <a:pt x="12928" y="41537"/>
                    </a:lnTo>
                    <a:lnTo>
                      <a:pt x="9840" y="39799"/>
                    </a:lnTo>
                    <a:lnTo>
                      <a:pt x="11785" y="36908"/>
                    </a:lnTo>
                    <a:close/>
                    <a:moveTo>
                      <a:pt x="35983" y="38469"/>
                    </a:moveTo>
                    <a:lnTo>
                      <a:pt x="38342" y="39639"/>
                    </a:lnTo>
                    <a:lnTo>
                      <a:pt x="36949" y="42116"/>
                    </a:lnTo>
                    <a:lnTo>
                      <a:pt x="34733" y="40694"/>
                    </a:lnTo>
                    <a:cubicBezTo>
                      <a:pt x="35141" y="39966"/>
                      <a:pt x="35574" y="39196"/>
                      <a:pt x="35983" y="38469"/>
                    </a:cubicBezTo>
                    <a:close/>
                    <a:moveTo>
                      <a:pt x="28560" y="40610"/>
                    </a:moveTo>
                    <a:cubicBezTo>
                      <a:pt x="29266" y="41008"/>
                      <a:pt x="30043" y="41444"/>
                      <a:pt x="30775" y="41855"/>
                    </a:cubicBezTo>
                    <a:lnTo>
                      <a:pt x="29602" y="44270"/>
                    </a:lnTo>
                    <a:lnTo>
                      <a:pt x="27118" y="42875"/>
                    </a:lnTo>
                    <a:lnTo>
                      <a:pt x="28560" y="40610"/>
                    </a:lnTo>
                    <a:close/>
                    <a:moveTo>
                      <a:pt x="21139" y="42437"/>
                    </a:moveTo>
                    <a:lnTo>
                      <a:pt x="23637" y="43841"/>
                    </a:lnTo>
                    <a:lnTo>
                      <a:pt x="22308" y="46640"/>
                    </a:lnTo>
                    <a:lnTo>
                      <a:pt x="19436" y="45026"/>
                    </a:lnTo>
                    <a:lnTo>
                      <a:pt x="21139" y="42437"/>
                    </a:lnTo>
                    <a:close/>
                    <a:moveTo>
                      <a:pt x="45072" y="43062"/>
                    </a:moveTo>
                    <a:lnTo>
                      <a:pt x="48470" y="44659"/>
                    </a:lnTo>
                    <a:cubicBezTo>
                      <a:pt x="47334" y="45414"/>
                      <a:pt x="46517" y="46671"/>
                      <a:pt x="46688" y="48760"/>
                    </a:cubicBezTo>
                    <a:cubicBezTo>
                      <a:pt x="45770" y="47147"/>
                      <a:pt x="44730" y="46237"/>
                      <a:pt x="43292" y="46228"/>
                    </a:cubicBezTo>
                    <a:lnTo>
                      <a:pt x="45072" y="43062"/>
                    </a:lnTo>
                    <a:close/>
                    <a:moveTo>
                      <a:pt x="13507" y="44000"/>
                    </a:moveTo>
                    <a:lnTo>
                      <a:pt x="16851" y="45879"/>
                    </a:lnTo>
                    <a:cubicBezTo>
                      <a:pt x="15827" y="46762"/>
                      <a:pt x="15128" y="47967"/>
                      <a:pt x="15224" y="49565"/>
                    </a:cubicBezTo>
                    <a:cubicBezTo>
                      <a:pt x="14342" y="48171"/>
                      <a:pt x="13158" y="47461"/>
                      <a:pt x="11371" y="47461"/>
                    </a:cubicBezTo>
                    <a:cubicBezTo>
                      <a:pt x="11227" y="47461"/>
                      <a:pt x="11079" y="47466"/>
                      <a:pt x="10927" y="47475"/>
                    </a:cubicBezTo>
                    <a:cubicBezTo>
                      <a:pt x="12554" y="46556"/>
                      <a:pt x="13471" y="45462"/>
                      <a:pt x="13507" y="44000"/>
                    </a:cubicBezTo>
                    <a:close/>
                    <a:moveTo>
                      <a:pt x="37873" y="45409"/>
                    </a:moveTo>
                    <a:lnTo>
                      <a:pt x="40797" y="46856"/>
                    </a:lnTo>
                    <a:cubicBezTo>
                      <a:pt x="40246" y="47836"/>
                      <a:pt x="39599" y="48990"/>
                      <a:pt x="39052" y="49960"/>
                    </a:cubicBezTo>
                    <a:lnTo>
                      <a:pt x="36204" y="48079"/>
                    </a:lnTo>
                    <a:cubicBezTo>
                      <a:pt x="36665" y="47341"/>
                      <a:pt x="37279" y="46361"/>
                      <a:pt x="37873" y="45409"/>
                    </a:cubicBezTo>
                    <a:close/>
                    <a:moveTo>
                      <a:pt x="30517" y="47440"/>
                    </a:moveTo>
                    <a:lnTo>
                      <a:pt x="33226" y="48963"/>
                    </a:lnTo>
                    <a:lnTo>
                      <a:pt x="31712" y="52113"/>
                    </a:lnTo>
                    <a:lnTo>
                      <a:pt x="28762" y="50229"/>
                    </a:lnTo>
                    <a:lnTo>
                      <a:pt x="30517" y="47440"/>
                    </a:lnTo>
                    <a:close/>
                    <a:moveTo>
                      <a:pt x="23140" y="49413"/>
                    </a:moveTo>
                    <a:lnTo>
                      <a:pt x="26233" y="51153"/>
                    </a:lnTo>
                    <a:cubicBezTo>
                      <a:pt x="25155" y="52004"/>
                      <a:pt x="24495" y="53237"/>
                      <a:pt x="24693" y="55151"/>
                    </a:cubicBezTo>
                    <a:cubicBezTo>
                      <a:pt x="23725" y="53585"/>
                      <a:pt x="22615" y="52666"/>
                      <a:pt x="21236" y="52666"/>
                    </a:cubicBezTo>
                    <a:cubicBezTo>
                      <a:pt x="21137" y="52666"/>
                      <a:pt x="21038" y="52671"/>
                      <a:pt x="20937" y="52680"/>
                    </a:cubicBezTo>
                    <a:cubicBezTo>
                      <a:pt x="21653" y="51617"/>
                      <a:pt x="22415" y="50489"/>
                      <a:pt x="23140" y="49413"/>
                    </a:cubicBezTo>
                    <a:close/>
                    <a:moveTo>
                      <a:pt x="38465" y="1"/>
                    </a:moveTo>
                    <a:cubicBezTo>
                      <a:pt x="38343" y="1"/>
                      <a:pt x="38220" y="7"/>
                      <a:pt x="38097" y="19"/>
                    </a:cubicBezTo>
                    <a:cubicBezTo>
                      <a:pt x="36239" y="204"/>
                      <a:pt x="35219" y="1366"/>
                      <a:pt x="34547" y="4138"/>
                    </a:cubicBezTo>
                    <a:cubicBezTo>
                      <a:pt x="33728" y="2800"/>
                      <a:pt x="32640" y="2040"/>
                      <a:pt x="31269" y="2040"/>
                    </a:cubicBezTo>
                    <a:cubicBezTo>
                      <a:pt x="30935" y="2040"/>
                      <a:pt x="30584" y="2085"/>
                      <a:pt x="30217" y="2178"/>
                    </a:cubicBezTo>
                    <a:cubicBezTo>
                      <a:pt x="28338" y="2653"/>
                      <a:pt x="27470" y="4084"/>
                      <a:pt x="27200" y="6260"/>
                    </a:cubicBezTo>
                    <a:cubicBezTo>
                      <a:pt x="26092" y="4297"/>
                      <a:pt x="24455" y="4113"/>
                      <a:pt x="22744" y="4104"/>
                    </a:cubicBezTo>
                    <a:lnTo>
                      <a:pt x="22726" y="4109"/>
                    </a:lnTo>
                    <a:cubicBezTo>
                      <a:pt x="21231" y="5040"/>
                      <a:pt x="19932" y="6119"/>
                      <a:pt x="19968" y="8410"/>
                    </a:cubicBezTo>
                    <a:cubicBezTo>
                      <a:pt x="18961" y="7026"/>
                      <a:pt x="17879" y="6301"/>
                      <a:pt x="16602" y="6301"/>
                    </a:cubicBezTo>
                    <a:cubicBezTo>
                      <a:pt x="16245" y="6301"/>
                      <a:pt x="15873" y="6358"/>
                      <a:pt x="15484" y="6472"/>
                    </a:cubicBezTo>
                    <a:cubicBezTo>
                      <a:pt x="13471" y="7065"/>
                      <a:pt x="12676" y="8630"/>
                      <a:pt x="12634" y="10774"/>
                    </a:cubicBezTo>
                    <a:cubicBezTo>
                      <a:pt x="11614" y="9261"/>
                      <a:pt x="10437" y="8514"/>
                      <a:pt x="9182" y="8514"/>
                    </a:cubicBezTo>
                    <a:cubicBezTo>
                      <a:pt x="8759" y="8514"/>
                      <a:pt x="8328" y="8599"/>
                      <a:pt x="7890" y="8768"/>
                    </a:cubicBezTo>
                    <a:cubicBezTo>
                      <a:pt x="6350" y="9363"/>
                      <a:pt x="5348" y="10956"/>
                      <a:pt x="5478" y="12608"/>
                    </a:cubicBezTo>
                    <a:cubicBezTo>
                      <a:pt x="5630" y="14564"/>
                      <a:pt x="6906" y="15675"/>
                      <a:pt x="9554" y="16070"/>
                    </a:cubicBezTo>
                    <a:cubicBezTo>
                      <a:pt x="7971" y="16978"/>
                      <a:pt x="7265" y="18333"/>
                      <a:pt x="7271" y="20172"/>
                    </a:cubicBezTo>
                    <a:cubicBezTo>
                      <a:pt x="6205" y="18717"/>
                      <a:pt x="5061" y="18006"/>
                      <a:pt x="3850" y="18006"/>
                    </a:cubicBezTo>
                    <a:cubicBezTo>
                      <a:pt x="3408" y="18006"/>
                      <a:pt x="2956" y="18101"/>
                      <a:pt x="2497" y="18289"/>
                    </a:cubicBezTo>
                    <a:cubicBezTo>
                      <a:pt x="967" y="18915"/>
                      <a:pt x="0" y="20529"/>
                      <a:pt x="167" y="22176"/>
                    </a:cubicBezTo>
                    <a:cubicBezTo>
                      <a:pt x="364" y="24141"/>
                      <a:pt x="1590" y="25141"/>
                      <a:pt x="4396" y="25557"/>
                    </a:cubicBezTo>
                    <a:cubicBezTo>
                      <a:pt x="2637" y="26513"/>
                      <a:pt x="1764" y="27925"/>
                      <a:pt x="2136" y="29846"/>
                    </a:cubicBezTo>
                    <a:cubicBezTo>
                      <a:pt x="2539" y="31929"/>
                      <a:pt x="4003" y="32842"/>
                      <a:pt x="6225" y="32926"/>
                    </a:cubicBezTo>
                    <a:cubicBezTo>
                      <a:pt x="4445" y="34102"/>
                      <a:pt x="3659" y="35570"/>
                      <a:pt x="4153" y="37459"/>
                    </a:cubicBezTo>
                    <a:cubicBezTo>
                      <a:pt x="4658" y="39391"/>
                      <a:pt x="6081" y="40250"/>
                      <a:pt x="8281" y="40288"/>
                    </a:cubicBezTo>
                    <a:cubicBezTo>
                      <a:pt x="6359" y="41528"/>
                      <a:pt x="5612" y="43082"/>
                      <a:pt x="6241" y="45038"/>
                    </a:cubicBezTo>
                    <a:cubicBezTo>
                      <a:pt x="6822" y="46844"/>
                      <a:pt x="8189" y="47588"/>
                      <a:pt x="10013" y="47588"/>
                    </a:cubicBezTo>
                    <a:cubicBezTo>
                      <a:pt x="10124" y="47588"/>
                      <a:pt x="10236" y="47585"/>
                      <a:pt x="10350" y="47580"/>
                    </a:cubicBezTo>
                    <a:lnTo>
                      <a:pt x="10350" y="47580"/>
                    </a:lnTo>
                    <a:cubicBezTo>
                      <a:pt x="8158" y="49453"/>
                      <a:pt x="7615" y="50931"/>
                      <a:pt x="8419" y="52718"/>
                    </a:cubicBezTo>
                    <a:cubicBezTo>
                      <a:pt x="9008" y="54029"/>
                      <a:pt x="10307" y="54849"/>
                      <a:pt x="11711" y="54849"/>
                    </a:cubicBezTo>
                    <a:cubicBezTo>
                      <a:pt x="11884" y="54849"/>
                      <a:pt x="12059" y="54836"/>
                      <a:pt x="12234" y="54811"/>
                    </a:cubicBezTo>
                    <a:cubicBezTo>
                      <a:pt x="14113" y="54535"/>
                      <a:pt x="15130" y="53268"/>
                      <a:pt x="15500" y="50820"/>
                    </a:cubicBezTo>
                    <a:cubicBezTo>
                      <a:pt x="16046" y="51326"/>
                      <a:pt x="16559" y="51993"/>
                      <a:pt x="17236" y="52369"/>
                    </a:cubicBezTo>
                    <a:cubicBezTo>
                      <a:pt x="17903" y="52742"/>
                      <a:pt x="18736" y="52817"/>
                      <a:pt x="19492" y="53022"/>
                    </a:cubicBezTo>
                    <a:cubicBezTo>
                      <a:pt x="17701" y="54291"/>
                      <a:pt x="17038" y="55827"/>
                      <a:pt x="17555" y="57522"/>
                    </a:cubicBezTo>
                    <a:cubicBezTo>
                      <a:pt x="17981" y="58922"/>
                      <a:pt x="19262" y="60055"/>
                      <a:pt x="20674" y="60055"/>
                    </a:cubicBezTo>
                    <a:cubicBezTo>
                      <a:pt x="20807" y="60055"/>
                      <a:pt x="20941" y="60045"/>
                      <a:pt x="21076" y="60024"/>
                    </a:cubicBezTo>
                    <a:cubicBezTo>
                      <a:pt x="22031" y="59877"/>
                      <a:pt x="23124" y="59389"/>
                      <a:pt x="23768" y="58691"/>
                    </a:cubicBezTo>
                    <a:cubicBezTo>
                      <a:pt x="24425" y="57976"/>
                      <a:pt x="24609" y="56816"/>
                      <a:pt x="24971" y="55925"/>
                    </a:cubicBezTo>
                    <a:cubicBezTo>
                      <a:pt x="25853" y="57332"/>
                      <a:pt x="26854" y="58053"/>
                      <a:pt x="28151" y="58053"/>
                    </a:cubicBezTo>
                    <a:cubicBezTo>
                      <a:pt x="28355" y="58053"/>
                      <a:pt x="28565" y="58035"/>
                      <a:pt x="28784" y="58000"/>
                    </a:cubicBezTo>
                    <a:cubicBezTo>
                      <a:pt x="31024" y="57637"/>
                      <a:pt x="32014" y="56100"/>
                      <a:pt x="32212" y="53792"/>
                    </a:cubicBezTo>
                    <a:cubicBezTo>
                      <a:pt x="33079" y="55195"/>
                      <a:pt x="34155" y="55952"/>
                      <a:pt x="35514" y="55952"/>
                    </a:cubicBezTo>
                    <a:cubicBezTo>
                      <a:pt x="35786" y="55952"/>
                      <a:pt x="36069" y="55921"/>
                      <a:pt x="36364" y="55860"/>
                    </a:cubicBezTo>
                    <a:cubicBezTo>
                      <a:pt x="38470" y="55422"/>
                      <a:pt x="39394" y="53897"/>
                      <a:pt x="39553" y="51678"/>
                    </a:cubicBezTo>
                    <a:cubicBezTo>
                      <a:pt x="40446" y="53048"/>
                      <a:pt x="41517" y="53801"/>
                      <a:pt x="42829" y="53801"/>
                    </a:cubicBezTo>
                    <a:cubicBezTo>
                      <a:pt x="43212" y="53801"/>
                      <a:pt x="43616" y="53737"/>
                      <a:pt x="44042" y="53605"/>
                    </a:cubicBezTo>
                    <a:cubicBezTo>
                      <a:pt x="46018" y="52995"/>
                      <a:pt x="46815" y="51469"/>
                      <a:pt x="46778" y="49385"/>
                    </a:cubicBezTo>
                    <a:lnTo>
                      <a:pt x="46778" y="49385"/>
                    </a:lnTo>
                    <a:cubicBezTo>
                      <a:pt x="47978" y="50907"/>
                      <a:pt x="49082" y="51619"/>
                      <a:pt x="50275" y="51619"/>
                    </a:cubicBezTo>
                    <a:cubicBezTo>
                      <a:pt x="50691" y="51619"/>
                      <a:pt x="51117" y="51533"/>
                      <a:pt x="51562" y="51364"/>
                    </a:cubicBezTo>
                    <a:cubicBezTo>
                      <a:pt x="53026" y="50808"/>
                      <a:pt x="54161" y="49314"/>
                      <a:pt x="53952" y="47771"/>
                    </a:cubicBezTo>
                    <a:cubicBezTo>
                      <a:pt x="53823" y="46840"/>
                      <a:pt x="53389" y="45786"/>
                      <a:pt x="52742" y="45150"/>
                    </a:cubicBezTo>
                    <a:cubicBezTo>
                      <a:pt x="52080" y="44501"/>
                      <a:pt x="50991" y="44295"/>
                      <a:pt x="50132" y="43913"/>
                    </a:cubicBezTo>
                    <a:cubicBezTo>
                      <a:pt x="51538" y="43134"/>
                      <a:pt x="52186" y="41781"/>
                      <a:pt x="52198" y="39982"/>
                    </a:cubicBezTo>
                    <a:cubicBezTo>
                      <a:pt x="53282" y="41428"/>
                      <a:pt x="54416" y="42128"/>
                      <a:pt x="55621" y="42128"/>
                    </a:cubicBezTo>
                    <a:cubicBezTo>
                      <a:pt x="56033" y="42128"/>
                      <a:pt x="56453" y="42046"/>
                      <a:pt x="56883" y="41884"/>
                    </a:cubicBezTo>
                    <a:cubicBezTo>
                      <a:pt x="58386" y="41318"/>
                      <a:pt x="59535" y="39761"/>
                      <a:pt x="59283" y="38186"/>
                    </a:cubicBezTo>
                    <a:cubicBezTo>
                      <a:pt x="59136" y="37259"/>
                      <a:pt x="58661" y="36223"/>
                      <a:pt x="57995" y="35604"/>
                    </a:cubicBezTo>
                    <a:cubicBezTo>
                      <a:pt x="57317" y="34975"/>
                      <a:pt x="56225" y="34798"/>
                      <a:pt x="55375" y="34447"/>
                    </a:cubicBezTo>
                    <a:cubicBezTo>
                      <a:pt x="57065" y="33259"/>
                      <a:pt x="57754" y="31864"/>
                      <a:pt x="57351" y="30153"/>
                    </a:cubicBezTo>
                    <a:cubicBezTo>
                      <a:pt x="56896" y="28214"/>
                      <a:pt x="55486" y="27356"/>
                      <a:pt x="53303" y="27107"/>
                    </a:cubicBezTo>
                    <a:cubicBezTo>
                      <a:pt x="55278" y="26005"/>
                      <a:pt x="55475" y="24404"/>
                      <a:pt x="55559" y="22754"/>
                    </a:cubicBezTo>
                    <a:lnTo>
                      <a:pt x="55461" y="22389"/>
                    </a:lnTo>
                    <a:cubicBezTo>
                      <a:pt x="54599" y="20977"/>
                      <a:pt x="53549" y="19827"/>
                      <a:pt x="51419" y="19827"/>
                    </a:cubicBezTo>
                    <a:cubicBezTo>
                      <a:pt x="51390" y="19827"/>
                      <a:pt x="51360" y="19827"/>
                      <a:pt x="51330" y="19828"/>
                    </a:cubicBezTo>
                    <a:cubicBezTo>
                      <a:pt x="53209" y="18481"/>
                      <a:pt x="53860" y="16951"/>
                      <a:pt x="53290" y="15106"/>
                    </a:cubicBezTo>
                    <a:cubicBezTo>
                      <a:pt x="52720" y="13264"/>
                      <a:pt x="51274" y="12499"/>
                      <a:pt x="49320" y="12457"/>
                    </a:cubicBezTo>
                    <a:cubicBezTo>
                      <a:pt x="51289" y="10756"/>
                      <a:pt x="51830" y="9254"/>
                      <a:pt x="51170" y="7558"/>
                    </a:cubicBezTo>
                    <a:cubicBezTo>
                      <a:pt x="50632" y="6181"/>
                      <a:pt x="49334" y="5238"/>
                      <a:pt x="47877" y="5238"/>
                    </a:cubicBezTo>
                    <a:cubicBezTo>
                      <a:pt x="47782" y="5238"/>
                      <a:pt x="47685" y="5242"/>
                      <a:pt x="47589" y="5251"/>
                    </a:cubicBezTo>
                    <a:cubicBezTo>
                      <a:pt x="45250" y="5450"/>
                      <a:pt x="44208" y="6982"/>
                      <a:pt x="43964" y="8933"/>
                    </a:cubicBezTo>
                    <a:lnTo>
                      <a:pt x="40406" y="6934"/>
                    </a:lnTo>
                    <a:cubicBezTo>
                      <a:pt x="42077" y="5320"/>
                      <a:pt x="42543" y="3829"/>
                      <a:pt x="41790" y="2156"/>
                    </a:cubicBezTo>
                    <a:cubicBezTo>
                      <a:pt x="41198" y="836"/>
                      <a:pt x="39890" y="1"/>
                      <a:pt x="3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6306;p19">
                <a:extLst>
                  <a:ext uri="{FF2B5EF4-FFF2-40B4-BE49-F238E27FC236}">
                    <a16:creationId xmlns:a16="http://schemas.microsoft.com/office/drawing/2014/main" id="{928B433D-6275-EBC2-B363-3E27F0E73E28}"/>
                  </a:ext>
                </a:extLst>
              </p:cNvPr>
              <p:cNvSpPr/>
              <p:nvPr/>
            </p:nvSpPr>
            <p:spPr>
              <a:xfrm>
                <a:off x="4444725" y="2552100"/>
                <a:ext cx="190550" cy="183550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7342" extrusionOk="0">
                    <a:moveTo>
                      <a:pt x="3875" y="0"/>
                    </a:moveTo>
                    <a:cubicBezTo>
                      <a:pt x="3254" y="0"/>
                      <a:pt x="2625" y="187"/>
                      <a:pt x="2004" y="566"/>
                    </a:cubicBezTo>
                    <a:cubicBezTo>
                      <a:pt x="537" y="1462"/>
                      <a:pt x="0" y="2836"/>
                      <a:pt x="260" y="4522"/>
                    </a:cubicBezTo>
                    <a:lnTo>
                      <a:pt x="358" y="4887"/>
                    </a:lnTo>
                    <a:cubicBezTo>
                      <a:pt x="1086" y="6485"/>
                      <a:pt x="2261" y="7342"/>
                      <a:pt x="3704" y="7342"/>
                    </a:cubicBezTo>
                    <a:cubicBezTo>
                      <a:pt x="3854" y="7342"/>
                      <a:pt x="4007" y="7333"/>
                      <a:pt x="4162" y="7314"/>
                    </a:cubicBezTo>
                    <a:cubicBezTo>
                      <a:pt x="5743" y="7124"/>
                      <a:pt x="7041" y="5952"/>
                      <a:pt x="7337" y="4395"/>
                    </a:cubicBezTo>
                    <a:cubicBezTo>
                      <a:pt x="7622" y="2896"/>
                      <a:pt x="7188" y="1638"/>
                      <a:pt x="5973" y="745"/>
                    </a:cubicBezTo>
                    <a:cubicBezTo>
                      <a:pt x="5301" y="251"/>
                      <a:pt x="4593" y="0"/>
                      <a:pt x="38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6307;p19">
                <a:extLst>
                  <a:ext uri="{FF2B5EF4-FFF2-40B4-BE49-F238E27FC236}">
                    <a16:creationId xmlns:a16="http://schemas.microsoft.com/office/drawing/2014/main" id="{BCFDF080-4EBE-85BE-2AF5-9BC386F1C409}"/>
                  </a:ext>
                </a:extLst>
              </p:cNvPr>
              <p:cNvSpPr/>
              <p:nvPr/>
            </p:nvSpPr>
            <p:spPr>
              <a:xfrm>
                <a:off x="3510175" y="2029875"/>
                <a:ext cx="200650" cy="181350"/>
              </a:xfrm>
              <a:custGeom>
                <a:avLst/>
                <a:gdLst/>
                <a:ahLst/>
                <a:cxnLst/>
                <a:rect l="l" t="t" r="r" b="b"/>
                <a:pathLst>
                  <a:path w="8026" h="7254" extrusionOk="0">
                    <a:moveTo>
                      <a:pt x="4030" y="0"/>
                    </a:moveTo>
                    <a:cubicBezTo>
                      <a:pt x="3696" y="0"/>
                      <a:pt x="3357" y="48"/>
                      <a:pt x="3021" y="147"/>
                    </a:cubicBezTo>
                    <a:cubicBezTo>
                      <a:pt x="1141" y="697"/>
                      <a:pt x="0" y="2660"/>
                      <a:pt x="457" y="4564"/>
                    </a:cubicBezTo>
                    <a:cubicBezTo>
                      <a:pt x="856" y="6230"/>
                      <a:pt x="2220" y="7253"/>
                      <a:pt x="3889" y="7253"/>
                    </a:cubicBezTo>
                    <a:cubicBezTo>
                      <a:pt x="4218" y="7253"/>
                      <a:pt x="4559" y="7213"/>
                      <a:pt x="4907" y="7131"/>
                    </a:cubicBezTo>
                    <a:lnTo>
                      <a:pt x="4925" y="7126"/>
                    </a:lnTo>
                    <a:cubicBezTo>
                      <a:pt x="6981" y="6407"/>
                      <a:pt x="8025" y="4487"/>
                      <a:pt x="7429" y="2526"/>
                    </a:cubicBezTo>
                    <a:cubicBezTo>
                      <a:pt x="6964" y="991"/>
                      <a:pt x="5555" y="0"/>
                      <a:pt x="40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6308;p19">
                <a:extLst>
                  <a:ext uri="{FF2B5EF4-FFF2-40B4-BE49-F238E27FC236}">
                    <a16:creationId xmlns:a16="http://schemas.microsoft.com/office/drawing/2014/main" id="{94944EBE-92D5-A51A-1F1E-0B59C7A408A7}"/>
                  </a:ext>
                </a:extLst>
              </p:cNvPr>
              <p:cNvSpPr/>
              <p:nvPr/>
            </p:nvSpPr>
            <p:spPr>
              <a:xfrm>
                <a:off x="3689650" y="1977200"/>
                <a:ext cx="205175" cy="181775"/>
              </a:xfrm>
              <a:custGeom>
                <a:avLst/>
                <a:gdLst/>
                <a:ahLst/>
                <a:cxnLst/>
                <a:rect l="l" t="t" r="r" b="b"/>
                <a:pathLst>
                  <a:path w="8207" h="7271" extrusionOk="0">
                    <a:moveTo>
                      <a:pt x="4153" y="1"/>
                    </a:moveTo>
                    <a:cubicBezTo>
                      <a:pt x="2899" y="1"/>
                      <a:pt x="1685" y="671"/>
                      <a:pt x="1006" y="1873"/>
                    </a:cubicBezTo>
                    <a:cubicBezTo>
                      <a:pt x="1" y="3650"/>
                      <a:pt x="590" y="5838"/>
                      <a:pt x="2342" y="6814"/>
                    </a:cubicBezTo>
                    <a:cubicBezTo>
                      <a:pt x="2896" y="7123"/>
                      <a:pt x="3490" y="7270"/>
                      <a:pt x="4075" y="7270"/>
                    </a:cubicBezTo>
                    <a:cubicBezTo>
                      <a:pt x="5343" y="7270"/>
                      <a:pt x="6567" y="6578"/>
                      <a:pt x="7246" y="5346"/>
                    </a:cubicBezTo>
                    <a:cubicBezTo>
                      <a:pt x="8207" y="3601"/>
                      <a:pt x="7626" y="1453"/>
                      <a:pt x="5932" y="480"/>
                    </a:cubicBezTo>
                    <a:cubicBezTo>
                      <a:pt x="5366" y="155"/>
                      <a:pt x="4755" y="1"/>
                      <a:pt x="41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6309;p19">
                <a:extLst>
                  <a:ext uri="{FF2B5EF4-FFF2-40B4-BE49-F238E27FC236}">
                    <a16:creationId xmlns:a16="http://schemas.microsoft.com/office/drawing/2014/main" id="{EF6D5E2C-D15A-A2F4-0A90-4A9D22BD3EA5}"/>
                  </a:ext>
                </a:extLst>
              </p:cNvPr>
              <p:cNvSpPr/>
              <p:nvPr/>
            </p:nvSpPr>
            <p:spPr>
              <a:xfrm>
                <a:off x="4486650" y="2737400"/>
                <a:ext cx="205300" cy="181675"/>
              </a:xfrm>
              <a:custGeom>
                <a:avLst/>
                <a:gdLst/>
                <a:ahLst/>
                <a:cxnLst/>
                <a:rect l="l" t="t" r="r" b="b"/>
                <a:pathLst>
                  <a:path w="8212" h="7267" extrusionOk="0">
                    <a:moveTo>
                      <a:pt x="4158" y="0"/>
                    </a:moveTo>
                    <a:cubicBezTo>
                      <a:pt x="2904" y="0"/>
                      <a:pt x="1690" y="670"/>
                      <a:pt x="1011" y="1871"/>
                    </a:cubicBezTo>
                    <a:cubicBezTo>
                      <a:pt x="0" y="3655"/>
                      <a:pt x="585" y="5830"/>
                      <a:pt x="2343" y="6812"/>
                    </a:cubicBezTo>
                    <a:cubicBezTo>
                      <a:pt x="2895" y="7120"/>
                      <a:pt x="3488" y="7267"/>
                      <a:pt x="4073" y="7267"/>
                    </a:cubicBezTo>
                    <a:cubicBezTo>
                      <a:pt x="5342" y="7267"/>
                      <a:pt x="6572" y="6576"/>
                      <a:pt x="7249" y="5347"/>
                    </a:cubicBezTo>
                    <a:cubicBezTo>
                      <a:pt x="8211" y="3602"/>
                      <a:pt x="7632" y="1454"/>
                      <a:pt x="5937" y="480"/>
                    </a:cubicBezTo>
                    <a:cubicBezTo>
                      <a:pt x="5372" y="155"/>
                      <a:pt x="4760" y="0"/>
                      <a:pt x="41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6310;p19">
                <a:extLst>
                  <a:ext uri="{FF2B5EF4-FFF2-40B4-BE49-F238E27FC236}">
                    <a16:creationId xmlns:a16="http://schemas.microsoft.com/office/drawing/2014/main" id="{9463DC8F-8EC5-BDCB-F530-6FE9D1D89516}"/>
                  </a:ext>
                </a:extLst>
              </p:cNvPr>
              <p:cNvSpPr/>
              <p:nvPr/>
            </p:nvSpPr>
            <p:spPr>
              <a:xfrm>
                <a:off x="3324450" y="2083775"/>
                <a:ext cx="204650" cy="181225"/>
              </a:xfrm>
              <a:custGeom>
                <a:avLst/>
                <a:gdLst/>
                <a:ahLst/>
                <a:cxnLst/>
                <a:rect l="l" t="t" r="r" b="b"/>
                <a:pathLst>
                  <a:path w="8186" h="7249" extrusionOk="0">
                    <a:moveTo>
                      <a:pt x="4134" y="0"/>
                    </a:moveTo>
                    <a:cubicBezTo>
                      <a:pt x="2869" y="0"/>
                      <a:pt x="1639" y="683"/>
                      <a:pt x="965" y="1896"/>
                    </a:cubicBezTo>
                    <a:cubicBezTo>
                      <a:pt x="1" y="3629"/>
                      <a:pt x="571" y="5788"/>
                      <a:pt x="2248" y="6762"/>
                    </a:cubicBezTo>
                    <a:cubicBezTo>
                      <a:pt x="2815" y="7092"/>
                      <a:pt x="3431" y="7249"/>
                      <a:pt x="4038" y="7249"/>
                    </a:cubicBezTo>
                    <a:cubicBezTo>
                      <a:pt x="5285" y="7249"/>
                      <a:pt x="6495" y="6587"/>
                      <a:pt x="7173" y="5402"/>
                    </a:cubicBezTo>
                    <a:cubicBezTo>
                      <a:pt x="8185" y="3637"/>
                      <a:pt x="7605" y="1438"/>
                      <a:pt x="5870" y="460"/>
                    </a:cubicBezTo>
                    <a:cubicBezTo>
                      <a:pt x="5319" y="148"/>
                      <a:pt x="4723" y="0"/>
                      <a:pt x="41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6311;p19">
                <a:extLst>
                  <a:ext uri="{FF2B5EF4-FFF2-40B4-BE49-F238E27FC236}">
                    <a16:creationId xmlns:a16="http://schemas.microsoft.com/office/drawing/2014/main" id="{6154FDE4-F96F-9F90-C3D5-7AC9DD339D29}"/>
                  </a:ext>
                </a:extLst>
              </p:cNvPr>
              <p:cNvSpPr/>
              <p:nvPr/>
            </p:nvSpPr>
            <p:spPr>
              <a:xfrm>
                <a:off x="4087475" y="3449425"/>
                <a:ext cx="204300" cy="180300"/>
              </a:xfrm>
              <a:custGeom>
                <a:avLst/>
                <a:gdLst/>
                <a:ahLst/>
                <a:cxnLst/>
                <a:rect l="l" t="t" r="r" b="b"/>
                <a:pathLst>
                  <a:path w="8172" h="7212" extrusionOk="0">
                    <a:moveTo>
                      <a:pt x="4155" y="1"/>
                    </a:moveTo>
                    <a:cubicBezTo>
                      <a:pt x="2905" y="1"/>
                      <a:pt x="1678" y="662"/>
                      <a:pt x="1006" y="1832"/>
                    </a:cubicBezTo>
                    <a:cubicBezTo>
                      <a:pt x="1" y="3581"/>
                      <a:pt x="598" y="5815"/>
                      <a:pt x="2326" y="6776"/>
                    </a:cubicBezTo>
                    <a:cubicBezTo>
                      <a:pt x="2859" y="7072"/>
                      <a:pt x="3440" y="7212"/>
                      <a:pt x="4016" y="7212"/>
                    </a:cubicBezTo>
                    <a:cubicBezTo>
                      <a:pt x="5266" y="7212"/>
                      <a:pt x="6495" y="6550"/>
                      <a:pt x="7167" y="5382"/>
                    </a:cubicBezTo>
                    <a:cubicBezTo>
                      <a:pt x="8172" y="3632"/>
                      <a:pt x="7575" y="1398"/>
                      <a:pt x="5847" y="438"/>
                    </a:cubicBezTo>
                    <a:cubicBezTo>
                      <a:pt x="5313" y="141"/>
                      <a:pt x="4731" y="1"/>
                      <a:pt x="41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6312;p19">
                <a:extLst>
                  <a:ext uri="{FF2B5EF4-FFF2-40B4-BE49-F238E27FC236}">
                    <a16:creationId xmlns:a16="http://schemas.microsoft.com/office/drawing/2014/main" id="{E78021FF-82CC-52DE-F461-6C789896FAB6}"/>
                  </a:ext>
                </a:extLst>
              </p:cNvPr>
              <p:cNvSpPr/>
              <p:nvPr/>
            </p:nvSpPr>
            <p:spPr>
              <a:xfrm>
                <a:off x="2924475" y="2795625"/>
                <a:ext cx="204325" cy="180275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7211" extrusionOk="0">
                    <a:moveTo>
                      <a:pt x="4156" y="0"/>
                    </a:moveTo>
                    <a:cubicBezTo>
                      <a:pt x="2906" y="0"/>
                      <a:pt x="1678" y="662"/>
                      <a:pt x="1006" y="1830"/>
                    </a:cubicBezTo>
                    <a:cubicBezTo>
                      <a:pt x="1" y="3579"/>
                      <a:pt x="598" y="5813"/>
                      <a:pt x="2326" y="6774"/>
                    </a:cubicBezTo>
                    <a:cubicBezTo>
                      <a:pt x="2859" y="7070"/>
                      <a:pt x="3439" y="7211"/>
                      <a:pt x="4015" y="7211"/>
                    </a:cubicBezTo>
                    <a:cubicBezTo>
                      <a:pt x="5266" y="7211"/>
                      <a:pt x="6495" y="6549"/>
                      <a:pt x="7167" y="5380"/>
                    </a:cubicBezTo>
                    <a:cubicBezTo>
                      <a:pt x="8172" y="3631"/>
                      <a:pt x="7575" y="1399"/>
                      <a:pt x="5845" y="438"/>
                    </a:cubicBezTo>
                    <a:cubicBezTo>
                      <a:pt x="5312" y="141"/>
                      <a:pt x="4732" y="0"/>
                      <a:pt x="41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6313;p19">
                <a:extLst>
                  <a:ext uri="{FF2B5EF4-FFF2-40B4-BE49-F238E27FC236}">
                    <a16:creationId xmlns:a16="http://schemas.microsoft.com/office/drawing/2014/main" id="{3FDC9C50-CBFE-E76B-5D0D-25B7E91DC664}"/>
                  </a:ext>
                </a:extLst>
              </p:cNvPr>
              <p:cNvSpPr/>
              <p:nvPr/>
            </p:nvSpPr>
            <p:spPr>
              <a:xfrm>
                <a:off x="3722100" y="3555800"/>
                <a:ext cx="203250" cy="180300"/>
              </a:xfrm>
              <a:custGeom>
                <a:avLst/>
                <a:gdLst/>
                <a:ahLst/>
                <a:cxnLst/>
                <a:rect l="l" t="t" r="r" b="b"/>
                <a:pathLst>
                  <a:path w="8130" h="7212" extrusionOk="0">
                    <a:moveTo>
                      <a:pt x="4133" y="0"/>
                    </a:moveTo>
                    <a:cubicBezTo>
                      <a:pt x="2873" y="0"/>
                      <a:pt x="1638" y="671"/>
                      <a:pt x="967" y="1860"/>
                    </a:cubicBezTo>
                    <a:cubicBezTo>
                      <a:pt x="1" y="3579"/>
                      <a:pt x="570" y="5764"/>
                      <a:pt x="2239" y="6737"/>
                    </a:cubicBezTo>
                    <a:cubicBezTo>
                      <a:pt x="2791" y="7058"/>
                      <a:pt x="3397" y="7211"/>
                      <a:pt x="3998" y="7211"/>
                    </a:cubicBezTo>
                    <a:cubicBezTo>
                      <a:pt x="5257" y="7211"/>
                      <a:pt x="6493" y="6541"/>
                      <a:pt x="7162" y="5351"/>
                    </a:cubicBezTo>
                    <a:cubicBezTo>
                      <a:pt x="8129" y="3633"/>
                      <a:pt x="7560" y="1448"/>
                      <a:pt x="5892" y="475"/>
                    </a:cubicBezTo>
                    <a:cubicBezTo>
                      <a:pt x="5340" y="153"/>
                      <a:pt x="4733" y="0"/>
                      <a:pt x="41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6314;p19">
                <a:extLst>
                  <a:ext uri="{FF2B5EF4-FFF2-40B4-BE49-F238E27FC236}">
                    <a16:creationId xmlns:a16="http://schemas.microsoft.com/office/drawing/2014/main" id="{05C2D85A-8E5F-88E6-22E1-61C629E959B0}"/>
                  </a:ext>
                </a:extLst>
              </p:cNvPr>
              <p:cNvSpPr/>
              <p:nvPr/>
            </p:nvSpPr>
            <p:spPr>
              <a:xfrm>
                <a:off x="4105650" y="2055275"/>
                <a:ext cx="204750" cy="180700"/>
              </a:xfrm>
              <a:custGeom>
                <a:avLst/>
                <a:gdLst/>
                <a:ahLst/>
                <a:cxnLst/>
                <a:rect l="l" t="t" r="r" b="b"/>
                <a:pathLst>
                  <a:path w="8190" h="7228" extrusionOk="0">
                    <a:moveTo>
                      <a:pt x="4154" y="0"/>
                    </a:moveTo>
                    <a:cubicBezTo>
                      <a:pt x="2912" y="0"/>
                      <a:pt x="1696" y="654"/>
                      <a:pt x="1022" y="1818"/>
                    </a:cubicBezTo>
                    <a:cubicBezTo>
                      <a:pt x="0" y="3576"/>
                      <a:pt x="579" y="5798"/>
                      <a:pt x="2314" y="6775"/>
                    </a:cubicBezTo>
                    <a:cubicBezTo>
                      <a:pt x="2858" y="7082"/>
                      <a:pt x="3450" y="7227"/>
                      <a:pt x="4036" y="7227"/>
                    </a:cubicBezTo>
                    <a:cubicBezTo>
                      <a:pt x="5277" y="7227"/>
                      <a:pt x="6492" y="6573"/>
                      <a:pt x="7168" y="5410"/>
                    </a:cubicBezTo>
                    <a:cubicBezTo>
                      <a:pt x="8189" y="3651"/>
                      <a:pt x="7610" y="1429"/>
                      <a:pt x="5876" y="452"/>
                    </a:cubicBezTo>
                    <a:cubicBezTo>
                      <a:pt x="5332" y="146"/>
                      <a:pt x="4740" y="0"/>
                      <a:pt x="41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6315;p19">
                <a:extLst>
                  <a:ext uri="{FF2B5EF4-FFF2-40B4-BE49-F238E27FC236}">
                    <a16:creationId xmlns:a16="http://schemas.microsoft.com/office/drawing/2014/main" id="{C46E0103-2BC8-E46E-6965-79292A9520D6}"/>
                  </a:ext>
                </a:extLst>
              </p:cNvPr>
              <p:cNvSpPr/>
              <p:nvPr/>
            </p:nvSpPr>
            <p:spPr>
              <a:xfrm>
                <a:off x="3024250" y="3163500"/>
                <a:ext cx="203375" cy="180325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7213" extrusionOk="0">
                    <a:moveTo>
                      <a:pt x="4134" y="1"/>
                    </a:moveTo>
                    <a:cubicBezTo>
                      <a:pt x="2857" y="1"/>
                      <a:pt x="1605" y="693"/>
                      <a:pt x="942" y="1910"/>
                    </a:cubicBezTo>
                    <a:cubicBezTo>
                      <a:pt x="0" y="3639"/>
                      <a:pt x="603" y="5815"/>
                      <a:pt x="2287" y="6763"/>
                    </a:cubicBezTo>
                    <a:cubicBezTo>
                      <a:pt x="2828" y="7068"/>
                      <a:pt x="3416" y="7212"/>
                      <a:pt x="3999" y="7212"/>
                    </a:cubicBezTo>
                    <a:cubicBezTo>
                      <a:pt x="5277" y="7212"/>
                      <a:pt x="6529" y="6519"/>
                      <a:pt x="7192" y="5302"/>
                    </a:cubicBezTo>
                    <a:cubicBezTo>
                      <a:pt x="8135" y="3572"/>
                      <a:pt x="7532" y="1399"/>
                      <a:pt x="5846" y="450"/>
                    </a:cubicBezTo>
                    <a:cubicBezTo>
                      <a:pt x="5306" y="145"/>
                      <a:pt x="4718" y="1"/>
                      <a:pt x="41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6316;p19">
                <a:extLst>
                  <a:ext uri="{FF2B5EF4-FFF2-40B4-BE49-F238E27FC236}">
                    <a16:creationId xmlns:a16="http://schemas.microsoft.com/office/drawing/2014/main" id="{7CAC5AAA-F128-FDAD-5D47-EAEFA00E4832}"/>
                  </a:ext>
                </a:extLst>
              </p:cNvPr>
              <p:cNvSpPr/>
              <p:nvPr/>
            </p:nvSpPr>
            <p:spPr>
              <a:xfrm>
                <a:off x="2973775" y="2979125"/>
                <a:ext cx="205125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8205" h="7247" extrusionOk="0">
                    <a:moveTo>
                      <a:pt x="4153" y="0"/>
                    </a:moveTo>
                    <a:cubicBezTo>
                      <a:pt x="2911" y="0"/>
                      <a:pt x="1698" y="657"/>
                      <a:pt x="1022" y="1824"/>
                    </a:cubicBezTo>
                    <a:cubicBezTo>
                      <a:pt x="1" y="3585"/>
                      <a:pt x="566" y="5791"/>
                      <a:pt x="2292" y="6777"/>
                    </a:cubicBezTo>
                    <a:cubicBezTo>
                      <a:pt x="2849" y="7095"/>
                      <a:pt x="3452" y="7246"/>
                      <a:pt x="4048" y="7246"/>
                    </a:cubicBezTo>
                    <a:cubicBezTo>
                      <a:pt x="5306" y="7246"/>
                      <a:pt x="6531" y="6573"/>
                      <a:pt x="7207" y="5373"/>
                    </a:cubicBezTo>
                    <a:cubicBezTo>
                      <a:pt x="8204" y="3600"/>
                      <a:pt x="7606" y="1412"/>
                      <a:pt x="5860" y="444"/>
                    </a:cubicBezTo>
                    <a:cubicBezTo>
                      <a:pt x="5319" y="143"/>
                      <a:pt x="4733" y="0"/>
                      <a:pt x="41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6317;p19">
                <a:extLst>
                  <a:ext uri="{FF2B5EF4-FFF2-40B4-BE49-F238E27FC236}">
                    <a16:creationId xmlns:a16="http://schemas.microsoft.com/office/drawing/2014/main" id="{0F151778-2050-22DC-0F72-FF5DB072EE34}"/>
                  </a:ext>
                </a:extLst>
              </p:cNvPr>
              <p:cNvSpPr/>
              <p:nvPr/>
            </p:nvSpPr>
            <p:spPr>
              <a:xfrm>
                <a:off x="3904175" y="3502150"/>
                <a:ext cx="204550" cy="181225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7249" extrusionOk="0">
                    <a:moveTo>
                      <a:pt x="4146" y="1"/>
                    </a:moveTo>
                    <a:cubicBezTo>
                      <a:pt x="2898" y="1"/>
                      <a:pt x="1686" y="663"/>
                      <a:pt x="1008" y="1851"/>
                    </a:cubicBezTo>
                    <a:cubicBezTo>
                      <a:pt x="0" y="3614"/>
                      <a:pt x="582" y="5815"/>
                      <a:pt x="2317" y="6792"/>
                    </a:cubicBezTo>
                    <a:cubicBezTo>
                      <a:pt x="2867" y="7101"/>
                      <a:pt x="3461" y="7248"/>
                      <a:pt x="4049" y="7248"/>
                    </a:cubicBezTo>
                    <a:cubicBezTo>
                      <a:pt x="5315" y="7248"/>
                      <a:pt x="6547" y="6564"/>
                      <a:pt x="7221" y="5349"/>
                    </a:cubicBezTo>
                    <a:cubicBezTo>
                      <a:pt x="8182" y="3616"/>
                      <a:pt x="7610" y="1457"/>
                      <a:pt x="5931" y="485"/>
                    </a:cubicBezTo>
                    <a:cubicBezTo>
                      <a:pt x="5366" y="157"/>
                      <a:pt x="4751" y="1"/>
                      <a:pt x="41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6318;p19">
                <a:extLst>
                  <a:ext uri="{FF2B5EF4-FFF2-40B4-BE49-F238E27FC236}">
                    <a16:creationId xmlns:a16="http://schemas.microsoft.com/office/drawing/2014/main" id="{D32ED744-694F-AED0-654D-C982DC5AD131}"/>
                  </a:ext>
                </a:extLst>
              </p:cNvPr>
              <p:cNvSpPr/>
              <p:nvPr/>
            </p:nvSpPr>
            <p:spPr>
              <a:xfrm>
                <a:off x="4387350" y="2369550"/>
                <a:ext cx="205225" cy="181600"/>
              </a:xfrm>
              <a:custGeom>
                <a:avLst/>
                <a:gdLst/>
                <a:ahLst/>
                <a:cxnLst/>
                <a:rect l="l" t="t" r="r" b="b"/>
                <a:pathLst>
                  <a:path w="8209" h="7264" extrusionOk="0">
                    <a:moveTo>
                      <a:pt x="4160" y="0"/>
                    </a:moveTo>
                    <a:cubicBezTo>
                      <a:pt x="2912" y="0"/>
                      <a:pt x="1703" y="661"/>
                      <a:pt x="1024" y="1847"/>
                    </a:cubicBezTo>
                    <a:cubicBezTo>
                      <a:pt x="1" y="3630"/>
                      <a:pt x="573" y="5807"/>
                      <a:pt x="2322" y="6799"/>
                    </a:cubicBezTo>
                    <a:cubicBezTo>
                      <a:pt x="2879" y="7114"/>
                      <a:pt x="3480" y="7264"/>
                      <a:pt x="4072" y="7264"/>
                    </a:cubicBezTo>
                    <a:cubicBezTo>
                      <a:pt x="5335" y="7264"/>
                      <a:pt x="6560" y="6582"/>
                      <a:pt x="7238" y="5368"/>
                    </a:cubicBezTo>
                    <a:cubicBezTo>
                      <a:pt x="8209" y="3626"/>
                      <a:pt x="7643" y="1470"/>
                      <a:pt x="5960" y="490"/>
                    </a:cubicBezTo>
                    <a:cubicBezTo>
                      <a:pt x="5389" y="158"/>
                      <a:pt x="4770" y="0"/>
                      <a:pt x="41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6319;p19">
                <a:extLst>
                  <a:ext uri="{FF2B5EF4-FFF2-40B4-BE49-F238E27FC236}">
                    <a16:creationId xmlns:a16="http://schemas.microsoft.com/office/drawing/2014/main" id="{B60EE994-9DD4-0560-B7EC-7F574A9E24FC}"/>
                  </a:ext>
                </a:extLst>
              </p:cNvPr>
              <p:cNvSpPr/>
              <p:nvPr/>
            </p:nvSpPr>
            <p:spPr>
              <a:xfrm>
                <a:off x="4404375" y="3159375"/>
                <a:ext cx="203025" cy="179825"/>
              </a:xfrm>
              <a:custGeom>
                <a:avLst/>
                <a:gdLst/>
                <a:ahLst/>
                <a:cxnLst/>
                <a:rect l="l" t="t" r="r" b="b"/>
                <a:pathLst>
                  <a:path w="8121" h="7193" extrusionOk="0">
                    <a:moveTo>
                      <a:pt x="4134" y="0"/>
                    </a:moveTo>
                    <a:cubicBezTo>
                      <a:pt x="2848" y="0"/>
                      <a:pt x="1584" y="701"/>
                      <a:pt x="929" y="1925"/>
                    </a:cubicBezTo>
                    <a:cubicBezTo>
                      <a:pt x="1" y="3664"/>
                      <a:pt x="631" y="5851"/>
                      <a:pt x="2330" y="6775"/>
                    </a:cubicBezTo>
                    <a:cubicBezTo>
                      <a:pt x="2853" y="7058"/>
                      <a:pt x="3422" y="7193"/>
                      <a:pt x="3986" y="7193"/>
                    </a:cubicBezTo>
                    <a:cubicBezTo>
                      <a:pt x="5255" y="7193"/>
                      <a:pt x="6503" y="6512"/>
                      <a:pt x="7165" y="5317"/>
                    </a:cubicBezTo>
                    <a:cubicBezTo>
                      <a:pt x="8120" y="3592"/>
                      <a:pt x="7525" y="1397"/>
                      <a:pt x="5839" y="447"/>
                    </a:cubicBezTo>
                    <a:cubicBezTo>
                      <a:pt x="5303" y="144"/>
                      <a:pt x="4716" y="0"/>
                      <a:pt x="41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6320;p19">
                <a:extLst>
                  <a:ext uri="{FF2B5EF4-FFF2-40B4-BE49-F238E27FC236}">
                    <a16:creationId xmlns:a16="http://schemas.microsoft.com/office/drawing/2014/main" id="{F9B92EA6-157C-7F34-E70E-F0EEC9B5EB64}"/>
                  </a:ext>
                </a:extLst>
              </p:cNvPr>
              <p:cNvSpPr/>
              <p:nvPr/>
            </p:nvSpPr>
            <p:spPr>
              <a:xfrm>
                <a:off x="3008750" y="2374775"/>
                <a:ext cx="203050" cy="179825"/>
              </a:xfrm>
              <a:custGeom>
                <a:avLst/>
                <a:gdLst/>
                <a:ahLst/>
                <a:cxnLst/>
                <a:rect l="l" t="t" r="r" b="b"/>
                <a:pathLst>
                  <a:path w="8122" h="7193" extrusionOk="0">
                    <a:moveTo>
                      <a:pt x="4136" y="0"/>
                    </a:moveTo>
                    <a:cubicBezTo>
                      <a:pt x="2865" y="0"/>
                      <a:pt x="1613" y="684"/>
                      <a:pt x="951" y="1887"/>
                    </a:cubicBezTo>
                    <a:cubicBezTo>
                      <a:pt x="0" y="3616"/>
                      <a:pt x="606" y="5807"/>
                      <a:pt x="2294" y="6753"/>
                    </a:cubicBezTo>
                    <a:cubicBezTo>
                      <a:pt x="2827" y="7051"/>
                      <a:pt x="3410" y="7193"/>
                      <a:pt x="3988" y="7193"/>
                    </a:cubicBezTo>
                    <a:cubicBezTo>
                      <a:pt x="5241" y="7193"/>
                      <a:pt x="6475" y="6528"/>
                      <a:pt x="7144" y="5355"/>
                    </a:cubicBezTo>
                    <a:cubicBezTo>
                      <a:pt x="8121" y="3641"/>
                      <a:pt x="7549" y="1439"/>
                      <a:pt x="5877" y="467"/>
                    </a:cubicBezTo>
                    <a:cubicBezTo>
                      <a:pt x="5331" y="150"/>
                      <a:pt x="4731" y="0"/>
                      <a:pt x="41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6321;p19">
                <a:extLst>
                  <a:ext uri="{FF2B5EF4-FFF2-40B4-BE49-F238E27FC236}">
                    <a16:creationId xmlns:a16="http://schemas.microsoft.com/office/drawing/2014/main" id="{686495C3-6BA1-61CF-8471-0BC4E048AAE4}"/>
                  </a:ext>
                </a:extLst>
              </p:cNvPr>
              <p:cNvSpPr/>
              <p:nvPr/>
            </p:nvSpPr>
            <p:spPr>
              <a:xfrm>
                <a:off x="4272025" y="3397550"/>
                <a:ext cx="201050" cy="177675"/>
              </a:xfrm>
              <a:custGeom>
                <a:avLst/>
                <a:gdLst/>
                <a:ahLst/>
                <a:cxnLst/>
                <a:rect l="l" t="t" r="r" b="b"/>
                <a:pathLst>
                  <a:path w="8042" h="7107" extrusionOk="0">
                    <a:moveTo>
                      <a:pt x="4118" y="0"/>
                    </a:moveTo>
                    <a:cubicBezTo>
                      <a:pt x="2863" y="0"/>
                      <a:pt x="1619" y="663"/>
                      <a:pt x="962" y="1817"/>
                    </a:cubicBezTo>
                    <a:cubicBezTo>
                      <a:pt x="0" y="3507"/>
                      <a:pt x="609" y="5761"/>
                      <a:pt x="2275" y="6687"/>
                    </a:cubicBezTo>
                    <a:cubicBezTo>
                      <a:pt x="2787" y="6972"/>
                      <a:pt x="3353" y="7106"/>
                      <a:pt x="3919" y="7106"/>
                    </a:cubicBezTo>
                    <a:cubicBezTo>
                      <a:pt x="5196" y="7106"/>
                      <a:pt x="6470" y="6422"/>
                      <a:pt x="7110" y="5243"/>
                    </a:cubicBezTo>
                    <a:cubicBezTo>
                      <a:pt x="8041" y="3528"/>
                      <a:pt x="7398" y="1282"/>
                      <a:pt x="5721" y="394"/>
                    </a:cubicBezTo>
                    <a:cubicBezTo>
                      <a:pt x="5216" y="127"/>
                      <a:pt x="4666" y="0"/>
                      <a:pt x="41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6322;p19">
                <a:extLst>
                  <a:ext uri="{FF2B5EF4-FFF2-40B4-BE49-F238E27FC236}">
                    <a16:creationId xmlns:a16="http://schemas.microsoft.com/office/drawing/2014/main" id="{F4C6AF0F-D741-93DD-703F-A4222864214E}"/>
                  </a:ext>
                </a:extLst>
              </p:cNvPr>
              <p:cNvSpPr/>
              <p:nvPr/>
            </p:nvSpPr>
            <p:spPr>
              <a:xfrm>
                <a:off x="3874375" y="1925425"/>
                <a:ext cx="202075" cy="178850"/>
              </a:xfrm>
              <a:custGeom>
                <a:avLst/>
                <a:gdLst/>
                <a:ahLst/>
                <a:cxnLst/>
                <a:rect l="l" t="t" r="r" b="b"/>
                <a:pathLst>
                  <a:path w="8083" h="7154" extrusionOk="0">
                    <a:moveTo>
                      <a:pt x="4133" y="0"/>
                    </a:moveTo>
                    <a:cubicBezTo>
                      <a:pt x="2882" y="0"/>
                      <a:pt x="1639" y="660"/>
                      <a:pt x="974" y="1820"/>
                    </a:cubicBezTo>
                    <a:cubicBezTo>
                      <a:pt x="0" y="3516"/>
                      <a:pt x="584" y="5747"/>
                      <a:pt x="2252" y="6705"/>
                    </a:cubicBezTo>
                    <a:cubicBezTo>
                      <a:pt x="2782" y="7010"/>
                      <a:pt x="3367" y="7154"/>
                      <a:pt x="3952" y="7154"/>
                    </a:cubicBezTo>
                    <a:cubicBezTo>
                      <a:pt x="5202" y="7154"/>
                      <a:pt x="6444" y="6494"/>
                      <a:pt x="7110" y="5335"/>
                    </a:cubicBezTo>
                    <a:cubicBezTo>
                      <a:pt x="8083" y="3637"/>
                      <a:pt x="7501" y="1408"/>
                      <a:pt x="5833" y="448"/>
                    </a:cubicBezTo>
                    <a:cubicBezTo>
                      <a:pt x="5303" y="144"/>
                      <a:pt x="4717" y="0"/>
                      <a:pt x="41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6323;p19">
                <a:extLst>
                  <a:ext uri="{FF2B5EF4-FFF2-40B4-BE49-F238E27FC236}">
                    <a16:creationId xmlns:a16="http://schemas.microsoft.com/office/drawing/2014/main" id="{6E3477B3-5050-CF85-D3B0-5A35EABA5739}"/>
                  </a:ext>
                </a:extLst>
              </p:cNvPr>
              <p:cNvSpPr/>
              <p:nvPr/>
            </p:nvSpPr>
            <p:spPr>
              <a:xfrm>
                <a:off x="3142775" y="2138425"/>
                <a:ext cx="201675" cy="178300"/>
              </a:xfrm>
              <a:custGeom>
                <a:avLst/>
                <a:gdLst/>
                <a:ahLst/>
                <a:cxnLst/>
                <a:rect l="l" t="t" r="r" b="b"/>
                <a:pathLst>
                  <a:path w="8067" h="7132" extrusionOk="0">
                    <a:moveTo>
                      <a:pt x="4129" y="1"/>
                    </a:moveTo>
                    <a:cubicBezTo>
                      <a:pt x="2886" y="1"/>
                      <a:pt x="1650" y="651"/>
                      <a:pt x="983" y="1791"/>
                    </a:cubicBezTo>
                    <a:cubicBezTo>
                      <a:pt x="0" y="3469"/>
                      <a:pt x="587" y="5736"/>
                      <a:pt x="2249" y="6689"/>
                    </a:cubicBezTo>
                    <a:cubicBezTo>
                      <a:pt x="2772" y="6989"/>
                      <a:pt x="3354" y="7131"/>
                      <a:pt x="3934" y="7131"/>
                    </a:cubicBezTo>
                    <a:cubicBezTo>
                      <a:pt x="5196" y="7131"/>
                      <a:pt x="6455" y="6460"/>
                      <a:pt x="7110" y="5291"/>
                    </a:cubicBezTo>
                    <a:cubicBezTo>
                      <a:pt x="8066" y="3586"/>
                      <a:pt x="7448" y="1336"/>
                      <a:pt x="5768" y="415"/>
                    </a:cubicBezTo>
                    <a:cubicBezTo>
                      <a:pt x="5255" y="134"/>
                      <a:pt x="4691" y="1"/>
                      <a:pt x="41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6324;p19">
                <a:extLst>
                  <a:ext uri="{FF2B5EF4-FFF2-40B4-BE49-F238E27FC236}">
                    <a16:creationId xmlns:a16="http://schemas.microsoft.com/office/drawing/2014/main" id="{0494D78D-B7DD-E43E-24A7-97DEF0918B5A}"/>
                  </a:ext>
                </a:extLst>
              </p:cNvPr>
              <p:cNvSpPr/>
              <p:nvPr/>
            </p:nvSpPr>
            <p:spPr>
              <a:xfrm>
                <a:off x="2877150" y="2613250"/>
                <a:ext cx="199650" cy="177150"/>
              </a:xfrm>
              <a:custGeom>
                <a:avLst/>
                <a:gdLst/>
                <a:ahLst/>
                <a:cxnLst/>
                <a:rect l="l" t="t" r="r" b="b"/>
                <a:pathLst>
                  <a:path w="7986" h="7086" extrusionOk="0">
                    <a:moveTo>
                      <a:pt x="4096" y="0"/>
                    </a:moveTo>
                    <a:cubicBezTo>
                      <a:pt x="2821" y="0"/>
                      <a:pt x="1546" y="685"/>
                      <a:pt x="910" y="1866"/>
                    </a:cubicBezTo>
                    <a:cubicBezTo>
                      <a:pt x="0" y="3554"/>
                      <a:pt x="603" y="5735"/>
                      <a:pt x="2234" y="6657"/>
                    </a:cubicBezTo>
                    <a:cubicBezTo>
                      <a:pt x="2748" y="6948"/>
                      <a:pt x="3319" y="7085"/>
                      <a:pt x="3890" y="7085"/>
                    </a:cubicBezTo>
                    <a:cubicBezTo>
                      <a:pt x="5165" y="7085"/>
                      <a:pt x="6439" y="6400"/>
                      <a:pt x="7077" y="5219"/>
                    </a:cubicBezTo>
                    <a:cubicBezTo>
                      <a:pt x="7986" y="3532"/>
                      <a:pt x="7383" y="1351"/>
                      <a:pt x="5752" y="428"/>
                    </a:cubicBezTo>
                    <a:cubicBezTo>
                      <a:pt x="5238" y="137"/>
                      <a:pt x="4667" y="0"/>
                      <a:pt x="4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325;p19">
                <a:extLst>
                  <a:ext uri="{FF2B5EF4-FFF2-40B4-BE49-F238E27FC236}">
                    <a16:creationId xmlns:a16="http://schemas.microsoft.com/office/drawing/2014/main" id="{3B4E8EB7-E7B0-6788-8131-89490418936D}"/>
                  </a:ext>
                </a:extLst>
              </p:cNvPr>
              <p:cNvSpPr/>
              <p:nvPr/>
            </p:nvSpPr>
            <p:spPr>
              <a:xfrm>
                <a:off x="3307150" y="3478950"/>
                <a:ext cx="202075" cy="178825"/>
              </a:xfrm>
              <a:custGeom>
                <a:avLst/>
                <a:gdLst/>
                <a:ahLst/>
                <a:cxnLst/>
                <a:rect l="l" t="t" r="r" b="b"/>
                <a:pathLst>
                  <a:path w="8083" h="7153" extrusionOk="0">
                    <a:moveTo>
                      <a:pt x="4133" y="0"/>
                    </a:moveTo>
                    <a:cubicBezTo>
                      <a:pt x="2879" y="0"/>
                      <a:pt x="1633" y="664"/>
                      <a:pt x="970" y="1827"/>
                    </a:cubicBezTo>
                    <a:cubicBezTo>
                      <a:pt x="0" y="3524"/>
                      <a:pt x="588" y="5755"/>
                      <a:pt x="2258" y="6709"/>
                    </a:cubicBezTo>
                    <a:cubicBezTo>
                      <a:pt x="2786" y="7010"/>
                      <a:pt x="3369" y="7153"/>
                      <a:pt x="3950" y="7153"/>
                    </a:cubicBezTo>
                    <a:cubicBezTo>
                      <a:pt x="5204" y="7153"/>
                      <a:pt x="6450" y="6489"/>
                      <a:pt x="7113" y="5326"/>
                    </a:cubicBezTo>
                    <a:cubicBezTo>
                      <a:pt x="8083" y="3627"/>
                      <a:pt x="7493" y="1398"/>
                      <a:pt x="5825" y="444"/>
                    </a:cubicBezTo>
                    <a:cubicBezTo>
                      <a:pt x="5297" y="143"/>
                      <a:pt x="4714" y="0"/>
                      <a:pt x="41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326;p19">
                <a:extLst>
                  <a:ext uri="{FF2B5EF4-FFF2-40B4-BE49-F238E27FC236}">
                    <a16:creationId xmlns:a16="http://schemas.microsoft.com/office/drawing/2014/main" id="{6975BA8C-9E26-8B3C-B571-33DE043AFDCC}"/>
                  </a:ext>
                </a:extLst>
              </p:cNvPr>
              <p:cNvSpPr/>
              <p:nvPr/>
            </p:nvSpPr>
            <p:spPr>
              <a:xfrm>
                <a:off x="4538325" y="2923050"/>
                <a:ext cx="201175" cy="178250"/>
              </a:xfrm>
              <a:custGeom>
                <a:avLst/>
                <a:gdLst/>
                <a:ahLst/>
                <a:cxnLst/>
                <a:rect l="l" t="t" r="r" b="b"/>
                <a:pathLst>
                  <a:path w="8047" h="7130" extrusionOk="0">
                    <a:moveTo>
                      <a:pt x="4141" y="0"/>
                    </a:moveTo>
                    <a:cubicBezTo>
                      <a:pt x="2888" y="0"/>
                      <a:pt x="1634" y="660"/>
                      <a:pt x="972" y="1814"/>
                    </a:cubicBezTo>
                    <a:cubicBezTo>
                      <a:pt x="1" y="3510"/>
                      <a:pt x="602" y="5764"/>
                      <a:pt x="2276" y="6702"/>
                    </a:cubicBezTo>
                    <a:cubicBezTo>
                      <a:pt x="2794" y="6992"/>
                      <a:pt x="3366" y="7129"/>
                      <a:pt x="3937" y="7129"/>
                    </a:cubicBezTo>
                    <a:cubicBezTo>
                      <a:pt x="5210" y="7129"/>
                      <a:pt x="6478" y="6448"/>
                      <a:pt x="7127" y="5265"/>
                    </a:cubicBezTo>
                    <a:cubicBezTo>
                      <a:pt x="8047" y="3587"/>
                      <a:pt x="7464" y="1406"/>
                      <a:pt x="5843" y="454"/>
                    </a:cubicBezTo>
                    <a:cubicBezTo>
                      <a:pt x="5317" y="146"/>
                      <a:pt x="4729" y="0"/>
                      <a:pt x="41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327;p19">
                <a:extLst>
                  <a:ext uri="{FF2B5EF4-FFF2-40B4-BE49-F238E27FC236}">
                    <a16:creationId xmlns:a16="http://schemas.microsoft.com/office/drawing/2014/main" id="{87C46B02-F186-11C7-E6EE-3449DF9E9E79}"/>
                  </a:ext>
                </a:extLst>
              </p:cNvPr>
              <p:cNvSpPr/>
              <p:nvPr/>
            </p:nvSpPr>
            <p:spPr>
              <a:xfrm>
                <a:off x="4339575" y="2186975"/>
                <a:ext cx="202100" cy="178800"/>
              </a:xfrm>
              <a:custGeom>
                <a:avLst/>
                <a:gdLst/>
                <a:ahLst/>
                <a:cxnLst/>
                <a:rect l="l" t="t" r="r" b="b"/>
                <a:pathLst>
                  <a:path w="8084" h="7152" extrusionOk="0">
                    <a:moveTo>
                      <a:pt x="4130" y="0"/>
                    </a:moveTo>
                    <a:cubicBezTo>
                      <a:pt x="2858" y="0"/>
                      <a:pt x="1599" y="682"/>
                      <a:pt x="947" y="1868"/>
                    </a:cubicBezTo>
                    <a:cubicBezTo>
                      <a:pt x="1" y="3586"/>
                      <a:pt x="618" y="5807"/>
                      <a:pt x="2299" y="6731"/>
                    </a:cubicBezTo>
                    <a:cubicBezTo>
                      <a:pt x="2818" y="7016"/>
                      <a:pt x="3387" y="7151"/>
                      <a:pt x="3953" y="7151"/>
                    </a:cubicBezTo>
                    <a:cubicBezTo>
                      <a:pt x="5225" y="7151"/>
                      <a:pt x="6485" y="6470"/>
                      <a:pt x="7137" y="5284"/>
                    </a:cubicBezTo>
                    <a:cubicBezTo>
                      <a:pt x="8083" y="3567"/>
                      <a:pt x="7466" y="1346"/>
                      <a:pt x="5785" y="421"/>
                    </a:cubicBezTo>
                    <a:cubicBezTo>
                      <a:pt x="5265" y="135"/>
                      <a:pt x="4697" y="0"/>
                      <a:pt x="41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28;p19">
                <a:extLst>
                  <a:ext uri="{FF2B5EF4-FFF2-40B4-BE49-F238E27FC236}">
                    <a16:creationId xmlns:a16="http://schemas.microsoft.com/office/drawing/2014/main" id="{2D189BA7-0BCA-11E3-FB01-95ED24E73D48}"/>
                  </a:ext>
                </a:extLst>
              </p:cNvPr>
              <p:cNvSpPr/>
              <p:nvPr/>
            </p:nvSpPr>
            <p:spPr>
              <a:xfrm>
                <a:off x="3076000" y="3349125"/>
                <a:ext cx="199125" cy="176950"/>
              </a:xfrm>
              <a:custGeom>
                <a:avLst/>
                <a:gdLst/>
                <a:ahLst/>
                <a:cxnLst/>
                <a:rect l="l" t="t" r="r" b="b"/>
                <a:pathLst>
                  <a:path w="7965" h="7078" extrusionOk="0">
                    <a:moveTo>
                      <a:pt x="4096" y="0"/>
                    </a:moveTo>
                    <a:cubicBezTo>
                      <a:pt x="2910" y="0"/>
                      <a:pt x="1709" y="604"/>
                      <a:pt x="1015" y="1690"/>
                    </a:cubicBezTo>
                    <a:cubicBezTo>
                      <a:pt x="1" y="3275"/>
                      <a:pt x="472" y="5472"/>
                      <a:pt x="2057" y="6536"/>
                    </a:cubicBezTo>
                    <a:cubicBezTo>
                      <a:pt x="2602" y="6903"/>
                      <a:pt x="3234" y="7077"/>
                      <a:pt x="3870" y="7077"/>
                    </a:cubicBezTo>
                    <a:cubicBezTo>
                      <a:pt x="5055" y="7077"/>
                      <a:pt x="6256" y="6473"/>
                      <a:pt x="6950" y="5388"/>
                    </a:cubicBezTo>
                    <a:cubicBezTo>
                      <a:pt x="7964" y="3803"/>
                      <a:pt x="7493" y="1606"/>
                      <a:pt x="5908" y="540"/>
                    </a:cubicBezTo>
                    <a:cubicBezTo>
                      <a:pt x="5363" y="174"/>
                      <a:pt x="4731" y="0"/>
                      <a:pt x="4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329;p19">
                <a:extLst>
                  <a:ext uri="{FF2B5EF4-FFF2-40B4-BE49-F238E27FC236}">
                    <a16:creationId xmlns:a16="http://schemas.microsoft.com/office/drawing/2014/main" id="{CFC1C8DA-C688-3DD2-EECC-DA4A3B789304}"/>
                  </a:ext>
                </a:extLst>
              </p:cNvPr>
              <p:cNvSpPr/>
              <p:nvPr/>
            </p:nvSpPr>
            <p:spPr>
              <a:xfrm>
                <a:off x="3540625" y="3610700"/>
                <a:ext cx="200300" cy="176875"/>
              </a:xfrm>
              <a:custGeom>
                <a:avLst/>
                <a:gdLst/>
                <a:ahLst/>
                <a:cxnLst/>
                <a:rect l="l" t="t" r="r" b="b"/>
                <a:pathLst>
                  <a:path w="8012" h="7075" extrusionOk="0">
                    <a:moveTo>
                      <a:pt x="4108" y="0"/>
                    </a:moveTo>
                    <a:cubicBezTo>
                      <a:pt x="2902" y="0"/>
                      <a:pt x="1695" y="622"/>
                      <a:pt x="1013" y="1726"/>
                    </a:cubicBezTo>
                    <a:cubicBezTo>
                      <a:pt x="1" y="3365"/>
                      <a:pt x="556" y="5641"/>
                      <a:pt x="2210" y="6618"/>
                    </a:cubicBezTo>
                    <a:cubicBezTo>
                      <a:pt x="2733" y="6928"/>
                      <a:pt x="3318" y="7074"/>
                      <a:pt x="3903" y="7074"/>
                    </a:cubicBezTo>
                    <a:cubicBezTo>
                      <a:pt x="5109" y="7074"/>
                      <a:pt x="6317" y="6452"/>
                      <a:pt x="6999" y="5348"/>
                    </a:cubicBezTo>
                    <a:cubicBezTo>
                      <a:pt x="8011" y="3709"/>
                      <a:pt x="7456" y="1433"/>
                      <a:pt x="5801" y="456"/>
                    </a:cubicBezTo>
                    <a:cubicBezTo>
                      <a:pt x="5277" y="147"/>
                      <a:pt x="4693" y="0"/>
                      <a:pt x="4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330;p19">
                <a:extLst>
                  <a:ext uri="{FF2B5EF4-FFF2-40B4-BE49-F238E27FC236}">
                    <a16:creationId xmlns:a16="http://schemas.microsoft.com/office/drawing/2014/main" id="{D4B5F2A0-76CD-588E-93CA-A3120EA990A7}"/>
                  </a:ext>
                </a:extLst>
              </p:cNvPr>
              <p:cNvSpPr/>
              <p:nvPr/>
            </p:nvSpPr>
            <p:spPr>
              <a:xfrm>
                <a:off x="4674675" y="2688875"/>
                <a:ext cx="195200" cy="172375"/>
              </a:xfrm>
              <a:custGeom>
                <a:avLst/>
                <a:gdLst/>
                <a:ahLst/>
                <a:cxnLst/>
                <a:rect l="l" t="t" r="r" b="b"/>
                <a:pathLst>
                  <a:path w="7808" h="6895" extrusionOk="0">
                    <a:moveTo>
                      <a:pt x="3932" y="0"/>
                    </a:moveTo>
                    <a:cubicBezTo>
                      <a:pt x="2766" y="0"/>
                      <a:pt x="1646" y="618"/>
                      <a:pt x="998" y="1737"/>
                    </a:cubicBezTo>
                    <a:cubicBezTo>
                      <a:pt x="0" y="3458"/>
                      <a:pt x="544" y="5517"/>
                      <a:pt x="2245" y="6460"/>
                    </a:cubicBezTo>
                    <a:cubicBezTo>
                      <a:pt x="2774" y="6754"/>
                      <a:pt x="3339" y="6894"/>
                      <a:pt x="3893" y="6894"/>
                    </a:cubicBezTo>
                    <a:cubicBezTo>
                      <a:pt x="5074" y="6894"/>
                      <a:pt x="6209" y="6255"/>
                      <a:pt x="6856" y="5106"/>
                    </a:cubicBezTo>
                    <a:cubicBezTo>
                      <a:pt x="7808" y="3418"/>
                      <a:pt x="7276" y="1401"/>
                      <a:pt x="5630" y="459"/>
                    </a:cubicBezTo>
                    <a:cubicBezTo>
                      <a:pt x="5086" y="149"/>
                      <a:pt x="4504" y="0"/>
                      <a:pt x="39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331;p19">
                <a:extLst>
                  <a:ext uri="{FF2B5EF4-FFF2-40B4-BE49-F238E27FC236}">
                    <a16:creationId xmlns:a16="http://schemas.microsoft.com/office/drawing/2014/main" id="{F1741EC2-3A42-4CA4-227E-C208D6212FAE}"/>
                  </a:ext>
                </a:extLst>
              </p:cNvPr>
              <p:cNvSpPr/>
              <p:nvPr/>
            </p:nvSpPr>
            <p:spPr>
              <a:xfrm>
                <a:off x="4142400" y="3637900"/>
                <a:ext cx="193750" cy="171275"/>
              </a:xfrm>
              <a:custGeom>
                <a:avLst/>
                <a:gdLst/>
                <a:ahLst/>
                <a:cxnLst/>
                <a:rect l="l" t="t" r="r" b="b"/>
                <a:pathLst>
                  <a:path w="7750" h="6851" extrusionOk="0">
                    <a:moveTo>
                      <a:pt x="3900" y="1"/>
                    </a:moveTo>
                    <a:cubicBezTo>
                      <a:pt x="2729" y="1"/>
                      <a:pt x="1603" y="626"/>
                      <a:pt x="959" y="1754"/>
                    </a:cubicBezTo>
                    <a:cubicBezTo>
                      <a:pt x="1" y="3433"/>
                      <a:pt x="531" y="5463"/>
                      <a:pt x="2172" y="6398"/>
                    </a:cubicBezTo>
                    <a:cubicBezTo>
                      <a:pt x="2708" y="6705"/>
                      <a:pt x="3284" y="6851"/>
                      <a:pt x="3850" y="6851"/>
                    </a:cubicBezTo>
                    <a:cubicBezTo>
                      <a:pt x="5021" y="6851"/>
                      <a:pt x="6147" y="6225"/>
                      <a:pt x="6791" y="5097"/>
                    </a:cubicBezTo>
                    <a:cubicBezTo>
                      <a:pt x="7749" y="3419"/>
                      <a:pt x="7219" y="1388"/>
                      <a:pt x="5579" y="452"/>
                    </a:cubicBezTo>
                    <a:cubicBezTo>
                      <a:pt x="5042" y="147"/>
                      <a:pt x="4466" y="1"/>
                      <a:pt x="39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332;p19">
                <a:extLst>
                  <a:ext uri="{FF2B5EF4-FFF2-40B4-BE49-F238E27FC236}">
                    <a16:creationId xmlns:a16="http://schemas.microsoft.com/office/drawing/2014/main" id="{1080A369-F7E8-CAD3-1F81-E4E2305CB92E}"/>
                  </a:ext>
                </a:extLst>
              </p:cNvPr>
              <p:cNvSpPr/>
              <p:nvPr/>
            </p:nvSpPr>
            <p:spPr>
              <a:xfrm>
                <a:off x="3360900" y="3666625"/>
                <a:ext cx="193875" cy="171375"/>
              </a:xfrm>
              <a:custGeom>
                <a:avLst/>
                <a:gdLst/>
                <a:ahLst/>
                <a:cxnLst/>
                <a:rect l="l" t="t" r="r" b="b"/>
                <a:pathLst>
                  <a:path w="7755" h="6855" extrusionOk="0">
                    <a:moveTo>
                      <a:pt x="3903" y="1"/>
                    </a:moveTo>
                    <a:cubicBezTo>
                      <a:pt x="2721" y="1"/>
                      <a:pt x="1583" y="641"/>
                      <a:pt x="942" y="1789"/>
                    </a:cubicBezTo>
                    <a:cubicBezTo>
                      <a:pt x="0" y="3472"/>
                      <a:pt x="553" y="5495"/>
                      <a:pt x="2206" y="6419"/>
                    </a:cubicBezTo>
                    <a:cubicBezTo>
                      <a:pt x="2734" y="6714"/>
                      <a:pt x="3297" y="6854"/>
                      <a:pt x="3851" y="6854"/>
                    </a:cubicBezTo>
                    <a:cubicBezTo>
                      <a:pt x="5033" y="6854"/>
                      <a:pt x="6170" y="6213"/>
                      <a:pt x="6811" y="5065"/>
                    </a:cubicBezTo>
                    <a:cubicBezTo>
                      <a:pt x="7754" y="3378"/>
                      <a:pt x="7200" y="1360"/>
                      <a:pt x="5547" y="435"/>
                    </a:cubicBezTo>
                    <a:cubicBezTo>
                      <a:pt x="5020" y="141"/>
                      <a:pt x="4457" y="1"/>
                      <a:pt x="39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333;p19">
                <a:extLst>
                  <a:ext uri="{FF2B5EF4-FFF2-40B4-BE49-F238E27FC236}">
                    <a16:creationId xmlns:a16="http://schemas.microsoft.com/office/drawing/2014/main" id="{D250F8D7-5C8D-897C-1A54-014A7037DB70}"/>
                  </a:ext>
                </a:extLst>
              </p:cNvPr>
              <p:cNvSpPr/>
              <p:nvPr/>
            </p:nvSpPr>
            <p:spPr>
              <a:xfrm>
                <a:off x="3128350" y="3535900"/>
                <a:ext cx="193700" cy="171275"/>
              </a:xfrm>
              <a:custGeom>
                <a:avLst/>
                <a:gdLst/>
                <a:ahLst/>
                <a:cxnLst/>
                <a:rect l="l" t="t" r="r" b="b"/>
                <a:pathLst>
                  <a:path w="7748" h="6851" extrusionOk="0">
                    <a:moveTo>
                      <a:pt x="3901" y="1"/>
                    </a:moveTo>
                    <a:cubicBezTo>
                      <a:pt x="2729" y="1"/>
                      <a:pt x="1602" y="627"/>
                      <a:pt x="959" y="1755"/>
                    </a:cubicBezTo>
                    <a:cubicBezTo>
                      <a:pt x="1" y="3433"/>
                      <a:pt x="531" y="5464"/>
                      <a:pt x="2171" y="6399"/>
                    </a:cubicBezTo>
                    <a:cubicBezTo>
                      <a:pt x="2708" y="6705"/>
                      <a:pt x="3283" y="6851"/>
                      <a:pt x="3849" y="6851"/>
                    </a:cubicBezTo>
                    <a:cubicBezTo>
                      <a:pt x="5020" y="6851"/>
                      <a:pt x="6147" y="6225"/>
                      <a:pt x="6791" y="5097"/>
                    </a:cubicBezTo>
                    <a:cubicBezTo>
                      <a:pt x="7748" y="3417"/>
                      <a:pt x="7219" y="1388"/>
                      <a:pt x="5577" y="452"/>
                    </a:cubicBezTo>
                    <a:cubicBezTo>
                      <a:pt x="5041" y="146"/>
                      <a:pt x="4466" y="1"/>
                      <a:pt x="39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334;p19">
                <a:extLst>
                  <a:ext uri="{FF2B5EF4-FFF2-40B4-BE49-F238E27FC236}">
                    <a16:creationId xmlns:a16="http://schemas.microsoft.com/office/drawing/2014/main" id="{0C44ADA7-4346-D9C9-4CAE-5F2CD0461754}"/>
                  </a:ext>
                </a:extLst>
              </p:cNvPr>
              <p:cNvSpPr/>
              <p:nvPr/>
            </p:nvSpPr>
            <p:spPr>
              <a:xfrm>
                <a:off x="3462050" y="1850575"/>
                <a:ext cx="195600" cy="173375"/>
              </a:xfrm>
              <a:custGeom>
                <a:avLst/>
                <a:gdLst/>
                <a:ahLst/>
                <a:cxnLst/>
                <a:rect l="l" t="t" r="r" b="b"/>
                <a:pathLst>
                  <a:path w="7824" h="6935" extrusionOk="0">
                    <a:moveTo>
                      <a:pt x="3939" y="0"/>
                    </a:moveTo>
                    <a:cubicBezTo>
                      <a:pt x="2742" y="0"/>
                      <a:pt x="1590" y="648"/>
                      <a:pt x="941" y="1812"/>
                    </a:cubicBezTo>
                    <a:cubicBezTo>
                      <a:pt x="1" y="3498"/>
                      <a:pt x="539" y="5526"/>
                      <a:pt x="2176" y="6469"/>
                    </a:cubicBezTo>
                    <a:cubicBezTo>
                      <a:pt x="2722" y="6784"/>
                      <a:pt x="3310" y="6935"/>
                      <a:pt x="3886" y="6935"/>
                    </a:cubicBezTo>
                    <a:cubicBezTo>
                      <a:pt x="5083" y="6935"/>
                      <a:pt x="6234" y="6287"/>
                      <a:pt x="6884" y="5124"/>
                    </a:cubicBezTo>
                    <a:cubicBezTo>
                      <a:pt x="7824" y="3438"/>
                      <a:pt x="7286" y="1409"/>
                      <a:pt x="5649" y="466"/>
                    </a:cubicBezTo>
                    <a:cubicBezTo>
                      <a:pt x="5102" y="150"/>
                      <a:pt x="4515" y="0"/>
                      <a:pt x="39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6335;p19">
                <a:extLst>
                  <a:ext uri="{FF2B5EF4-FFF2-40B4-BE49-F238E27FC236}">
                    <a16:creationId xmlns:a16="http://schemas.microsoft.com/office/drawing/2014/main" id="{4E2908D8-1091-BBFA-38E7-CFE38E561096}"/>
                  </a:ext>
                </a:extLst>
              </p:cNvPr>
              <p:cNvSpPr/>
              <p:nvPr/>
            </p:nvSpPr>
            <p:spPr>
              <a:xfrm>
                <a:off x="2962950" y="2194300"/>
                <a:ext cx="195275" cy="172875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6915" extrusionOk="0">
                    <a:moveTo>
                      <a:pt x="3927" y="1"/>
                    </a:moveTo>
                    <a:cubicBezTo>
                      <a:pt x="2737" y="1"/>
                      <a:pt x="1596" y="644"/>
                      <a:pt x="946" y="1808"/>
                    </a:cubicBezTo>
                    <a:cubicBezTo>
                      <a:pt x="0" y="3502"/>
                      <a:pt x="546" y="5523"/>
                      <a:pt x="2202" y="6463"/>
                    </a:cubicBezTo>
                    <a:cubicBezTo>
                      <a:pt x="2741" y="6768"/>
                      <a:pt x="3318" y="6914"/>
                      <a:pt x="3885" y="6914"/>
                    </a:cubicBezTo>
                    <a:cubicBezTo>
                      <a:pt x="5060" y="6914"/>
                      <a:pt x="6190" y="6288"/>
                      <a:pt x="6841" y="5157"/>
                    </a:cubicBezTo>
                    <a:cubicBezTo>
                      <a:pt x="7810" y="3471"/>
                      <a:pt x="7296" y="1435"/>
                      <a:pt x="5662" y="480"/>
                    </a:cubicBezTo>
                    <a:cubicBezTo>
                      <a:pt x="5107" y="155"/>
                      <a:pt x="4511" y="1"/>
                      <a:pt x="39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6336;p19">
                <a:extLst>
                  <a:ext uri="{FF2B5EF4-FFF2-40B4-BE49-F238E27FC236}">
                    <a16:creationId xmlns:a16="http://schemas.microsoft.com/office/drawing/2014/main" id="{D2F3D050-8DAC-4437-93DF-CF62CC4FC05E}"/>
                  </a:ext>
                </a:extLst>
              </p:cNvPr>
              <p:cNvSpPr/>
              <p:nvPr/>
            </p:nvSpPr>
            <p:spPr>
              <a:xfrm>
                <a:off x="4591150" y="3109650"/>
                <a:ext cx="195400" cy="172925"/>
              </a:xfrm>
              <a:custGeom>
                <a:avLst/>
                <a:gdLst/>
                <a:ahLst/>
                <a:cxnLst/>
                <a:rect l="l" t="t" r="r" b="b"/>
                <a:pathLst>
                  <a:path w="7816" h="6917" extrusionOk="0">
                    <a:moveTo>
                      <a:pt x="3932" y="1"/>
                    </a:moveTo>
                    <a:cubicBezTo>
                      <a:pt x="2741" y="1"/>
                      <a:pt x="1597" y="647"/>
                      <a:pt x="948" y="1805"/>
                    </a:cubicBezTo>
                    <a:cubicBezTo>
                      <a:pt x="1" y="3500"/>
                      <a:pt x="545" y="5522"/>
                      <a:pt x="2198" y="6462"/>
                    </a:cubicBezTo>
                    <a:cubicBezTo>
                      <a:pt x="2740" y="6770"/>
                      <a:pt x="3319" y="6916"/>
                      <a:pt x="3886" y="6916"/>
                    </a:cubicBezTo>
                    <a:cubicBezTo>
                      <a:pt x="5093" y="6916"/>
                      <a:pt x="6249" y="6253"/>
                      <a:pt x="6896" y="5062"/>
                    </a:cubicBezTo>
                    <a:cubicBezTo>
                      <a:pt x="7815" y="3366"/>
                      <a:pt x="7239" y="1347"/>
                      <a:pt x="5570" y="429"/>
                    </a:cubicBezTo>
                    <a:cubicBezTo>
                      <a:pt x="5043" y="139"/>
                      <a:pt x="4482" y="1"/>
                      <a:pt x="39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6337;p19">
                <a:extLst>
                  <a:ext uri="{FF2B5EF4-FFF2-40B4-BE49-F238E27FC236}">
                    <a16:creationId xmlns:a16="http://schemas.microsoft.com/office/drawing/2014/main" id="{0D790406-B559-0D64-05C5-5936688F58E0}"/>
                  </a:ext>
                </a:extLst>
              </p:cNvPr>
              <p:cNvSpPr/>
              <p:nvPr/>
            </p:nvSpPr>
            <p:spPr>
              <a:xfrm>
                <a:off x="4060075" y="1875000"/>
                <a:ext cx="196575" cy="173350"/>
              </a:xfrm>
              <a:custGeom>
                <a:avLst/>
                <a:gdLst/>
                <a:ahLst/>
                <a:cxnLst/>
                <a:rect l="l" t="t" r="r" b="b"/>
                <a:pathLst>
                  <a:path w="7863" h="6934" extrusionOk="0">
                    <a:moveTo>
                      <a:pt x="3960" y="0"/>
                    </a:moveTo>
                    <a:cubicBezTo>
                      <a:pt x="2784" y="0"/>
                      <a:pt x="1648" y="625"/>
                      <a:pt x="995" y="1749"/>
                    </a:cubicBezTo>
                    <a:cubicBezTo>
                      <a:pt x="0" y="3460"/>
                      <a:pt x="543" y="5538"/>
                      <a:pt x="2230" y="6488"/>
                    </a:cubicBezTo>
                    <a:cubicBezTo>
                      <a:pt x="2765" y="6789"/>
                      <a:pt x="3339" y="6933"/>
                      <a:pt x="3904" y="6933"/>
                    </a:cubicBezTo>
                    <a:cubicBezTo>
                      <a:pt x="5080" y="6933"/>
                      <a:pt x="6216" y="6309"/>
                      <a:pt x="6869" y="5185"/>
                    </a:cubicBezTo>
                    <a:cubicBezTo>
                      <a:pt x="7862" y="3473"/>
                      <a:pt x="7321" y="1395"/>
                      <a:pt x="5633" y="445"/>
                    </a:cubicBezTo>
                    <a:cubicBezTo>
                      <a:pt x="5098" y="144"/>
                      <a:pt x="4524" y="0"/>
                      <a:pt x="39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6338;p19">
                <a:extLst>
                  <a:ext uri="{FF2B5EF4-FFF2-40B4-BE49-F238E27FC236}">
                    <a16:creationId xmlns:a16="http://schemas.microsoft.com/office/drawing/2014/main" id="{8D28F8B4-6AC9-C971-7AE6-028C81F3CE0D}"/>
                  </a:ext>
                </a:extLst>
              </p:cNvPr>
              <p:cNvSpPr/>
              <p:nvPr/>
            </p:nvSpPr>
            <p:spPr>
              <a:xfrm>
                <a:off x="3279075" y="1904300"/>
                <a:ext cx="195150" cy="172350"/>
              </a:xfrm>
              <a:custGeom>
                <a:avLst/>
                <a:gdLst/>
                <a:ahLst/>
                <a:cxnLst/>
                <a:rect l="l" t="t" r="r" b="b"/>
                <a:pathLst>
                  <a:path w="7806" h="6894" extrusionOk="0">
                    <a:moveTo>
                      <a:pt x="3932" y="0"/>
                    </a:moveTo>
                    <a:cubicBezTo>
                      <a:pt x="2767" y="0"/>
                      <a:pt x="1648" y="617"/>
                      <a:pt x="999" y="1734"/>
                    </a:cubicBezTo>
                    <a:cubicBezTo>
                      <a:pt x="0" y="3455"/>
                      <a:pt x="543" y="5514"/>
                      <a:pt x="2243" y="6458"/>
                    </a:cubicBezTo>
                    <a:cubicBezTo>
                      <a:pt x="2773" y="6753"/>
                      <a:pt x="3338" y="6894"/>
                      <a:pt x="3893" y="6894"/>
                    </a:cubicBezTo>
                    <a:cubicBezTo>
                      <a:pt x="5074" y="6894"/>
                      <a:pt x="6208" y="6255"/>
                      <a:pt x="6855" y="5107"/>
                    </a:cubicBezTo>
                    <a:cubicBezTo>
                      <a:pt x="7806" y="3421"/>
                      <a:pt x="7275" y="1402"/>
                      <a:pt x="5631" y="461"/>
                    </a:cubicBezTo>
                    <a:cubicBezTo>
                      <a:pt x="5087" y="149"/>
                      <a:pt x="4504" y="0"/>
                      <a:pt x="39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6339;p19">
                <a:extLst>
                  <a:ext uri="{FF2B5EF4-FFF2-40B4-BE49-F238E27FC236}">
                    <a16:creationId xmlns:a16="http://schemas.microsoft.com/office/drawing/2014/main" id="{C17E8D96-9A04-72A8-4017-C0E9E5B06435}"/>
                  </a:ext>
                </a:extLst>
              </p:cNvPr>
              <p:cNvSpPr/>
              <p:nvPr/>
            </p:nvSpPr>
            <p:spPr>
              <a:xfrm>
                <a:off x="4293225" y="2005750"/>
                <a:ext cx="195500" cy="173400"/>
              </a:xfrm>
              <a:custGeom>
                <a:avLst/>
                <a:gdLst/>
                <a:ahLst/>
                <a:cxnLst/>
                <a:rect l="l" t="t" r="r" b="b"/>
                <a:pathLst>
                  <a:path w="7820" h="6936" extrusionOk="0">
                    <a:moveTo>
                      <a:pt x="3935" y="0"/>
                    </a:moveTo>
                    <a:cubicBezTo>
                      <a:pt x="2749" y="0"/>
                      <a:pt x="1607" y="635"/>
                      <a:pt x="954" y="1783"/>
                    </a:cubicBezTo>
                    <a:cubicBezTo>
                      <a:pt x="1" y="3460"/>
                      <a:pt x="521" y="5499"/>
                      <a:pt x="2145" y="6454"/>
                    </a:cubicBezTo>
                    <a:cubicBezTo>
                      <a:pt x="2700" y="6780"/>
                      <a:pt x="3297" y="6935"/>
                      <a:pt x="3884" y="6935"/>
                    </a:cubicBezTo>
                    <a:cubicBezTo>
                      <a:pt x="5070" y="6935"/>
                      <a:pt x="6212" y="6299"/>
                      <a:pt x="6865" y="5151"/>
                    </a:cubicBezTo>
                    <a:cubicBezTo>
                      <a:pt x="7820" y="3474"/>
                      <a:pt x="7300" y="1435"/>
                      <a:pt x="5674" y="482"/>
                    </a:cubicBezTo>
                    <a:cubicBezTo>
                      <a:pt x="5120" y="156"/>
                      <a:pt x="4522" y="0"/>
                      <a:pt x="39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6340;p19">
                <a:extLst>
                  <a:ext uri="{FF2B5EF4-FFF2-40B4-BE49-F238E27FC236}">
                    <a16:creationId xmlns:a16="http://schemas.microsoft.com/office/drawing/2014/main" id="{BF74CA06-0505-E9B1-E5C9-EE23E1BE57B2}"/>
                  </a:ext>
                </a:extLst>
              </p:cNvPr>
              <p:cNvSpPr/>
              <p:nvPr/>
            </p:nvSpPr>
            <p:spPr>
              <a:xfrm>
                <a:off x="3959175" y="3690800"/>
                <a:ext cx="194325" cy="171850"/>
              </a:xfrm>
              <a:custGeom>
                <a:avLst/>
                <a:gdLst/>
                <a:ahLst/>
                <a:cxnLst/>
                <a:rect l="l" t="t" r="r" b="b"/>
                <a:pathLst>
                  <a:path w="7773" h="6874" extrusionOk="0">
                    <a:moveTo>
                      <a:pt x="3908" y="0"/>
                    </a:moveTo>
                    <a:cubicBezTo>
                      <a:pt x="2730" y="0"/>
                      <a:pt x="1599" y="635"/>
                      <a:pt x="954" y="1777"/>
                    </a:cubicBezTo>
                    <a:cubicBezTo>
                      <a:pt x="0" y="3466"/>
                      <a:pt x="540" y="5491"/>
                      <a:pt x="2196" y="6426"/>
                    </a:cubicBezTo>
                    <a:cubicBezTo>
                      <a:pt x="2731" y="6729"/>
                      <a:pt x="3303" y="6873"/>
                      <a:pt x="3864" y="6873"/>
                    </a:cubicBezTo>
                    <a:cubicBezTo>
                      <a:pt x="5042" y="6873"/>
                      <a:pt x="6173" y="6239"/>
                      <a:pt x="6819" y="5096"/>
                    </a:cubicBezTo>
                    <a:cubicBezTo>
                      <a:pt x="7772" y="3407"/>
                      <a:pt x="7233" y="1382"/>
                      <a:pt x="5576" y="447"/>
                    </a:cubicBezTo>
                    <a:cubicBezTo>
                      <a:pt x="5041" y="144"/>
                      <a:pt x="4469" y="0"/>
                      <a:pt x="39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6341;p19">
                <a:extLst>
                  <a:ext uri="{FF2B5EF4-FFF2-40B4-BE49-F238E27FC236}">
                    <a16:creationId xmlns:a16="http://schemas.microsoft.com/office/drawing/2014/main" id="{7AD90CF8-8761-DDF1-6B65-188DD36384C4}"/>
                  </a:ext>
                </a:extLst>
              </p:cNvPr>
              <p:cNvSpPr/>
              <p:nvPr/>
            </p:nvSpPr>
            <p:spPr>
              <a:xfrm>
                <a:off x="4624575" y="2504400"/>
                <a:ext cx="196600" cy="173400"/>
              </a:xfrm>
              <a:custGeom>
                <a:avLst/>
                <a:gdLst/>
                <a:ahLst/>
                <a:cxnLst/>
                <a:rect l="l" t="t" r="r" b="b"/>
                <a:pathLst>
                  <a:path w="7864" h="6936" extrusionOk="0">
                    <a:moveTo>
                      <a:pt x="3960" y="0"/>
                    </a:moveTo>
                    <a:cubicBezTo>
                      <a:pt x="2772" y="0"/>
                      <a:pt x="1627" y="639"/>
                      <a:pt x="976" y="1783"/>
                    </a:cubicBezTo>
                    <a:cubicBezTo>
                      <a:pt x="0" y="3500"/>
                      <a:pt x="565" y="5573"/>
                      <a:pt x="2264" y="6508"/>
                    </a:cubicBezTo>
                    <a:cubicBezTo>
                      <a:pt x="2790" y="6797"/>
                      <a:pt x="3351" y="6935"/>
                      <a:pt x="3904" y="6935"/>
                    </a:cubicBezTo>
                    <a:cubicBezTo>
                      <a:pt x="5092" y="6935"/>
                      <a:pt x="6237" y="6297"/>
                      <a:pt x="6888" y="5152"/>
                    </a:cubicBezTo>
                    <a:cubicBezTo>
                      <a:pt x="7863" y="3435"/>
                      <a:pt x="7299" y="1362"/>
                      <a:pt x="5600" y="428"/>
                    </a:cubicBezTo>
                    <a:cubicBezTo>
                      <a:pt x="5074" y="138"/>
                      <a:pt x="4512" y="0"/>
                      <a:pt x="39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6342;p19">
                <a:extLst>
                  <a:ext uri="{FF2B5EF4-FFF2-40B4-BE49-F238E27FC236}">
                    <a16:creationId xmlns:a16="http://schemas.microsoft.com/office/drawing/2014/main" id="{74B2DF7F-65D7-304A-DD2F-46DE2521C917}"/>
                  </a:ext>
                </a:extLst>
              </p:cNvPr>
              <p:cNvSpPr/>
              <p:nvPr/>
            </p:nvSpPr>
            <p:spPr>
              <a:xfrm>
                <a:off x="2829925" y="2431675"/>
                <a:ext cx="194725" cy="172375"/>
              </a:xfrm>
              <a:custGeom>
                <a:avLst/>
                <a:gdLst/>
                <a:ahLst/>
                <a:cxnLst/>
                <a:rect l="l" t="t" r="r" b="b"/>
                <a:pathLst>
                  <a:path w="7789" h="6895" extrusionOk="0">
                    <a:moveTo>
                      <a:pt x="3913" y="1"/>
                    </a:moveTo>
                    <a:cubicBezTo>
                      <a:pt x="2724" y="1"/>
                      <a:pt x="1585" y="647"/>
                      <a:pt x="937" y="1814"/>
                    </a:cubicBezTo>
                    <a:cubicBezTo>
                      <a:pt x="0" y="3506"/>
                      <a:pt x="550" y="5518"/>
                      <a:pt x="2206" y="6449"/>
                    </a:cubicBezTo>
                    <a:cubicBezTo>
                      <a:pt x="2742" y="6751"/>
                      <a:pt x="3315" y="6895"/>
                      <a:pt x="3877" y="6895"/>
                    </a:cubicBezTo>
                    <a:cubicBezTo>
                      <a:pt x="5051" y="6895"/>
                      <a:pt x="6178" y="6265"/>
                      <a:pt x="6826" y="5130"/>
                    </a:cubicBezTo>
                    <a:cubicBezTo>
                      <a:pt x="7788" y="3446"/>
                      <a:pt x="7269" y="1421"/>
                      <a:pt x="5634" y="473"/>
                    </a:cubicBezTo>
                    <a:cubicBezTo>
                      <a:pt x="5082" y="153"/>
                      <a:pt x="4492" y="1"/>
                      <a:pt x="39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6343;p19">
                <a:extLst>
                  <a:ext uri="{FF2B5EF4-FFF2-40B4-BE49-F238E27FC236}">
                    <a16:creationId xmlns:a16="http://schemas.microsoft.com/office/drawing/2014/main" id="{98425272-705F-D530-603E-3C7B5DE5E40F}"/>
                  </a:ext>
                </a:extLst>
              </p:cNvPr>
              <p:cNvSpPr/>
              <p:nvPr/>
            </p:nvSpPr>
            <p:spPr>
              <a:xfrm>
                <a:off x="4575350" y="2320950"/>
                <a:ext cx="19527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6897" extrusionOk="0">
                    <a:moveTo>
                      <a:pt x="3934" y="1"/>
                    </a:moveTo>
                    <a:cubicBezTo>
                      <a:pt x="2761" y="1"/>
                      <a:pt x="1635" y="629"/>
                      <a:pt x="986" y="1762"/>
                    </a:cubicBezTo>
                    <a:cubicBezTo>
                      <a:pt x="1" y="3485"/>
                      <a:pt x="561" y="5539"/>
                      <a:pt x="2270" y="6475"/>
                    </a:cubicBezTo>
                    <a:cubicBezTo>
                      <a:pt x="2791" y="6760"/>
                      <a:pt x="3346" y="6896"/>
                      <a:pt x="3891" y="6896"/>
                    </a:cubicBezTo>
                    <a:cubicBezTo>
                      <a:pt x="5082" y="6896"/>
                      <a:pt x="6226" y="6246"/>
                      <a:pt x="6872" y="5084"/>
                    </a:cubicBezTo>
                    <a:cubicBezTo>
                      <a:pt x="7811" y="3392"/>
                      <a:pt x="7263" y="1381"/>
                      <a:pt x="5608" y="448"/>
                    </a:cubicBezTo>
                    <a:cubicBezTo>
                      <a:pt x="5071" y="145"/>
                      <a:pt x="4497" y="1"/>
                      <a:pt x="39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6344;p19">
                <a:extLst>
                  <a:ext uri="{FF2B5EF4-FFF2-40B4-BE49-F238E27FC236}">
                    <a16:creationId xmlns:a16="http://schemas.microsoft.com/office/drawing/2014/main" id="{87301EE4-476B-DE29-93E6-91C4BE16E002}"/>
                  </a:ext>
                </a:extLst>
              </p:cNvPr>
              <p:cNvSpPr/>
              <p:nvPr/>
            </p:nvSpPr>
            <p:spPr>
              <a:xfrm>
                <a:off x="2796075" y="3036950"/>
                <a:ext cx="194500" cy="171925"/>
              </a:xfrm>
              <a:custGeom>
                <a:avLst/>
                <a:gdLst/>
                <a:ahLst/>
                <a:cxnLst/>
                <a:rect l="l" t="t" r="r" b="b"/>
                <a:pathLst>
                  <a:path w="7780" h="6877" extrusionOk="0">
                    <a:moveTo>
                      <a:pt x="3915" y="0"/>
                    </a:moveTo>
                    <a:cubicBezTo>
                      <a:pt x="2725" y="0"/>
                      <a:pt x="1583" y="649"/>
                      <a:pt x="939" y="1812"/>
                    </a:cubicBezTo>
                    <a:cubicBezTo>
                      <a:pt x="0" y="3503"/>
                      <a:pt x="563" y="5522"/>
                      <a:pt x="2230" y="6446"/>
                    </a:cubicBezTo>
                    <a:cubicBezTo>
                      <a:pt x="2755" y="6737"/>
                      <a:pt x="3315" y="6876"/>
                      <a:pt x="3865" y="6876"/>
                    </a:cubicBezTo>
                    <a:cubicBezTo>
                      <a:pt x="5054" y="6876"/>
                      <a:pt x="6197" y="6227"/>
                      <a:pt x="6840" y="5064"/>
                    </a:cubicBezTo>
                    <a:cubicBezTo>
                      <a:pt x="7779" y="3371"/>
                      <a:pt x="7216" y="1353"/>
                      <a:pt x="5550" y="429"/>
                    </a:cubicBezTo>
                    <a:cubicBezTo>
                      <a:pt x="5024" y="139"/>
                      <a:pt x="4465" y="0"/>
                      <a:pt x="39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6345;p19">
                <a:extLst>
                  <a:ext uri="{FF2B5EF4-FFF2-40B4-BE49-F238E27FC236}">
                    <a16:creationId xmlns:a16="http://schemas.microsoft.com/office/drawing/2014/main" id="{F6F8B36B-21EC-3510-86E0-02CE655E6936}"/>
                  </a:ext>
                </a:extLst>
              </p:cNvPr>
              <p:cNvSpPr/>
              <p:nvPr/>
            </p:nvSpPr>
            <p:spPr>
              <a:xfrm>
                <a:off x="3645375" y="1797875"/>
                <a:ext cx="19482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793" h="6897" extrusionOk="0">
                    <a:moveTo>
                      <a:pt x="3918" y="0"/>
                    </a:moveTo>
                    <a:cubicBezTo>
                      <a:pt x="2714" y="0"/>
                      <a:pt x="1563" y="664"/>
                      <a:pt x="917" y="1854"/>
                    </a:cubicBezTo>
                    <a:cubicBezTo>
                      <a:pt x="0" y="3548"/>
                      <a:pt x="578" y="5555"/>
                      <a:pt x="2246" y="6471"/>
                    </a:cubicBezTo>
                    <a:cubicBezTo>
                      <a:pt x="2770" y="6759"/>
                      <a:pt x="3328" y="6897"/>
                      <a:pt x="3876" y="6897"/>
                    </a:cubicBezTo>
                    <a:cubicBezTo>
                      <a:pt x="5064" y="6897"/>
                      <a:pt x="6204" y="6250"/>
                      <a:pt x="6850" y="5090"/>
                    </a:cubicBezTo>
                    <a:cubicBezTo>
                      <a:pt x="7793" y="3400"/>
                      <a:pt x="7249" y="1387"/>
                      <a:pt x="5597" y="452"/>
                    </a:cubicBezTo>
                    <a:cubicBezTo>
                      <a:pt x="5057" y="146"/>
                      <a:pt x="4482" y="0"/>
                      <a:pt x="39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6346;p19">
                <a:extLst>
                  <a:ext uri="{FF2B5EF4-FFF2-40B4-BE49-F238E27FC236}">
                    <a16:creationId xmlns:a16="http://schemas.microsoft.com/office/drawing/2014/main" id="{451A9F3C-4275-358A-BA7B-FB4A25DE6FB6}"/>
                  </a:ext>
                </a:extLst>
              </p:cNvPr>
              <p:cNvSpPr/>
              <p:nvPr/>
            </p:nvSpPr>
            <p:spPr>
              <a:xfrm>
                <a:off x="4457675" y="3347050"/>
                <a:ext cx="195300" cy="172400"/>
              </a:xfrm>
              <a:custGeom>
                <a:avLst/>
                <a:gdLst/>
                <a:ahLst/>
                <a:cxnLst/>
                <a:rect l="l" t="t" r="r" b="b"/>
                <a:pathLst>
                  <a:path w="7812" h="6896" extrusionOk="0">
                    <a:moveTo>
                      <a:pt x="3935" y="1"/>
                    </a:moveTo>
                    <a:cubicBezTo>
                      <a:pt x="2765" y="1"/>
                      <a:pt x="1642" y="624"/>
                      <a:pt x="993" y="1751"/>
                    </a:cubicBezTo>
                    <a:cubicBezTo>
                      <a:pt x="1" y="3472"/>
                      <a:pt x="554" y="5527"/>
                      <a:pt x="2259" y="6468"/>
                    </a:cubicBezTo>
                    <a:cubicBezTo>
                      <a:pt x="2784" y="6757"/>
                      <a:pt x="3343" y="6895"/>
                      <a:pt x="3892" y="6895"/>
                    </a:cubicBezTo>
                    <a:cubicBezTo>
                      <a:pt x="5079" y="6895"/>
                      <a:pt x="6218" y="6251"/>
                      <a:pt x="6865" y="5096"/>
                    </a:cubicBezTo>
                    <a:cubicBezTo>
                      <a:pt x="7811" y="3404"/>
                      <a:pt x="7270" y="1391"/>
                      <a:pt x="5620" y="454"/>
                    </a:cubicBezTo>
                    <a:cubicBezTo>
                      <a:pt x="5080" y="147"/>
                      <a:pt x="4502" y="1"/>
                      <a:pt x="39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6347;p19">
                <a:extLst>
                  <a:ext uri="{FF2B5EF4-FFF2-40B4-BE49-F238E27FC236}">
                    <a16:creationId xmlns:a16="http://schemas.microsoft.com/office/drawing/2014/main" id="{81256EF7-E8CC-FCC0-4D63-07500B79D443}"/>
                  </a:ext>
                </a:extLst>
              </p:cNvPr>
              <p:cNvSpPr/>
              <p:nvPr/>
            </p:nvSpPr>
            <p:spPr>
              <a:xfrm>
                <a:off x="2746950" y="2853475"/>
                <a:ext cx="193525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7741" h="6836" extrusionOk="0">
                    <a:moveTo>
                      <a:pt x="3904" y="1"/>
                    </a:moveTo>
                    <a:cubicBezTo>
                      <a:pt x="2732" y="1"/>
                      <a:pt x="1596" y="631"/>
                      <a:pt x="957" y="1756"/>
                    </a:cubicBezTo>
                    <a:cubicBezTo>
                      <a:pt x="1" y="3438"/>
                      <a:pt x="546" y="5476"/>
                      <a:pt x="2199" y="6401"/>
                    </a:cubicBezTo>
                    <a:cubicBezTo>
                      <a:pt x="2724" y="6695"/>
                      <a:pt x="3287" y="6836"/>
                      <a:pt x="3839" y="6836"/>
                    </a:cubicBezTo>
                    <a:cubicBezTo>
                      <a:pt x="5027" y="6836"/>
                      <a:pt x="6170" y="6188"/>
                      <a:pt x="6809" y="5032"/>
                    </a:cubicBezTo>
                    <a:cubicBezTo>
                      <a:pt x="7740" y="3346"/>
                      <a:pt x="7161" y="1317"/>
                      <a:pt x="5490" y="408"/>
                    </a:cubicBezTo>
                    <a:cubicBezTo>
                      <a:pt x="4983" y="132"/>
                      <a:pt x="4440" y="1"/>
                      <a:pt x="39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6348;p19">
                <a:extLst>
                  <a:ext uri="{FF2B5EF4-FFF2-40B4-BE49-F238E27FC236}">
                    <a16:creationId xmlns:a16="http://schemas.microsoft.com/office/drawing/2014/main" id="{D9AEF046-33A5-4574-B782-865454618302}"/>
                  </a:ext>
                </a:extLst>
              </p:cNvPr>
              <p:cNvSpPr/>
              <p:nvPr/>
            </p:nvSpPr>
            <p:spPr>
              <a:xfrm>
                <a:off x="3776750" y="3744500"/>
                <a:ext cx="193325" cy="170775"/>
              </a:xfrm>
              <a:custGeom>
                <a:avLst/>
                <a:gdLst/>
                <a:ahLst/>
                <a:cxnLst/>
                <a:rect l="l" t="t" r="r" b="b"/>
                <a:pathLst>
                  <a:path w="7733" h="6831" extrusionOk="0">
                    <a:moveTo>
                      <a:pt x="3895" y="1"/>
                    </a:moveTo>
                    <a:cubicBezTo>
                      <a:pt x="2737" y="1"/>
                      <a:pt x="1616" y="612"/>
                      <a:pt x="977" y="1711"/>
                    </a:cubicBezTo>
                    <a:cubicBezTo>
                      <a:pt x="0" y="3388"/>
                      <a:pt x="516" y="5434"/>
                      <a:pt x="2153" y="6375"/>
                    </a:cubicBezTo>
                    <a:cubicBezTo>
                      <a:pt x="2690" y="6684"/>
                      <a:pt x="3268" y="6831"/>
                      <a:pt x="3836" y="6831"/>
                    </a:cubicBezTo>
                    <a:cubicBezTo>
                      <a:pt x="5009" y="6831"/>
                      <a:pt x="6140" y="6202"/>
                      <a:pt x="6782" y="5071"/>
                    </a:cubicBezTo>
                    <a:cubicBezTo>
                      <a:pt x="7732" y="3391"/>
                      <a:pt x="7184" y="1353"/>
                      <a:pt x="5528" y="429"/>
                    </a:cubicBezTo>
                    <a:cubicBezTo>
                      <a:pt x="5007" y="139"/>
                      <a:pt x="4447" y="1"/>
                      <a:pt x="38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6349;p19">
                <a:extLst>
                  <a:ext uri="{FF2B5EF4-FFF2-40B4-BE49-F238E27FC236}">
                    <a16:creationId xmlns:a16="http://schemas.microsoft.com/office/drawing/2014/main" id="{2571978E-BC15-D09B-5AE9-440B18ED5985}"/>
                  </a:ext>
                </a:extLst>
              </p:cNvPr>
              <p:cNvSpPr/>
              <p:nvPr/>
            </p:nvSpPr>
            <p:spPr>
              <a:xfrm>
                <a:off x="2846275" y="3221400"/>
                <a:ext cx="193475" cy="170825"/>
              </a:xfrm>
              <a:custGeom>
                <a:avLst/>
                <a:gdLst/>
                <a:ahLst/>
                <a:cxnLst/>
                <a:rect l="l" t="t" r="r" b="b"/>
                <a:pathLst>
                  <a:path w="7739" h="6833" extrusionOk="0">
                    <a:moveTo>
                      <a:pt x="3899" y="1"/>
                    </a:moveTo>
                    <a:cubicBezTo>
                      <a:pt x="2735" y="1"/>
                      <a:pt x="1609" y="621"/>
                      <a:pt x="969" y="1731"/>
                    </a:cubicBezTo>
                    <a:cubicBezTo>
                      <a:pt x="1" y="3409"/>
                      <a:pt x="530" y="5452"/>
                      <a:pt x="2174" y="6386"/>
                    </a:cubicBezTo>
                    <a:cubicBezTo>
                      <a:pt x="2706" y="6689"/>
                      <a:pt x="3277" y="6833"/>
                      <a:pt x="3838" y="6833"/>
                    </a:cubicBezTo>
                    <a:cubicBezTo>
                      <a:pt x="5017" y="6833"/>
                      <a:pt x="6154" y="6196"/>
                      <a:pt x="6794" y="5054"/>
                    </a:cubicBezTo>
                    <a:cubicBezTo>
                      <a:pt x="7738" y="3368"/>
                      <a:pt x="7175" y="1339"/>
                      <a:pt x="5512" y="421"/>
                    </a:cubicBezTo>
                    <a:cubicBezTo>
                      <a:pt x="4997" y="136"/>
                      <a:pt x="4444" y="1"/>
                      <a:pt x="38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6350;p19">
                <a:extLst>
                  <a:ext uri="{FF2B5EF4-FFF2-40B4-BE49-F238E27FC236}">
                    <a16:creationId xmlns:a16="http://schemas.microsoft.com/office/drawing/2014/main" id="{091A0CA4-61EC-B199-C274-E638D6BD5382}"/>
                  </a:ext>
                </a:extLst>
              </p:cNvPr>
              <p:cNvSpPr/>
              <p:nvPr/>
            </p:nvSpPr>
            <p:spPr>
              <a:xfrm>
                <a:off x="3829575" y="1746025"/>
                <a:ext cx="192350" cy="169750"/>
              </a:xfrm>
              <a:custGeom>
                <a:avLst/>
                <a:gdLst/>
                <a:ahLst/>
                <a:cxnLst/>
                <a:rect l="l" t="t" r="r" b="b"/>
                <a:pathLst>
                  <a:path w="7694" h="6790" extrusionOk="0">
                    <a:moveTo>
                      <a:pt x="3893" y="0"/>
                    </a:moveTo>
                    <a:cubicBezTo>
                      <a:pt x="2742" y="0"/>
                      <a:pt x="1620" y="600"/>
                      <a:pt x="982" y="1675"/>
                    </a:cubicBezTo>
                    <a:cubicBezTo>
                      <a:pt x="0" y="3330"/>
                      <a:pt x="519" y="5409"/>
                      <a:pt x="2146" y="6345"/>
                    </a:cubicBezTo>
                    <a:cubicBezTo>
                      <a:pt x="2669" y="6646"/>
                      <a:pt x="3239" y="6790"/>
                      <a:pt x="3802" y="6790"/>
                    </a:cubicBezTo>
                    <a:cubicBezTo>
                      <a:pt x="4953" y="6790"/>
                      <a:pt x="6076" y="6190"/>
                      <a:pt x="6714" y="5115"/>
                    </a:cubicBezTo>
                    <a:cubicBezTo>
                      <a:pt x="7694" y="3460"/>
                      <a:pt x="7177" y="1381"/>
                      <a:pt x="5550" y="445"/>
                    </a:cubicBezTo>
                    <a:cubicBezTo>
                      <a:pt x="5026" y="144"/>
                      <a:pt x="4456" y="0"/>
                      <a:pt x="38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6351;p19">
                <a:extLst>
                  <a:ext uri="{FF2B5EF4-FFF2-40B4-BE49-F238E27FC236}">
                    <a16:creationId xmlns:a16="http://schemas.microsoft.com/office/drawing/2014/main" id="{0526D71D-F69A-936B-B186-D15D6FB4EA7D}"/>
                  </a:ext>
                </a:extLst>
              </p:cNvPr>
              <p:cNvSpPr/>
              <p:nvPr/>
            </p:nvSpPr>
            <p:spPr>
              <a:xfrm>
                <a:off x="3098375" y="1958950"/>
                <a:ext cx="191150" cy="169325"/>
              </a:xfrm>
              <a:custGeom>
                <a:avLst/>
                <a:gdLst/>
                <a:ahLst/>
                <a:cxnLst/>
                <a:rect l="l" t="t" r="r" b="b"/>
                <a:pathLst>
                  <a:path w="7646" h="6773" extrusionOk="0">
                    <a:moveTo>
                      <a:pt x="3875" y="1"/>
                    </a:moveTo>
                    <a:cubicBezTo>
                      <a:pt x="2701" y="1"/>
                      <a:pt x="1555" y="629"/>
                      <a:pt x="923" y="1743"/>
                    </a:cubicBezTo>
                    <a:cubicBezTo>
                      <a:pt x="0" y="3373"/>
                      <a:pt x="537" y="5416"/>
                      <a:pt x="2122" y="6329"/>
                    </a:cubicBezTo>
                    <a:cubicBezTo>
                      <a:pt x="2644" y="6630"/>
                      <a:pt x="3210" y="6773"/>
                      <a:pt x="3771" y="6773"/>
                    </a:cubicBezTo>
                    <a:cubicBezTo>
                      <a:pt x="4962" y="6773"/>
                      <a:pt x="6123" y="6127"/>
                      <a:pt x="6751" y="4982"/>
                    </a:cubicBezTo>
                    <a:cubicBezTo>
                      <a:pt x="7645" y="3345"/>
                      <a:pt x="7077" y="1309"/>
                      <a:pt x="5475" y="417"/>
                    </a:cubicBezTo>
                    <a:cubicBezTo>
                      <a:pt x="4967" y="135"/>
                      <a:pt x="4418" y="1"/>
                      <a:pt x="38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6352;p19">
                <a:extLst>
                  <a:ext uri="{FF2B5EF4-FFF2-40B4-BE49-F238E27FC236}">
                    <a16:creationId xmlns:a16="http://schemas.microsoft.com/office/drawing/2014/main" id="{738C0AC7-1DD8-371E-AD49-6F2B6C860923}"/>
                  </a:ext>
                </a:extLst>
              </p:cNvPr>
              <p:cNvSpPr/>
              <p:nvPr/>
            </p:nvSpPr>
            <p:spPr>
              <a:xfrm>
                <a:off x="4726650" y="2874375"/>
                <a:ext cx="191050" cy="169250"/>
              </a:xfrm>
              <a:custGeom>
                <a:avLst/>
                <a:gdLst/>
                <a:ahLst/>
                <a:cxnLst/>
                <a:rect l="l" t="t" r="r" b="b"/>
                <a:pathLst>
                  <a:path w="7642" h="6770" extrusionOk="0">
                    <a:moveTo>
                      <a:pt x="3874" y="0"/>
                    </a:moveTo>
                    <a:cubicBezTo>
                      <a:pt x="2716" y="0"/>
                      <a:pt x="1585" y="606"/>
                      <a:pt x="950" y="1688"/>
                    </a:cubicBezTo>
                    <a:cubicBezTo>
                      <a:pt x="1" y="3306"/>
                      <a:pt x="500" y="5360"/>
                      <a:pt x="2070" y="6299"/>
                    </a:cubicBezTo>
                    <a:cubicBezTo>
                      <a:pt x="2604" y="6618"/>
                      <a:pt x="3190" y="6770"/>
                      <a:pt x="3769" y="6770"/>
                    </a:cubicBezTo>
                    <a:cubicBezTo>
                      <a:pt x="4942" y="6770"/>
                      <a:pt x="6086" y="6147"/>
                      <a:pt x="6719" y="5032"/>
                    </a:cubicBezTo>
                    <a:cubicBezTo>
                      <a:pt x="7641" y="3405"/>
                      <a:pt x="7108" y="1358"/>
                      <a:pt x="5522" y="443"/>
                    </a:cubicBezTo>
                    <a:cubicBezTo>
                      <a:pt x="5003" y="143"/>
                      <a:pt x="4435" y="0"/>
                      <a:pt x="38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6353;p19">
                <a:extLst>
                  <a:ext uri="{FF2B5EF4-FFF2-40B4-BE49-F238E27FC236}">
                    <a16:creationId xmlns:a16="http://schemas.microsoft.com/office/drawing/2014/main" id="{1846CFB0-16A4-6566-AE30-901BB22DFCDF}"/>
                  </a:ext>
                </a:extLst>
              </p:cNvPr>
              <p:cNvSpPr/>
              <p:nvPr/>
            </p:nvSpPr>
            <p:spPr>
              <a:xfrm>
                <a:off x="4527400" y="2138325"/>
                <a:ext cx="192400" cy="169750"/>
              </a:xfrm>
              <a:custGeom>
                <a:avLst/>
                <a:gdLst/>
                <a:ahLst/>
                <a:cxnLst/>
                <a:rect l="l" t="t" r="r" b="b"/>
                <a:pathLst>
                  <a:path w="7696" h="6790" extrusionOk="0">
                    <a:moveTo>
                      <a:pt x="3893" y="1"/>
                    </a:moveTo>
                    <a:cubicBezTo>
                      <a:pt x="2740" y="1"/>
                      <a:pt x="1617" y="602"/>
                      <a:pt x="979" y="1680"/>
                    </a:cubicBezTo>
                    <a:cubicBezTo>
                      <a:pt x="0" y="3336"/>
                      <a:pt x="522" y="5414"/>
                      <a:pt x="2150" y="6348"/>
                    </a:cubicBezTo>
                    <a:cubicBezTo>
                      <a:pt x="2672" y="6648"/>
                      <a:pt x="3240" y="6790"/>
                      <a:pt x="3801" y="6790"/>
                    </a:cubicBezTo>
                    <a:cubicBezTo>
                      <a:pt x="4954" y="6790"/>
                      <a:pt x="6078" y="6189"/>
                      <a:pt x="6715" y="5111"/>
                    </a:cubicBezTo>
                    <a:cubicBezTo>
                      <a:pt x="7695" y="3454"/>
                      <a:pt x="7173" y="1377"/>
                      <a:pt x="5544" y="442"/>
                    </a:cubicBezTo>
                    <a:cubicBezTo>
                      <a:pt x="5022" y="143"/>
                      <a:pt x="4454" y="1"/>
                      <a:pt x="38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6354;p19">
                <a:extLst>
                  <a:ext uri="{FF2B5EF4-FFF2-40B4-BE49-F238E27FC236}">
                    <a16:creationId xmlns:a16="http://schemas.microsoft.com/office/drawing/2014/main" id="{6FADCEE0-18F3-3819-BF40-3D9CFD827D02}"/>
                  </a:ext>
                </a:extLst>
              </p:cNvPr>
              <p:cNvSpPr/>
              <p:nvPr/>
            </p:nvSpPr>
            <p:spPr>
              <a:xfrm>
                <a:off x="3595375" y="3798975"/>
                <a:ext cx="190075" cy="168150"/>
              </a:xfrm>
              <a:custGeom>
                <a:avLst/>
                <a:gdLst/>
                <a:ahLst/>
                <a:cxnLst/>
                <a:rect l="l" t="t" r="r" b="b"/>
                <a:pathLst>
                  <a:path w="7603" h="6726" extrusionOk="0">
                    <a:moveTo>
                      <a:pt x="3880" y="1"/>
                    </a:moveTo>
                    <a:cubicBezTo>
                      <a:pt x="2685" y="1"/>
                      <a:pt x="1505" y="643"/>
                      <a:pt x="889" y="1763"/>
                    </a:cubicBezTo>
                    <a:cubicBezTo>
                      <a:pt x="1" y="3381"/>
                      <a:pt x="581" y="5461"/>
                      <a:pt x="2168" y="6332"/>
                    </a:cubicBezTo>
                    <a:cubicBezTo>
                      <a:pt x="2656" y="6599"/>
                      <a:pt x="3190" y="6726"/>
                      <a:pt x="3721" y="6726"/>
                    </a:cubicBezTo>
                    <a:cubicBezTo>
                      <a:pt x="4917" y="6726"/>
                      <a:pt x="6098" y="6084"/>
                      <a:pt x="6714" y="4964"/>
                    </a:cubicBezTo>
                    <a:cubicBezTo>
                      <a:pt x="7603" y="3346"/>
                      <a:pt x="7022" y="1267"/>
                      <a:pt x="5435" y="396"/>
                    </a:cubicBezTo>
                    <a:cubicBezTo>
                      <a:pt x="4946" y="128"/>
                      <a:pt x="4412" y="1"/>
                      <a:pt x="38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6355;p19">
                <a:extLst>
                  <a:ext uri="{FF2B5EF4-FFF2-40B4-BE49-F238E27FC236}">
                    <a16:creationId xmlns:a16="http://schemas.microsoft.com/office/drawing/2014/main" id="{2BA76701-0E99-3E68-A2A0-C923C2FC8019}"/>
                  </a:ext>
                </a:extLst>
              </p:cNvPr>
              <p:cNvSpPr/>
              <p:nvPr/>
            </p:nvSpPr>
            <p:spPr>
              <a:xfrm>
                <a:off x="2698950" y="2670900"/>
                <a:ext cx="190150" cy="168200"/>
              </a:xfrm>
              <a:custGeom>
                <a:avLst/>
                <a:gdLst/>
                <a:ahLst/>
                <a:cxnLst/>
                <a:rect l="l" t="t" r="r" b="b"/>
                <a:pathLst>
                  <a:path w="7606" h="6728" extrusionOk="0">
                    <a:moveTo>
                      <a:pt x="3882" y="0"/>
                    </a:moveTo>
                    <a:cubicBezTo>
                      <a:pt x="2705" y="0"/>
                      <a:pt x="1541" y="623"/>
                      <a:pt x="916" y="1718"/>
                    </a:cubicBezTo>
                    <a:cubicBezTo>
                      <a:pt x="1" y="3322"/>
                      <a:pt x="552" y="5408"/>
                      <a:pt x="2126" y="6306"/>
                    </a:cubicBezTo>
                    <a:cubicBezTo>
                      <a:pt x="2626" y="6592"/>
                      <a:pt x="3177" y="6727"/>
                      <a:pt x="3725" y="6727"/>
                    </a:cubicBezTo>
                    <a:cubicBezTo>
                      <a:pt x="4901" y="6727"/>
                      <a:pt x="6065" y="6104"/>
                      <a:pt x="6689" y="5010"/>
                    </a:cubicBezTo>
                    <a:cubicBezTo>
                      <a:pt x="7606" y="3405"/>
                      <a:pt x="7055" y="1318"/>
                      <a:pt x="5481" y="421"/>
                    </a:cubicBezTo>
                    <a:cubicBezTo>
                      <a:pt x="4981" y="135"/>
                      <a:pt x="4430" y="0"/>
                      <a:pt x="38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6356;p19">
                <a:extLst>
                  <a:ext uri="{FF2B5EF4-FFF2-40B4-BE49-F238E27FC236}">
                    <a16:creationId xmlns:a16="http://schemas.microsoft.com/office/drawing/2014/main" id="{A5578544-6B18-5267-4B2E-BB8FF3598549}"/>
                  </a:ext>
                </a:extLst>
              </p:cNvPr>
              <p:cNvSpPr/>
              <p:nvPr/>
            </p:nvSpPr>
            <p:spPr>
              <a:xfrm>
                <a:off x="4326475" y="3586000"/>
                <a:ext cx="191025" cy="168750"/>
              </a:xfrm>
              <a:custGeom>
                <a:avLst/>
                <a:gdLst/>
                <a:ahLst/>
                <a:cxnLst/>
                <a:rect l="l" t="t" r="r" b="b"/>
                <a:pathLst>
                  <a:path w="7641" h="6750" extrusionOk="0">
                    <a:moveTo>
                      <a:pt x="3902" y="0"/>
                    </a:moveTo>
                    <a:cubicBezTo>
                      <a:pt x="2718" y="0"/>
                      <a:pt x="1553" y="633"/>
                      <a:pt x="928" y="1743"/>
                    </a:cubicBezTo>
                    <a:cubicBezTo>
                      <a:pt x="0" y="3392"/>
                      <a:pt x="598" y="5504"/>
                      <a:pt x="2240" y="6373"/>
                    </a:cubicBezTo>
                    <a:cubicBezTo>
                      <a:pt x="2722" y="6629"/>
                      <a:pt x="3243" y="6750"/>
                      <a:pt x="3760" y="6750"/>
                    </a:cubicBezTo>
                    <a:cubicBezTo>
                      <a:pt x="4963" y="6750"/>
                      <a:pt x="6144" y="6095"/>
                      <a:pt x="6759" y="4957"/>
                    </a:cubicBezTo>
                    <a:cubicBezTo>
                      <a:pt x="7641" y="3330"/>
                      <a:pt x="7060" y="1279"/>
                      <a:pt x="5470" y="402"/>
                    </a:cubicBezTo>
                    <a:cubicBezTo>
                      <a:pt x="4976" y="130"/>
                      <a:pt x="4437" y="0"/>
                      <a:pt x="3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6357;p19">
                <a:extLst>
                  <a:ext uri="{FF2B5EF4-FFF2-40B4-BE49-F238E27FC236}">
                    <a16:creationId xmlns:a16="http://schemas.microsoft.com/office/drawing/2014/main" id="{F4172247-9870-E592-42BD-D054889ABC47}"/>
                  </a:ext>
                </a:extLst>
              </p:cNvPr>
              <p:cNvSpPr/>
              <p:nvPr/>
            </p:nvSpPr>
            <p:spPr>
              <a:xfrm>
                <a:off x="2897700" y="3406925"/>
                <a:ext cx="189800" cy="167650"/>
              </a:xfrm>
              <a:custGeom>
                <a:avLst/>
                <a:gdLst/>
                <a:ahLst/>
                <a:cxnLst/>
                <a:rect l="l" t="t" r="r" b="b"/>
                <a:pathLst>
                  <a:path w="7592" h="6706" extrusionOk="0">
                    <a:moveTo>
                      <a:pt x="3881" y="1"/>
                    </a:moveTo>
                    <a:cubicBezTo>
                      <a:pt x="2699" y="1"/>
                      <a:pt x="1529" y="628"/>
                      <a:pt x="910" y="1721"/>
                    </a:cubicBezTo>
                    <a:cubicBezTo>
                      <a:pt x="1" y="3328"/>
                      <a:pt x="572" y="5433"/>
                      <a:pt x="2157" y="6309"/>
                    </a:cubicBezTo>
                    <a:cubicBezTo>
                      <a:pt x="2643" y="6579"/>
                      <a:pt x="3177" y="6706"/>
                      <a:pt x="3710" y="6706"/>
                    </a:cubicBezTo>
                    <a:cubicBezTo>
                      <a:pt x="4911" y="6706"/>
                      <a:pt x="6102" y="6059"/>
                      <a:pt x="6710" y="4938"/>
                    </a:cubicBezTo>
                    <a:cubicBezTo>
                      <a:pt x="7591" y="3312"/>
                      <a:pt x="6984" y="1215"/>
                      <a:pt x="5388" y="371"/>
                    </a:cubicBezTo>
                    <a:cubicBezTo>
                      <a:pt x="4913" y="120"/>
                      <a:pt x="4396" y="1"/>
                      <a:pt x="3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6358;p19">
                <a:extLst>
                  <a:ext uri="{FF2B5EF4-FFF2-40B4-BE49-F238E27FC236}">
                    <a16:creationId xmlns:a16="http://schemas.microsoft.com/office/drawing/2014/main" id="{8598B9C9-D2E4-2304-AC96-5C32A3068BF6}"/>
                  </a:ext>
                </a:extLst>
              </p:cNvPr>
              <p:cNvSpPr/>
              <p:nvPr/>
            </p:nvSpPr>
            <p:spPr>
              <a:xfrm>
                <a:off x="2784125" y="2250825"/>
                <a:ext cx="187125" cy="166175"/>
              </a:xfrm>
              <a:custGeom>
                <a:avLst/>
                <a:gdLst/>
                <a:ahLst/>
                <a:cxnLst/>
                <a:rect l="l" t="t" r="r" b="b"/>
                <a:pathLst>
                  <a:path w="7485" h="6647" extrusionOk="0">
                    <a:moveTo>
                      <a:pt x="3847" y="1"/>
                    </a:moveTo>
                    <a:cubicBezTo>
                      <a:pt x="2692" y="1"/>
                      <a:pt x="1528" y="604"/>
                      <a:pt x="902" y="1666"/>
                    </a:cubicBezTo>
                    <a:cubicBezTo>
                      <a:pt x="1" y="3197"/>
                      <a:pt x="503" y="5260"/>
                      <a:pt x="2006" y="6191"/>
                    </a:cubicBezTo>
                    <a:cubicBezTo>
                      <a:pt x="2504" y="6500"/>
                      <a:pt x="3070" y="6646"/>
                      <a:pt x="3638" y="6646"/>
                    </a:cubicBezTo>
                    <a:cubicBezTo>
                      <a:pt x="4793" y="6646"/>
                      <a:pt x="5956" y="6043"/>
                      <a:pt x="6582" y="4983"/>
                    </a:cubicBezTo>
                    <a:cubicBezTo>
                      <a:pt x="7485" y="3450"/>
                      <a:pt x="6982" y="1387"/>
                      <a:pt x="5479" y="456"/>
                    </a:cubicBezTo>
                    <a:cubicBezTo>
                      <a:pt x="4981" y="147"/>
                      <a:pt x="4415" y="1"/>
                      <a:pt x="38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6359;p19">
                <a:extLst>
                  <a:ext uri="{FF2B5EF4-FFF2-40B4-BE49-F238E27FC236}">
                    <a16:creationId xmlns:a16="http://schemas.microsoft.com/office/drawing/2014/main" id="{5CDD8B72-CA2C-75C6-FA35-AC855FC78319}"/>
                  </a:ext>
                </a:extLst>
              </p:cNvPr>
              <p:cNvSpPr/>
              <p:nvPr/>
            </p:nvSpPr>
            <p:spPr>
              <a:xfrm>
                <a:off x="4644675" y="3296775"/>
                <a:ext cx="187625" cy="166550"/>
              </a:xfrm>
              <a:custGeom>
                <a:avLst/>
                <a:gdLst/>
                <a:ahLst/>
                <a:cxnLst/>
                <a:rect l="l" t="t" r="r" b="b"/>
                <a:pathLst>
                  <a:path w="7505" h="6662" extrusionOk="0">
                    <a:moveTo>
                      <a:pt x="3850" y="1"/>
                    </a:moveTo>
                    <a:cubicBezTo>
                      <a:pt x="2649" y="1"/>
                      <a:pt x="1450" y="647"/>
                      <a:pt x="851" y="1760"/>
                    </a:cubicBezTo>
                    <a:cubicBezTo>
                      <a:pt x="1" y="3345"/>
                      <a:pt x="571" y="5399"/>
                      <a:pt x="2102" y="6261"/>
                    </a:cubicBezTo>
                    <a:cubicBezTo>
                      <a:pt x="2586" y="6533"/>
                      <a:pt x="3121" y="6662"/>
                      <a:pt x="3657" y="6662"/>
                    </a:cubicBezTo>
                    <a:cubicBezTo>
                      <a:pt x="4858" y="6662"/>
                      <a:pt x="6057" y="6015"/>
                      <a:pt x="6654" y="4902"/>
                    </a:cubicBezTo>
                    <a:cubicBezTo>
                      <a:pt x="7504" y="3317"/>
                      <a:pt x="6934" y="1265"/>
                      <a:pt x="5405" y="402"/>
                    </a:cubicBezTo>
                    <a:cubicBezTo>
                      <a:pt x="4921" y="129"/>
                      <a:pt x="4386" y="1"/>
                      <a:pt x="385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6360;p19">
                <a:extLst>
                  <a:ext uri="{FF2B5EF4-FFF2-40B4-BE49-F238E27FC236}">
                    <a16:creationId xmlns:a16="http://schemas.microsoft.com/office/drawing/2014/main" id="{F0F97EF7-DF61-1A8B-0C0E-17F2CE60E79C}"/>
                  </a:ext>
                </a:extLst>
              </p:cNvPr>
              <p:cNvSpPr/>
              <p:nvPr/>
            </p:nvSpPr>
            <p:spPr>
              <a:xfrm>
                <a:off x="4246750" y="1824900"/>
                <a:ext cx="189125" cy="167175"/>
              </a:xfrm>
              <a:custGeom>
                <a:avLst/>
                <a:gdLst/>
                <a:ahLst/>
                <a:cxnLst/>
                <a:rect l="l" t="t" r="r" b="b"/>
                <a:pathLst>
                  <a:path w="7565" h="6687" extrusionOk="0">
                    <a:moveTo>
                      <a:pt x="3882" y="1"/>
                    </a:moveTo>
                    <a:cubicBezTo>
                      <a:pt x="2718" y="1"/>
                      <a:pt x="1550" y="609"/>
                      <a:pt x="924" y="1678"/>
                    </a:cubicBezTo>
                    <a:cubicBezTo>
                      <a:pt x="0" y="3255"/>
                      <a:pt x="550" y="5378"/>
                      <a:pt x="2112" y="6273"/>
                    </a:cubicBezTo>
                    <a:cubicBezTo>
                      <a:pt x="2601" y="6553"/>
                      <a:pt x="3145" y="6686"/>
                      <a:pt x="3688" y="6686"/>
                    </a:cubicBezTo>
                    <a:cubicBezTo>
                      <a:pt x="4833" y="6686"/>
                      <a:pt x="5977" y="6097"/>
                      <a:pt x="6614" y="5057"/>
                    </a:cubicBezTo>
                    <a:cubicBezTo>
                      <a:pt x="7564" y="3504"/>
                      <a:pt x="7051" y="1370"/>
                      <a:pt x="5503" y="442"/>
                    </a:cubicBezTo>
                    <a:cubicBezTo>
                      <a:pt x="5004" y="142"/>
                      <a:pt x="4443" y="1"/>
                      <a:pt x="38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6361;p19">
                <a:extLst>
                  <a:ext uri="{FF2B5EF4-FFF2-40B4-BE49-F238E27FC236}">
                    <a16:creationId xmlns:a16="http://schemas.microsoft.com/office/drawing/2014/main" id="{4326B26F-D9B8-D5FD-2C99-4C84B1AB77E1}"/>
                  </a:ext>
                </a:extLst>
              </p:cNvPr>
              <p:cNvSpPr/>
              <p:nvPr/>
            </p:nvSpPr>
            <p:spPr>
              <a:xfrm>
                <a:off x="4479975" y="1956475"/>
                <a:ext cx="187325" cy="165550"/>
              </a:xfrm>
              <a:custGeom>
                <a:avLst/>
                <a:gdLst/>
                <a:ahLst/>
                <a:cxnLst/>
                <a:rect l="l" t="t" r="r" b="b"/>
                <a:pathLst>
                  <a:path w="7493" h="6622" extrusionOk="0">
                    <a:moveTo>
                      <a:pt x="3856" y="0"/>
                    </a:moveTo>
                    <a:cubicBezTo>
                      <a:pt x="2715" y="0"/>
                      <a:pt x="1569" y="593"/>
                      <a:pt x="941" y="1638"/>
                    </a:cubicBezTo>
                    <a:cubicBezTo>
                      <a:pt x="1" y="3198"/>
                      <a:pt x="556" y="5348"/>
                      <a:pt x="2127" y="6226"/>
                    </a:cubicBezTo>
                    <a:cubicBezTo>
                      <a:pt x="2607" y="6494"/>
                      <a:pt x="3137" y="6621"/>
                      <a:pt x="3666" y="6621"/>
                    </a:cubicBezTo>
                    <a:cubicBezTo>
                      <a:pt x="4830" y="6621"/>
                      <a:pt x="5989" y="6008"/>
                      <a:pt x="6602" y="4937"/>
                    </a:cubicBezTo>
                    <a:cubicBezTo>
                      <a:pt x="7492" y="3384"/>
                      <a:pt x="6959" y="1319"/>
                      <a:pt x="5438" y="423"/>
                    </a:cubicBezTo>
                    <a:cubicBezTo>
                      <a:pt x="4950" y="136"/>
                      <a:pt x="4404" y="0"/>
                      <a:pt x="38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6362;p19">
                <a:extLst>
                  <a:ext uri="{FF2B5EF4-FFF2-40B4-BE49-F238E27FC236}">
                    <a16:creationId xmlns:a16="http://schemas.microsoft.com/office/drawing/2014/main" id="{B1D0C5E9-0714-4724-AA75-902FAD2B3339}"/>
                  </a:ext>
                </a:extLst>
              </p:cNvPr>
              <p:cNvSpPr/>
              <p:nvPr/>
            </p:nvSpPr>
            <p:spPr>
              <a:xfrm>
                <a:off x="3181625" y="3723025"/>
                <a:ext cx="186475" cy="164975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6599" extrusionOk="0">
                    <a:moveTo>
                      <a:pt x="3819" y="0"/>
                    </a:moveTo>
                    <a:cubicBezTo>
                      <a:pt x="2664" y="0"/>
                      <a:pt x="1512" y="610"/>
                      <a:pt x="897" y="1679"/>
                    </a:cubicBezTo>
                    <a:cubicBezTo>
                      <a:pt x="1" y="3236"/>
                      <a:pt x="541" y="5302"/>
                      <a:pt x="2077" y="6187"/>
                    </a:cubicBezTo>
                    <a:cubicBezTo>
                      <a:pt x="2563" y="6466"/>
                      <a:pt x="3102" y="6598"/>
                      <a:pt x="3641" y="6598"/>
                    </a:cubicBezTo>
                    <a:cubicBezTo>
                      <a:pt x="4796" y="6598"/>
                      <a:pt x="5947" y="5989"/>
                      <a:pt x="6561" y="4921"/>
                    </a:cubicBezTo>
                    <a:cubicBezTo>
                      <a:pt x="7459" y="3360"/>
                      <a:pt x="6918" y="1296"/>
                      <a:pt x="5381" y="412"/>
                    </a:cubicBezTo>
                    <a:cubicBezTo>
                      <a:pt x="4895" y="132"/>
                      <a:pt x="4357" y="0"/>
                      <a:pt x="38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6363;p19">
                <a:extLst>
                  <a:ext uri="{FF2B5EF4-FFF2-40B4-BE49-F238E27FC236}">
                    <a16:creationId xmlns:a16="http://schemas.microsoft.com/office/drawing/2014/main" id="{C2E14BC5-F9B8-1855-221B-D3C560483288}"/>
                  </a:ext>
                </a:extLst>
              </p:cNvPr>
              <p:cNvSpPr/>
              <p:nvPr/>
            </p:nvSpPr>
            <p:spPr>
              <a:xfrm>
                <a:off x="2651475" y="2488875"/>
                <a:ext cx="185800" cy="164350"/>
              </a:xfrm>
              <a:custGeom>
                <a:avLst/>
                <a:gdLst/>
                <a:ahLst/>
                <a:cxnLst/>
                <a:rect l="l" t="t" r="r" b="b"/>
                <a:pathLst>
                  <a:path w="7432" h="6574" extrusionOk="0">
                    <a:moveTo>
                      <a:pt x="3788" y="1"/>
                    </a:moveTo>
                    <a:cubicBezTo>
                      <a:pt x="2616" y="1"/>
                      <a:pt x="1464" y="632"/>
                      <a:pt x="867" y="1731"/>
                    </a:cubicBezTo>
                    <a:cubicBezTo>
                      <a:pt x="0" y="3324"/>
                      <a:pt x="573" y="5349"/>
                      <a:pt x="2128" y="6192"/>
                    </a:cubicBezTo>
                    <a:cubicBezTo>
                      <a:pt x="2606" y="6451"/>
                      <a:pt x="3127" y="6573"/>
                      <a:pt x="3644" y="6573"/>
                    </a:cubicBezTo>
                    <a:cubicBezTo>
                      <a:pt x="4816" y="6573"/>
                      <a:pt x="5969" y="5943"/>
                      <a:pt x="6565" y="4843"/>
                    </a:cubicBezTo>
                    <a:cubicBezTo>
                      <a:pt x="7431" y="3249"/>
                      <a:pt x="6858" y="1225"/>
                      <a:pt x="5304" y="383"/>
                    </a:cubicBezTo>
                    <a:cubicBezTo>
                      <a:pt x="4825" y="123"/>
                      <a:pt x="4305" y="1"/>
                      <a:pt x="3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6364;p19">
                <a:extLst>
                  <a:ext uri="{FF2B5EF4-FFF2-40B4-BE49-F238E27FC236}">
                    <a16:creationId xmlns:a16="http://schemas.microsoft.com/office/drawing/2014/main" id="{9A8AE7B7-A7F0-931C-0855-C21106C243D8}"/>
                  </a:ext>
                </a:extLst>
              </p:cNvPr>
              <p:cNvSpPr/>
              <p:nvPr/>
            </p:nvSpPr>
            <p:spPr>
              <a:xfrm>
                <a:off x="4512325" y="3535000"/>
                <a:ext cx="185775" cy="164350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6574" extrusionOk="0">
                    <a:moveTo>
                      <a:pt x="3788" y="1"/>
                    </a:moveTo>
                    <a:cubicBezTo>
                      <a:pt x="2622" y="1"/>
                      <a:pt x="1473" y="626"/>
                      <a:pt x="873" y="1718"/>
                    </a:cubicBezTo>
                    <a:cubicBezTo>
                      <a:pt x="0" y="3304"/>
                      <a:pt x="563" y="5332"/>
                      <a:pt x="2113" y="6183"/>
                    </a:cubicBezTo>
                    <a:cubicBezTo>
                      <a:pt x="2595" y="6448"/>
                      <a:pt x="3121" y="6573"/>
                      <a:pt x="3642" y="6573"/>
                    </a:cubicBezTo>
                    <a:cubicBezTo>
                      <a:pt x="4808" y="6573"/>
                      <a:pt x="5956" y="5948"/>
                      <a:pt x="6556" y="4857"/>
                    </a:cubicBezTo>
                    <a:cubicBezTo>
                      <a:pt x="7430" y="3270"/>
                      <a:pt x="6866" y="1242"/>
                      <a:pt x="5316" y="391"/>
                    </a:cubicBezTo>
                    <a:cubicBezTo>
                      <a:pt x="4834" y="126"/>
                      <a:pt x="4309" y="1"/>
                      <a:pt x="3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6365;p19">
                <a:extLst>
                  <a:ext uri="{FF2B5EF4-FFF2-40B4-BE49-F238E27FC236}">
                    <a16:creationId xmlns:a16="http://schemas.microsoft.com/office/drawing/2014/main" id="{ABF08C4B-4F40-748A-FA29-06E3511688C1}"/>
                  </a:ext>
                </a:extLst>
              </p:cNvPr>
              <p:cNvSpPr/>
              <p:nvPr/>
            </p:nvSpPr>
            <p:spPr>
              <a:xfrm>
                <a:off x="4014750" y="1694925"/>
                <a:ext cx="187375" cy="165525"/>
              </a:xfrm>
              <a:custGeom>
                <a:avLst/>
                <a:gdLst/>
                <a:ahLst/>
                <a:cxnLst/>
                <a:rect l="l" t="t" r="r" b="b"/>
                <a:pathLst>
                  <a:path w="7495" h="6621" extrusionOk="0">
                    <a:moveTo>
                      <a:pt x="3858" y="1"/>
                    </a:moveTo>
                    <a:cubicBezTo>
                      <a:pt x="2715" y="1"/>
                      <a:pt x="1569" y="594"/>
                      <a:pt x="940" y="1639"/>
                    </a:cubicBezTo>
                    <a:cubicBezTo>
                      <a:pt x="1" y="3201"/>
                      <a:pt x="558" y="5351"/>
                      <a:pt x="2129" y="6227"/>
                    </a:cubicBezTo>
                    <a:cubicBezTo>
                      <a:pt x="2608" y="6494"/>
                      <a:pt x="3137" y="6621"/>
                      <a:pt x="3666" y="6621"/>
                    </a:cubicBezTo>
                    <a:cubicBezTo>
                      <a:pt x="4831" y="6621"/>
                      <a:pt x="5991" y="6007"/>
                      <a:pt x="6606" y="4935"/>
                    </a:cubicBezTo>
                    <a:cubicBezTo>
                      <a:pt x="7494" y="3383"/>
                      <a:pt x="6959" y="1319"/>
                      <a:pt x="5437" y="423"/>
                    </a:cubicBezTo>
                    <a:cubicBezTo>
                      <a:pt x="4949" y="136"/>
                      <a:pt x="4404" y="1"/>
                      <a:pt x="38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6366;p19">
                <a:extLst>
                  <a:ext uri="{FF2B5EF4-FFF2-40B4-BE49-F238E27FC236}">
                    <a16:creationId xmlns:a16="http://schemas.microsoft.com/office/drawing/2014/main" id="{EA901AC3-2A85-2782-CCDE-CF98D93FC949}"/>
                  </a:ext>
                </a:extLst>
              </p:cNvPr>
              <p:cNvSpPr/>
              <p:nvPr/>
            </p:nvSpPr>
            <p:spPr>
              <a:xfrm>
                <a:off x="2917825" y="2014350"/>
                <a:ext cx="186350" cy="164900"/>
              </a:xfrm>
              <a:custGeom>
                <a:avLst/>
                <a:gdLst/>
                <a:ahLst/>
                <a:cxnLst/>
                <a:rect l="l" t="t" r="r" b="b"/>
                <a:pathLst>
                  <a:path w="7454" h="6596" extrusionOk="0">
                    <a:moveTo>
                      <a:pt x="3810" y="0"/>
                    </a:moveTo>
                    <a:cubicBezTo>
                      <a:pt x="2628" y="0"/>
                      <a:pt x="1458" y="635"/>
                      <a:pt x="862" y="1733"/>
                    </a:cubicBezTo>
                    <a:cubicBezTo>
                      <a:pt x="0" y="3323"/>
                      <a:pt x="581" y="5378"/>
                      <a:pt x="2130" y="6216"/>
                    </a:cubicBezTo>
                    <a:cubicBezTo>
                      <a:pt x="2605" y="6474"/>
                      <a:pt x="3125" y="6595"/>
                      <a:pt x="3642" y="6595"/>
                    </a:cubicBezTo>
                    <a:cubicBezTo>
                      <a:pt x="4825" y="6595"/>
                      <a:pt x="5995" y="5961"/>
                      <a:pt x="6590" y="4862"/>
                    </a:cubicBezTo>
                    <a:cubicBezTo>
                      <a:pt x="7454" y="3272"/>
                      <a:pt x="6872" y="1218"/>
                      <a:pt x="5323" y="379"/>
                    </a:cubicBezTo>
                    <a:cubicBezTo>
                      <a:pt x="4848" y="122"/>
                      <a:pt x="4328" y="0"/>
                      <a:pt x="3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6367;p19">
                <a:extLst>
                  <a:ext uri="{FF2B5EF4-FFF2-40B4-BE49-F238E27FC236}">
                    <a16:creationId xmlns:a16="http://schemas.microsoft.com/office/drawing/2014/main" id="{32AF542A-41DE-FEA0-6A84-147A2F4BB29A}"/>
                  </a:ext>
                </a:extLst>
              </p:cNvPr>
              <p:cNvSpPr/>
              <p:nvPr/>
            </p:nvSpPr>
            <p:spPr>
              <a:xfrm>
                <a:off x="4778625" y="3060475"/>
                <a:ext cx="186375" cy="164900"/>
              </a:xfrm>
              <a:custGeom>
                <a:avLst/>
                <a:gdLst/>
                <a:ahLst/>
                <a:cxnLst/>
                <a:rect l="l" t="t" r="r" b="b"/>
                <a:pathLst>
                  <a:path w="7455" h="6596" extrusionOk="0">
                    <a:moveTo>
                      <a:pt x="3812" y="1"/>
                    </a:moveTo>
                    <a:cubicBezTo>
                      <a:pt x="2634" y="1"/>
                      <a:pt x="1467" y="631"/>
                      <a:pt x="869" y="1725"/>
                    </a:cubicBezTo>
                    <a:cubicBezTo>
                      <a:pt x="1" y="3311"/>
                      <a:pt x="576" y="5367"/>
                      <a:pt x="2123" y="6212"/>
                    </a:cubicBezTo>
                    <a:cubicBezTo>
                      <a:pt x="2599" y="6473"/>
                      <a:pt x="3121" y="6596"/>
                      <a:pt x="3642" y="6596"/>
                    </a:cubicBezTo>
                    <a:cubicBezTo>
                      <a:pt x="4820" y="6596"/>
                      <a:pt x="5987" y="5965"/>
                      <a:pt x="6586" y="4872"/>
                    </a:cubicBezTo>
                    <a:cubicBezTo>
                      <a:pt x="7454" y="3286"/>
                      <a:pt x="6880" y="1230"/>
                      <a:pt x="5332" y="384"/>
                    </a:cubicBezTo>
                    <a:cubicBezTo>
                      <a:pt x="4855" y="124"/>
                      <a:pt x="4332" y="1"/>
                      <a:pt x="38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6368;p19">
                <a:extLst>
                  <a:ext uri="{FF2B5EF4-FFF2-40B4-BE49-F238E27FC236}">
                    <a16:creationId xmlns:a16="http://schemas.microsoft.com/office/drawing/2014/main" id="{EC449367-EABA-BFBA-2217-BBA964816DE4}"/>
                  </a:ext>
                </a:extLst>
              </p:cNvPr>
              <p:cNvSpPr/>
              <p:nvPr/>
            </p:nvSpPr>
            <p:spPr>
              <a:xfrm>
                <a:off x="4813125" y="2456000"/>
                <a:ext cx="185425" cy="163850"/>
              </a:xfrm>
              <a:custGeom>
                <a:avLst/>
                <a:gdLst/>
                <a:ahLst/>
                <a:cxnLst/>
                <a:rect l="l" t="t" r="r" b="b"/>
                <a:pathLst>
                  <a:path w="7417" h="6554" extrusionOk="0">
                    <a:moveTo>
                      <a:pt x="3765" y="0"/>
                    </a:moveTo>
                    <a:cubicBezTo>
                      <a:pt x="2657" y="0"/>
                      <a:pt x="1570" y="577"/>
                      <a:pt x="943" y="1609"/>
                    </a:cubicBezTo>
                    <a:cubicBezTo>
                      <a:pt x="0" y="3165"/>
                      <a:pt x="492" y="5193"/>
                      <a:pt x="2035" y="6111"/>
                    </a:cubicBezTo>
                    <a:cubicBezTo>
                      <a:pt x="2539" y="6411"/>
                      <a:pt x="3095" y="6553"/>
                      <a:pt x="3646" y="6553"/>
                    </a:cubicBezTo>
                    <a:cubicBezTo>
                      <a:pt x="4773" y="6553"/>
                      <a:pt x="5883" y="5957"/>
                      <a:pt x="6500" y="4895"/>
                    </a:cubicBezTo>
                    <a:cubicBezTo>
                      <a:pt x="7417" y="3317"/>
                      <a:pt x="6891" y="1303"/>
                      <a:pt x="5332" y="416"/>
                    </a:cubicBezTo>
                    <a:cubicBezTo>
                      <a:pt x="4838" y="134"/>
                      <a:pt x="4299" y="0"/>
                      <a:pt x="37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6369;p19">
                <a:extLst>
                  <a:ext uri="{FF2B5EF4-FFF2-40B4-BE49-F238E27FC236}">
                    <a16:creationId xmlns:a16="http://schemas.microsoft.com/office/drawing/2014/main" id="{D72B091D-2164-2289-6353-A27D62F42BB7}"/>
                  </a:ext>
                </a:extLst>
              </p:cNvPr>
              <p:cNvSpPr/>
              <p:nvPr/>
            </p:nvSpPr>
            <p:spPr>
              <a:xfrm>
                <a:off x="3417475" y="1671425"/>
                <a:ext cx="185450" cy="163775"/>
              </a:xfrm>
              <a:custGeom>
                <a:avLst/>
                <a:gdLst/>
                <a:ahLst/>
                <a:cxnLst/>
                <a:rect l="l" t="t" r="r" b="b"/>
                <a:pathLst>
                  <a:path w="7418" h="6551" extrusionOk="0">
                    <a:moveTo>
                      <a:pt x="3765" y="1"/>
                    </a:moveTo>
                    <a:cubicBezTo>
                      <a:pt x="2636" y="1"/>
                      <a:pt x="1533" y="598"/>
                      <a:pt x="917" y="1658"/>
                    </a:cubicBezTo>
                    <a:cubicBezTo>
                      <a:pt x="1" y="3234"/>
                      <a:pt x="527" y="5249"/>
                      <a:pt x="2084" y="6137"/>
                    </a:cubicBezTo>
                    <a:cubicBezTo>
                      <a:pt x="2578" y="6418"/>
                      <a:pt x="3117" y="6551"/>
                      <a:pt x="3650" y="6551"/>
                    </a:cubicBezTo>
                    <a:cubicBezTo>
                      <a:pt x="4799" y="6551"/>
                      <a:pt x="5924" y="5935"/>
                      <a:pt x="6530" y="4845"/>
                    </a:cubicBezTo>
                    <a:cubicBezTo>
                      <a:pt x="7417" y="3246"/>
                      <a:pt x="6859" y="1241"/>
                      <a:pt x="5285" y="387"/>
                    </a:cubicBezTo>
                    <a:cubicBezTo>
                      <a:pt x="4802" y="125"/>
                      <a:pt x="4281" y="1"/>
                      <a:pt x="37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6370;p19">
                <a:extLst>
                  <a:ext uri="{FF2B5EF4-FFF2-40B4-BE49-F238E27FC236}">
                    <a16:creationId xmlns:a16="http://schemas.microsoft.com/office/drawing/2014/main" id="{FBC0D964-0584-BD3D-0927-ADC1DBFC13FB}"/>
                  </a:ext>
                </a:extLst>
              </p:cNvPr>
              <p:cNvSpPr/>
              <p:nvPr/>
            </p:nvSpPr>
            <p:spPr>
              <a:xfrm>
                <a:off x="4863250" y="2640575"/>
                <a:ext cx="184425" cy="162575"/>
              </a:xfrm>
              <a:custGeom>
                <a:avLst/>
                <a:gdLst/>
                <a:ahLst/>
                <a:cxnLst/>
                <a:rect l="l" t="t" r="r" b="b"/>
                <a:pathLst>
                  <a:path w="7377" h="6503" extrusionOk="0">
                    <a:moveTo>
                      <a:pt x="3715" y="0"/>
                    </a:moveTo>
                    <a:cubicBezTo>
                      <a:pt x="2600" y="0"/>
                      <a:pt x="1526" y="600"/>
                      <a:pt x="916" y="1675"/>
                    </a:cubicBezTo>
                    <a:cubicBezTo>
                      <a:pt x="1" y="3286"/>
                      <a:pt x="534" y="5232"/>
                      <a:pt x="2130" y="6105"/>
                    </a:cubicBezTo>
                    <a:cubicBezTo>
                      <a:pt x="2622" y="6374"/>
                      <a:pt x="3146" y="6502"/>
                      <a:pt x="3662" y="6502"/>
                    </a:cubicBezTo>
                    <a:cubicBezTo>
                      <a:pt x="4777" y="6502"/>
                      <a:pt x="5850" y="5903"/>
                      <a:pt x="6461" y="4829"/>
                    </a:cubicBezTo>
                    <a:cubicBezTo>
                      <a:pt x="7376" y="3217"/>
                      <a:pt x="6843" y="1270"/>
                      <a:pt x="5247" y="398"/>
                    </a:cubicBezTo>
                    <a:cubicBezTo>
                      <a:pt x="4755" y="129"/>
                      <a:pt x="4231" y="0"/>
                      <a:pt x="37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6371;p19">
                <a:extLst>
                  <a:ext uri="{FF2B5EF4-FFF2-40B4-BE49-F238E27FC236}">
                    <a16:creationId xmlns:a16="http://schemas.microsoft.com/office/drawing/2014/main" id="{DCED7257-9247-DFDD-550A-1D879F3D7EA0}"/>
                  </a:ext>
                </a:extLst>
              </p:cNvPr>
              <p:cNvSpPr/>
              <p:nvPr/>
            </p:nvSpPr>
            <p:spPr>
              <a:xfrm>
                <a:off x="3414925" y="3854675"/>
                <a:ext cx="185050" cy="163150"/>
              </a:xfrm>
              <a:custGeom>
                <a:avLst/>
                <a:gdLst/>
                <a:ahLst/>
                <a:cxnLst/>
                <a:rect l="l" t="t" r="r" b="b"/>
                <a:pathLst>
                  <a:path w="7402" h="6526" extrusionOk="0">
                    <a:moveTo>
                      <a:pt x="3737" y="0"/>
                    </a:moveTo>
                    <a:cubicBezTo>
                      <a:pt x="2628" y="0"/>
                      <a:pt x="1552" y="587"/>
                      <a:pt x="935" y="1641"/>
                    </a:cubicBezTo>
                    <a:cubicBezTo>
                      <a:pt x="1" y="3239"/>
                      <a:pt x="517" y="5221"/>
                      <a:pt x="2099" y="6111"/>
                    </a:cubicBezTo>
                    <a:cubicBezTo>
                      <a:pt x="2599" y="6392"/>
                      <a:pt x="3137" y="6526"/>
                      <a:pt x="3667" y="6526"/>
                    </a:cubicBezTo>
                    <a:cubicBezTo>
                      <a:pt x="4776" y="6526"/>
                      <a:pt x="5850" y="5939"/>
                      <a:pt x="6467" y="4885"/>
                    </a:cubicBezTo>
                    <a:cubicBezTo>
                      <a:pt x="7401" y="3287"/>
                      <a:pt x="6886" y="1305"/>
                      <a:pt x="5304" y="415"/>
                    </a:cubicBezTo>
                    <a:cubicBezTo>
                      <a:pt x="4805" y="134"/>
                      <a:pt x="4267" y="0"/>
                      <a:pt x="37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6372;p19">
                <a:extLst>
                  <a:ext uri="{FF2B5EF4-FFF2-40B4-BE49-F238E27FC236}">
                    <a16:creationId xmlns:a16="http://schemas.microsoft.com/office/drawing/2014/main" id="{030F4ED5-C6F4-1CF7-E5AF-83AD020589F7}"/>
                  </a:ext>
                </a:extLst>
              </p:cNvPr>
              <p:cNvSpPr/>
              <p:nvPr/>
            </p:nvSpPr>
            <p:spPr>
              <a:xfrm>
                <a:off x="2949800" y="3593125"/>
                <a:ext cx="184925" cy="163175"/>
              </a:xfrm>
              <a:custGeom>
                <a:avLst/>
                <a:gdLst/>
                <a:ahLst/>
                <a:cxnLst/>
                <a:rect l="l" t="t" r="r" b="b"/>
                <a:pathLst>
                  <a:path w="7397" h="6527" extrusionOk="0">
                    <a:moveTo>
                      <a:pt x="3736" y="1"/>
                    </a:moveTo>
                    <a:cubicBezTo>
                      <a:pt x="2644" y="1"/>
                      <a:pt x="1583" y="568"/>
                      <a:pt x="960" y="1596"/>
                    </a:cubicBezTo>
                    <a:cubicBezTo>
                      <a:pt x="0" y="3179"/>
                      <a:pt x="484" y="5170"/>
                      <a:pt x="2050" y="6085"/>
                    </a:cubicBezTo>
                    <a:cubicBezTo>
                      <a:pt x="2561" y="6384"/>
                      <a:pt x="3115" y="6526"/>
                      <a:pt x="3662" y="6526"/>
                    </a:cubicBezTo>
                    <a:cubicBezTo>
                      <a:pt x="4753" y="6526"/>
                      <a:pt x="5814" y="5959"/>
                      <a:pt x="6437" y="4931"/>
                    </a:cubicBezTo>
                    <a:cubicBezTo>
                      <a:pt x="7396" y="3349"/>
                      <a:pt x="6913" y="1358"/>
                      <a:pt x="5347" y="441"/>
                    </a:cubicBezTo>
                    <a:cubicBezTo>
                      <a:pt x="4836" y="143"/>
                      <a:pt x="4282" y="1"/>
                      <a:pt x="37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6373;p19">
                <a:extLst>
                  <a:ext uri="{FF2B5EF4-FFF2-40B4-BE49-F238E27FC236}">
                    <a16:creationId xmlns:a16="http://schemas.microsoft.com/office/drawing/2014/main" id="{1BA8DB17-F299-E87E-3397-7D39FBA5BBE2}"/>
                  </a:ext>
                </a:extLst>
              </p:cNvPr>
              <p:cNvSpPr/>
              <p:nvPr/>
            </p:nvSpPr>
            <p:spPr>
              <a:xfrm>
                <a:off x="3601025" y="1618875"/>
                <a:ext cx="184275" cy="162525"/>
              </a:xfrm>
              <a:custGeom>
                <a:avLst/>
                <a:gdLst/>
                <a:ahLst/>
                <a:cxnLst/>
                <a:rect l="l" t="t" r="r" b="b"/>
                <a:pathLst>
                  <a:path w="7371" h="6501" extrusionOk="0">
                    <a:moveTo>
                      <a:pt x="3710" y="0"/>
                    </a:moveTo>
                    <a:cubicBezTo>
                      <a:pt x="2616" y="0"/>
                      <a:pt x="1560" y="576"/>
                      <a:pt x="945" y="1617"/>
                    </a:cubicBezTo>
                    <a:cubicBezTo>
                      <a:pt x="0" y="3216"/>
                      <a:pt x="495" y="5173"/>
                      <a:pt x="2072" y="6073"/>
                    </a:cubicBezTo>
                    <a:cubicBezTo>
                      <a:pt x="2579" y="6362"/>
                      <a:pt x="3124" y="6501"/>
                      <a:pt x="3661" y="6501"/>
                    </a:cubicBezTo>
                    <a:cubicBezTo>
                      <a:pt x="4755" y="6501"/>
                      <a:pt x="5811" y="5925"/>
                      <a:pt x="6426" y="4884"/>
                    </a:cubicBezTo>
                    <a:cubicBezTo>
                      <a:pt x="7371" y="3285"/>
                      <a:pt x="6876" y="1328"/>
                      <a:pt x="5299" y="428"/>
                    </a:cubicBezTo>
                    <a:cubicBezTo>
                      <a:pt x="4792" y="138"/>
                      <a:pt x="4247" y="0"/>
                      <a:pt x="37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6374;p19">
                <a:extLst>
                  <a:ext uri="{FF2B5EF4-FFF2-40B4-BE49-F238E27FC236}">
                    <a16:creationId xmlns:a16="http://schemas.microsoft.com/office/drawing/2014/main" id="{5E18CD25-E3A9-2A22-281A-77E0DF487A81}"/>
                  </a:ext>
                </a:extLst>
              </p:cNvPr>
              <p:cNvSpPr/>
              <p:nvPr/>
            </p:nvSpPr>
            <p:spPr>
              <a:xfrm>
                <a:off x="4197825" y="3826825"/>
                <a:ext cx="182225" cy="161300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6452" extrusionOk="0">
                    <a:moveTo>
                      <a:pt x="3659" y="1"/>
                    </a:moveTo>
                    <a:cubicBezTo>
                      <a:pt x="2580" y="1"/>
                      <a:pt x="1544" y="564"/>
                      <a:pt x="935" y="1593"/>
                    </a:cubicBezTo>
                    <a:cubicBezTo>
                      <a:pt x="0" y="3171"/>
                      <a:pt x="456" y="5083"/>
                      <a:pt x="1982" y="5990"/>
                    </a:cubicBezTo>
                    <a:cubicBezTo>
                      <a:pt x="2508" y="6302"/>
                      <a:pt x="3075" y="6452"/>
                      <a:pt x="3630" y="6452"/>
                    </a:cubicBezTo>
                    <a:cubicBezTo>
                      <a:pt x="4709" y="6452"/>
                      <a:pt x="5744" y="5888"/>
                      <a:pt x="6354" y="4859"/>
                    </a:cubicBezTo>
                    <a:cubicBezTo>
                      <a:pt x="7289" y="3283"/>
                      <a:pt x="6833" y="1369"/>
                      <a:pt x="5307" y="462"/>
                    </a:cubicBezTo>
                    <a:cubicBezTo>
                      <a:pt x="4781" y="150"/>
                      <a:pt x="4214" y="1"/>
                      <a:pt x="365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6375;p19">
                <a:extLst>
                  <a:ext uri="{FF2B5EF4-FFF2-40B4-BE49-F238E27FC236}">
                    <a16:creationId xmlns:a16="http://schemas.microsoft.com/office/drawing/2014/main" id="{46EFBD22-EFB7-D08E-730D-DF7D5C932124}"/>
                  </a:ext>
                </a:extLst>
              </p:cNvPr>
              <p:cNvSpPr/>
              <p:nvPr/>
            </p:nvSpPr>
            <p:spPr>
              <a:xfrm>
                <a:off x="4014550" y="3879675"/>
                <a:ext cx="182825" cy="161950"/>
              </a:xfrm>
              <a:custGeom>
                <a:avLst/>
                <a:gdLst/>
                <a:ahLst/>
                <a:cxnLst/>
                <a:rect l="l" t="t" r="r" b="b"/>
                <a:pathLst>
                  <a:path w="7313" h="6478" extrusionOk="0">
                    <a:moveTo>
                      <a:pt x="3675" y="1"/>
                    </a:moveTo>
                    <a:cubicBezTo>
                      <a:pt x="2572" y="1"/>
                      <a:pt x="1514" y="590"/>
                      <a:pt x="902" y="1661"/>
                    </a:cubicBezTo>
                    <a:cubicBezTo>
                      <a:pt x="0" y="3244"/>
                      <a:pt x="486" y="5142"/>
                      <a:pt x="2025" y="6035"/>
                    </a:cubicBezTo>
                    <a:cubicBezTo>
                      <a:pt x="2541" y="6335"/>
                      <a:pt x="3096" y="6478"/>
                      <a:pt x="3640" y="6478"/>
                    </a:cubicBezTo>
                    <a:cubicBezTo>
                      <a:pt x="4727" y="6478"/>
                      <a:pt x="5771" y="5906"/>
                      <a:pt x="6384" y="4867"/>
                    </a:cubicBezTo>
                    <a:cubicBezTo>
                      <a:pt x="7312" y="3294"/>
                      <a:pt x="6857" y="1385"/>
                      <a:pt x="5337" y="472"/>
                    </a:cubicBezTo>
                    <a:cubicBezTo>
                      <a:pt x="4807" y="153"/>
                      <a:pt x="4235" y="1"/>
                      <a:pt x="36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6376;p19">
                <a:extLst>
                  <a:ext uri="{FF2B5EF4-FFF2-40B4-BE49-F238E27FC236}">
                    <a16:creationId xmlns:a16="http://schemas.microsoft.com/office/drawing/2014/main" id="{386EA2AD-649F-8EBD-429A-07CB7948B777}"/>
                  </a:ext>
                </a:extLst>
              </p:cNvPr>
              <p:cNvSpPr/>
              <p:nvPr/>
            </p:nvSpPr>
            <p:spPr>
              <a:xfrm>
                <a:off x="3235525" y="1725225"/>
                <a:ext cx="183900" cy="162550"/>
              </a:xfrm>
              <a:custGeom>
                <a:avLst/>
                <a:gdLst/>
                <a:ahLst/>
                <a:cxnLst/>
                <a:rect l="l" t="t" r="r" b="b"/>
                <a:pathLst>
                  <a:path w="7356" h="6502" extrusionOk="0">
                    <a:moveTo>
                      <a:pt x="3695" y="0"/>
                    </a:moveTo>
                    <a:cubicBezTo>
                      <a:pt x="2553" y="0"/>
                      <a:pt x="1456" y="629"/>
                      <a:pt x="855" y="1750"/>
                    </a:cubicBezTo>
                    <a:cubicBezTo>
                      <a:pt x="1" y="3337"/>
                      <a:pt x="537" y="5229"/>
                      <a:pt x="2087" y="6091"/>
                    </a:cubicBezTo>
                    <a:cubicBezTo>
                      <a:pt x="2586" y="6369"/>
                      <a:pt x="3119" y="6501"/>
                      <a:pt x="3644" y="6501"/>
                    </a:cubicBezTo>
                    <a:cubicBezTo>
                      <a:pt x="4750" y="6501"/>
                      <a:pt x="5816" y="5912"/>
                      <a:pt x="6428" y="4850"/>
                    </a:cubicBezTo>
                    <a:cubicBezTo>
                      <a:pt x="7355" y="3246"/>
                      <a:pt x="6838" y="1295"/>
                      <a:pt x="5251" y="410"/>
                    </a:cubicBezTo>
                    <a:cubicBezTo>
                      <a:pt x="4752" y="132"/>
                      <a:pt x="4219" y="0"/>
                      <a:pt x="36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6377;p19">
                <a:extLst>
                  <a:ext uri="{FF2B5EF4-FFF2-40B4-BE49-F238E27FC236}">
                    <a16:creationId xmlns:a16="http://schemas.microsoft.com/office/drawing/2014/main" id="{71F8DBC6-7BC5-9F93-5391-54A756C0F474}"/>
                  </a:ext>
                </a:extLst>
              </p:cNvPr>
              <p:cNvSpPr/>
              <p:nvPr/>
            </p:nvSpPr>
            <p:spPr>
              <a:xfrm>
                <a:off x="2618975" y="3095100"/>
                <a:ext cx="182675" cy="161925"/>
              </a:xfrm>
              <a:custGeom>
                <a:avLst/>
                <a:gdLst/>
                <a:ahLst/>
                <a:cxnLst/>
                <a:rect l="l" t="t" r="r" b="b"/>
                <a:pathLst>
                  <a:path w="7307" h="6477" extrusionOk="0">
                    <a:moveTo>
                      <a:pt x="3668" y="0"/>
                    </a:moveTo>
                    <a:cubicBezTo>
                      <a:pt x="2580" y="0"/>
                      <a:pt x="1535" y="574"/>
                      <a:pt x="921" y="1622"/>
                    </a:cubicBezTo>
                    <a:cubicBezTo>
                      <a:pt x="0" y="3198"/>
                      <a:pt x="463" y="5105"/>
                      <a:pt x="1987" y="6014"/>
                    </a:cubicBezTo>
                    <a:cubicBezTo>
                      <a:pt x="2513" y="6327"/>
                      <a:pt x="3080" y="6477"/>
                      <a:pt x="3637" y="6477"/>
                    </a:cubicBezTo>
                    <a:cubicBezTo>
                      <a:pt x="4711" y="6477"/>
                      <a:pt x="5744" y="5920"/>
                      <a:pt x="6360" y="4903"/>
                    </a:cubicBezTo>
                    <a:cubicBezTo>
                      <a:pt x="7307" y="3336"/>
                      <a:pt x="6878" y="1422"/>
                      <a:pt x="5370" y="494"/>
                    </a:cubicBezTo>
                    <a:cubicBezTo>
                      <a:pt x="4829" y="160"/>
                      <a:pt x="4242" y="0"/>
                      <a:pt x="36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6378;p19">
                <a:extLst>
                  <a:ext uri="{FF2B5EF4-FFF2-40B4-BE49-F238E27FC236}">
                    <a16:creationId xmlns:a16="http://schemas.microsoft.com/office/drawing/2014/main" id="{55070F33-D812-8C28-215E-34725D1989AC}"/>
                  </a:ext>
                </a:extLst>
              </p:cNvPr>
              <p:cNvSpPr/>
              <p:nvPr/>
            </p:nvSpPr>
            <p:spPr>
              <a:xfrm>
                <a:off x="4764000" y="2272700"/>
                <a:ext cx="184350" cy="162550"/>
              </a:xfrm>
              <a:custGeom>
                <a:avLst/>
                <a:gdLst/>
                <a:ahLst/>
                <a:cxnLst/>
                <a:rect l="l" t="t" r="r" b="b"/>
                <a:pathLst>
                  <a:path w="7374" h="6502" extrusionOk="0">
                    <a:moveTo>
                      <a:pt x="3712" y="0"/>
                    </a:moveTo>
                    <a:cubicBezTo>
                      <a:pt x="2611" y="0"/>
                      <a:pt x="1549" y="584"/>
                      <a:pt x="935" y="1637"/>
                    </a:cubicBezTo>
                    <a:cubicBezTo>
                      <a:pt x="1" y="3240"/>
                      <a:pt x="509" y="5194"/>
                      <a:pt x="2092" y="6084"/>
                    </a:cubicBezTo>
                    <a:cubicBezTo>
                      <a:pt x="2594" y="6366"/>
                      <a:pt x="3132" y="6501"/>
                      <a:pt x="3661" y="6501"/>
                    </a:cubicBezTo>
                    <a:cubicBezTo>
                      <a:pt x="4762" y="6501"/>
                      <a:pt x="5825" y="5917"/>
                      <a:pt x="6439" y="4864"/>
                    </a:cubicBezTo>
                    <a:cubicBezTo>
                      <a:pt x="7373" y="3262"/>
                      <a:pt x="6865" y="1308"/>
                      <a:pt x="5282" y="418"/>
                    </a:cubicBezTo>
                    <a:cubicBezTo>
                      <a:pt x="4780" y="135"/>
                      <a:pt x="4242" y="0"/>
                      <a:pt x="37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6379;p19">
                <a:extLst>
                  <a:ext uri="{FF2B5EF4-FFF2-40B4-BE49-F238E27FC236}">
                    <a16:creationId xmlns:a16="http://schemas.microsoft.com/office/drawing/2014/main" id="{07A4626C-57ED-E424-D6FD-48BC8011FC84}"/>
                  </a:ext>
                </a:extLst>
              </p:cNvPr>
              <p:cNvSpPr/>
              <p:nvPr/>
            </p:nvSpPr>
            <p:spPr>
              <a:xfrm>
                <a:off x="4715775" y="2089925"/>
                <a:ext cx="181075" cy="160250"/>
              </a:xfrm>
              <a:custGeom>
                <a:avLst/>
                <a:gdLst/>
                <a:ahLst/>
                <a:cxnLst/>
                <a:rect l="l" t="t" r="r" b="b"/>
                <a:pathLst>
                  <a:path w="7243" h="6410" extrusionOk="0">
                    <a:moveTo>
                      <a:pt x="3654" y="1"/>
                    </a:moveTo>
                    <a:cubicBezTo>
                      <a:pt x="2551" y="1"/>
                      <a:pt x="1491" y="595"/>
                      <a:pt x="890" y="1665"/>
                    </a:cubicBezTo>
                    <a:cubicBezTo>
                      <a:pt x="1" y="3249"/>
                      <a:pt x="523" y="5147"/>
                      <a:pt x="2086" y="6011"/>
                    </a:cubicBezTo>
                    <a:cubicBezTo>
                      <a:pt x="2574" y="6281"/>
                      <a:pt x="3094" y="6409"/>
                      <a:pt x="3605" y="6409"/>
                    </a:cubicBezTo>
                    <a:cubicBezTo>
                      <a:pt x="4724" y="6409"/>
                      <a:pt x="5799" y="5793"/>
                      <a:pt x="6398" y="4693"/>
                    </a:cubicBezTo>
                    <a:cubicBezTo>
                      <a:pt x="7242" y="3145"/>
                      <a:pt x="6729" y="1285"/>
                      <a:pt x="5223" y="424"/>
                    </a:cubicBezTo>
                    <a:cubicBezTo>
                      <a:pt x="4721" y="138"/>
                      <a:pt x="4182" y="1"/>
                      <a:pt x="36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6380;p19">
                <a:extLst>
                  <a:ext uri="{FF2B5EF4-FFF2-40B4-BE49-F238E27FC236}">
                    <a16:creationId xmlns:a16="http://schemas.microsoft.com/office/drawing/2014/main" id="{D0F40D74-2E84-2725-9DB8-7493C7DA2FB1}"/>
                  </a:ext>
                </a:extLst>
              </p:cNvPr>
              <p:cNvSpPr/>
              <p:nvPr/>
            </p:nvSpPr>
            <p:spPr>
              <a:xfrm>
                <a:off x="2569800" y="2911725"/>
                <a:ext cx="181825" cy="160775"/>
              </a:xfrm>
              <a:custGeom>
                <a:avLst/>
                <a:gdLst/>
                <a:ahLst/>
                <a:cxnLst/>
                <a:rect l="l" t="t" r="r" b="b"/>
                <a:pathLst>
                  <a:path w="7273" h="6431" extrusionOk="0">
                    <a:moveTo>
                      <a:pt x="3655" y="0"/>
                    </a:moveTo>
                    <a:cubicBezTo>
                      <a:pt x="2557" y="0"/>
                      <a:pt x="1504" y="589"/>
                      <a:pt x="899" y="1653"/>
                    </a:cubicBezTo>
                    <a:cubicBezTo>
                      <a:pt x="0" y="3234"/>
                      <a:pt x="498" y="5128"/>
                      <a:pt x="2044" y="6007"/>
                    </a:cubicBezTo>
                    <a:cubicBezTo>
                      <a:pt x="2548" y="6294"/>
                      <a:pt x="3087" y="6431"/>
                      <a:pt x="3617" y="6431"/>
                    </a:cubicBezTo>
                    <a:cubicBezTo>
                      <a:pt x="4715" y="6431"/>
                      <a:pt x="5769" y="5841"/>
                      <a:pt x="6375" y="4778"/>
                    </a:cubicBezTo>
                    <a:cubicBezTo>
                      <a:pt x="7272" y="3197"/>
                      <a:pt x="6774" y="1304"/>
                      <a:pt x="5229" y="424"/>
                    </a:cubicBezTo>
                    <a:cubicBezTo>
                      <a:pt x="4724" y="137"/>
                      <a:pt x="4185" y="0"/>
                      <a:pt x="36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6381;p19">
                <a:extLst>
                  <a:ext uri="{FF2B5EF4-FFF2-40B4-BE49-F238E27FC236}">
                    <a16:creationId xmlns:a16="http://schemas.microsoft.com/office/drawing/2014/main" id="{66FEB0D5-FCD5-786F-E0A5-CCDB84FD3D00}"/>
                  </a:ext>
                </a:extLst>
              </p:cNvPr>
              <p:cNvSpPr/>
              <p:nvPr/>
            </p:nvSpPr>
            <p:spPr>
              <a:xfrm>
                <a:off x="3785400" y="1566850"/>
                <a:ext cx="181025" cy="160250"/>
              </a:xfrm>
              <a:custGeom>
                <a:avLst/>
                <a:gdLst/>
                <a:ahLst/>
                <a:cxnLst/>
                <a:rect l="l" t="t" r="r" b="b"/>
                <a:pathLst>
                  <a:path w="7241" h="6410" extrusionOk="0">
                    <a:moveTo>
                      <a:pt x="3650" y="1"/>
                    </a:moveTo>
                    <a:cubicBezTo>
                      <a:pt x="2551" y="1"/>
                      <a:pt x="1495" y="592"/>
                      <a:pt x="893" y="1657"/>
                    </a:cubicBezTo>
                    <a:cubicBezTo>
                      <a:pt x="0" y="3238"/>
                      <a:pt x="518" y="5141"/>
                      <a:pt x="2077" y="6007"/>
                    </a:cubicBezTo>
                    <a:cubicBezTo>
                      <a:pt x="2567" y="6279"/>
                      <a:pt x="3091" y="6409"/>
                      <a:pt x="3605" y="6409"/>
                    </a:cubicBezTo>
                    <a:cubicBezTo>
                      <a:pt x="4720" y="6409"/>
                      <a:pt x="5792" y="5797"/>
                      <a:pt x="6391" y="4701"/>
                    </a:cubicBezTo>
                    <a:cubicBezTo>
                      <a:pt x="7240" y="3153"/>
                      <a:pt x="6733" y="1292"/>
                      <a:pt x="5230" y="430"/>
                    </a:cubicBezTo>
                    <a:cubicBezTo>
                      <a:pt x="4724" y="139"/>
                      <a:pt x="4182" y="1"/>
                      <a:pt x="365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6382;p19">
                <a:extLst>
                  <a:ext uri="{FF2B5EF4-FFF2-40B4-BE49-F238E27FC236}">
                    <a16:creationId xmlns:a16="http://schemas.microsoft.com/office/drawing/2014/main" id="{B0B957FF-A548-F531-9EF7-46B869EFF783}"/>
                  </a:ext>
                </a:extLst>
              </p:cNvPr>
              <p:cNvSpPr/>
              <p:nvPr/>
            </p:nvSpPr>
            <p:spPr>
              <a:xfrm>
                <a:off x="3832025" y="3933400"/>
                <a:ext cx="182000" cy="160875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6435" extrusionOk="0">
                    <a:moveTo>
                      <a:pt x="3660" y="0"/>
                    </a:moveTo>
                    <a:cubicBezTo>
                      <a:pt x="2547" y="0"/>
                      <a:pt x="1479" y="609"/>
                      <a:pt x="876" y="1700"/>
                    </a:cubicBezTo>
                    <a:cubicBezTo>
                      <a:pt x="1" y="3287"/>
                      <a:pt x="529" y="5171"/>
                      <a:pt x="2092" y="6034"/>
                    </a:cubicBezTo>
                    <a:cubicBezTo>
                      <a:pt x="2583" y="6305"/>
                      <a:pt x="3106" y="6434"/>
                      <a:pt x="3619" y="6434"/>
                    </a:cubicBezTo>
                    <a:cubicBezTo>
                      <a:pt x="4733" y="6434"/>
                      <a:pt x="5800" y="5826"/>
                      <a:pt x="6402" y="4734"/>
                    </a:cubicBezTo>
                    <a:cubicBezTo>
                      <a:pt x="7279" y="3147"/>
                      <a:pt x="6751" y="1264"/>
                      <a:pt x="5187" y="401"/>
                    </a:cubicBezTo>
                    <a:cubicBezTo>
                      <a:pt x="4696" y="129"/>
                      <a:pt x="4173" y="0"/>
                      <a:pt x="36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6383;p19">
                <a:extLst>
                  <a:ext uri="{FF2B5EF4-FFF2-40B4-BE49-F238E27FC236}">
                    <a16:creationId xmlns:a16="http://schemas.microsoft.com/office/drawing/2014/main" id="{C8E7D262-06B7-8433-EA63-D6C0CF3BCEDC}"/>
                  </a:ext>
                </a:extLst>
              </p:cNvPr>
              <p:cNvSpPr/>
              <p:nvPr/>
            </p:nvSpPr>
            <p:spPr>
              <a:xfrm>
                <a:off x="2669075" y="3279600"/>
                <a:ext cx="181875" cy="160800"/>
              </a:xfrm>
              <a:custGeom>
                <a:avLst/>
                <a:gdLst/>
                <a:ahLst/>
                <a:cxnLst/>
                <a:rect l="l" t="t" r="r" b="b"/>
                <a:pathLst>
                  <a:path w="7275" h="6432" extrusionOk="0">
                    <a:moveTo>
                      <a:pt x="3655" y="1"/>
                    </a:moveTo>
                    <a:cubicBezTo>
                      <a:pt x="2559" y="1"/>
                      <a:pt x="1507" y="588"/>
                      <a:pt x="902" y="1649"/>
                    </a:cubicBezTo>
                    <a:cubicBezTo>
                      <a:pt x="1" y="3230"/>
                      <a:pt x="496" y="5123"/>
                      <a:pt x="2040" y="6005"/>
                    </a:cubicBezTo>
                    <a:cubicBezTo>
                      <a:pt x="2546" y="6293"/>
                      <a:pt x="3088" y="6431"/>
                      <a:pt x="3619" y="6431"/>
                    </a:cubicBezTo>
                    <a:cubicBezTo>
                      <a:pt x="4715" y="6431"/>
                      <a:pt x="5768" y="5844"/>
                      <a:pt x="6372" y="4783"/>
                    </a:cubicBezTo>
                    <a:cubicBezTo>
                      <a:pt x="7274" y="3203"/>
                      <a:pt x="6779" y="1308"/>
                      <a:pt x="5235" y="427"/>
                    </a:cubicBezTo>
                    <a:cubicBezTo>
                      <a:pt x="4728" y="138"/>
                      <a:pt x="4186" y="1"/>
                      <a:pt x="36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6384;p19">
                <a:extLst>
                  <a:ext uri="{FF2B5EF4-FFF2-40B4-BE49-F238E27FC236}">
                    <a16:creationId xmlns:a16="http://schemas.microsoft.com/office/drawing/2014/main" id="{3A95F2B3-CB42-C53D-6E05-2FC91FB03F31}"/>
                  </a:ext>
                </a:extLst>
              </p:cNvPr>
              <p:cNvSpPr/>
              <p:nvPr/>
            </p:nvSpPr>
            <p:spPr>
              <a:xfrm>
                <a:off x="4434375" y="1775500"/>
                <a:ext cx="180275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6385" extrusionOk="0">
                    <a:moveTo>
                      <a:pt x="3626" y="1"/>
                    </a:moveTo>
                    <a:cubicBezTo>
                      <a:pt x="2519" y="1"/>
                      <a:pt x="1452" y="599"/>
                      <a:pt x="855" y="1672"/>
                    </a:cubicBezTo>
                    <a:cubicBezTo>
                      <a:pt x="0" y="3209"/>
                      <a:pt x="489" y="5081"/>
                      <a:pt x="1973" y="5946"/>
                    </a:cubicBezTo>
                    <a:cubicBezTo>
                      <a:pt x="2482" y="6243"/>
                      <a:pt x="3031" y="6385"/>
                      <a:pt x="3571" y="6385"/>
                    </a:cubicBezTo>
                    <a:cubicBezTo>
                      <a:pt x="4660" y="6385"/>
                      <a:pt x="5710" y="5806"/>
                      <a:pt x="6310" y="4762"/>
                    </a:cubicBezTo>
                    <a:cubicBezTo>
                      <a:pt x="7211" y="3193"/>
                      <a:pt x="6709" y="1283"/>
                      <a:pt x="5170" y="412"/>
                    </a:cubicBezTo>
                    <a:cubicBezTo>
                      <a:pt x="4676" y="133"/>
                      <a:pt x="4147" y="1"/>
                      <a:pt x="362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6385;p19">
                <a:extLst>
                  <a:ext uri="{FF2B5EF4-FFF2-40B4-BE49-F238E27FC236}">
                    <a16:creationId xmlns:a16="http://schemas.microsoft.com/office/drawing/2014/main" id="{5310C7F7-910B-1A45-1AF2-214DB6194611}"/>
                  </a:ext>
                </a:extLst>
              </p:cNvPr>
              <p:cNvSpPr/>
              <p:nvPr/>
            </p:nvSpPr>
            <p:spPr>
              <a:xfrm>
                <a:off x="3053950" y="1779850"/>
                <a:ext cx="180275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6385" extrusionOk="0">
                    <a:moveTo>
                      <a:pt x="3638" y="1"/>
                    </a:moveTo>
                    <a:cubicBezTo>
                      <a:pt x="2549" y="1"/>
                      <a:pt x="1500" y="579"/>
                      <a:pt x="901" y="1623"/>
                    </a:cubicBezTo>
                    <a:cubicBezTo>
                      <a:pt x="0" y="3193"/>
                      <a:pt x="500" y="5103"/>
                      <a:pt x="2040" y="5974"/>
                    </a:cubicBezTo>
                    <a:cubicBezTo>
                      <a:pt x="2532" y="6252"/>
                      <a:pt x="3062" y="6385"/>
                      <a:pt x="3583" y="6385"/>
                    </a:cubicBezTo>
                    <a:cubicBezTo>
                      <a:pt x="4690" y="6385"/>
                      <a:pt x="5758" y="5785"/>
                      <a:pt x="6354" y="4712"/>
                    </a:cubicBezTo>
                    <a:cubicBezTo>
                      <a:pt x="7210" y="3177"/>
                      <a:pt x="6720" y="1305"/>
                      <a:pt x="5236" y="440"/>
                    </a:cubicBezTo>
                    <a:cubicBezTo>
                      <a:pt x="4727" y="143"/>
                      <a:pt x="4177" y="1"/>
                      <a:pt x="36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6386;p19">
                <a:extLst>
                  <a:ext uri="{FF2B5EF4-FFF2-40B4-BE49-F238E27FC236}">
                    <a16:creationId xmlns:a16="http://schemas.microsoft.com/office/drawing/2014/main" id="{CCCD03BF-EC20-0256-48E4-C7777A0A4B07}"/>
                  </a:ext>
                </a:extLst>
              </p:cNvPr>
              <p:cNvSpPr/>
              <p:nvPr/>
            </p:nvSpPr>
            <p:spPr>
              <a:xfrm>
                <a:off x="4914750" y="2825975"/>
                <a:ext cx="180800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32" h="6385" extrusionOk="0">
                    <a:moveTo>
                      <a:pt x="3647" y="1"/>
                    </a:moveTo>
                    <a:cubicBezTo>
                      <a:pt x="2558" y="1"/>
                      <a:pt x="1503" y="580"/>
                      <a:pt x="906" y="1617"/>
                    </a:cubicBezTo>
                    <a:cubicBezTo>
                      <a:pt x="1" y="3186"/>
                      <a:pt x="496" y="5096"/>
                      <a:pt x="2034" y="5970"/>
                    </a:cubicBezTo>
                    <a:cubicBezTo>
                      <a:pt x="2529" y="6251"/>
                      <a:pt x="3061" y="6385"/>
                      <a:pt x="3584" y="6385"/>
                    </a:cubicBezTo>
                    <a:cubicBezTo>
                      <a:pt x="4688" y="6385"/>
                      <a:pt x="5754" y="5789"/>
                      <a:pt x="6352" y="4720"/>
                    </a:cubicBezTo>
                    <a:cubicBezTo>
                      <a:pt x="7232" y="3144"/>
                      <a:pt x="6703" y="1244"/>
                      <a:pt x="5147" y="389"/>
                    </a:cubicBezTo>
                    <a:cubicBezTo>
                      <a:pt x="4668" y="126"/>
                      <a:pt x="4154" y="1"/>
                      <a:pt x="36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6387;p19">
                <a:extLst>
                  <a:ext uri="{FF2B5EF4-FFF2-40B4-BE49-F238E27FC236}">
                    <a16:creationId xmlns:a16="http://schemas.microsoft.com/office/drawing/2014/main" id="{3F4E4B1F-D208-86CD-05C2-C75DDEC44D80}"/>
                  </a:ext>
                </a:extLst>
              </p:cNvPr>
              <p:cNvSpPr/>
              <p:nvPr/>
            </p:nvSpPr>
            <p:spPr>
              <a:xfrm>
                <a:off x="4201350" y="1644725"/>
                <a:ext cx="180700" cy="159625"/>
              </a:xfrm>
              <a:custGeom>
                <a:avLst/>
                <a:gdLst/>
                <a:ahLst/>
                <a:cxnLst/>
                <a:rect l="l" t="t" r="r" b="b"/>
                <a:pathLst>
                  <a:path w="7228" h="6385" extrusionOk="0">
                    <a:moveTo>
                      <a:pt x="3644" y="1"/>
                    </a:moveTo>
                    <a:cubicBezTo>
                      <a:pt x="2561" y="1"/>
                      <a:pt x="1513" y="572"/>
                      <a:pt x="914" y="1597"/>
                    </a:cubicBezTo>
                    <a:cubicBezTo>
                      <a:pt x="1" y="3163"/>
                      <a:pt x="481" y="5077"/>
                      <a:pt x="2011" y="5957"/>
                    </a:cubicBezTo>
                    <a:cubicBezTo>
                      <a:pt x="2513" y="6247"/>
                      <a:pt x="3054" y="6385"/>
                      <a:pt x="3586" y="6385"/>
                    </a:cubicBezTo>
                    <a:cubicBezTo>
                      <a:pt x="4683" y="6385"/>
                      <a:pt x="5740" y="5797"/>
                      <a:pt x="6339" y="4740"/>
                    </a:cubicBezTo>
                    <a:cubicBezTo>
                      <a:pt x="7227" y="3172"/>
                      <a:pt x="6713" y="1262"/>
                      <a:pt x="5166" y="400"/>
                    </a:cubicBezTo>
                    <a:cubicBezTo>
                      <a:pt x="4681" y="130"/>
                      <a:pt x="4158" y="1"/>
                      <a:pt x="36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6388;p19">
                <a:extLst>
                  <a:ext uri="{FF2B5EF4-FFF2-40B4-BE49-F238E27FC236}">
                    <a16:creationId xmlns:a16="http://schemas.microsoft.com/office/drawing/2014/main" id="{C0940EB8-F17C-6C86-46AD-82678988D48F}"/>
                  </a:ext>
                </a:extLst>
              </p:cNvPr>
              <p:cNvSpPr/>
              <p:nvPr/>
            </p:nvSpPr>
            <p:spPr>
              <a:xfrm>
                <a:off x="2738125" y="2070750"/>
                <a:ext cx="179350" cy="158475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6339" extrusionOk="0">
                    <a:moveTo>
                      <a:pt x="3640" y="0"/>
                    </a:moveTo>
                    <a:cubicBezTo>
                      <a:pt x="2564" y="0"/>
                      <a:pt x="1514" y="560"/>
                      <a:pt x="920" y="1566"/>
                    </a:cubicBezTo>
                    <a:cubicBezTo>
                      <a:pt x="0" y="3119"/>
                      <a:pt x="500" y="5076"/>
                      <a:pt x="2037" y="5941"/>
                    </a:cubicBezTo>
                    <a:cubicBezTo>
                      <a:pt x="2516" y="6210"/>
                      <a:pt x="3036" y="6339"/>
                      <a:pt x="3549" y="6339"/>
                    </a:cubicBezTo>
                    <a:cubicBezTo>
                      <a:pt x="4643" y="6339"/>
                      <a:pt x="5710" y="5757"/>
                      <a:pt x="6301" y="4723"/>
                    </a:cubicBezTo>
                    <a:cubicBezTo>
                      <a:pt x="7174" y="3200"/>
                      <a:pt x="6686" y="1289"/>
                      <a:pt x="5205" y="425"/>
                    </a:cubicBezTo>
                    <a:cubicBezTo>
                      <a:pt x="4711" y="137"/>
                      <a:pt x="4172" y="0"/>
                      <a:pt x="36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6389;p19">
                <a:extLst>
                  <a:ext uri="{FF2B5EF4-FFF2-40B4-BE49-F238E27FC236}">
                    <a16:creationId xmlns:a16="http://schemas.microsoft.com/office/drawing/2014/main" id="{9048061A-191B-949C-7EFA-DF5F48942818}"/>
                  </a:ext>
                </a:extLst>
              </p:cNvPr>
              <p:cNvSpPr/>
              <p:nvPr/>
            </p:nvSpPr>
            <p:spPr>
              <a:xfrm>
                <a:off x="4832050" y="3247650"/>
                <a:ext cx="178875" cy="158450"/>
              </a:xfrm>
              <a:custGeom>
                <a:avLst/>
                <a:gdLst/>
                <a:ahLst/>
                <a:cxnLst/>
                <a:rect l="l" t="t" r="r" b="b"/>
                <a:pathLst>
                  <a:path w="7155" h="6338" extrusionOk="0">
                    <a:moveTo>
                      <a:pt x="3621" y="1"/>
                    </a:moveTo>
                    <a:cubicBezTo>
                      <a:pt x="2537" y="1"/>
                      <a:pt x="1479" y="570"/>
                      <a:pt x="886" y="1587"/>
                    </a:cubicBezTo>
                    <a:cubicBezTo>
                      <a:pt x="1" y="3108"/>
                      <a:pt x="469" y="5025"/>
                      <a:pt x="1941" y="5897"/>
                    </a:cubicBezTo>
                    <a:cubicBezTo>
                      <a:pt x="2443" y="6196"/>
                      <a:pt x="2991" y="6337"/>
                      <a:pt x="3532" y="6337"/>
                    </a:cubicBezTo>
                    <a:cubicBezTo>
                      <a:pt x="4632" y="6337"/>
                      <a:pt x="5702" y="5750"/>
                      <a:pt x="6294" y="4701"/>
                    </a:cubicBezTo>
                    <a:cubicBezTo>
                      <a:pt x="7155" y="3173"/>
                      <a:pt x="6652" y="1267"/>
                      <a:pt x="5163" y="413"/>
                    </a:cubicBezTo>
                    <a:cubicBezTo>
                      <a:pt x="4675" y="133"/>
                      <a:pt x="4145" y="1"/>
                      <a:pt x="3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6390;p19">
                <a:extLst>
                  <a:ext uri="{FF2B5EF4-FFF2-40B4-BE49-F238E27FC236}">
                    <a16:creationId xmlns:a16="http://schemas.microsoft.com/office/drawing/2014/main" id="{293F345A-5077-E8DE-0A42-A3E77315B44F}"/>
                  </a:ext>
                </a:extLst>
              </p:cNvPr>
              <p:cNvSpPr/>
              <p:nvPr/>
            </p:nvSpPr>
            <p:spPr>
              <a:xfrm>
                <a:off x="4698225" y="3484775"/>
                <a:ext cx="179350" cy="15850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6340" extrusionOk="0">
                    <a:moveTo>
                      <a:pt x="3642" y="1"/>
                    </a:moveTo>
                    <a:cubicBezTo>
                      <a:pt x="2560" y="1"/>
                      <a:pt x="1505" y="567"/>
                      <a:pt x="911" y="1582"/>
                    </a:cubicBezTo>
                    <a:cubicBezTo>
                      <a:pt x="0" y="3138"/>
                      <a:pt x="510" y="5092"/>
                      <a:pt x="2053" y="5950"/>
                    </a:cubicBezTo>
                    <a:cubicBezTo>
                      <a:pt x="2528" y="6214"/>
                      <a:pt x="3042" y="6339"/>
                      <a:pt x="3550" y="6339"/>
                    </a:cubicBezTo>
                    <a:cubicBezTo>
                      <a:pt x="4648" y="6339"/>
                      <a:pt x="5719" y="5751"/>
                      <a:pt x="6310" y="4707"/>
                    </a:cubicBezTo>
                    <a:cubicBezTo>
                      <a:pt x="7174" y="3181"/>
                      <a:pt x="6677" y="1272"/>
                      <a:pt x="5189" y="416"/>
                    </a:cubicBezTo>
                    <a:cubicBezTo>
                      <a:pt x="4700" y="135"/>
                      <a:pt x="4168" y="1"/>
                      <a:pt x="36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6391;p19">
                <a:extLst>
                  <a:ext uri="{FF2B5EF4-FFF2-40B4-BE49-F238E27FC236}">
                    <a16:creationId xmlns:a16="http://schemas.microsoft.com/office/drawing/2014/main" id="{FCB534DE-EEFD-E539-EAD2-1821AA17B7B9}"/>
                  </a:ext>
                </a:extLst>
              </p:cNvPr>
              <p:cNvSpPr/>
              <p:nvPr/>
            </p:nvSpPr>
            <p:spPr>
              <a:xfrm>
                <a:off x="2605150" y="2308150"/>
                <a:ext cx="178675" cy="157925"/>
              </a:xfrm>
              <a:custGeom>
                <a:avLst/>
                <a:gdLst/>
                <a:ahLst/>
                <a:cxnLst/>
                <a:rect l="l" t="t" r="r" b="b"/>
                <a:pathLst>
                  <a:path w="7147" h="6317" extrusionOk="0">
                    <a:moveTo>
                      <a:pt x="3639" y="0"/>
                    </a:moveTo>
                    <a:cubicBezTo>
                      <a:pt x="2571" y="0"/>
                      <a:pt x="1521" y="549"/>
                      <a:pt x="925" y="1534"/>
                    </a:cubicBezTo>
                    <a:cubicBezTo>
                      <a:pt x="1" y="3063"/>
                      <a:pt x="489" y="5043"/>
                      <a:pt x="2003" y="5911"/>
                    </a:cubicBezTo>
                    <a:cubicBezTo>
                      <a:pt x="2483" y="6186"/>
                      <a:pt x="3007" y="6316"/>
                      <a:pt x="3526" y="6316"/>
                    </a:cubicBezTo>
                    <a:cubicBezTo>
                      <a:pt x="4613" y="6316"/>
                      <a:pt x="5678" y="5746"/>
                      <a:pt x="6270" y="4732"/>
                    </a:cubicBezTo>
                    <a:cubicBezTo>
                      <a:pt x="7146" y="3229"/>
                      <a:pt x="6672" y="1300"/>
                      <a:pt x="5210" y="432"/>
                    </a:cubicBezTo>
                    <a:cubicBezTo>
                      <a:pt x="4719" y="140"/>
                      <a:pt x="4177" y="0"/>
                      <a:pt x="36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6392;p19">
                <a:extLst>
                  <a:ext uri="{FF2B5EF4-FFF2-40B4-BE49-F238E27FC236}">
                    <a16:creationId xmlns:a16="http://schemas.microsoft.com/office/drawing/2014/main" id="{424A8C53-1DB3-3620-CB36-DAD347D406D0}"/>
                  </a:ext>
                </a:extLst>
              </p:cNvPr>
              <p:cNvSpPr/>
              <p:nvPr/>
            </p:nvSpPr>
            <p:spPr>
              <a:xfrm>
                <a:off x="3235525" y="3910725"/>
                <a:ext cx="177950" cy="157425"/>
              </a:xfrm>
              <a:custGeom>
                <a:avLst/>
                <a:gdLst/>
                <a:ahLst/>
                <a:cxnLst/>
                <a:rect l="l" t="t" r="r" b="b"/>
                <a:pathLst>
                  <a:path w="7118" h="6297" extrusionOk="0">
                    <a:moveTo>
                      <a:pt x="3627" y="0"/>
                    </a:moveTo>
                    <a:cubicBezTo>
                      <a:pt x="2529" y="0"/>
                      <a:pt x="1446" y="582"/>
                      <a:pt x="860" y="1607"/>
                    </a:cubicBezTo>
                    <a:cubicBezTo>
                      <a:pt x="1" y="3113"/>
                      <a:pt x="512" y="5056"/>
                      <a:pt x="1988" y="5901"/>
                    </a:cubicBezTo>
                    <a:cubicBezTo>
                      <a:pt x="2460" y="6169"/>
                      <a:pt x="2977" y="6297"/>
                      <a:pt x="3491" y="6297"/>
                    </a:cubicBezTo>
                    <a:cubicBezTo>
                      <a:pt x="4589" y="6297"/>
                      <a:pt x="5672" y="5715"/>
                      <a:pt x="6257" y="4689"/>
                    </a:cubicBezTo>
                    <a:cubicBezTo>
                      <a:pt x="7118" y="3183"/>
                      <a:pt x="6607" y="1240"/>
                      <a:pt x="5130" y="397"/>
                    </a:cubicBezTo>
                    <a:cubicBezTo>
                      <a:pt x="4659" y="128"/>
                      <a:pt x="4141" y="0"/>
                      <a:pt x="36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6393;p19">
                <a:extLst>
                  <a:ext uri="{FF2B5EF4-FFF2-40B4-BE49-F238E27FC236}">
                    <a16:creationId xmlns:a16="http://schemas.microsoft.com/office/drawing/2014/main" id="{741D9A18-F2F7-875F-719F-E63BD6BBFEB8}"/>
                  </a:ext>
                </a:extLst>
              </p:cNvPr>
              <p:cNvSpPr/>
              <p:nvPr/>
            </p:nvSpPr>
            <p:spPr>
              <a:xfrm>
                <a:off x="3002875" y="3779925"/>
                <a:ext cx="178050" cy="157475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299" extrusionOk="0">
                    <a:moveTo>
                      <a:pt x="3629" y="0"/>
                    </a:moveTo>
                    <a:cubicBezTo>
                      <a:pt x="2506" y="0"/>
                      <a:pt x="1400" y="611"/>
                      <a:pt x="826" y="1674"/>
                    </a:cubicBezTo>
                    <a:cubicBezTo>
                      <a:pt x="1" y="3199"/>
                      <a:pt x="558" y="5129"/>
                      <a:pt x="2053" y="5937"/>
                    </a:cubicBezTo>
                    <a:cubicBezTo>
                      <a:pt x="2508" y="6183"/>
                      <a:pt x="3003" y="6299"/>
                      <a:pt x="3493" y="6299"/>
                    </a:cubicBezTo>
                    <a:cubicBezTo>
                      <a:pt x="4617" y="6299"/>
                      <a:pt x="5723" y="5689"/>
                      <a:pt x="6296" y="4627"/>
                    </a:cubicBezTo>
                    <a:cubicBezTo>
                      <a:pt x="7121" y="3100"/>
                      <a:pt x="6564" y="1170"/>
                      <a:pt x="5068" y="362"/>
                    </a:cubicBezTo>
                    <a:cubicBezTo>
                      <a:pt x="4614" y="116"/>
                      <a:pt x="4120" y="0"/>
                      <a:pt x="36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6394;p19">
                <a:extLst>
                  <a:ext uri="{FF2B5EF4-FFF2-40B4-BE49-F238E27FC236}">
                    <a16:creationId xmlns:a16="http://schemas.microsoft.com/office/drawing/2014/main" id="{46F9B1FD-D8B9-F9B8-578D-490D7EA7F5A1}"/>
                  </a:ext>
                </a:extLst>
              </p:cNvPr>
              <p:cNvSpPr/>
              <p:nvPr/>
            </p:nvSpPr>
            <p:spPr>
              <a:xfrm>
                <a:off x="3651075" y="3988075"/>
                <a:ext cx="178075" cy="157900"/>
              </a:xfrm>
              <a:custGeom>
                <a:avLst/>
                <a:gdLst/>
                <a:ahLst/>
                <a:cxnLst/>
                <a:rect l="l" t="t" r="r" b="b"/>
                <a:pathLst>
                  <a:path w="7123" h="6316" extrusionOk="0">
                    <a:moveTo>
                      <a:pt x="3615" y="0"/>
                    </a:moveTo>
                    <a:cubicBezTo>
                      <a:pt x="2550" y="0"/>
                      <a:pt x="1502" y="546"/>
                      <a:pt x="905" y="1526"/>
                    </a:cubicBezTo>
                    <a:cubicBezTo>
                      <a:pt x="1" y="3014"/>
                      <a:pt x="438" y="4957"/>
                      <a:pt x="1878" y="5851"/>
                    </a:cubicBezTo>
                    <a:cubicBezTo>
                      <a:pt x="2384" y="6166"/>
                      <a:pt x="2946" y="6315"/>
                      <a:pt x="3503" y="6315"/>
                    </a:cubicBezTo>
                    <a:cubicBezTo>
                      <a:pt x="4585" y="6315"/>
                      <a:pt x="5648" y="5752"/>
                      <a:pt x="6241" y="4740"/>
                    </a:cubicBezTo>
                    <a:cubicBezTo>
                      <a:pt x="7123" y="3238"/>
                      <a:pt x="6652" y="1308"/>
                      <a:pt x="5194" y="436"/>
                    </a:cubicBezTo>
                    <a:cubicBezTo>
                      <a:pt x="4701" y="141"/>
                      <a:pt x="4156" y="0"/>
                      <a:pt x="36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6395;p19">
                <a:extLst>
                  <a:ext uri="{FF2B5EF4-FFF2-40B4-BE49-F238E27FC236}">
                    <a16:creationId xmlns:a16="http://schemas.microsoft.com/office/drawing/2014/main" id="{2B420BF2-3AA6-D21C-6917-C03C2D969851}"/>
                  </a:ext>
                </a:extLst>
              </p:cNvPr>
              <p:cNvSpPr/>
              <p:nvPr/>
            </p:nvSpPr>
            <p:spPr>
              <a:xfrm>
                <a:off x="2720000" y="3465000"/>
                <a:ext cx="178825" cy="157975"/>
              </a:xfrm>
              <a:custGeom>
                <a:avLst/>
                <a:gdLst/>
                <a:ahLst/>
                <a:cxnLst/>
                <a:rect l="l" t="t" r="r" b="b"/>
                <a:pathLst>
                  <a:path w="7153" h="6319" extrusionOk="0">
                    <a:moveTo>
                      <a:pt x="3642" y="1"/>
                    </a:moveTo>
                    <a:cubicBezTo>
                      <a:pt x="2552" y="1"/>
                      <a:pt x="1482" y="576"/>
                      <a:pt x="893" y="1596"/>
                    </a:cubicBezTo>
                    <a:cubicBezTo>
                      <a:pt x="0" y="3142"/>
                      <a:pt x="529" y="5106"/>
                      <a:pt x="2066" y="5946"/>
                    </a:cubicBezTo>
                    <a:cubicBezTo>
                      <a:pt x="2528" y="6199"/>
                      <a:pt x="3030" y="6319"/>
                      <a:pt x="3527" y="6319"/>
                    </a:cubicBezTo>
                    <a:cubicBezTo>
                      <a:pt x="4636" y="6319"/>
                      <a:pt x="5723" y="5722"/>
                      <a:pt x="6307" y="4673"/>
                    </a:cubicBezTo>
                    <a:cubicBezTo>
                      <a:pt x="7153" y="3154"/>
                      <a:pt x="6637" y="1240"/>
                      <a:pt x="5153" y="400"/>
                    </a:cubicBezTo>
                    <a:cubicBezTo>
                      <a:pt x="4677" y="129"/>
                      <a:pt x="4158" y="1"/>
                      <a:pt x="36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6396;p19">
                <a:extLst>
                  <a:ext uri="{FF2B5EF4-FFF2-40B4-BE49-F238E27FC236}">
                    <a16:creationId xmlns:a16="http://schemas.microsoft.com/office/drawing/2014/main" id="{8B64F919-AACB-3883-98B8-781A30B283B3}"/>
                  </a:ext>
                </a:extLst>
              </p:cNvPr>
              <p:cNvSpPr/>
              <p:nvPr/>
            </p:nvSpPr>
            <p:spPr>
              <a:xfrm>
                <a:off x="2521050" y="2728900"/>
                <a:ext cx="179550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7182" h="6341" extrusionOk="0">
                    <a:moveTo>
                      <a:pt x="3647" y="0"/>
                    </a:moveTo>
                    <a:cubicBezTo>
                      <a:pt x="2549" y="0"/>
                      <a:pt x="1479" y="587"/>
                      <a:pt x="888" y="1629"/>
                    </a:cubicBezTo>
                    <a:cubicBezTo>
                      <a:pt x="1" y="3194"/>
                      <a:pt x="544" y="5139"/>
                      <a:pt x="2102" y="5976"/>
                    </a:cubicBezTo>
                    <a:cubicBezTo>
                      <a:pt x="2563" y="6223"/>
                      <a:pt x="3059" y="6341"/>
                      <a:pt x="3549" y="6341"/>
                    </a:cubicBezTo>
                    <a:cubicBezTo>
                      <a:pt x="4666" y="6341"/>
                      <a:pt x="5755" y="5733"/>
                      <a:pt x="6340" y="4663"/>
                    </a:cubicBezTo>
                    <a:cubicBezTo>
                      <a:pt x="7181" y="3127"/>
                      <a:pt x="6651" y="1229"/>
                      <a:pt x="5148" y="392"/>
                    </a:cubicBezTo>
                    <a:cubicBezTo>
                      <a:pt x="4672" y="127"/>
                      <a:pt x="4156" y="0"/>
                      <a:pt x="3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6397;p19">
                <a:extLst>
                  <a:ext uri="{FF2B5EF4-FFF2-40B4-BE49-F238E27FC236}">
                    <a16:creationId xmlns:a16="http://schemas.microsoft.com/office/drawing/2014/main" id="{E3508338-BCBA-90A3-454B-909FBBC98284}"/>
                  </a:ext>
                </a:extLst>
              </p:cNvPr>
              <p:cNvSpPr/>
              <p:nvPr/>
            </p:nvSpPr>
            <p:spPr>
              <a:xfrm>
                <a:off x="4382375" y="3775050"/>
                <a:ext cx="178925" cy="158500"/>
              </a:xfrm>
              <a:custGeom>
                <a:avLst/>
                <a:gdLst/>
                <a:ahLst/>
                <a:cxnLst/>
                <a:rect l="l" t="t" r="r" b="b"/>
                <a:pathLst>
                  <a:path w="7157" h="6340" extrusionOk="0">
                    <a:moveTo>
                      <a:pt x="3625" y="1"/>
                    </a:moveTo>
                    <a:cubicBezTo>
                      <a:pt x="2519" y="1"/>
                      <a:pt x="1444" y="594"/>
                      <a:pt x="854" y="1654"/>
                    </a:cubicBezTo>
                    <a:cubicBezTo>
                      <a:pt x="1" y="3186"/>
                      <a:pt x="514" y="5087"/>
                      <a:pt x="2009" y="5936"/>
                    </a:cubicBezTo>
                    <a:cubicBezTo>
                      <a:pt x="2492" y="6209"/>
                      <a:pt x="3016" y="6339"/>
                      <a:pt x="3534" y="6339"/>
                    </a:cubicBezTo>
                    <a:cubicBezTo>
                      <a:pt x="4624" y="6339"/>
                      <a:pt x="5686" y="5764"/>
                      <a:pt x="6278" y="4736"/>
                    </a:cubicBezTo>
                    <a:cubicBezTo>
                      <a:pt x="7157" y="3214"/>
                      <a:pt x="6676" y="1300"/>
                      <a:pt x="5200" y="432"/>
                    </a:cubicBezTo>
                    <a:cubicBezTo>
                      <a:pt x="4702" y="140"/>
                      <a:pt x="4160" y="1"/>
                      <a:pt x="36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6398;p19">
                <a:extLst>
                  <a:ext uri="{FF2B5EF4-FFF2-40B4-BE49-F238E27FC236}">
                    <a16:creationId xmlns:a16="http://schemas.microsoft.com/office/drawing/2014/main" id="{7012EDE0-F328-0A32-3F2F-2DEF290E3AFB}"/>
                  </a:ext>
                </a:extLst>
              </p:cNvPr>
              <p:cNvSpPr/>
              <p:nvPr/>
            </p:nvSpPr>
            <p:spPr>
              <a:xfrm>
                <a:off x="4567400" y="3723500"/>
                <a:ext cx="174875" cy="155225"/>
              </a:xfrm>
              <a:custGeom>
                <a:avLst/>
                <a:gdLst/>
                <a:ahLst/>
                <a:cxnLst/>
                <a:rect l="l" t="t" r="r" b="b"/>
                <a:pathLst>
                  <a:path w="6995" h="6209" extrusionOk="0">
                    <a:moveTo>
                      <a:pt x="3589" y="1"/>
                    </a:moveTo>
                    <a:cubicBezTo>
                      <a:pt x="2470" y="1"/>
                      <a:pt x="1352" y="602"/>
                      <a:pt x="795" y="1639"/>
                    </a:cubicBezTo>
                    <a:cubicBezTo>
                      <a:pt x="0" y="3113"/>
                      <a:pt x="528" y="5024"/>
                      <a:pt x="1953" y="5832"/>
                    </a:cubicBezTo>
                    <a:cubicBezTo>
                      <a:pt x="2404" y="6088"/>
                      <a:pt x="2905" y="6209"/>
                      <a:pt x="3406" y="6209"/>
                    </a:cubicBezTo>
                    <a:cubicBezTo>
                      <a:pt x="4524" y="6209"/>
                      <a:pt x="5642" y="5608"/>
                      <a:pt x="6200" y="4572"/>
                    </a:cubicBezTo>
                    <a:cubicBezTo>
                      <a:pt x="6994" y="3097"/>
                      <a:pt x="6466" y="1187"/>
                      <a:pt x="5042" y="378"/>
                    </a:cubicBezTo>
                    <a:cubicBezTo>
                      <a:pt x="4591" y="122"/>
                      <a:pt x="4090" y="1"/>
                      <a:pt x="35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6399;p19">
                <a:extLst>
                  <a:ext uri="{FF2B5EF4-FFF2-40B4-BE49-F238E27FC236}">
                    <a16:creationId xmlns:a16="http://schemas.microsoft.com/office/drawing/2014/main" id="{88507F8A-64AF-E779-C64A-A66C84DAE821}"/>
                  </a:ext>
                </a:extLst>
              </p:cNvPr>
              <p:cNvSpPr/>
              <p:nvPr/>
            </p:nvSpPr>
            <p:spPr>
              <a:xfrm>
                <a:off x="4966400" y="3011825"/>
                <a:ext cx="176725" cy="1558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6233" extrusionOk="0">
                    <a:moveTo>
                      <a:pt x="3619" y="0"/>
                    </a:moveTo>
                    <a:cubicBezTo>
                      <a:pt x="2514" y="0"/>
                      <a:pt x="1418" y="587"/>
                      <a:pt x="845" y="1605"/>
                    </a:cubicBezTo>
                    <a:cubicBezTo>
                      <a:pt x="1" y="3107"/>
                      <a:pt x="556" y="5092"/>
                      <a:pt x="2042" y="5885"/>
                    </a:cubicBezTo>
                    <a:cubicBezTo>
                      <a:pt x="2484" y="6121"/>
                      <a:pt x="2968" y="6233"/>
                      <a:pt x="3451" y="6233"/>
                    </a:cubicBezTo>
                    <a:cubicBezTo>
                      <a:pt x="4555" y="6233"/>
                      <a:pt x="5651" y="5647"/>
                      <a:pt x="6224" y="4629"/>
                    </a:cubicBezTo>
                    <a:cubicBezTo>
                      <a:pt x="7068" y="3128"/>
                      <a:pt x="6513" y="1141"/>
                      <a:pt x="5027" y="348"/>
                    </a:cubicBezTo>
                    <a:cubicBezTo>
                      <a:pt x="4585" y="112"/>
                      <a:pt x="4101" y="0"/>
                      <a:pt x="36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6400;p19">
                <a:extLst>
                  <a:ext uri="{FF2B5EF4-FFF2-40B4-BE49-F238E27FC236}">
                    <a16:creationId xmlns:a16="http://schemas.microsoft.com/office/drawing/2014/main" id="{A37860F2-C7B7-925A-85A7-B486E4CC1EDF}"/>
                  </a:ext>
                </a:extLst>
              </p:cNvPr>
              <p:cNvSpPr/>
              <p:nvPr/>
            </p:nvSpPr>
            <p:spPr>
              <a:xfrm>
                <a:off x="3971075" y="1515550"/>
                <a:ext cx="1765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061" h="6259" extrusionOk="0">
                    <a:moveTo>
                      <a:pt x="3600" y="0"/>
                    </a:moveTo>
                    <a:cubicBezTo>
                      <a:pt x="2497" y="0"/>
                      <a:pt x="1402" y="586"/>
                      <a:pt x="824" y="1612"/>
                    </a:cubicBezTo>
                    <a:cubicBezTo>
                      <a:pt x="0" y="3075"/>
                      <a:pt x="485" y="4981"/>
                      <a:pt x="1901" y="5835"/>
                    </a:cubicBezTo>
                    <a:cubicBezTo>
                      <a:pt x="2376" y="6123"/>
                      <a:pt x="2907" y="6259"/>
                      <a:pt x="3438" y="6259"/>
                    </a:cubicBezTo>
                    <a:cubicBezTo>
                      <a:pt x="4520" y="6259"/>
                      <a:pt x="5599" y="5694"/>
                      <a:pt x="6188" y="4695"/>
                    </a:cubicBezTo>
                    <a:cubicBezTo>
                      <a:pt x="7060" y="3214"/>
                      <a:pt x="6558" y="1241"/>
                      <a:pt x="5092" y="395"/>
                    </a:cubicBezTo>
                    <a:cubicBezTo>
                      <a:pt x="4627" y="127"/>
                      <a:pt x="4112" y="0"/>
                      <a:pt x="36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6401;p19">
                <a:extLst>
                  <a:ext uri="{FF2B5EF4-FFF2-40B4-BE49-F238E27FC236}">
                    <a16:creationId xmlns:a16="http://schemas.microsoft.com/office/drawing/2014/main" id="{83028884-5C2A-710E-F65D-DAEBFAF79CCA}"/>
                  </a:ext>
                </a:extLst>
              </p:cNvPr>
              <p:cNvSpPr/>
              <p:nvPr/>
            </p:nvSpPr>
            <p:spPr>
              <a:xfrm>
                <a:off x="2873575" y="1834875"/>
                <a:ext cx="175525" cy="155950"/>
              </a:xfrm>
              <a:custGeom>
                <a:avLst/>
                <a:gdLst/>
                <a:ahLst/>
                <a:cxnLst/>
                <a:rect l="l" t="t" r="r" b="b"/>
                <a:pathLst>
                  <a:path w="7021" h="6238" extrusionOk="0">
                    <a:moveTo>
                      <a:pt x="3605" y="1"/>
                    </a:moveTo>
                    <a:cubicBezTo>
                      <a:pt x="2537" y="1"/>
                      <a:pt x="1460" y="551"/>
                      <a:pt x="865" y="1528"/>
                    </a:cubicBezTo>
                    <a:cubicBezTo>
                      <a:pt x="0" y="2953"/>
                      <a:pt x="445" y="4891"/>
                      <a:pt x="1845" y="5787"/>
                    </a:cubicBezTo>
                    <a:cubicBezTo>
                      <a:pt x="2323" y="6093"/>
                      <a:pt x="2868" y="6237"/>
                      <a:pt x="3416" y="6237"/>
                    </a:cubicBezTo>
                    <a:cubicBezTo>
                      <a:pt x="4485" y="6237"/>
                      <a:pt x="5561" y="5687"/>
                      <a:pt x="6156" y="4710"/>
                    </a:cubicBezTo>
                    <a:cubicBezTo>
                      <a:pt x="7021" y="3285"/>
                      <a:pt x="6576" y="1347"/>
                      <a:pt x="5176" y="451"/>
                    </a:cubicBezTo>
                    <a:cubicBezTo>
                      <a:pt x="4698" y="145"/>
                      <a:pt x="4153" y="1"/>
                      <a:pt x="36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6402;p19">
                <a:extLst>
                  <a:ext uri="{FF2B5EF4-FFF2-40B4-BE49-F238E27FC236}">
                    <a16:creationId xmlns:a16="http://schemas.microsoft.com/office/drawing/2014/main" id="{595E4FDB-FE0E-6447-5E49-1AE5459D899E}"/>
                  </a:ext>
                </a:extLst>
              </p:cNvPr>
              <p:cNvSpPr/>
              <p:nvPr/>
            </p:nvSpPr>
            <p:spPr>
              <a:xfrm>
                <a:off x="4668350" y="1907825"/>
                <a:ext cx="17707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083" h="6259" extrusionOk="0">
                    <a:moveTo>
                      <a:pt x="3618" y="1"/>
                    </a:moveTo>
                    <a:cubicBezTo>
                      <a:pt x="2518" y="1"/>
                      <a:pt x="1431" y="584"/>
                      <a:pt x="852" y="1602"/>
                    </a:cubicBezTo>
                    <a:cubicBezTo>
                      <a:pt x="0" y="3100"/>
                      <a:pt x="530" y="5065"/>
                      <a:pt x="2009" y="5885"/>
                    </a:cubicBezTo>
                    <a:cubicBezTo>
                      <a:pt x="2464" y="6138"/>
                      <a:pt x="2965" y="6258"/>
                      <a:pt x="3463" y="6258"/>
                    </a:cubicBezTo>
                    <a:cubicBezTo>
                      <a:pt x="4581" y="6258"/>
                      <a:pt x="5690" y="5656"/>
                      <a:pt x="6258" y="4609"/>
                    </a:cubicBezTo>
                    <a:cubicBezTo>
                      <a:pt x="7082" y="3091"/>
                      <a:pt x="6516" y="1136"/>
                      <a:pt x="5026" y="348"/>
                    </a:cubicBezTo>
                    <a:cubicBezTo>
                      <a:pt x="4582" y="112"/>
                      <a:pt x="4099" y="1"/>
                      <a:pt x="36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6403;p19">
                <a:extLst>
                  <a:ext uri="{FF2B5EF4-FFF2-40B4-BE49-F238E27FC236}">
                    <a16:creationId xmlns:a16="http://schemas.microsoft.com/office/drawing/2014/main" id="{4B9678F0-47E8-604F-3309-C0BF82BD34A4}"/>
                  </a:ext>
                </a:extLst>
              </p:cNvPr>
              <p:cNvSpPr/>
              <p:nvPr/>
            </p:nvSpPr>
            <p:spPr>
              <a:xfrm>
                <a:off x="3470150" y="4043250"/>
                <a:ext cx="173925" cy="153925"/>
              </a:xfrm>
              <a:custGeom>
                <a:avLst/>
                <a:gdLst/>
                <a:ahLst/>
                <a:cxnLst/>
                <a:rect l="l" t="t" r="r" b="b"/>
                <a:pathLst>
                  <a:path w="6957" h="6157" extrusionOk="0">
                    <a:moveTo>
                      <a:pt x="3566" y="0"/>
                    </a:moveTo>
                    <a:cubicBezTo>
                      <a:pt x="2458" y="0"/>
                      <a:pt x="1355" y="594"/>
                      <a:pt x="801" y="1618"/>
                    </a:cubicBezTo>
                    <a:cubicBezTo>
                      <a:pt x="1" y="3096"/>
                      <a:pt x="549" y="5029"/>
                      <a:pt x="1989" y="5807"/>
                    </a:cubicBezTo>
                    <a:cubicBezTo>
                      <a:pt x="2427" y="6045"/>
                      <a:pt x="2910" y="6156"/>
                      <a:pt x="3391" y="6156"/>
                    </a:cubicBezTo>
                    <a:cubicBezTo>
                      <a:pt x="4499" y="6156"/>
                      <a:pt x="5602" y="5562"/>
                      <a:pt x="6156" y="4539"/>
                    </a:cubicBezTo>
                    <a:cubicBezTo>
                      <a:pt x="6956" y="3061"/>
                      <a:pt x="6408" y="1127"/>
                      <a:pt x="4968" y="349"/>
                    </a:cubicBezTo>
                    <a:cubicBezTo>
                      <a:pt x="4530" y="112"/>
                      <a:pt x="4047" y="0"/>
                      <a:pt x="35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6404;p19">
                <a:extLst>
                  <a:ext uri="{FF2B5EF4-FFF2-40B4-BE49-F238E27FC236}">
                    <a16:creationId xmlns:a16="http://schemas.microsoft.com/office/drawing/2014/main" id="{E37C6052-3C0A-D897-FB56-969FBFF1AF2A}"/>
                  </a:ext>
                </a:extLst>
              </p:cNvPr>
              <p:cNvSpPr/>
              <p:nvPr/>
            </p:nvSpPr>
            <p:spPr>
              <a:xfrm>
                <a:off x="2772350" y="3650925"/>
                <a:ext cx="173900" cy="153925"/>
              </a:xfrm>
              <a:custGeom>
                <a:avLst/>
                <a:gdLst/>
                <a:ahLst/>
                <a:cxnLst/>
                <a:rect l="l" t="t" r="r" b="b"/>
                <a:pathLst>
                  <a:path w="6956" h="6157" extrusionOk="0">
                    <a:moveTo>
                      <a:pt x="3568" y="0"/>
                    </a:moveTo>
                    <a:cubicBezTo>
                      <a:pt x="2472" y="0"/>
                      <a:pt x="1379" y="582"/>
                      <a:pt x="816" y="1592"/>
                    </a:cubicBezTo>
                    <a:cubicBezTo>
                      <a:pt x="0" y="3054"/>
                      <a:pt x="528" y="4993"/>
                      <a:pt x="1961" y="5793"/>
                    </a:cubicBezTo>
                    <a:cubicBezTo>
                      <a:pt x="2405" y="6040"/>
                      <a:pt x="2896" y="6157"/>
                      <a:pt x="3387" y="6157"/>
                    </a:cubicBezTo>
                    <a:cubicBezTo>
                      <a:pt x="4483" y="6157"/>
                      <a:pt x="5578" y="5575"/>
                      <a:pt x="6140" y="4566"/>
                    </a:cubicBezTo>
                    <a:cubicBezTo>
                      <a:pt x="6955" y="3104"/>
                      <a:pt x="6428" y="1165"/>
                      <a:pt x="4994" y="365"/>
                    </a:cubicBezTo>
                    <a:cubicBezTo>
                      <a:pt x="4550" y="117"/>
                      <a:pt x="4058" y="0"/>
                      <a:pt x="3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6405;p19">
                <a:extLst>
                  <a:ext uri="{FF2B5EF4-FFF2-40B4-BE49-F238E27FC236}">
                    <a16:creationId xmlns:a16="http://schemas.microsoft.com/office/drawing/2014/main" id="{5F9BADB6-8BB2-CF52-5EB5-FD2C9D30A1EE}"/>
                  </a:ext>
                </a:extLst>
              </p:cNvPr>
              <p:cNvSpPr/>
              <p:nvPr/>
            </p:nvSpPr>
            <p:spPr>
              <a:xfrm>
                <a:off x="2474200" y="2546925"/>
                <a:ext cx="174425" cy="154625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6185" extrusionOk="0">
                    <a:moveTo>
                      <a:pt x="3580" y="1"/>
                    </a:moveTo>
                    <a:cubicBezTo>
                      <a:pt x="2488" y="1"/>
                      <a:pt x="1398" y="577"/>
                      <a:pt x="825" y="1580"/>
                    </a:cubicBezTo>
                    <a:cubicBezTo>
                      <a:pt x="0" y="3028"/>
                      <a:pt x="504" y="4963"/>
                      <a:pt x="1922" y="5794"/>
                    </a:cubicBezTo>
                    <a:cubicBezTo>
                      <a:pt x="2375" y="6059"/>
                      <a:pt x="2883" y="6184"/>
                      <a:pt x="3392" y="6184"/>
                    </a:cubicBezTo>
                    <a:cubicBezTo>
                      <a:pt x="4505" y="6184"/>
                      <a:pt x="5622" y="5587"/>
                      <a:pt x="6179" y="4556"/>
                    </a:cubicBezTo>
                    <a:cubicBezTo>
                      <a:pt x="6976" y="3083"/>
                      <a:pt x="6437" y="1157"/>
                      <a:pt x="5008" y="364"/>
                    </a:cubicBezTo>
                    <a:cubicBezTo>
                      <a:pt x="4562" y="117"/>
                      <a:pt x="4071" y="1"/>
                      <a:pt x="35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6406;p19">
                <a:extLst>
                  <a:ext uri="{FF2B5EF4-FFF2-40B4-BE49-F238E27FC236}">
                    <a16:creationId xmlns:a16="http://schemas.microsoft.com/office/drawing/2014/main" id="{C4F57C2A-B184-9443-0AF1-FBE2204E81E2}"/>
                  </a:ext>
                </a:extLst>
              </p:cNvPr>
              <p:cNvSpPr/>
              <p:nvPr/>
            </p:nvSpPr>
            <p:spPr>
              <a:xfrm>
                <a:off x="3557275" y="1440125"/>
                <a:ext cx="17252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901" h="6085" extrusionOk="0">
                    <a:moveTo>
                      <a:pt x="3499" y="1"/>
                    </a:moveTo>
                    <a:cubicBezTo>
                      <a:pt x="2463" y="1"/>
                      <a:pt x="1449" y="544"/>
                      <a:pt x="873" y="1515"/>
                    </a:cubicBezTo>
                    <a:cubicBezTo>
                      <a:pt x="1" y="2989"/>
                      <a:pt x="481" y="4868"/>
                      <a:pt x="1943" y="5697"/>
                    </a:cubicBezTo>
                    <a:cubicBezTo>
                      <a:pt x="2404" y="5960"/>
                      <a:pt x="2906" y="6084"/>
                      <a:pt x="3402" y="6084"/>
                    </a:cubicBezTo>
                    <a:cubicBezTo>
                      <a:pt x="4438" y="6084"/>
                      <a:pt x="5451" y="5541"/>
                      <a:pt x="6026" y="4570"/>
                    </a:cubicBezTo>
                    <a:cubicBezTo>
                      <a:pt x="6900" y="3097"/>
                      <a:pt x="6418" y="1218"/>
                      <a:pt x="4957" y="387"/>
                    </a:cubicBezTo>
                    <a:cubicBezTo>
                      <a:pt x="4496" y="125"/>
                      <a:pt x="3995" y="1"/>
                      <a:pt x="3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6407;p19">
                <a:extLst>
                  <a:ext uri="{FF2B5EF4-FFF2-40B4-BE49-F238E27FC236}">
                    <a16:creationId xmlns:a16="http://schemas.microsoft.com/office/drawing/2014/main" id="{B0554173-58EB-4FAA-A6F9-944DB2391BFC}"/>
                  </a:ext>
                </a:extLst>
              </p:cNvPr>
              <p:cNvSpPr/>
              <p:nvPr/>
            </p:nvSpPr>
            <p:spPr>
              <a:xfrm>
                <a:off x="4953400" y="2224725"/>
                <a:ext cx="17147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859" h="6085" extrusionOk="0">
                    <a:moveTo>
                      <a:pt x="3479" y="1"/>
                    </a:moveTo>
                    <a:cubicBezTo>
                      <a:pt x="2418" y="1"/>
                      <a:pt x="1381" y="570"/>
                      <a:pt x="816" y="1582"/>
                    </a:cubicBezTo>
                    <a:cubicBezTo>
                      <a:pt x="1" y="3040"/>
                      <a:pt x="477" y="4852"/>
                      <a:pt x="1891" y="5680"/>
                    </a:cubicBezTo>
                    <a:cubicBezTo>
                      <a:pt x="2360" y="5954"/>
                      <a:pt x="2873" y="6085"/>
                      <a:pt x="3380" y="6085"/>
                    </a:cubicBezTo>
                    <a:cubicBezTo>
                      <a:pt x="4440" y="6085"/>
                      <a:pt x="5478" y="5515"/>
                      <a:pt x="6044" y="4503"/>
                    </a:cubicBezTo>
                    <a:cubicBezTo>
                      <a:pt x="6859" y="3044"/>
                      <a:pt x="6383" y="1233"/>
                      <a:pt x="4967" y="405"/>
                    </a:cubicBezTo>
                    <a:cubicBezTo>
                      <a:pt x="4498" y="131"/>
                      <a:pt x="3986" y="1"/>
                      <a:pt x="34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6408;p19">
                <a:extLst>
                  <a:ext uri="{FF2B5EF4-FFF2-40B4-BE49-F238E27FC236}">
                    <a16:creationId xmlns:a16="http://schemas.microsoft.com/office/drawing/2014/main" id="{369F9216-786F-651D-D36E-20C87AA801D5}"/>
                  </a:ext>
                </a:extLst>
              </p:cNvPr>
              <p:cNvSpPr/>
              <p:nvPr/>
            </p:nvSpPr>
            <p:spPr>
              <a:xfrm>
                <a:off x="3374075" y="1492950"/>
                <a:ext cx="173000" cy="152850"/>
              </a:xfrm>
              <a:custGeom>
                <a:avLst/>
                <a:gdLst/>
                <a:ahLst/>
                <a:cxnLst/>
                <a:rect l="l" t="t" r="r" b="b"/>
                <a:pathLst>
                  <a:path w="6920" h="6114" extrusionOk="0">
                    <a:moveTo>
                      <a:pt x="3529" y="1"/>
                    </a:moveTo>
                    <a:cubicBezTo>
                      <a:pt x="2495" y="1"/>
                      <a:pt x="1471" y="534"/>
                      <a:pt x="883" y="1486"/>
                    </a:cubicBezTo>
                    <a:cubicBezTo>
                      <a:pt x="1" y="2920"/>
                      <a:pt x="458" y="4837"/>
                      <a:pt x="1885" y="5699"/>
                    </a:cubicBezTo>
                    <a:cubicBezTo>
                      <a:pt x="2351" y="5981"/>
                      <a:pt x="2870" y="6114"/>
                      <a:pt x="3387" y="6114"/>
                    </a:cubicBezTo>
                    <a:cubicBezTo>
                      <a:pt x="4441" y="6114"/>
                      <a:pt x="5487" y="5561"/>
                      <a:pt x="6065" y="4579"/>
                    </a:cubicBezTo>
                    <a:cubicBezTo>
                      <a:pt x="6919" y="3123"/>
                      <a:pt x="6427" y="1215"/>
                      <a:pt x="4986" y="387"/>
                    </a:cubicBezTo>
                    <a:cubicBezTo>
                      <a:pt x="4530" y="125"/>
                      <a:pt x="4028" y="1"/>
                      <a:pt x="35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6409;p19">
                <a:extLst>
                  <a:ext uri="{FF2B5EF4-FFF2-40B4-BE49-F238E27FC236}">
                    <a16:creationId xmlns:a16="http://schemas.microsoft.com/office/drawing/2014/main" id="{117A07FC-4DF8-F938-221D-A928D56C598E}"/>
                  </a:ext>
                </a:extLst>
              </p:cNvPr>
              <p:cNvSpPr/>
              <p:nvPr/>
            </p:nvSpPr>
            <p:spPr>
              <a:xfrm>
                <a:off x="4388125" y="1594975"/>
                <a:ext cx="173025" cy="152800"/>
              </a:xfrm>
              <a:custGeom>
                <a:avLst/>
                <a:gdLst/>
                <a:ahLst/>
                <a:cxnLst/>
                <a:rect l="l" t="t" r="r" b="b"/>
                <a:pathLst>
                  <a:path w="6921" h="6112" extrusionOk="0">
                    <a:moveTo>
                      <a:pt x="3525" y="0"/>
                    </a:moveTo>
                    <a:cubicBezTo>
                      <a:pt x="2479" y="0"/>
                      <a:pt x="1447" y="545"/>
                      <a:pt x="867" y="1513"/>
                    </a:cubicBezTo>
                    <a:cubicBezTo>
                      <a:pt x="1" y="2959"/>
                      <a:pt x="478" y="4873"/>
                      <a:pt x="1915" y="5715"/>
                    </a:cubicBezTo>
                    <a:cubicBezTo>
                      <a:pt x="2375" y="5984"/>
                      <a:pt x="2883" y="6112"/>
                      <a:pt x="3390" y="6112"/>
                    </a:cubicBezTo>
                    <a:cubicBezTo>
                      <a:pt x="4456" y="6112"/>
                      <a:pt x="5513" y="5546"/>
                      <a:pt x="6082" y="4548"/>
                    </a:cubicBezTo>
                    <a:cubicBezTo>
                      <a:pt x="6921" y="3077"/>
                      <a:pt x="6408" y="1176"/>
                      <a:pt x="4958" y="370"/>
                    </a:cubicBezTo>
                    <a:cubicBezTo>
                      <a:pt x="4507" y="119"/>
                      <a:pt x="4015" y="0"/>
                      <a:pt x="3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6410;p19">
                <a:extLst>
                  <a:ext uri="{FF2B5EF4-FFF2-40B4-BE49-F238E27FC236}">
                    <a16:creationId xmlns:a16="http://schemas.microsoft.com/office/drawing/2014/main" id="{D4ED0479-D3F5-9F99-B4DF-E2B6F5B6A176}"/>
                  </a:ext>
                </a:extLst>
              </p:cNvPr>
              <p:cNvSpPr/>
              <p:nvPr/>
            </p:nvSpPr>
            <p:spPr>
              <a:xfrm>
                <a:off x="3191875" y="1546475"/>
                <a:ext cx="17147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859" h="6085" extrusionOk="0">
                    <a:moveTo>
                      <a:pt x="3478" y="1"/>
                    </a:moveTo>
                    <a:cubicBezTo>
                      <a:pt x="2420" y="1"/>
                      <a:pt x="1386" y="566"/>
                      <a:pt x="820" y="1573"/>
                    </a:cubicBezTo>
                    <a:cubicBezTo>
                      <a:pt x="0" y="3029"/>
                      <a:pt x="472" y="4845"/>
                      <a:pt x="1884" y="5676"/>
                    </a:cubicBezTo>
                    <a:cubicBezTo>
                      <a:pt x="2354" y="5953"/>
                      <a:pt x="2870" y="6085"/>
                      <a:pt x="3380" y="6085"/>
                    </a:cubicBezTo>
                    <a:cubicBezTo>
                      <a:pt x="4438" y="6085"/>
                      <a:pt x="5472" y="5519"/>
                      <a:pt x="6039" y="4512"/>
                    </a:cubicBezTo>
                    <a:cubicBezTo>
                      <a:pt x="6858" y="3057"/>
                      <a:pt x="6387" y="1242"/>
                      <a:pt x="4975" y="410"/>
                    </a:cubicBezTo>
                    <a:cubicBezTo>
                      <a:pt x="4504" y="133"/>
                      <a:pt x="3988" y="1"/>
                      <a:pt x="34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6411;p19">
                <a:extLst>
                  <a:ext uri="{FF2B5EF4-FFF2-40B4-BE49-F238E27FC236}">
                    <a16:creationId xmlns:a16="http://schemas.microsoft.com/office/drawing/2014/main" id="{625E301F-96E5-2A02-F797-AB4798C05565}"/>
                  </a:ext>
                </a:extLst>
              </p:cNvPr>
              <p:cNvSpPr/>
              <p:nvPr/>
            </p:nvSpPr>
            <p:spPr>
              <a:xfrm>
                <a:off x="5052700" y="2592625"/>
                <a:ext cx="171475" cy="152125"/>
              </a:xfrm>
              <a:custGeom>
                <a:avLst/>
                <a:gdLst/>
                <a:ahLst/>
                <a:cxnLst/>
                <a:rect l="l" t="t" r="r" b="b"/>
                <a:pathLst>
                  <a:path w="6859" h="6085" extrusionOk="0">
                    <a:moveTo>
                      <a:pt x="3478" y="0"/>
                    </a:moveTo>
                    <a:cubicBezTo>
                      <a:pt x="2420" y="0"/>
                      <a:pt x="1384" y="567"/>
                      <a:pt x="818" y="1576"/>
                    </a:cubicBezTo>
                    <a:cubicBezTo>
                      <a:pt x="0" y="3030"/>
                      <a:pt x="473" y="4846"/>
                      <a:pt x="1885" y="5677"/>
                    </a:cubicBezTo>
                    <a:cubicBezTo>
                      <a:pt x="2355" y="5953"/>
                      <a:pt x="2870" y="6084"/>
                      <a:pt x="3379" y="6084"/>
                    </a:cubicBezTo>
                    <a:cubicBezTo>
                      <a:pt x="4438" y="6084"/>
                      <a:pt x="5473" y="5517"/>
                      <a:pt x="6040" y="4508"/>
                    </a:cubicBezTo>
                    <a:cubicBezTo>
                      <a:pt x="6858" y="3054"/>
                      <a:pt x="6387" y="1238"/>
                      <a:pt x="4972" y="407"/>
                    </a:cubicBezTo>
                    <a:cubicBezTo>
                      <a:pt x="4502" y="131"/>
                      <a:pt x="3988" y="0"/>
                      <a:pt x="34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6412;p19">
                <a:extLst>
                  <a:ext uri="{FF2B5EF4-FFF2-40B4-BE49-F238E27FC236}">
                    <a16:creationId xmlns:a16="http://schemas.microsoft.com/office/drawing/2014/main" id="{72F93B28-DD63-68A8-B01B-F33D7B36E6B0}"/>
                  </a:ext>
                </a:extLst>
              </p:cNvPr>
              <p:cNvSpPr/>
              <p:nvPr/>
            </p:nvSpPr>
            <p:spPr>
              <a:xfrm>
                <a:off x="5002850" y="2408375"/>
                <a:ext cx="17240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6896" h="6109" extrusionOk="0">
                    <a:moveTo>
                      <a:pt x="3504" y="1"/>
                    </a:moveTo>
                    <a:cubicBezTo>
                      <a:pt x="2399" y="1"/>
                      <a:pt x="1313" y="604"/>
                      <a:pt x="768" y="1649"/>
                    </a:cubicBezTo>
                    <a:cubicBezTo>
                      <a:pt x="0" y="3118"/>
                      <a:pt x="519" y="4939"/>
                      <a:pt x="1929" y="5733"/>
                    </a:cubicBezTo>
                    <a:cubicBezTo>
                      <a:pt x="2381" y="5988"/>
                      <a:pt x="2877" y="6109"/>
                      <a:pt x="3370" y="6109"/>
                    </a:cubicBezTo>
                    <a:cubicBezTo>
                      <a:pt x="4453" y="6109"/>
                      <a:pt x="5521" y="5527"/>
                      <a:pt x="6079" y="4510"/>
                    </a:cubicBezTo>
                    <a:cubicBezTo>
                      <a:pt x="6895" y="3025"/>
                      <a:pt x="6357" y="1128"/>
                      <a:pt x="4898" y="347"/>
                    </a:cubicBezTo>
                    <a:cubicBezTo>
                      <a:pt x="4458" y="112"/>
                      <a:pt x="3979" y="1"/>
                      <a:pt x="35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6413;p19">
                <a:extLst>
                  <a:ext uri="{FF2B5EF4-FFF2-40B4-BE49-F238E27FC236}">
                    <a16:creationId xmlns:a16="http://schemas.microsoft.com/office/drawing/2014/main" id="{60F1BC3D-5FF2-096E-1047-64FE6DD46666}"/>
                  </a:ext>
                </a:extLst>
              </p:cNvPr>
              <p:cNvSpPr/>
              <p:nvPr/>
            </p:nvSpPr>
            <p:spPr>
              <a:xfrm>
                <a:off x="4885150" y="3435125"/>
                <a:ext cx="171350" cy="151400"/>
              </a:xfrm>
              <a:custGeom>
                <a:avLst/>
                <a:gdLst/>
                <a:ahLst/>
                <a:cxnLst/>
                <a:rect l="l" t="t" r="r" b="b"/>
                <a:pathLst>
                  <a:path w="6854" h="6056" extrusionOk="0">
                    <a:moveTo>
                      <a:pt x="3469" y="1"/>
                    </a:moveTo>
                    <a:cubicBezTo>
                      <a:pt x="2453" y="1"/>
                      <a:pt x="1467" y="531"/>
                      <a:pt x="892" y="1490"/>
                    </a:cubicBezTo>
                    <a:cubicBezTo>
                      <a:pt x="0" y="2977"/>
                      <a:pt x="469" y="4829"/>
                      <a:pt x="1945" y="5666"/>
                    </a:cubicBezTo>
                    <a:cubicBezTo>
                      <a:pt x="2411" y="5930"/>
                      <a:pt x="2913" y="6055"/>
                      <a:pt x="3407" y="6055"/>
                    </a:cubicBezTo>
                    <a:cubicBezTo>
                      <a:pt x="4441" y="6055"/>
                      <a:pt x="5442" y="5505"/>
                      <a:pt x="6011" y="4517"/>
                    </a:cubicBezTo>
                    <a:cubicBezTo>
                      <a:pt x="6854" y="3057"/>
                      <a:pt x="6401" y="1256"/>
                      <a:pt x="4979" y="417"/>
                    </a:cubicBezTo>
                    <a:cubicBezTo>
                      <a:pt x="4501" y="135"/>
                      <a:pt x="3981" y="1"/>
                      <a:pt x="34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6414;p19">
                <a:extLst>
                  <a:ext uri="{FF2B5EF4-FFF2-40B4-BE49-F238E27FC236}">
                    <a16:creationId xmlns:a16="http://schemas.microsoft.com/office/drawing/2014/main" id="{9DE8CC8D-BAE9-2A3D-4605-DE51C53308EE}"/>
                  </a:ext>
                </a:extLst>
              </p:cNvPr>
              <p:cNvSpPr/>
              <p:nvPr/>
            </p:nvSpPr>
            <p:spPr>
              <a:xfrm>
                <a:off x="4753075" y="3673125"/>
                <a:ext cx="1695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81" h="5984" extrusionOk="0">
                    <a:moveTo>
                      <a:pt x="3404" y="0"/>
                    </a:moveTo>
                    <a:cubicBezTo>
                      <a:pt x="2391" y="0"/>
                      <a:pt x="1418" y="541"/>
                      <a:pt x="855" y="1518"/>
                    </a:cubicBezTo>
                    <a:cubicBezTo>
                      <a:pt x="0" y="2998"/>
                      <a:pt x="459" y="4765"/>
                      <a:pt x="1912" y="5591"/>
                    </a:cubicBezTo>
                    <a:cubicBezTo>
                      <a:pt x="2381" y="5857"/>
                      <a:pt x="2882" y="5984"/>
                      <a:pt x="3373" y="5984"/>
                    </a:cubicBezTo>
                    <a:cubicBezTo>
                      <a:pt x="4402" y="5984"/>
                      <a:pt x="5388" y="5426"/>
                      <a:pt x="5951" y="4418"/>
                    </a:cubicBezTo>
                    <a:cubicBezTo>
                      <a:pt x="6780" y="2929"/>
                      <a:pt x="6290" y="1174"/>
                      <a:pt x="4817" y="368"/>
                    </a:cubicBezTo>
                    <a:cubicBezTo>
                      <a:pt x="4363" y="119"/>
                      <a:pt x="3879" y="0"/>
                      <a:pt x="34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6415;p19">
                <a:extLst>
                  <a:ext uri="{FF2B5EF4-FFF2-40B4-BE49-F238E27FC236}">
                    <a16:creationId xmlns:a16="http://schemas.microsoft.com/office/drawing/2014/main" id="{BC40C6B1-787F-ABDC-728B-68EC777F5527}"/>
                  </a:ext>
                </a:extLst>
              </p:cNvPr>
              <p:cNvSpPr/>
              <p:nvPr/>
            </p:nvSpPr>
            <p:spPr>
              <a:xfrm>
                <a:off x="4156850" y="1465225"/>
                <a:ext cx="170300" cy="150750"/>
              </a:xfrm>
              <a:custGeom>
                <a:avLst/>
                <a:gdLst/>
                <a:ahLst/>
                <a:cxnLst/>
                <a:rect l="l" t="t" r="r" b="b"/>
                <a:pathLst>
                  <a:path w="6812" h="6030" extrusionOk="0">
                    <a:moveTo>
                      <a:pt x="3430" y="1"/>
                    </a:moveTo>
                    <a:cubicBezTo>
                      <a:pt x="2376" y="1"/>
                      <a:pt x="1364" y="579"/>
                      <a:pt x="802" y="1615"/>
                    </a:cubicBezTo>
                    <a:cubicBezTo>
                      <a:pt x="1" y="3095"/>
                      <a:pt x="503" y="4856"/>
                      <a:pt x="1955" y="5656"/>
                    </a:cubicBezTo>
                    <a:cubicBezTo>
                      <a:pt x="2414" y="5909"/>
                      <a:pt x="2903" y="6029"/>
                      <a:pt x="3384" y="6029"/>
                    </a:cubicBezTo>
                    <a:cubicBezTo>
                      <a:pt x="4421" y="6029"/>
                      <a:pt x="5419" y="5468"/>
                      <a:pt x="5985" y="4464"/>
                    </a:cubicBezTo>
                    <a:cubicBezTo>
                      <a:pt x="6812" y="2993"/>
                      <a:pt x="6343" y="1223"/>
                      <a:pt x="4908" y="401"/>
                    </a:cubicBezTo>
                    <a:cubicBezTo>
                      <a:pt x="4435" y="130"/>
                      <a:pt x="3928" y="1"/>
                      <a:pt x="34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6416;p19">
                <a:extLst>
                  <a:ext uri="{FF2B5EF4-FFF2-40B4-BE49-F238E27FC236}">
                    <a16:creationId xmlns:a16="http://schemas.microsoft.com/office/drawing/2014/main" id="{480D15DE-FC09-4C60-56B6-3B11AE623D7A}"/>
                  </a:ext>
                </a:extLst>
              </p:cNvPr>
              <p:cNvSpPr/>
              <p:nvPr/>
            </p:nvSpPr>
            <p:spPr>
              <a:xfrm>
                <a:off x="4622150" y="1726775"/>
                <a:ext cx="1701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6804" h="6027" extrusionOk="0">
                    <a:moveTo>
                      <a:pt x="3424" y="0"/>
                    </a:moveTo>
                    <a:cubicBezTo>
                      <a:pt x="2394" y="0"/>
                      <a:pt x="1403" y="552"/>
                      <a:pt x="834" y="1551"/>
                    </a:cubicBezTo>
                    <a:cubicBezTo>
                      <a:pt x="0" y="3019"/>
                      <a:pt x="460" y="4793"/>
                      <a:pt x="1888" y="5619"/>
                    </a:cubicBezTo>
                    <a:cubicBezTo>
                      <a:pt x="2364" y="5895"/>
                      <a:pt x="2877" y="6027"/>
                      <a:pt x="3381" y="6027"/>
                    </a:cubicBezTo>
                    <a:cubicBezTo>
                      <a:pt x="4396" y="6027"/>
                      <a:pt x="5376" y="5493"/>
                      <a:pt x="5945" y="4528"/>
                    </a:cubicBezTo>
                    <a:cubicBezTo>
                      <a:pt x="6804" y="3069"/>
                      <a:pt x="6376" y="1284"/>
                      <a:pt x="4968" y="437"/>
                    </a:cubicBezTo>
                    <a:cubicBezTo>
                      <a:pt x="4476" y="141"/>
                      <a:pt x="3945" y="0"/>
                      <a:pt x="3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6417;p19">
                <a:extLst>
                  <a:ext uri="{FF2B5EF4-FFF2-40B4-BE49-F238E27FC236}">
                    <a16:creationId xmlns:a16="http://schemas.microsoft.com/office/drawing/2014/main" id="{0087DFCC-9B14-BD79-3DE5-E78E46E264AE}"/>
                  </a:ext>
                </a:extLst>
              </p:cNvPr>
              <p:cNvSpPr/>
              <p:nvPr/>
            </p:nvSpPr>
            <p:spPr>
              <a:xfrm>
                <a:off x="4904550" y="2041775"/>
                <a:ext cx="1698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6793" h="6006" extrusionOk="0">
                    <a:moveTo>
                      <a:pt x="3412" y="0"/>
                    </a:moveTo>
                    <a:cubicBezTo>
                      <a:pt x="2392" y="0"/>
                      <a:pt x="1415" y="545"/>
                      <a:pt x="848" y="1532"/>
                    </a:cubicBezTo>
                    <a:cubicBezTo>
                      <a:pt x="1" y="3007"/>
                      <a:pt x="458" y="4774"/>
                      <a:pt x="1899" y="5601"/>
                    </a:cubicBezTo>
                    <a:cubicBezTo>
                      <a:pt x="2374" y="5875"/>
                      <a:pt x="2883" y="6005"/>
                      <a:pt x="3382" y="6005"/>
                    </a:cubicBezTo>
                    <a:cubicBezTo>
                      <a:pt x="4402" y="6005"/>
                      <a:pt x="5379" y="5460"/>
                      <a:pt x="5945" y="4474"/>
                    </a:cubicBezTo>
                    <a:cubicBezTo>
                      <a:pt x="6792" y="2997"/>
                      <a:pt x="6337" y="1232"/>
                      <a:pt x="4896" y="404"/>
                    </a:cubicBezTo>
                    <a:cubicBezTo>
                      <a:pt x="4420" y="131"/>
                      <a:pt x="3911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6418;p19">
                <a:extLst>
                  <a:ext uri="{FF2B5EF4-FFF2-40B4-BE49-F238E27FC236}">
                    <a16:creationId xmlns:a16="http://schemas.microsoft.com/office/drawing/2014/main" id="{4734C80F-F47B-78E3-A1E1-0BF471917CBF}"/>
                  </a:ext>
                </a:extLst>
              </p:cNvPr>
              <p:cNvSpPr/>
              <p:nvPr/>
            </p:nvSpPr>
            <p:spPr>
              <a:xfrm>
                <a:off x="4070475" y="4069250"/>
                <a:ext cx="170250" cy="150725"/>
              </a:xfrm>
              <a:custGeom>
                <a:avLst/>
                <a:gdLst/>
                <a:ahLst/>
                <a:cxnLst/>
                <a:rect l="l" t="t" r="r" b="b"/>
                <a:pathLst>
                  <a:path w="6810" h="6029" extrusionOk="0">
                    <a:moveTo>
                      <a:pt x="3428" y="0"/>
                    </a:moveTo>
                    <a:cubicBezTo>
                      <a:pt x="2379" y="0"/>
                      <a:pt x="1371" y="574"/>
                      <a:pt x="808" y="1602"/>
                    </a:cubicBezTo>
                    <a:cubicBezTo>
                      <a:pt x="0" y="3079"/>
                      <a:pt x="495" y="4844"/>
                      <a:pt x="1941" y="5649"/>
                    </a:cubicBezTo>
                    <a:cubicBezTo>
                      <a:pt x="2404" y="5906"/>
                      <a:pt x="2898" y="6029"/>
                      <a:pt x="3384" y="6029"/>
                    </a:cubicBezTo>
                    <a:cubicBezTo>
                      <a:pt x="4416" y="6029"/>
                      <a:pt x="5409" y="5474"/>
                      <a:pt x="5975" y="4476"/>
                    </a:cubicBezTo>
                    <a:cubicBezTo>
                      <a:pt x="6810" y="3006"/>
                      <a:pt x="6348" y="1234"/>
                      <a:pt x="4919" y="407"/>
                    </a:cubicBezTo>
                    <a:cubicBezTo>
                      <a:pt x="4442" y="131"/>
                      <a:pt x="3930" y="0"/>
                      <a:pt x="34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6419;p19">
                <a:extLst>
                  <a:ext uri="{FF2B5EF4-FFF2-40B4-BE49-F238E27FC236}">
                    <a16:creationId xmlns:a16="http://schemas.microsoft.com/office/drawing/2014/main" id="{401C4F2E-2526-EF42-A2EB-3FD107D40971}"/>
                  </a:ext>
                </a:extLst>
              </p:cNvPr>
              <p:cNvSpPr/>
              <p:nvPr/>
            </p:nvSpPr>
            <p:spPr>
              <a:xfrm>
                <a:off x="2441850" y="3153925"/>
                <a:ext cx="17062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6825" h="6028" extrusionOk="0">
                    <a:moveTo>
                      <a:pt x="3446" y="0"/>
                    </a:moveTo>
                    <a:cubicBezTo>
                      <a:pt x="2432" y="0"/>
                      <a:pt x="1454" y="531"/>
                      <a:pt x="885" y="1495"/>
                    </a:cubicBezTo>
                    <a:cubicBezTo>
                      <a:pt x="0" y="2989"/>
                      <a:pt x="468" y="4812"/>
                      <a:pt x="1949" y="5643"/>
                    </a:cubicBezTo>
                    <a:cubicBezTo>
                      <a:pt x="2414" y="5903"/>
                      <a:pt x="2911" y="6027"/>
                      <a:pt x="3400" y="6027"/>
                    </a:cubicBezTo>
                    <a:cubicBezTo>
                      <a:pt x="4430" y="6027"/>
                      <a:pt x="5421" y="5475"/>
                      <a:pt x="5988" y="4482"/>
                    </a:cubicBezTo>
                    <a:cubicBezTo>
                      <a:pt x="6825" y="3017"/>
                      <a:pt x="6371" y="1240"/>
                      <a:pt x="4943" y="410"/>
                    </a:cubicBezTo>
                    <a:cubicBezTo>
                      <a:pt x="4466" y="133"/>
                      <a:pt x="3952" y="0"/>
                      <a:pt x="34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6420;p19">
                <a:extLst>
                  <a:ext uri="{FF2B5EF4-FFF2-40B4-BE49-F238E27FC236}">
                    <a16:creationId xmlns:a16="http://schemas.microsoft.com/office/drawing/2014/main" id="{34E65CAF-75F7-CD6A-2774-8B348C0F5391}"/>
                  </a:ext>
                </a:extLst>
              </p:cNvPr>
              <p:cNvSpPr/>
              <p:nvPr/>
            </p:nvSpPr>
            <p:spPr>
              <a:xfrm>
                <a:off x="3056825" y="3967775"/>
                <a:ext cx="16952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6781" h="5986" extrusionOk="0">
                    <a:moveTo>
                      <a:pt x="3408" y="1"/>
                    </a:moveTo>
                    <a:cubicBezTo>
                      <a:pt x="2390" y="1"/>
                      <a:pt x="1411" y="548"/>
                      <a:pt x="849" y="1531"/>
                    </a:cubicBezTo>
                    <a:cubicBezTo>
                      <a:pt x="0" y="3012"/>
                      <a:pt x="467" y="4777"/>
                      <a:pt x="1923" y="5598"/>
                    </a:cubicBezTo>
                    <a:cubicBezTo>
                      <a:pt x="2389" y="5860"/>
                      <a:pt x="2886" y="5986"/>
                      <a:pt x="3372" y="5986"/>
                    </a:cubicBezTo>
                    <a:cubicBezTo>
                      <a:pt x="4405" y="5986"/>
                      <a:pt x="5395" y="5422"/>
                      <a:pt x="5956" y="4407"/>
                    </a:cubicBezTo>
                    <a:cubicBezTo>
                      <a:pt x="6780" y="2919"/>
                      <a:pt x="6282" y="1164"/>
                      <a:pt x="4807" y="362"/>
                    </a:cubicBezTo>
                    <a:cubicBezTo>
                      <a:pt x="4357" y="118"/>
                      <a:pt x="3879" y="1"/>
                      <a:pt x="34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6421;p19">
                <a:extLst>
                  <a:ext uri="{FF2B5EF4-FFF2-40B4-BE49-F238E27FC236}">
                    <a16:creationId xmlns:a16="http://schemas.microsoft.com/office/drawing/2014/main" id="{0C422A4C-EB21-005C-F44F-AD28665E8DBF}"/>
                  </a:ext>
                </a:extLst>
              </p:cNvPr>
              <p:cNvSpPr/>
              <p:nvPr/>
            </p:nvSpPr>
            <p:spPr>
              <a:xfrm>
                <a:off x="3887800" y="4122725"/>
                <a:ext cx="169725" cy="150100"/>
              </a:xfrm>
              <a:custGeom>
                <a:avLst/>
                <a:gdLst/>
                <a:ahLst/>
                <a:cxnLst/>
                <a:rect l="l" t="t" r="r" b="b"/>
                <a:pathLst>
                  <a:path w="6789" h="6004" extrusionOk="0">
                    <a:moveTo>
                      <a:pt x="3411" y="1"/>
                    </a:moveTo>
                    <a:cubicBezTo>
                      <a:pt x="2396" y="1"/>
                      <a:pt x="1421" y="539"/>
                      <a:pt x="854" y="1516"/>
                    </a:cubicBezTo>
                    <a:cubicBezTo>
                      <a:pt x="1" y="2986"/>
                      <a:pt x="447" y="4759"/>
                      <a:pt x="1880" y="5592"/>
                    </a:cubicBezTo>
                    <a:cubicBezTo>
                      <a:pt x="2360" y="5870"/>
                      <a:pt x="2874" y="6004"/>
                      <a:pt x="3379" y="6004"/>
                    </a:cubicBezTo>
                    <a:cubicBezTo>
                      <a:pt x="4393" y="6004"/>
                      <a:pt x="5367" y="5466"/>
                      <a:pt x="5934" y="4490"/>
                    </a:cubicBezTo>
                    <a:cubicBezTo>
                      <a:pt x="6788" y="3017"/>
                      <a:pt x="6343" y="1245"/>
                      <a:pt x="4908" y="412"/>
                    </a:cubicBezTo>
                    <a:cubicBezTo>
                      <a:pt x="4429" y="134"/>
                      <a:pt x="3915" y="1"/>
                      <a:pt x="34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6422;p19">
                <a:extLst>
                  <a:ext uri="{FF2B5EF4-FFF2-40B4-BE49-F238E27FC236}">
                    <a16:creationId xmlns:a16="http://schemas.microsoft.com/office/drawing/2014/main" id="{A0BD7CB1-93DB-994F-DB6D-7CD172F407DB}"/>
                  </a:ext>
                </a:extLst>
              </p:cNvPr>
              <p:cNvSpPr/>
              <p:nvPr/>
            </p:nvSpPr>
            <p:spPr>
              <a:xfrm>
                <a:off x="5019725" y="3198900"/>
                <a:ext cx="1694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79" h="5984" extrusionOk="0">
                    <a:moveTo>
                      <a:pt x="3406" y="0"/>
                    </a:moveTo>
                    <a:cubicBezTo>
                      <a:pt x="2388" y="0"/>
                      <a:pt x="1410" y="546"/>
                      <a:pt x="847" y="1529"/>
                    </a:cubicBezTo>
                    <a:cubicBezTo>
                      <a:pt x="0" y="3010"/>
                      <a:pt x="466" y="4777"/>
                      <a:pt x="1922" y="5596"/>
                    </a:cubicBezTo>
                    <a:cubicBezTo>
                      <a:pt x="2388" y="5858"/>
                      <a:pt x="2885" y="5984"/>
                      <a:pt x="3373" y="5984"/>
                    </a:cubicBezTo>
                    <a:cubicBezTo>
                      <a:pt x="4405" y="5984"/>
                      <a:pt x="5393" y="5420"/>
                      <a:pt x="5955" y="4405"/>
                    </a:cubicBezTo>
                    <a:cubicBezTo>
                      <a:pt x="6779" y="2918"/>
                      <a:pt x="6281" y="1162"/>
                      <a:pt x="4806" y="362"/>
                    </a:cubicBezTo>
                    <a:cubicBezTo>
                      <a:pt x="4355" y="117"/>
                      <a:pt x="3876" y="0"/>
                      <a:pt x="34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6423;p19">
                <a:extLst>
                  <a:ext uri="{FF2B5EF4-FFF2-40B4-BE49-F238E27FC236}">
                    <a16:creationId xmlns:a16="http://schemas.microsoft.com/office/drawing/2014/main" id="{E8882435-964C-9191-1043-35C003894C62}"/>
                  </a:ext>
                </a:extLst>
              </p:cNvPr>
              <p:cNvSpPr/>
              <p:nvPr/>
            </p:nvSpPr>
            <p:spPr>
              <a:xfrm>
                <a:off x="2492050" y="3338075"/>
                <a:ext cx="169975" cy="1502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6008" extrusionOk="0">
                    <a:moveTo>
                      <a:pt x="3419" y="1"/>
                    </a:moveTo>
                    <a:cubicBezTo>
                      <a:pt x="2374" y="1"/>
                      <a:pt x="1372" y="577"/>
                      <a:pt x="811" y="1606"/>
                    </a:cubicBezTo>
                    <a:cubicBezTo>
                      <a:pt x="1" y="3089"/>
                      <a:pt x="506" y="4845"/>
                      <a:pt x="1971" y="5643"/>
                    </a:cubicBezTo>
                    <a:cubicBezTo>
                      <a:pt x="2424" y="5890"/>
                      <a:pt x="2906" y="6008"/>
                      <a:pt x="3379" y="6008"/>
                    </a:cubicBezTo>
                    <a:cubicBezTo>
                      <a:pt x="4424" y="6008"/>
                      <a:pt x="5427" y="5432"/>
                      <a:pt x="5988" y="4404"/>
                    </a:cubicBezTo>
                    <a:cubicBezTo>
                      <a:pt x="6799" y="2920"/>
                      <a:pt x="6293" y="1165"/>
                      <a:pt x="4828" y="366"/>
                    </a:cubicBezTo>
                    <a:cubicBezTo>
                      <a:pt x="4374" y="119"/>
                      <a:pt x="3892" y="1"/>
                      <a:pt x="34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6424;p19">
                <a:extLst>
                  <a:ext uri="{FF2B5EF4-FFF2-40B4-BE49-F238E27FC236}">
                    <a16:creationId xmlns:a16="http://schemas.microsoft.com/office/drawing/2014/main" id="{4B6337C7-F3F4-8E56-3CD4-6115C922C741}"/>
                  </a:ext>
                </a:extLst>
              </p:cNvPr>
              <p:cNvSpPr/>
              <p:nvPr/>
            </p:nvSpPr>
            <p:spPr>
              <a:xfrm>
                <a:off x="2392775" y="2970200"/>
                <a:ext cx="1699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6007" extrusionOk="0">
                    <a:moveTo>
                      <a:pt x="3414" y="0"/>
                    </a:moveTo>
                    <a:cubicBezTo>
                      <a:pt x="2379" y="0"/>
                      <a:pt x="1388" y="564"/>
                      <a:pt x="826" y="1577"/>
                    </a:cubicBezTo>
                    <a:cubicBezTo>
                      <a:pt x="1" y="3061"/>
                      <a:pt x="487" y="4816"/>
                      <a:pt x="1946" y="5627"/>
                    </a:cubicBezTo>
                    <a:cubicBezTo>
                      <a:pt x="2409" y="5884"/>
                      <a:pt x="2901" y="6007"/>
                      <a:pt x="3384" y="6007"/>
                    </a:cubicBezTo>
                    <a:cubicBezTo>
                      <a:pt x="4418" y="6007"/>
                      <a:pt x="5409" y="5443"/>
                      <a:pt x="5973" y="4430"/>
                    </a:cubicBezTo>
                    <a:cubicBezTo>
                      <a:pt x="6798" y="2946"/>
                      <a:pt x="6312" y="1190"/>
                      <a:pt x="4853" y="381"/>
                    </a:cubicBezTo>
                    <a:cubicBezTo>
                      <a:pt x="4390" y="123"/>
                      <a:pt x="3897" y="0"/>
                      <a:pt x="34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6425;p19">
                <a:extLst>
                  <a:ext uri="{FF2B5EF4-FFF2-40B4-BE49-F238E27FC236}">
                    <a16:creationId xmlns:a16="http://schemas.microsoft.com/office/drawing/2014/main" id="{A0965EF7-15EF-5E5F-A0B9-B6879FAEF8D5}"/>
                  </a:ext>
                </a:extLst>
              </p:cNvPr>
              <p:cNvSpPr/>
              <p:nvPr/>
            </p:nvSpPr>
            <p:spPr>
              <a:xfrm>
                <a:off x="3742175" y="1388175"/>
                <a:ext cx="16912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6765" h="5986" extrusionOk="0">
                    <a:moveTo>
                      <a:pt x="3391" y="1"/>
                    </a:moveTo>
                    <a:cubicBezTo>
                      <a:pt x="2344" y="1"/>
                      <a:pt x="1341" y="582"/>
                      <a:pt x="782" y="1620"/>
                    </a:cubicBezTo>
                    <a:cubicBezTo>
                      <a:pt x="1" y="3072"/>
                      <a:pt x="484" y="4791"/>
                      <a:pt x="1897" y="5593"/>
                    </a:cubicBezTo>
                    <a:cubicBezTo>
                      <a:pt x="2367" y="5859"/>
                      <a:pt x="2867" y="5986"/>
                      <a:pt x="3358" y="5986"/>
                    </a:cubicBezTo>
                    <a:cubicBezTo>
                      <a:pt x="4387" y="5986"/>
                      <a:pt x="5373" y="5426"/>
                      <a:pt x="5935" y="4417"/>
                    </a:cubicBezTo>
                    <a:cubicBezTo>
                      <a:pt x="6765" y="2927"/>
                      <a:pt x="6271" y="1172"/>
                      <a:pt x="4800" y="368"/>
                    </a:cubicBezTo>
                    <a:cubicBezTo>
                      <a:pt x="4346" y="119"/>
                      <a:pt x="3864" y="1"/>
                      <a:pt x="33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6426;p19">
                <a:extLst>
                  <a:ext uri="{FF2B5EF4-FFF2-40B4-BE49-F238E27FC236}">
                    <a16:creationId xmlns:a16="http://schemas.microsoft.com/office/drawing/2014/main" id="{F018293B-3CFC-EC02-59DB-5FABF55E1D44}"/>
                  </a:ext>
                </a:extLst>
              </p:cNvPr>
              <p:cNvSpPr/>
              <p:nvPr/>
            </p:nvSpPr>
            <p:spPr>
              <a:xfrm>
                <a:off x="2559950" y="2127775"/>
                <a:ext cx="170225" cy="150750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6030" extrusionOk="0">
                    <a:moveTo>
                      <a:pt x="3427" y="1"/>
                    </a:moveTo>
                    <a:cubicBezTo>
                      <a:pt x="2378" y="1"/>
                      <a:pt x="1370" y="574"/>
                      <a:pt x="807" y="1603"/>
                    </a:cubicBezTo>
                    <a:cubicBezTo>
                      <a:pt x="1" y="3079"/>
                      <a:pt x="494" y="4844"/>
                      <a:pt x="1940" y="5649"/>
                    </a:cubicBezTo>
                    <a:cubicBezTo>
                      <a:pt x="2403" y="5907"/>
                      <a:pt x="2897" y="6030"/>
                      <a:pt x="3383" y="6030"/>
                    </a:cubicBezTo>
                    <a:cubicBezTo>
                      <a:pt x="4416" y="6030"/>
                      <a:pt x="5409" y="5475"/>
                      <a:pt x="5975" y="4476"/>
                    </a:cubicBezTo>
                    <a:cubicBezTo>
                      <a:pt x="6809" y="3008"/>
                      <a:pt x="6348" y="1236"/>
                      <a:pt x="4918" y="409"/>
                    </a:cubicBezTo>
                    <a:cubicBezTo>
                      <a:pt x="4441" y="133"/>
                      <a:pt x="3929" y="1"/>
                      <a:pt x="34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6427;p19">
                <a:extLst>
                  <a:ext uri="{FF2B5EF4-FFF2-40B4-BE49-F238E27FC236}">
                    <a16:creationId xmlns:a16="http://schemas.microsoft.com/office/drawing/2014/main" id="{ABB16CD2-A043-C4B6-6B3B-F3DFEAD925F9}"/>
                  </a:ext>
                </a:extLst>
              </p:cNvPr>
              <p:cNvSpPr/>
              <p:nvPr/>
            </p:nvSpPr>
            <p:spPr>
              <a:xfrm>
                <a:off x="4253600" y="4016325"/>
                <a:ext cx="169925" cy="150200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6008" extrusionOk="0">
                    <a:moveTo>
                      <a:pt x="3416" y="1"/>
                    </a:moveTo>
                    <a:cubicBezTo>
                      <a:pt x="2379" y="1"/>
                      <a:pt x="1385" y="567"/>
                      <a:pt x="821" y="1584"/>
                    </a:cubicBezTo>
                    <a:cubicBezTo>
                      <a:pt x="0" y="3068"/>
                      <a:pt x="490" y="4823"/>
                      <a:pt x="1950" y="5630"/>
                    </a:cubicBezTo>
                    <a:cubicBezTo>
                      <a:pt x="2411" y="5886"/>
                      <a:pt x="2902" y="6008"/>
                      <a:pt x="3383" y="6008"/>
                    </a:cubicBezTo>
                    <a:cubicBezTo>
                      <a:pt x="4420" y="6008"/>
                      <a:pt x="5413" y="5441"/>
                      <a:pt x="5976" y="4423"/>
                    </a:cubicBezTo>
                    <a:cubicBezTo>
                      <a:pt x="6797" y="2941"/>
                      <a:pt x="6307" y="1185"/>
                      <a:pt x="4848" y="377"/>
                    </a:cubicBezTo>
                    <a:cubicBezTo>
                      <a:pt x="4387" y="122"/>
                      <a:pt x="3897" y="1"/>
                      <a:pt x="34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6428;p19">
                <a:extLst>
                  <a:ext uri="{FF2B5EF4-FFF2-40B4-BE49-F238E27FC236}">
                    <a16:creationId xmlns:a16="http://schemas.microsoft.com/office/drawing/2014/main" id="{880A5CCE-73A8-0D29-50FA-7B905927A9E7}"/>
                  </a:ext>
                </a:extLst>
              </p:cNvPr>
              <p:cNvSpPr/>
              <p:nvPr/>
            </p:nvSpPr>
            <p:spPr>
              <a:xfrm>
                <a:off x="3009950" y="1600925"/>
                <a:ext cx="1694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78" h="5984" extrusionOk="0">
                    <a:moveTo>
                      <a:pt x="3403" y="0"/>
                    </a:moveTo>
                    <a:cubicBezTo>
                      <a:pt x="2394" y="0"/>
                      <a:pt x="1425" y="536"/>
                      <a:pt x="861" y="1504"/>
                    </a:cubicBezTo>
                    <a:cubicBezTo>
                      <a:pt x="1" y="2983"/>
                      <a:pt x="450" y="4753"/>
                      <a:pt x="1897" y="5583"/>
                    </a:cubicBezTo>
                    <a:cubicBezTo>
                      <a:pt x="2371" y="5854"/>
                      <a:pt x="2877" y="5983"/>
                      <a:pt x="3373" y="5983"/>
                    </a:cubicBezTo>
                    <a:cubicBezTo>
                      <a:pt x="4398" y="5983"/>
                      <a:pt x="5379" y="5430"/>
                      <a:pt x="5942" y="4430"/>
                    </a:cubicBezTo>
                    <a:cubicBezTo>
                      <a:pt x="6778" y="2948"/>
                      <a:pt x="6294" y="1186"/>
                      <a:pt x="4830" y="375"/>
                    </a:cubicBezTo>
                    <a:cubicBezTo>
                      <a:pt x="4371" y="121"/>
                      <a:pt x="3883" y="0"/>
                      <a:pt x="34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6429;p19">
                <a:extLst>
                  <a:ext uri="{FF2B5EF4-FFF2-40B4-BE49-F238E27FC236}">
                    <a16:creationId xmlns:a16="http://schemas.microsoft.com/office/drawing/2014/main" id="{14E4F8BE-5A45-C08E-611F-A8385386CFFD}"/>
                  </a:ext>
                </a:extLst>
              </p:cNvPr>
              <p:cNvSpPr/>
              <p:nvPr/>
            </p:nvSpPr>
            <p:spPr>
              <a:xfrm>
                <a:off x="5103300" y="2777825"/>
                <a:ext cx="1690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6762" h="5985" extrusionOk="0">
                    <a:moveTo>
                      <a:pt x="3403" y="1"/>
                    </a:moveTo>
                    <a:cubicBezTo>
                      <a:pt x="2385" y="1"/>
                      <a:pt x="1410" y="547"/>
                      <a:pt x="845" y="1537"/>
                    </a:cubicBezTo>
                    <a:cubicBezTo>
                      <a:pt x="1" y="3020"/>
                      <a:pt x="472" y="4784"/>
                      <a:pt x="1933" y="5600"/>
                    </a:cubicBezTo>
                    <a:cubicBezTo>
                      <a:pt x="2398" y="5860"/>
                      <a:pt x="2892" y="5985"/>
                      <a:pt x="3377" y="5985"/>
                    </a:cubicBezTo>
                    <a:cubicBezTo>
                      <a:pt x="4412" y="5985"/>
                      <a:pt x="5402" y="5417"/>
                      <a:pt x="5963" y="4398"/>
                    </a:cubicBezTo>
                    <a:cubicBezTo>
                      <a:pt x="6762" y="2948"/>
                      <a:pt x="6300" y="1225"/>
                      <a:pt x="4897" y="411"/>
                    </a:cubicBezTo>
                    <a:cubicBezTo>
                      <a:pt x="4418" y="134"/>
                      <a:pt x="3906" y="1"/>
                      <a:pt x="34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6430;p19">
                <a:extLst>
                  <a:ext uri="{FF2B5EF4-FFF2-40B4-BE49-F238E27FC236}">
                    <a16:creationId xmlns:a16="http://schemas.microsoft.com/office/drawing/2014/main" id="{81830955-44C4-CE16-96CF-4BD853E08288}"/>
                  </a:ext>
                </a:extLst>
              </p:cNvPr>
              <p:cNvSpPr/>
              <p:nvPr/>
            </p:nvSpPr>
            <p:spPr>
              <a:xfrm>
                <a:off x="2694125" y="1891225"/>
                <a:ext cx="1689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6759" h="5984" extrusionOk="0">
                    <a:moveTo>
                      <a:pt x="3386" y="0"/>
                    </a:moveTo>
                    <a:cubicBezTo>
                      <a:pt x="2353" y="0"/>
                      <a:pt x="1365" y="563"/>
                      <a:pt x="804" y="1577"/>
                    </a:cubicBezTo>
                    <a:cubicBezTo>
                      <a:pt x="1" y="3026"/>
                      <a:pt x="456" y="4753"/>
                      <a:pt x="1856" y="5568"/>
                    </a:cubicBezTo>
                    <a:cubicBezTo>
                      <a:pt x="2338" y="5849"/>
                      <a:pt x="2853" y="5983"/>
                      <a:pt x="3358" y="5983"/>
                    </a:cubicBezTo>
                    <a:cubicBezTo>
                      <a:pt x="4374" y="5983"/>
                      <a:pt x="5346" y="5441"/>
                      <a:pt x="5911" y="4455"/>
                    </a:cubicBezTo>
                    <a:cubicBezTo>
                      <a:pt x="6758" y="2974"/>
                      <a:pt x="6293" y="1209"/>
                      <a:pt x="4837" y="388"/>
                    </a:cubicBezTo>
                    <a:cubicBezTo>
                      <a:pt x="4370" y="126"/>
                      <a:pt x="3873" y="0"/>
                      <a:pt x="33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6431;p19">
                <a:extLst>
                  <a:ext uri="{FF2B5EF4-FFF2-40B4-BE49-F238E27FC236}">
                    <a16:creationId xmlns:a16="http://schemas.microsoft.com/office/drawing/2014/main" id="{90FDA18D-55BE-906E-A59E-D4964AE6F422}"/>
                  </a:ext>
                </a:extLst>
              </p:cNvPr>
              <p:cNvSpPr/>
              <p:nvPr/>
            </p:nvSpPr>
            <p:spPr>
              <a:xfrm>
                <a:off x="2427850" y="2365750"/>
                <a:ext cx="16830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6732" h="5961" extrusionOk="0">
                    <a:moveTo>
                      <a:pt x="3375" y="0"/>
                    </a:moveTo>
                    <a:cubicBezTo>
                      <a:pt x="2344" y="0"/>
                      <a:pt x="1356" y="563"/>
                      <a:pt x="796" y="1575"/>
                    </a:cubicBezTo>
                    <a:cubicBezTo>
                      <a:pt x="0" y="3016"/>
                      <a:pt x="457" y="4740"/>
                      <a:pt x="1851" y="5551"/>
                    </a:cubicBezTo>
                    <a:cubicBezTo>
                      <a:pt x="2328" y="5828"/>
                      <a:pt x="2840" y="5960"/>
                      <a:pt x="3341" y="5960"/>
                    </a:cubicBezTo>
                    <a:cubicBezTo>
                      <a:pt x="4356" y="5960"/>
                      <a:pt x="5329" y="5418"/>
                      <a:pt x="5890" y="4435"/>
                    </a:cubicBezTo>
                    <a:cubicBezTo>
                      <a:pt x="6732" y="2962"/>
                      <a:pt x="6265" y="1199"/>
                      <a:pt x="4815" y="384"/>
                    </a:cubicBezTo>
                    <a:cubicBezTo>
                      <a:pt x="4352" y="124"/>
                      <a:pt x="3859" y="0"/>
                      <a:pt x="33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6432;p19">
                <a:extLst>
                  <a:ext uri="{FF2B5EF4-FFF2-40B4-BE49-F238E27FC236}">
                    <a16:creationId xmlns:a16="http://schemas.microsoft.com/office/drawing/2014/main" id="{940DB8A3-6AAD-D20D-A971-5D05505C81E1}"/>
                  </a:ext>
                </a:extLst>
              </p:cNvPr>
              <p:cNvSpPr/>
              <p:nvPr/>
            </p:nvSpPr>
            <p:spPr>
              <a:xfrm>
                <a:off x="2824900" y="3837650"/>
                <a:ext cx="168100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6724" h="5935" extrusionOk="0">
                    <a:moveTo>
                      <a:pt x="3384" y="1"/>
                    </a:moveTo>
                    <a:cubicBezTo>
                      <a:pt x="2390" y="1"/>
                      <a:pt x="1430" y="519"/>
                      <a:pt x="872" y="1457"/>
                    </a:cubicBezTo>
                    <a:cubicBezTo>
                      <a:pt x="1" y="2920"/>
                      <a:pt x="440" y="4709"/>
                      <a:pt x="1874" y="5536"/>
                    </a:cubicBezTo>
                    <a:cubicBezTo>
                      <a:pt x="2341" y="5806"/>
                      <a:pt x="2845" y="5934"/>
                      <a:pt x="3341" y="5934"/>
                    </a:cubicBezTo>
                    <a:cubicBezTo>
                      <a:pt x="4334" y="5934"/>
                      <a:pt x="5294" y="5417"/>
                      <a:pt x="5852" y="4480"/>
                    </a:cubicBezTo>
                    <a:cubicBezTo>
                      <a:pt x="6723" y="3015"/>
                      <a:pt x="6284" y="1226"/>
                      <a:pt x="4850" y="399"/>
                    </a:cubicBezTo>
                    <a:cubicBezTo>
                      <a:pt x="4383" y="130"/>
                      <a:pt x="3879" y="1"/>
                      <a:pt x="338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6433;p19">
                <a:extLst>
                  <a:ext uri="{FF2B5EF4-FFF2-40B4-BE49-F238E27FC236}">
                    <a16:creationId xmlns:a16="http://schemas.microsoft.com/office/drawing/2014/main" id="{C0033A6D-3100-4041-18D0-004E1A21388D}"/>
                  </a:ext>
                </a:extLst>
              </p:cNvPr>
              <p:cNvSpPr/>
              <p:nvPr/>
            </p:nvSpPr>
            <p:spPr>
              <a:xfrm>
                <a:off x="3705825" y="4177100"/>
                <a:ext cx="167275" cy="147750"/>
              </a:xfrm>
              <a:custGeom>
                <a:avLst/>
                <a:gdLst/>
                <a:ahLst/>
                <a:cxnLst/>
                <a:rect l="l" t="t" r="r" b="b"/>
                <a:pathLst>
                  <a:path w="6691" h="5910" extrusionOk="0">
                    <a:moveTo>
                      <a:pt x="3385" y="0"/>
                    </a:moveTo>
                    <a:cubicBezTo>
                      <a:pt x="2392" y="0"/>
                      <a:pt x="1428" y="515"/>
                      <a:pt x="871" y="1447"/>
                    </a:cubicBezTo>
                    <a:cubicBezTo>
                      <a:pt x="0" y="2904"/>
                      <a:pt x="453" y="4712"/>
                      <a:pt x="1894" y="5528"/>
                    </a:cubicBezTo>
                    <a:cubicBezTo>
                      <a:pt x="2349" y="5787"/>
                      <a:pt x="2840" y="5910"/>
                      <a:pt x="3324" y="5910"/>
                    </a:cubicBezTo>
                    <a:cubicBezTo>
                      <a:pt x="4334" y="5910"/>
                      <a:pt x="5312" y="5375"/>
                      <a:pt x="5867" y="4414"/>
                    </a:cubicBezTo>
                    <a:cubicBezTo>
                      <a:pt x="6691" y="2985"/>
                      <a:pt x="6250" y="1221"/>
                      <a:pt x="4866" y="408"/>
                    </a:cubicBezTo>
                    <a:cubicBezTo>
                      <a:pt x="4398" y="132"/>
                      <a:pt x="3888" y="0"/>
                      <a:pt x="33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6434;p19">
                <a:extLst>
                  <a:ext uri="{FF2B5EF4-FFF2-40B4-BE49-F238E27FC236}">
                    <a16:creationId xmlns:a16="http://schemas.microsoft.com/office/drawing/2014/main" id="{199CE787-513A-8FDE-A3B3-E25B0685C662}"/>
                  </a:ext>
                </a:extLst>
              </p:cNvPr>
              <p:cNvSpPr/>
              <p:nvPr/>
            </p:nvSpPr>
            <p:spPr>
              <a:xfrm>
                <a:off x="2543275" y="3523225"/>
                <a:ext cx="166950" cy="147825"/>
              </a:xfrm>
              <a:custGeom>
                <a:avLst/>
                <a:gdLst/>
                <a:ahLst/>
                <a:cxnLst/>
                <a:rect l="l" t="t" r="r" b="b"/>
                <a:pathLst>
                  <a:path w="6678" h="5913" extrusionOk="0">
                    <a:moveTo>
                      <a:pt x="3370" y="0"/>
                    </a:moveTo>
                    <a:cubicBezTo>
                      <a:pt x="2348" y="0"/>
                      <a:pt x="1359" y="550"/>
                      <a:pt x="806" y="1531"/>
                    </a:cubicBezTo>
                    <a:cubicBezTo>
                      <a:pt x="0" y="2963"/>
                      <a:pt x="461" y="4720"/>
                      <a:pt x="1860" y="5521"/>
                    </a:cubicBezTo>
                    <a:cubicBezTo>
                      <a:pt x="2321" y="5786"/>
                      <a:pt x="2818" y="5912"/>
                      <a:pt x="3306" y="5912"/>
                    </a:cubicBezTo>
                    <a:cubicBezTo>
                      <a:pt x="4343" y="5912"/>
                      <a:pt x="5345" y="5345"/>
                      <a:pt x="5895" y="4332"/>
                    </a:cubicBezTo>
                    <a:cubicBezTo>
                      <a:pt x="6677" y="2892"/>
                      <a:pt x="6180" y="1146"/>
                      <a:pt x="4766" y="364"/>
                    </a:cubicBezTo>
                    <a:cubicBezTo>
                      <a:pt x="4320" y="117"/>
                      <a:pt x="3842" y="0"/>
                      <a:pt x="33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6435;p19">
                <a:extLst>
                  <a:ext uri="{FF2B5EF4-FFF2-40B4-BE49-F238E27FC236}">
                    <a16:creationId xmlns:a16="http://schemas.microsoft.com/office/drawing/2014/main" id="{1DF27AEB-FAE4-5D89-F12B-E379A473853E}"/>
                  </a:ext>
                </a:extLst>
              </p:cNvPr>
              <p:cNvSpPr/>
              <p:nvPr/>
            </p:nvSpPr>
            <p:spPr>
              <a:xfrm>
                <a:off x="2344000" y="2787175"/>
                <a:ext cx="168225" cy="148350"/>
              </a:xfrm>
              <a:custGeom>
                <a:avLst/>
                <a:gdLst/>
                <a:ahLst/>
                <a:cxnLst/>
                <a:rect l="l" t="t" r="r" b="b"/>
                <a:pathLst>
                  <a:path w="6729" h="5934" extrusionOk="0">
                    <a:moveTo>
                      <a:pt x="3388" y="0"/>
                    </a:moveTo>
                    <a:cubicBezTo>
                      <a:pt x="2388" y="0"/>
                      <a:pt x="1422" y="525"/>
                      <a:pt x="864" y="1473"/>
                    </a:cubicBezTo>
                    <a:cubicBezTo>
                      <a:pt x="1" y="2939"/>
                      <a:pt x="450" y="4724"/>
                      <a:pt x="1891" y="5544"/>
                    </a:cubicBezTo>
                    <a:cubicBezTo>
                      <a:pt x="2354" y="5808"/>
                      <a:pt x="2852" y="5934"/>
                      <a:pt x="3341" y="5934"/>
                    </a:cubicBezTo>
                    <a:cubicBezTo>
                      <a:pt x="4341" y="5934"/>
                      <a:pt x="5306" y="5409"/>
                      <a:pt x="5864" y="4461"/>
                    </a:cubicBezTo>
                    <a:cubicBezTo>
                      <a:pt x="6729" y="2995"/>
                      <a:pt x="6278" y="1210"/>
                      <a:pt x="4837" y="390"/>
                    </a:cubicBezTo>
                    <a:cubicBezTo>
                      <a:pt x="4375" y="126"/>
                      <a:pt x="3877" y="0"/>
                      <a:pt x="3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6436;p19">
                <a:extLst>
                  <a:ext uri="{FF2B5EF4-FFF2-40B4-BE49-F238E27FC236}">
                    <a16:creationId xmlns:a16="http://schemas.microsoft.com/office/drawing/2014/main" id="{887E9244-F180-178D-C49D-0C9B207BC06C}"/>
                  </a:ext>
                </a:extLst>
              </p:cNvPr>
              <p:cNvSpPr/>
              <p:nvPr/>
            </p:nvSpPr>
            <p:spPr>
              <a:xfrm>
                <a:off x="4437900" y="3964050"/>
                <a:ext cx="167250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6690" h="5935" extrusionOk="0">
                    <a:moveTo>
                      <a:pt x="3366" y="1"/>
                    </a:moveTo>
                    <a:cubicBezTo>
                      <a:pt x="2354" y="1"/>
                      <a:pt x="1382" y="539"/>
                      <a:pt x="823" y="1513"/>
                    </a:cubicBezTo>
                    <a:cubicBezTo>
                      <a:pt x="1" y="2948"/>
                      <a:pt x="434" y="4693"/>
                      <a:pt x="1816" y="5512"/>
                    </a:cubicBezTo>
                    <a:cubicBezTo>
                      <a:pt x="2297" y="5798"/>
                      <a:pt x="2817" y="5935"/>
                      <a:pt x="3326" y="5935"/>
                    </a:cubicBezTo>
                    <a:cubicBezTo>
                      <a:pt x="4338" y="5935"/>
                      <a:pt x="5310" y="5397"/>
                      <a:pt x="5869" y="4422"/>
                    </a:cubicBezTo>
                    <a:cubicBezTo>
                      <a:pt x="6689" y="2988"/>
                      <a:pt x="6256" y="1243"/>
                      <a:pt x="4875" y="423"/>
                    </a:cubicBezTo>
                    <a:cubicBezTo>
                      <a:pt x="4394" y="137"/>
                      <a:pt x="3875" y="1"/>
                      <a:pt x="33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6437;p19">
                <a:extLst>
                  <a:ext uri="{FF2B5EF4-FFF2-40B4-BE49-F238E27FC236}">
                    <a16:creationId xmlns:a16="http://schemas.microsoft.com/office/drawing/2014/main" id="{94D6566E-68CF-A695-85EC-B4259F5514D8}"/>
                  </a:ext>
                </a:extLst>
              </p:cNvPr>
              <p:cNvSpPr/>
              <p:nvPr/>
            </p:nvSpPr>
            <p:spPr>
              <a:xfrm>
                <a:off x="3290525" y="4099175"/>
                <a:ext cx="167250" cy="148400"/>
              </a:xfrm>
              <a:custGeom>
                <a:avLst/>
                <a:gdLst/>
                <a:ahLst/>
                <a:cxnLst/>
                <a:rect l="l" t="t" r="r" b="b"/>
                <a:pathLst>
                  <a:path w="6690" h="5936" extrusionOk="0">
                    <a:moveTo>
                      <a:pt x="3365" y="0"/>
                    </a:moveTo>
                    <a:cubicBezTo>
                      <a:pt x="2348" y="0"/>
                      <a:pt x="1369" y="546"/>
                      <a:pt x="811" y="1532"/>
                    </a:cubicBezTo>
                    <a:cubicBezTo>
                      <a:pt x="1" y="2968"/>
                      <a:pt x="447" y="4711"/>
                      <a:pt x="1834" y="5524"/>
                    </a:cubicBezTo>
                    <a:cubicBezTo>
                      <a:pt x="2309" y="5803"/>
                      <a:pt x="2821" y="5936"/>
                      <a:pt x="3323" y="5936"/>
                    </a:cubicBezTo>
                    <a:cubicBezTo>
                      <a:pt x="4342" y="5936"/>
                      <a:pt x="5320" y="5390"/>
                      <a:pt x="5879" y="4403"/>
                    </a:cubicBezTo>
                    <a:cubicBezTo>
                      <a:pt x="6689" y="2969"/>
                      <a:pt x="6243" y="1226"/>
                      <a:pt x="4856" y="412"/>
                    </a:cubicBezTo>
                    <a:cubicBezTo>
                      <a:pt x="4380" y="133"/>
                      <a:pt x="3868" y="0"/>
                      <a:pt x="33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6438;p19">
                <a:extLst>
                  <a:ext uri="{FF2B5EF4-FFF2-40B4-BE49-F238E27FC236}">
                    <a16:creationId xmlns:a16="http://schemas.microsoft.com/office/drawing/2014/main" id="{0BAD27ED-69F9-AE28-68E8-F030F0804414}"/>
                  </a:ext>
                </a:extLst>
              </p:cNvPr>
              <p:cNvSpPr/>
              <p:nvPr/>
            </p:nvSpPr>
            <p:spPr>
              <a:xfrm>
                <a:off x="4856850" y="1859525"/>
                <a:ext cx="165975" cy="146775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5871" extrusionOk="0">
                    <a:moveTo>
                      <a:pt x="3365" y="0"/>
                    </a:moveTo>
                    <a:cubicBezTo>
                      <a:pt x="2337" y="0"/>
                      <a:pt x="1335" y="555"/>
                      <a:pt x="792" y="1537"/>
                    </a:cubicBezTo>
                    <a:cubicBezTo>
                      <a:pt x="0" y="2966"/>
                      <a:pt x="491" y="4736"/>
                      <a:pt x="1894" y="5513"/>
                    </a:cubicBezTo>
                    <a:cubicBezTo>
                      <a:pt x="2332" y="5755"/>
                      <a:pt x="2806" y="5870"/>
                      <a:pt x="3274" y="5870"/>
                    </a:cubicBezTo>
                    <a:cubicBezTo>
                      <a:pt x="4302" y="5870"/>
                      <a:pt x="5304" y="5315"/>
                      <a:pt x="5848" y="4334"/>
                    </a:cubicBezTo>
                    <a:cubicBezTo>
                      <a:pt x="6639" y="2904"/>
                      <a:pt x="6147" y="1135"/>
                      <a:pt x="4745" y="358"/>
                    </a:cubicBezTo>
                    <a:cubicBezTo>
                      <a:pt x="4307" y="115"/>
                      <a:pt x="3833" y="0"/>
                      <a:pt x="33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6439;p19">
                <a:extLst>
                  <a:ext uri="{FF2B5EF4-FFF2-40B4-BE49-F238E27FC236}">
                    <a16:creationId xmlns:a16="http://schemas.microsoft.com/office/drawing/2014/main" id="{ABDEFA9F-81DA-92D9-E146-A8877406FE71}"/>
                  </a:ext>
                </a:extLst>
              </p:cNvPr>
              <p:cNvSpPr/>
              <p:nvPr/>
            </p:nvSpPr>
            <p:spPr>
              <a:xfrm>
                <a:off x="2829325" y="1656150"/>
                <a:ext cx="164675" cy="145500"/>
              </a:xfrm>
              <a:custGeom>
                <a:avLst/>
                <a:gdLst/>
                <a:ahLst/>
                <a:cxnLst/>
                <a:rect l="l" t="t" r="r" b="b"/>
                <a:pathLst>
                  <a:path w="6587" h="5820" extrusionOk="0">
                    <a:moveTo>
                      <a:pt x="3365" y="1"/>
                    </a:moveTo>
                    <a:cubicBezTo>
                      <a:pt x="2343" y="1"/>
                      <a:pt x="1332" y="544"/>
                      <a:pt x="793" y="1491"/>
                    </a:cubicBezTo>
                    <a:cubicBezTo>
                      <a:pt x="1" y="2886"/>
                      <a:pt x="494" y="4710"/>
                      <a:pt x="1872" y="5474"/>
                    </a:cubicBezTo>
                    <a:cubicBezTo>
                      <a:pt x="2296" y="5708"/>
                      <a:pt x="2760" y="5819"/>
                      <a:pt x="3223" y="5819"/>
                    </a:cubicBezTo>
                    <a:cubicBezTo>
                      <a:pt x="4265" y="5819"/>
                      <a:pt x="5295" y="5257"/>
                      <a:pt x="5823" y="4282"/>
                    </a:cubicBezTo>
                    <a:cubicBezTo>
                      <a:pt x="6586" y="2871"/>
                      <a:pt x="6059" y="1051"/>
                      <a:pt x="4669" y="320"/>
                    </a:cubicBezTo>
                    <a:cubicBezTo>
                      <a:pt x="4258" y="103"/>
                      <a:pt x="3810" y="1"/>
                      <a:pt x="33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6440;p19">
                <a:extLst>
                  <a:ext uri="{FF2B5EF4-FFF2-40B4-BE49-F238E27FC236}">
                    <a16:creationId xmlns:a16="http://schemas.microsoft.com/office/drawing/2014/main" id="{B06FBAA7-02A1-E2CC-D2B8-FF8563910720}"/>
                  </a:ext>
                </a:extLst>
              </p:cNvPr>
              <p:cNvSpPr/>
              <p:nvPr/>
            </p:nvSpPr>
            <p:spPr>
              <a:xfrm>
                <a:off x="5155925" y="2963825"/>
                <a:ext cx="164175" cy="145475"/>
              </a:xfrm>
              <a:custGeom>
                <a:avLst/>
                <a:gdLst/>
                <a:ahLst/>
                <a:cxnLst/>
                <a:rect l="l" t="t" r="r" b="b"/>
                <a:pathLst>
                  <a:path w="6567" h="5819" extrusionOk="0">
                    <a:moveTo>
                      <a:pt x="3344" y="0"/>
                    </a:moveTo>
                    <a:cubicBezTo>
                      <a:pt x="2310" y="0"/>
                      <a:pt x="1285" y="555"/>
                      <a:pt x="753" y="1523"/>
                    </a:cubicBezTo>
                    <a:cubicBezTo>
                      <a:pt x="0" y="2892"/>
                      <a:pt x="464" y="4656"/>
                      <a:pt x="1785" y="5437"/>
                    </a:cubicBezTo>
                    <a:cubicBezTo>
                      <a:pt x="2223" y="5696"/>
                      <a:pt x="2711" y="5819"/>
                      <a:pt x="3198" y="5819"/>
                    </a:cubicBezTo>
                    <a:cubicBezTo>
                      <a:pt x="4212" y="5819"/>
                      <a:pt x="5221" y="5286"/>
                      <a:pt x="5763" y="4346"/>
                    </a:cubicBezTo>
                    <a:cubicBezTo>
                      <a:pt x="6566" y="2955"/>
                      <a:pt x="6083" y="1129"/>
                      <a:pt x="4711" y="356"/>
                    </a:cubicBezTo>
                    <a:cubicBezTo>
                      <a:pt x="4283" y="114"/>
                      <a:pt x="3813" y="0"/>
                      <a:pt x="33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6441;p19">
                <a:extLst>
                  <a:ext uri="{FF2B5EF4-FFF2-40B4-BE49-F238E27FC236}">
                    <a16:creationId xmlns:a16="http://schemas.microsoft.com/office/drawing/2014/main" id="{ED230CDF-3353-981A-E435-78C0353465E3}"/>
                  </a:ext>
                </a:extLst>
              </p:cNvPr>
              <p:cNvSpPr/>
              <p:nvPr/>
            </p:nvSpPr>
            <p:spPr>
              <a:xfrm>
                <a:off x="3926725" y="1336750"/>
                <a:ext cx="165275" cy="146150"/>
              </a:xfrm>
              <a:custGeom>
                <a:avLst/>
                <a:gdLst/>
                <a:ahLst/>
                <a:cxnLst/>
                <a:rect l="l" t="t" r="r" b="b"/>
                <a:pathLst>
                  <a:path w="6611" h="5846" extrusionOk="0">
                    <a:moveTo>
                      <a:pt x="3370" y="1"/>
                    </a:moveTo>
                    <a:cubicBezTo>
                      <a:pt x="2377" y="1"/>
                      <a:pt x="1394" y="513"/>
                      <a:pt x="840" y="1431"/>
                    </a:cubicBezTo>
                    <a:cubicBezTo>
                      <a:pt x="0" y="2820"/>
                      <a:pt x="444" y="4644"/>
                      <a:pt x="1814" y="5456"/>
                    </a:cubicBezTo>
                    <a:cubicBezTo>
                      <a:pt x="2261" y="5720"/>
                      <a:pt x="2756" y="5846"/>
                      <a:pt x="3248" y="5846"/>
                    </a:cubicBezTo>
                    <a:cubicBezTo>
                      <a:pt x="4223" y="5846"/>
                      <a:pt x="5187" y="5352"/>
                      <a:pt x="5747" y="4464"/>
                    </a:cubicBezTo>
                    <a:cubicBezTo>
                      <a:pt x="6611" y="3094"/>
                      <a:pt x="6204" y="1258"/>
                      <a:pt x="4850" y="419"/>
                    </a:cubicBezTo>
                    <a:cubicBezTo>
                      <a:pt x="4392" y="135"/>
                      <a:pt x="3880" y="1"/>
                      <a:pt x="33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6442;p19">
                <a:extLst>
                  <a:ext uri="{FF2B5EF4-FFF2-40B4-BE49-F238E27FC236}">
                    <a16:creationId xmlns:a16="http://schemas.microsoft.com/office/drawing/2014/main" id="{6FF29F3D-0FEF-1DC2-5AB8-779EB6CE536A}"/>
                  </a:ext>
                </a:extLst>
              </p:cNvPr>
              <p:cNvSpPr/>
              <p:nvPr/>
            </p:nvSpPr>
            <p:spPr>
              <a:xfrm>
                <a:off x="4622950" y="3912650"/>
                <a:ext cx="163075" cy="144850"/>
              </a:xfrm>
              <a:custGeom>
                <a:avLst/>
                <a:gdLst/>
                <a:ahLst/>
                <a:cxnLst/>
                <a:rect l="l" t="t" r="r" b="b"/>
                <a:pathLst>
                  <a:path w="6523" h="5794" extrusionOk="0">
                    <a:moveTo>
                      <a:pt x="3348" y="1"/>
                    </a:moveTo>
                    <a:cubicBezTo>
                      <a:pt x="2325" y="1"/>
                      <a:pt x="1301" y="541"/>
                      <a:pt x="767" y="1485"/>
                    </a:cubicBezTo>
                    <a:cubicBezTo>
                      <a:pt x="1" y="2838"/>
                      <a:pt x="459" y="4629"/>
                      <a:pt x="1773" y="5414"/>
                    </a:cubicBezTo>
                    <a:cubicBezTo>
                      <a:pt x="2205" y="5672"/>
                      <a:pt x="2690" y="5794"/>
                      <a:pt x="3176" y="5794"/>
                    </a:cubicBezTo>
                    <a:cubicBezTo>
                      <a:pt x="4198" y="5794"/>
                      <a:pt x="5222" y="5254"/>
                      <a:pt x="5756" y="4310"/>
                    </a:cubicBezTo>
                    <a:cubicBezTo>
                      <a:pt x="6523" y="2956"/>
                      <a:pt x="6064" y="1166"/>
                      <a:pt x="4750" y="380"/>
                    </a:cubicBezTo>
                    <a:cubicBezTo>
                      <a:pt x="4318" y="122"/>
                      <a:pt x="3833" y="1"/>
                      <a:pt x="3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6443;p19">
                <a:extLst>
                  <a:ext uri="{FF2B5EF4-FFF2-40B4-BE49-F238E27FC236}">
                    <a16:creationId xmlns:a16="http://schemas.microsoft.com/office/drawing/2014/main" id="{59481611-BA69-4F7B-0E0C-399F55217453}"/>
                  </a:ext>
                </a:extLst>
              </p:cNvPr>
              <p:cNvSpPr/>
              <p:nvPr/>
            </p:nvSpPr>
            <p:spPr>
              <a:xfrm>
                <a:off x="3525450" y="4232075"/>
                <a:ext cx="162600" cy="144125"/>
              </a:xfrm>
              <a:custGeom>
                <a:avLst/>
                <a:gdLst/>
                <a:ahLst/>
                <a:cxnLst/>
                <a:rect l="l" t="t" r="r" b="b"/>
                <a:pathLst>
                  <a:path w="6504" h="5765" extrusionOk="0">
                    <a:moveTo>
                      <a:pt x="3346" y="0"/>
                    </a:moveTo>
                    <a:cubicBezTo>
                      <a:pt x="2312" y="0"/>
                      <a:pt x="1270" y="552"/>
                      <a:pt x="748" y="1507"/>
                    </a:cubicBezTo>
                    <a:cubicBezTo>
                      <a:pt x="1" y="2871"/>
                      <a:pt x="496" y="4675"/>
                      <a:pt x="1824" y="5421"/>
                    </a:cubicBezTo>
                    <a:cubicBezTo>
                      <a:pt x="2239" y="5654"/>
                      <a:pt x="2701" y="5765"/>
                      <a:pt x="3163" y="5765"/>
                    </a:cubicBezTo>
                    <a:cubicBezTo>
                      <a:pt x="4177" y="5765"/>
                      <a:pt x="5193" y="5234"/>
                      <a:pt x="5729" y="4309"/>
                    </a:cubicBezTo>
                    <a:cubicBezTo>
                      <a:pt x="6504" y="2968"/>
                      <a:pt x="6042" y="1153"/>
                      <a:pt x="4729" y="372"/>
                    </a:cubicBezTo>
                    <a:cubicBezTo>
                      <a:pt x="4305" y="119"/>
                      <a:pt x="3826" y="0"/>
                      <a:pt x="33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6444;p19">
                <a:extLst>
                  <a:ext uri="{FF2B5EF4-FFF2-40B4-BE49-F238E27FC236}">
                    <a16:creationId xmlns:a16="http://schemas.microsoft.com/office/drawing/2014/main" id="{07F2E57A-C411-7574-7B09-8396F05A4E7D}"/>
                  </a:ext>
                </a:extLst>
              </p:cNvPr>
              <p:cNvSpPr/>
              <p:nvPr/>
            </p:nvSpPr>
            <p:spPr>
              <a:xfrm>
                <a:off x="2595100" y="3709000"/>
                <a:ext cx="162575" cy="144125"/>
              </a:xfrm>
              <a:custGeom>
                <a:avLst/>
                <a:gdLst/>
                <a:ahLst/>
                <a:cxnLst/>
                <a:rect l="l" t="t" r="r" b="b"/>
                <a:pathLst>
                  <a:path w="6503" h="5765" extrusionOk="0">
                    <a:moveTo>
                      <a:pt x="3341" y="1"/>
                    </a:moveTo>
                    <a:cubicBezTo>
                      <a:pt x="2290" y="1"/>
                      <a:pt x="1236" y="570"/>
                      <a:pt x="724" y="1544"/>
                    </a:cubicBezTo>
                    <a:cubicBezTo>
                      <a:pt x="1" y="2925"/>
                      <a:pt x="524" y="4723"/>
                      <a:pt x="1859" y="5442"/>
                    </a:cubicBezTo>
                    <a:cubicBezTo>
                      <a:pt x="2265" y="5661"/>
                      <a:pt x="2713" y="5764"/>
                      <a:pt x="3161" y="5764"/>
                    </a:cubicBezTo>
                    <a:cubicBezTo>
                      <a:pt x="4192" y="5764"/>
                      <a:pt x="5224" y="5216"/>
                      <a:pt x="5748" y="4270"/>
                    </a:cubicBezTo>
                    <a:cubicBezTo>
                      <a:pt x="6502" y="2912"/>
                      <a:pt x="6014" y="1107"/>
                      <a:pt x="4690" y="351"/>
                    </a:cubicBezTo>
                    <a:cubicBezTo>
                      <a:pt x="4272" y="113"/>
                      <a:pt x="3807" y="1"/>
                      <a:pt x="33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6445;p19">
                <a:extLst>
                  <a:ext uri="{FF2B5EF4-FFF2-40B4-BE49-F238E27FC236}">
                    <a16:creationId xmlns:a16="http://schemas.microsoft.com/office/drawing/2014/main" id="{77CA1BD6-7EE3-C65F-1A59-DBB418860071}"/>
                  </a:ext>
                </a:extLst>
              </p:cNvPr>
              <p:cNvSpPr/>
              <p:nvPr/>
            </p:nvSpPr>
            <p:spPr>
              <a:xfrm>
                <a:off x="4343750" y="1415375"/>
                <a:ext cx="162550" cy="144100"/>
              </a:xfrm>
              <a:custGeom>
                <a:avLst/>
                <a:gdLst/>
                <a:ahLst/>
                <a:cxnLst/>
                <a:rect l="l" t="t" r="r" b="b"/>
                <a:pathLst>
                  <a:path w="6502" h="5764" extrusionOk="0">
                    <a:moveTo>
                      <a:pt x="3341" y="0"/>
                    </a:moveTo>
                    <a:cubicBezTo>
                      <a:pt x="2290" y="0"/>
                      <a:pt x="1235" y="569"/>
                      <a:pt x="724" y="1543"/>
                    </a:cubicBezTo>
                    <a:cubicBezTo>
                      <a:pt x="0" y="2925"/>
                      <a:pt x="523" y="4722"/>
                      <a:pt x="1858" y="5441"/>
                    </a:cubicBezTo>
                    <a:cubicBezTo>
                      <a:pt x="2265" y="5660"/>
                      <a:pt x="2713" y="5763"/>
                      <a:pt x="3161" y="5763"/>
                    </a:cubicBezTo>
                    <a:cubicBezTo>
                      <a:pt x="4192" y="5763"/>
                      <a:pt x="5223" y="5215"/>
                      <a:pt x="5747" y="4269"/>
                    </a:cubicBezTo>
                    <a:cubicBezTo>
                      <a:pt x="6502" y="2911"/>
                      <a:pt x="6014" y="1105"/>
                      <a:pt x="4689" y="350"/>
                    </a:cubicBezTo>
                    <a:cubicBezTo>
                      <a:pt x="4272" y="112"/>
                      <a:pt x="3807" y="0"/>
                      <a:pt x="33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6446;p19">
                <a:extLst>
                  <a:ext uri="{FF2B5EF4-FFF2-40B4-BE49-F238E27FC236}">
                    <a16:creationId xmlns:a16="http://schemas.microsoft.com/office/drawing/2014/main" id="{1B0B0E01-F26A-6D01-E4A8-5074E17921E5}"/>
                  </a:ext>
                </a:extLst>
              </p:cNvPr>
              <p:cNvSpPr/>
              <p:nvPr/>
            </p:nvSpPr>
            <p:spPr>
              <a:xfrm>
                <a:off x="4575750" y="1546125"/>
                <a:ext cx="163125" cy="144125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5765" extrusionOk="0">
                    <a:moveTo>
                      <a:pt x="3364" y="0"/>
                    </a:moveTo>
                    <a:cubicBezTo>
                      <a:pt x="2350" y="0"/>
                      <a:pt x="1332" y="531"/>
                      <a:pt x="797" y="1456"/>
                    </a:cubicBezTo>
                    <a:cubicBezTo>
                      <a:pt x="1" y="2834"/>
                      <a:pt x="517" y="4717"/>
                      <a:pt x="1893" y="5448"/>
                    </a:cubicBezTo>
                    <a:cubicBezTo>
                      <a:pt x="2297" y="5663"/>
                      <a:pt x="2741" y="5764"/>
                      <a:pt x="3185" y="5764"/>
                    </a:cubicBezTo>
                    <a:cubicBezTo>
                      <a:pt x="4222" y="5764"/>
                      <a:pt x="5256" y="5210"/>
                      <a:pt x="5777" y="4259"/>
                    </a:cubicBezTo>
                    <a:cubicBezTo>
                      <a:pt x="6524" y="2894"/>
                      <a:pt x="6029" y="1091"/>
                      <a:pt x="4702" y="343"/>
                    </a:cubicBezTo>
                    <a:cubicBezTo>
                      <a:pt x="4287" y="110"/>
                      <a:pt x="3826" y="0"/>
                      <a:pt x="33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6447;p19">
                <a:extLst>
                  <a:ext uri="{FF2B5EF4-FFF2-40B4-BE49-F238E27FC236}">
                    <a16:creationId xmlns:a16="http://schemas.microsoft.com/office/drawing/2014/main" id="{9AC86DFF-BD04-E7EB-B872-B7603CE48BF7}"/>
                  </a:ext>
                </a:extLst>
              </p:cNvPr>
              <p:cNvSpPr/>
              <p:nvPr/>
            </p:nvSpPr>
            <p:spPr>
              <a:xfrm>
                <a:off x="2296925" y="2604975"/>
                <a:ext cx="163075" cy="144825"/>
              </a:xfrm>
              <a:custGeom>
                <a:avLst/>
                <a:gdLst/>
                <a:ahLst/>
                <a:cxnLst/>
                <a:rect l="l" t="t" r="r" b="b"/>
                <a:pathLst>
                  <a:path w="6523" h="5793" extrusionOk="0">
                    <a:moveTo>
                      <a:pt x="3347" y="1"/>
                    </a:moveTo>
                    <a:cubicBezTo>
                      <a:pt x="2326" y="1"/>
                      <a:pt x="1304" y="539"/>
                      <a:pt x="768" y="1481"/>
                    </a:cubicBezTo>
                    <a:cubicBezTo>
                      <a:pt x="0" y="2832"/>
                      <a:pt x="456" y="4624"/>
                      <a:pt x="1769" y="5411"/>
                    </a:cubicBezTo>
                    <a:cubicBezTo>
                      <a:pt x="2201" y="5671"/>
                      <a:pt x="2687" y="5793"/>
                      <a:pt x="3174" y="5793"/>
                    </a:cubicBezTo>
                    <a:cubicBezTo>
                      <a:pt x="4195" y="5793"/>
                      <a:pt x="5218" y="5255"/>
                      <a:pt x="5753" y="4313"/>
                    </a:cubicBezTo>
                    <a:cubicBezTo>
                      <a:pt x="6522" y="2962"/>
                      <a:pt x="6067" y="1170"/>
                      <a:pt x="4753" y="383"/>
                    </a:cubicBezTo>
                    <a:cubicBezTo>
                      <a:pt x="4320" y="123"/>
                      <a:pt x="3834" y="1"/>
                      <a:pt x="3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6448;p19">
                <a:extLst>
                  <a:ext uri="{FF2B5EF4-FFF2-40B4-BE49-F238E27FC236}">
                    <a16:creationId xmlns:a16="http://schemas.microsoft.com/office/drawing/2014/main" id="{C66FC67C-E25B-56A2-0C61-7FBF04677AF3}"/>
                  </a:ext>
                </a:extLst>
              </p:cNvPr>
              <p:cNvSpPr/>
              <p:nvPr/>
            </p:nvSpPr>
            <p:spPr>
              <a:xfrm>
                <a:off x="2514750" y="1947825"/>
                <a:ext cx="161350" cy="142775"/>
              </a:xfrm>
              <a:custGeom>
                <a:avLst/>
                <a:gdLst/>
                <a:ahLst/>
                <a:cxnLst/>
                <a:rect l="l" t="t" r="r" b="b"/>
                <a:pathLst>
                  <a:path w="6454" h="5711" extrusionOk="0">
                    <a:moveTo>
                      <a:pt x="3313" y="0"/>
                    </a:moveTo>
                    <a:cubicBezTo>
                      <a:pt x="2277" y="0"/>
                      <a:pt x="1245" y="557"/>
                      <a:pt x="735" y="1511"/>
                    </a:cubicBezTo>
                    <a:cubicBezTo>
                      <a:pt x="1" y="2884"/>
                      <a:pt x="519" y="4682"/>
                      <a:pt x="1854" y="5395"/>
                    </a:cubicBezTo>
                    <a:cubicBezTo>
                      <a:pt x="2257" y="5609"/>
                      <a:pt x="2699" y="5710"/>
                      <a:pt x="3141" y="5710"/>
                    </a:cubicBezTo>
                    <a:cubicBezTo>
                      <a:pt x="4177" y="5710"/>
                      <a:pt x="5209" y="5154"/>
                      <a:pt x="5720" y="4200"/>
                    </a:cubicBezTo>
                    <a:cubicBezTo>
                      <a:pt x="6454" y="2827"/>
                      <a:pt x="5935" y="1029"/>
                      <a:pt x="4600" y="316"/>
                    </a:cubicBezTo>
                    <a:cubicBezTo>
                      <a:pt x="4197" y="101"/>
                      <a:pt x="3755" y="0"/>
                      <a:pt x="3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6449;p19">
                <a:extLst>
                  <a:ext uri="{FF2B5EF4-FFF2-40B4-BE49-F238E27FC236}">
                    <a16:creationId xmlns:a16="http://schemas.microsoft.com/office/drawing/2014/main" id="{E3D8CAD3-0A0A-88A9-5654-59B9D255B3AB}"/>
                  </a:ext>
                </a:extLst>
              </p:cNvPr>
              <p:cNvSpPr/>
              <p:nvPr/>
            </p:nvSpPr>
            <p:spPr>
              <a:xfrm>
                <a:off x="2381425" y="2184900"/>
                <a:ext cx="161400" cy="1428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5714" extrusionOk="0">
                    <a:moveTo>
                      <a:pt x="3314" y="1"/>
                    </a:moveTo>
                    <a:cubicBezTo>
                      <a:pt x="2294" y="1"/>
                      <a:pt x="1274" y="543"/>
                      <a:pt x="754" y="1481"/>
                    </a:cubicBezTo>
                    <a:cubicBezTo>
                      <a:pt x="1" y="2838"/>
                      <a:pt x="496" y="4642"/>
                      <a:pt x="1824" y="5378"/>
                    </a:cubicBezTo>
                    <a:cubicBezTo>
                      <a:pt x="2234" y="5606"/>
                      <a:pt x="2688" y="5713"/>
                      <a:pt x="3141" y="5713"/>
                    </a:cubicBezTo>
                    <a:cubicBezTo>
                      <a:pt x="4162" y="5713"/>
                      <a:pt x="5182" y="5171"/>
                      <a:pt x="5702" y="4233"/>
                    </a:cubicBezTo>
                    <a:cubicBezTo>
                      <a:pt x="6455" y="2876"/>
                      <a:pt x="5960" y="1073"/>
                      <a:pt x="4632" y="336"/>
                    </a:cubicBezTo>
                    <a:cubicBezTo>
                      <a:pt x="4222" y="108"/>
                      <a:pt x="3768" y="1"/>
                      <a:pt x="33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6450;p19">
                <a:extLst>
                  <a:ext uri="{FF2B5EF4-FFF2-40B4-BE49-F238E27FC236}">
                    <a16:creationId xmlns:a16="http://schemas.microsoft.com/office/drawing/2014/main" id="{DFB9DB1C-CAB9-A841-ECEC-9C96013B6B63}"/>
                  </a:ext>
                </a:extLst>
              </p:cNvPr>
              <p:cNvSpPr/>
              <p:nvPr/>
            </p:nvSpPr>
            <p:spPr>
              <a:xfrm>
                <a:off x="4940075" y="3623350"/>
                <a:ext cx="161350" cy="142825"/>
              </a:xfrm>
              <a:custGeom>
                <a:avLst/>
                <a:gdLst/>
                <a:ahLst/>
                <a:cxnLst/>
                <a:rect l="l" t="t" r="r" b="b"/>
                <a:pathLst>
                  <a:path w="6454" h="5713" extrusionOk="0">
                    <a:moveTo>
                      <a:pt x="3313" y="1"/>
                    </a:moveTo>
                    <a:cubicBezTo>
                      <a:pt x="2277" y="1"/>
                      <a:pt x="1245" y="558"/>
                      <a:pt x="734" y="1512"/>
                    </a:cubicBezTo>
                    <a:cubicBezTo>
                      <a:pt x="0" y="2885"/>
                      <a:pt x="519" y="4683"/>
                      <a:pt x="1855" y="5396"/>
                    </a:cubicBezTo>
                    <a:cubicBezTo>
                      <a:pt x="2258" y="5611"/>
                      <a:pt x="2700" y="5713"/>
                      <a:pt x="3142" y="5713"/>
                    </a:cubicBezTo>
                    <a:cubicBezTo>
                      <a:pt x="4177" y="5713"/>
                      <a:pt x="5209" y="5156"/>
                      <a:pt x="5719" y="4201"/>
                    </a:cubicBezTo>
                    <a:cubicBezTo>
                      <a:pt x="6453" y="2828"/>
                      <a:pt x="5936" y="1030"/>
                      <a:pt x="4599" y="317"/>
                    </a:cubicBezTo>
                    <a:cubicBezTo>
                      <a:pt x="4196" y="102"/>
                      <a:pt x="3754" y="1"/>
                      <a:pt x="33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6451;p19">
                <a:extLst>
                  <a:ext uri="{FF2B5EF4-FFF2-40B4-BE49-F238E27FC236}">
                    <a16:creationId xmlns:a16="http://schemas.microsoft.com/office/drawing/2014/main" id="{77A3DA4C-64FB-5C46-78B2-EC06CAC04FD0}"/>
                  </a:ext>
                </a:extLst>
              </p:cNvPr>
              <p:cNvSpPr/>
              <p:nvPr/>
            </p:nvSpPr>
            <p:spPr>
              <a:xfrm>
                <a:off x="5073350" y="3386225"/>
                <a:ext cx="161425" cy="142850"/>
              </a:xfrm>
              <a:custGeom>
                <a:avLst/>
                <a:gdLst/>
                <a:ahLst/>
                <a:cxnLst/>
                <a:rect l="l" t="t" r="r" b="b"/>
                <a:pathLst>
                  <a:path w="6457" h="5714" extrusionOk="0">
                    <a:moveTo>
                      <a:pt x="3314" y="0"/>
                    </a:moveTo>
                    <a:cubicBezTo>
                      <a:pt x="2294" y="0"/>
                      <a:pt x="1274" y="543"/>
                      <a:pt x="754" y="1480"/>
                    </a:cubicBezTo>
                    <a:cubicBezTo>
                      <a:pt x="1" y="2837"/>
                      <a:pt x="496" y="4641"/>
                      <a:pt x="1825" y="5378"/>
                    </a:cubicBezTo>
                    <a:cubicBezTo>
                      <a:pt x="2235" y="5606"/>
                      <a:pt x="2689" y="5713"/>
                      <a:pt x="3143" y="5713"/>
                    </a:cubicBezTo>
                    <a:cubicBezTo>
                      <a:pt x="4163" y="5713"/>
                      <a:pt x="5182" y="5170"/>
                      <a:pt x="5702" y="4233"/>
                    </a:cubicBezTo>
                    <a:cubicBezTo>
                      <a:pt x="6457" y="2876"/>
                      <a:pt x="5960" y="1072"/>
                      <a:pt x="4632" y="335"/>
                    </a:cubicBezTo>
                    <a:cubicBezTo>
                      <a:pt x="4222" y="108"/>
                      <a:pt x="3768" y="0"/>
                      <a:pt x="33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6452;p19">
                <a:extLst>
                  <a:ext uri="{FF2B5EF4-FFF2-40B4-BE49-F238E27FC236}">
                    <a16:creationId xmlns:a16="http://schemas.microsoft.com/office/drawing/2014/main" id="{5869C3BA-4E4E-E7D9-2AA0-FAD5BF9207EC}"/>
                  </a:ext>
                </a:extLst>
              </p:cNvPr>
              <p:cNvSpPr/>
              <p:nvPr/>
            </p:nvSpPr>
            <p:spPr>
              <a:xfrm>
                <a:off x="3331200" y="1314625"/>
                <a:ext cx="159475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6379" h="5663" extrusionOk="0">
                    <a:moveTo>
                      <a:pt x="3257" y="1"/>
                    </a:moveTo>
                    <a:cubicBezTo>
                      <a:pt x="2260" y="1"/>
                      <a:pt x="1269" y="533"/>
                      <a:pt x="748" y="1466"/>
                    </a:cubicBezTo>
                    <a:cubicBezTo>
                      <a:pt x="0" y="2806"/>
                      <a:pt x="450" y="4527"/>
                      <a:pt x="1748" y="5293"/>
                    </a:cubicBezTo>
                    <a:cubicBezTo>
                      <a:pt x="2174" y="5544"/>
                      <a:pt x="2647" y="5663"/>
                      <a:pt x="3118" y="5663"/>
                    </a:cubicBezTo>
                    <a:cubicBezTo>
                      <a:pt x="4117" y="5663"/>
                      <a:pt x="5108" y="5131"/>
                      <a:pt x="5630" y="4197"/>
                    </a:cubicBezTo>
                    <a:cubicBezTo>
                      <a:pt x="6378" y="2859"/>
                      <a:pt x="5927" y="1138"/>
                      <a:pt x="4629" y="371"/>
                    </a:cubicBezTo>
                    <a:cubicBezTo>
                      <a:pt x="4203" y="120"/>
                      <a:pt x="3729" y="1"/>
                      <a:pt x="32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6453;p19">
                <a:extLst>
                  <a:ext uri="{FF2B5EF4-FFF2-40B4-BE49-F238E27FC236}">
                    <a16:creationId xmlns:a16="http://schemas.microsoft.com/office/drawing/2014/main" id="{C95DB45E-BBE1-A497-90E0-D5B3F7E93B45}"/>
                  </a:ext>
                </a:extLst>
              </p:cNvPr>
              <p:cNvSpPr/>
              <p:nvPr/>
            </p:nvSpPr>
            <p:spPr>
              <a:xfrm>
                <a:off x="5191675" y="2360725"/>
                <a:ext cx="160100" cy="141700"/>
              </a:xfrm>
              <a:custGeom>
                <a:avLst/>
                <a:gdLst/>
                <a:ahLst/>
                <a:cxnLst/>
                <a:rect l="l" t="t" r="r" b="b"/>
                <a:pathLst>
                  <a:path w="6404" h="5668" extrusionOk="0">
                    <a:moveTo>
                      <a:pt x="3269" y="0"/>
                    </a:moveTo>
                    <a:cubicBezTo>
                      <a:pt x="2359" y="0"/>
                      <a:pt x="1450" y="451"/>
                      <a:pt x="887" y="1276"/>
                    </a:cubicBezTo>
                    <a:cubicBezTo>
                      <a:pt x="1" y="2573"/>
                      <a:pt x="356" y="4371"/>
                      <a:pt x="1668" y="5232"/>
                    </a:cubicBezTo>
                    <a:cubicBezTo>
                      <a:pt x="2117" y="5526"/>
                      <a:pt x="2626" y="5667"/>
                      <a:pt x="3135" y="5667"/>
                    </a:cubicBezTo>
                    <a:cubicBezTo>
                      <a:pt x="4045" y="5667"/>
                      <a:pt x="4955" y="5217"/>
                      <a:pt x="5518" y="4392"/>
                    </a:cubicBezTo>
                    <a:cubicBezTo>
                      <a:pt x="6404" y="3093"/>
                      <a:pt x="6049" y="1296"/>
                      <a:pt x="4737" y="436"/>
                    </a:cubicBezTo>
                    <a:cubicBezTo>
                      <a:pt x="4288" y="141"/>
                      <a:pt x="3778" y="0"/>
                      <a:pt x="32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6454;p19">
                <a:extLst>
                  <a:ext uri="{FF2B5EF4-FFF2-40B4-BE49-F238E27FC236}">
                    <a16:creationId xmlns:a16="http://schemas.microsoft.com/office/drawing/2014/main" id="{0C6DEA76-70D1-55F9-86B2-85E77FA2CEB8}"/>
                  </a:ext>
                </a:extLst>
              </p:cNvPr>
              <p:cNvSpPr/>
              <p:nvPr/>
            </p:nvSpPr>
            <p:spPr>
              <a:xfrm>
                <a:off x="5142100" y="2177175"/>
                <a:ext cx="159500" cy="140875"/>
              </a:xfrm>
              <a:custGeom>
                <a:avLst/>
                <a:gdLst/>
                <a:ahLst/>
                <a:cxnLst/>
                <a:rect l="l" t="t" r="r" b="b"/>
                <a:pathLst>
                  <a:path w="6380" h="5635" extrusionOk="0">
                    <a:moveTo>
                      <a:pt x="3245" y="0"/>
                    </a:moveTo>
                    <a:cubicBezTo>
                      <a:pt x="2297" y="0"/>
                      <a:pt x="1367" y="491"/>
                      <a:pt x="830" y="1376"/>
                    </a:cubicBezTo>
                    <a:cubicBezTo>
                      <a:pt x="0" y="2743"/>
                      <a:pt x="440" y="4501"/>
                      <a:pt x="1807" y="5276"/>
                    </a:cubicBezTo>
                    <a:cubicBezTo>
                      <a:pt x="2235" y="5519"/>
                      <a:pt x="2699" y="5634"/>
                      <a:pt x="3158" y="5634"/>
                    </a:cubicBezTo>
                    <a:cubicBezTo>
                      <a:pt x="4124" y="5634"/>
                      <a:pt x="5068" y="5123"/>
                      <a:pt x="5597" y="4209"/>
                    </a:cubicBezTo>
                    <a:cubicBezTo>
                      <a:pt x="6380" y="2863"/>
                      <a:pt x="5954" y="1168"/>
                      <a:pt x="4642" y="385"/>
                    </a:cubicBezTo>
                    <a:cubicBezTo>
                      <a:pt x="4203" y="125"/>
                      <a:pt x="3722" y="0"/>
                      <a:pt x="32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6455;p19">
                <a:extLst>
                  <a:ext uri="{FF2B5EF4-FFF2-40B4-BE49-F238E27FC236}">
                    <a16:creationId xmlns:a16="http://schemas.microsoft.com/office/drawing/2014/main" id="{1B94B00F-4A22-C430-7CC0-842FFD48CE27}"/>
                  </a:ext>
                </a:extLst>
              </p:cNvPr>
              <p:cNvSpPr/>
              <p:nvPr/>
            </p:nvSpPr>
            <p:spPr>
              <a:xfrm>
                <a:off x="3110900" y="4155750"/>
                <a:ext cx="160575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6423" h="5663" extrusionOk="0">
                    <a:moveTo>
                      <a:pt x="3277" y="1"/>
                    </a:moveTo>
                    <a:cubicBezTo>
                      <a:pt x="2300" y="1"/>
                      <a:pt x="1333" y="512"/>
                      <a:pt x="801" y="1415"/>
                    </a:cubicBezTo>
                    <a:cubicBezTo>
                      <a:pt x="0" y="2769"/>
                      <a:pt x="469" y="4564"/>
                      <a:pt x="1817" y="5319"/>
                    </a:cubicBezTo>
                    <a:cubicBezTo>
                      <a:pt x="2234" y="5552"/>
                      <a:pt x="2692" y="5663"/>
                      <a:pt x="3147" y="5663"/>
                    </a:cubicBezTo>
                    <a:cubicBezTo>
                      <a:pt x="4124" y="5663"/>
                      <a:pt x="5091" y="5152"/>
                      <a:pt x="5624" y="4249"/>
                    </a:cubicBezTo>
                    <a:cubicBezTo>
                      <a:pt x="6422" y="2896"/>
                      <a:pt x="5955" y="1101"/>
                      <a:pt x="4605" y="345"/>
                    </a:cubicBezTo>
                    <a:cubicBezTo>
                      <a:pt x="4189" y="112"/>
                      <a:pt x="3732" y="1"/>
                      <a:pt x="32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6456;p19">
                <a:extLst>
                  <a:ext uri="{FF2B5EF4-FFF2-40B4-BE49-F238E27FC236}">
                    <a16:creationId xmlns:a16="http://schemas.microsoft.com/office/drawing/2014/main" id="{E3E49516-4A24-5BD4-1C0A-C39D56BE5C7B}"/>
                  </a:ext>
                </a:extLst>
              </p:cNvPr>
              <p:cNvSpPr/>
              <p:nvPr/>
            </p:nvSpPr>
            <p:spPr>
              <a:xfrm>
                <a:off x="3148425" y="1368150"/>
                <a:ext cx="159000" cy="140875"/>
              </a:xfrm>
              <a:custGeom>
                <a:avLst/>
                <a:gdLst/>
                <a:ahLst/>
                <a:cxnLst/>
                <a:rect l="l" t="t" r="r" b="b"/>
                <a:pathLst>
                  <a:path w="6360" h="5635" extrusionOk="0">
                    <a:moveTo>
                      <a:pt x="3227" y="1"/>
                    </a:moveTo>
                    <a:cubicBezTo>
                      <a:pt x="2242" y="1"/>
                      <a:pt x="1278" y="532"/>
                      <a:pt x="755" y="1475"/>
                    </a:cubicBezTo>
                    <a:cubicBezTo>
                      <a:pt x="1" y="2837"/>
                      <a:pt x="459" y="4523"/>
                      <a:pt x="1787" y="5276"/>
                    </a:cubicBezTo>
                    <a:cubicBezTo>
                      <a:pt x="2215" y="5519"/>
                      <a:pt x="2680" y="5634"/>
                      <a:pt x="3140" y="5634"/>
                    </a:cubicBezTo>
                    <a:cubicBezTo>
                      <a:pt x="4106" y="5634"/>
                      <a:pt x="5048" y="5123"/>
                      <a:pt x="5579" y="4210"/>
                    </a:cubicBezTo>
                    <a:cubicBezTo>
                      <a:pt x="6360" y="2863"/>
                      <a:pt x="5937" y="1169"/>
                      <a:pt x="4624" y="386"/>
                    </a:cubicBezTo>
                    <a:cubicBezTo>
                      <a:pt x="4185" y="125"/>
                      <a:pt x="3703" y="1"/>
                      <a:pt x="32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6457;p19">
                <a:extLst>
                  <a:ext uri="{FF2B5EF4-FFF2-40B4-BE49-F238E27FC236}">
                    <a16:creationId xmlns:a16="http://schemas.microsoft.com/office/drawing/2014/main" id="{A0F28CF8-6DCE-9EA2-5F99-807DDEB5D6C2}"/>
                  </a:ext>
                </a:extLst>
              </p:cNvPr>
              <p:cNvSpPr/>
              <p:nvPr/>
            </p:nvSpPr>
            <p:spPr>
              <a:xfrm>
                <a:off x="4810725" y="1678525"/>
                <a:ext cx="158950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58" h="5634" extrusionOk="0">
                    <a:moveTo>
                      <a:pt x="3223" y="0"/>
                    </a:moveTo>
                    <a:cubicBezTo>
                      <a:pt x="2270" y="0"/>
                      <a:pt x="1337" y="497"/>
                      <a:pt x="802" y="1390"/>
                    </a:cubicBezTo>
                    <a:cubicBezTo>
                      <a:pt x="0" y="2725"/>
                      <a:pt x="403" y="4427"/>
                      <a:pt x="1704" y="5227"/>
                    </a:cubicBezTo>
                    <a:cubicBezTo>
                      <a:pt x="2152" y="5503"/>
                      <a:pt x="2646" y="5634"/>
                      <a:pt x="3135" y="5634"/>
                    </a:cubicBezTo>
                    <a:cubicBezTo>
                      <a:pt x="4105" y="5634"/>
                      <a:pt x="5055" y="5119"/>
                      <a:pt x="5584" y="4196"/>
                    </a:cubicBezTo>
                    <a:cubicBezTo>
                      <a:pt x="6358" y="2846"/>
                      <a:pt x="5924" y="1153"/>
                      <a:pt x="4608" y="379"/>
                    </a:cubicBezTo>
                    <a:cubicBezTo>
                      <a:pt x="4172" y="123"/>
                      <a:pt x="3695" y="0"/>
                      <a:pt x="32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6458;p19">
                <a:extLst>
                  <a:ext uri="{FF2B5EF4-FFF2-40B4-BE49-F238E27FC236}">
                    <a16:creationId xmlns:a16="http://schemas.microsoft.com/office/drawing/2014/main" id="{243387EA-A98E-32F1-39FF-8179CDC1BE9F}"/>
                  </a:ext>
                </a:extLst>
              </p:cNvPr>
              <p:cNvSpPr/>
              <p:nvPr/>
            </p:nvSpPr>
            <p:spPr>
              <a:xfrm>
                <a:off x="4112900" y="1286225"/>
                <a:ext cx="159000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60" h="5634" extrusionOk="0">
                    <a:moveTo>
                      <a:pt x="3222" y="0"/>
                    </a:moveTo>
                    <a:cubicBezTo>
                      <a:pt x="2248" y="0"/>
                      <a:pt x="1298" y="520"/>
                      <a:pt x="771" y="1444"/>
                    </a:cubicBezTo>
                    <a:cubicBezTo>
                      <a:pt x="1" y="2797"/>
                      <a:pt x="437" y="4488"/>
                      <a:pt x="1756" y="5259"/>
                    </a:cubicBezTo>
                    <a:cubicBezTo>
                      <a:pt x="2191" y="5513"/>
                      <a:pt x="2666" y="5634"/>
                      <a:pt x="3135" y="5634"/>
                    </a:cubicBezTo>
                    <a:cubicBezTo>
                      <a:pt x="4128" y="5634"/>
                      <a:pt x="5096" y="5095"/>
                      <a:pt x="5615" y="4141"/>
                    </a:cubicBezTo>
                    <a:cubicBezTo>
                      <a:pt x="6359" y="2773"/>
                      <a:pt x="5889" y="1090"/>
                      <a:pt x="4554" y="348"/>
                    </a:cubicBezTo>
                    <a:cubicBezTo>
                      <a:pt x="4131" y="112"/>
                      <a:pt x="3674" y="0"/>
                      <a:pt x="32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6459;p19">
                <a:extLst>
                  <a:ext uri="{FF2B5EF4-FFF2-40B4-BE49-F238E27FC236}">
                    <a16:creationId xmlns:a16="http://schemas.microsoft.com/office/drawing/2014/main" id="{790A3BC8-2521-3D13-BC5D-E06596572EF1}"/>
                  </a:ext>
                </a:extLst>
              </p:cNvPr>
              <p:cNvSpPr/>
              <p:nvPr/>
            </p:nvSpPr>
            <p:spPr>
              <a:xfrm>
                <a:off x="5241900" y="2545075"/>
                <a:ext cx="158975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59" h="5634" extrusionOk="0">
                    <a:moveTo>
                      <a:pt x="3223" y="0"/>
                    </a:moveTo>
                    <a:cubicBezTo>
                      <a:pt x="2268" y="0"/>
                      <a:pt x="1334" y="500"/>
                      <a:pt x="799" y="1396"/>
                    </a:cubicBezTo>
                    <a:cubicBezTo>
                      <a:pt x="0" y="2732"/>
                      <a:pt x="407" y="4436"/>
                      <a:pt x="1710" y="5231"/>
                    </a:cubicBezTo>
                    <a:cubicBezTo>
                      <a:pt x="2156" y="5504"/>
                      <a:pt x="2648" y="5634"/>
                      <a:pt x="3135" y="5634"/>
                    </a:cubicBezTo>
                    <a:cubicBezTo>
                      <a:pt x="4108" y="5634"/>
                      <a:pt x="5060" y="5117"/>
                      <a:pt x="5588" y="4190"/>
                    </a:cubicBezTo>
                    <a:cubicBezTo>
                      <a:pt x="6359" y="2837"/>
                      <a:pt x="5921" y="1145"/>
                      <a:pt x="4602" y="374"/>
                    </a:cubicBezTo>
                    <a:cubicBezTo>
                      <a:pt x="4168" y="121"/>
                      <a:pt x="3693" y="0"/>
                      <a:pt x="32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6460;p19">
                <a:extLst>
                  <a:ext uri="{FF2B5EF4-FFF2-40B4-BE49-F238E27FC236}">
                    <a16:creationId xmlns:a16="http://schemas.microsoft.com/office/drawing/2014/main" id="{7E6CDCE1-6BDA-D254-C015-450D4A3B45C2}"/>
                  </a:ext>
                </a:extLst>
              </p:cNvPr>
              <p:cNvSpPr/>
              <p:nvPr/>
            </p:nvSpPr>
            <p:spPr>
              <a:xfrm>
                <a:off x="2878325" y="4025025"/>
                <a:ext cx="160525" cy="141550"/>
              </a:xfrm>
              <a:custGeom>
                <a:avLst/>
                <a:gdLst/>
                <a:ahLst/>
                <a:cxnLst/>
                <a:rect l="l" t="t" r="r" b="b"/>
                <a:pathLst>
                  <a:path w="6421" h="5662" extrusionOk="0">
                    <a:moveTo>
                      <a:pt x="3275" y="0"/>
                    </a:moveTo>
                    <a:cubicBezTo>
                      <a:pt x="2279" y="0"/>
                      <a:pt x="1298" y="530"/>
                      <a:pt x="776" y="1457"/>
                    </a:cubicBezTo>
                    <a:cubicBezTo>
                      <a:pt x="1" y="2829"/>
                      <a:pt x="499" y="4615"/>
                      <a:pt x="1859" y="5341"/>
                    </a:cubicBezTo>
                    <a:cubicBezTo>
                      <a:pt x="2265" y="5559"/>
                      <a:pt x="2707" y="5662"/>
                      <a:pt x="3146" y="5662"/>
                    </a:cubicBezTo>
                    <a:cubicBezTo>
                      <a:pt x="4142" y="5662"/>
                      <a:pt x="5123" y="5132"/>
                      <a:pt x="5646" y="4205"/>
                    </a:cubicBezTo>
                    <a:cubicBezTo>
                      <a:pt x="6421" y="2832"/>
                      <a:pt x="5923" y="1046"/>
                      <a:pt x="4563" y="321"/>
                    </a:cubicBezTo>
                    <a:cubicBezTo>
                      <a:pt x="4156" y="103"/>
                      <a:pt x="3714" y="0"/>
                      <a:pt x="32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6461;p19">
                <a:extLst>
                  <a:ext uri="{FF2B5EF4-FFF2-40B4-BE49-F238E27FC236}">
                    <a16:creationId xmlns:a16="http://schemas.microsoft.com/office/drawing/2014/main" id="{BFF49636-AA89-AB90-55C5-EB73410376C7}"/>
                  </a:ext>
                </a:extLst>
              </p:cNvPr>
              <p:cNvSpPr/>
              <p:nvPr/>
            </p:nvSpPr>
            <p:spPr>
              <a:xfrm>
                <a:off x="3514375" y="1261825"/>
                <a:ext cx="159025" cy="140850"/>
              </a:xfrm>
              <a:custGeom>
                <a:avLst/>
                <a:gdLst/>
                <a:ahLst/>
                <a:cxnLst/>
                <a:rect l="l" t="t" r="r" b="b"/>
                <a:pathLst>
                  <a:path w="6361" h="5634" extrusionOk="0">
                    <a:moveTo>
                      <a:pt x="3222" y="1"/>
                    </a:moveTo>
                    <a:cubicBezTo>
                      <a:pt x="2247" y="1"/>
                      <a:pt x="1297" y="521"/>
                      <a:pt x="771" y="1446"/>
                    </a:cubicBezTo>
                    <a:cubicBezTo>
                      <a:pt x="0" y="2799"/>
                      <a:pt x="439" y="4490"/>
                      <a:pt x="1758" y="5260"/>
                    </a:cubicBezTo>
                    <a:cubicBezTo>
                      <a:pt x="2193" y="5513"/>
                      <a:pt x="2667" y="5634"/>
                      <a:pt x="3136" y="5634"/>
                    </a:cubicBezTo>
                    <a:cubicBezTo>
                      <a:pt x="4129" y="5634"/>
                      <a:pt x="5099" y="5093"/>
                      <a:pt x="5617" y="4138"/>
                    </a:cubicBezTo>
                    <a:cubicBezTo>
                      <a:pt x="6360" y="2769"/>
                      <a:pt x="5887" y="1088"/>
                      <a:pt x="4552" y="347"/>
                    </a:cubicBezTo>
                    <a:cubicBezTo>
                      <a:pt x="4130" y="112"/>
                      <a:pt x="3673" y="1"/>
                      <a:pt x="322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6462;p19">
                <a:extLst>
                  <a:ext uri="{FF2B5EF4-FFF2-40B4-BE49-F238E27FC236}">
                    <a16:creationId xmlns:a16="http://schemas.microsoft.com/office/drawing/2014/main" id="{1FA410D0-67A2-0DFF-6C09-99BADDDD3DF8}"/>
                  </a:ext>
                </a:extLst>
              </p:cNvPr>
              <p:cNvSpPr/>
              <p:nvPr/>
            </p:nvSpPr>
            <p:spPr>
              <a:xfrm>
                <a:off x="4126425" y="4258800"/>
                <a:ext cx="157700" cy="139500"/>
              </a:xfrm>
              <a:custGeom>
                <a:avLst/>
                <a:gdLst/>
                <a:ahLst/>
                <a:cxnLst/>
                <a:rect l="l" t="t" r="r" b="b"/>
                <a:pathLst>
                  <a:path w="6308" h="5580" extrusionOk="0">
                    <a:moveTo>
                      <a:pt x="3166" y="0"/>
                    </a:moveTo>
                    <a:cubicBezTo>
                      <a:pt x="2226" y="0"/>
                      <a:pt x="1325" y="500"/>
                      <a:pt x="796" y="1407"/>
                    </a:cubicBezTo>
                    <a:cubicBezTo>
                      <a:pt x="0" y="2775"/>
                      <a:pt x="412" y="4416"/>
                      <a:pt x="1745" y="5194"/>
                    </a:cubicBezTo>
                    <a:cubicBezTo>
                      <a:pt x="2193" y="5455"/>
                      <a:pt x="2672" y="5580"/>
                      <a:pt x="3142" y="5580"/>
                    </a:cubicBezTo>
                    <a:cubicBezTo>
                      <a:pt x="4082" y="5580"/>
                      <a:pt x="4983" y="5081"/>
                      <a:pt x="5512" y="4173"/>
                    </a:cubicBezTo>
                    <a:cubicBezTo>
                      <a:pt x="6307" y="2806"/>
                      <a:pt x="5898" y="1164"/>
                      <a:pt x="4563" y="386"/>
                    </a:cubicBezTo>
                    <a:cubicBezTo>
                      <a:pt x="4115" y="125"/>
                      <a:pt x="3636" y="0"/>
                      <a:pt x="3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6463;p19">
                <a:extLst>
                  <a:ext uri="{FF2B5EF4-FFF2-40B4-BE49-F238E27FC236}">
                    <a16:creationId xmlns:a16="http://schemas.microsoft.com/office/drawing/2014/main" id="{A57D2E28-FA76-7E43-B962-BA648398F09A}"/>
                  </a:ext>
                </a:extLst>
              </p:cNvPr>
              <p:cNvSpPr/>
              <p:nvPr/>
            </p:nvSpPr>
            <p:spPr>
              <a:xfrm>
                <a:off x="2649600" y="1712000"/>
                <a:ext cx="158325" cy="140175"/>
              </a:xfrm>
              <a:custGeom>
                <a:avLst/>
                <a:gdLst/>
                <a:ahLst/>
                <a:cxnLst/>
                <a:rect l="l" t="t" r="r" b="b"/>
                <a:pathLst>
                  <a:path w="6333" h="5607" extrusionOk="0">
                    <a:moveTo>
                      <a:pt x="3187" y="0"/>
                    </a:moveTo>
                    <a:cubicBezTo>
                      <a:pt x="2228" y="0"/>
                      <a:pt x="1304" y="515"/>
                      <a:pt x="777" y="1440"/>
                    </a:cubicBezTo>
                    <a:cubicBezTo>
                      <a:pt x="0" y="2802"/>
                      <a:pt x="427" y="4454"/>
                      <a:pt x="1754" y="5226"/>
                    </a:cubicBezTo>
                    <a:cubicBezTo>
                      <a:pt x="2196" y="5484"/>
                      <a:pt x="2673" y="5606"/>
                      <a:pt x="3141" y="5606"/>
                    </a:cubicBezTo>
                    <a:cubicBezTo>
                      <a:pt x="4119" y="5606"/>
                      <a:pt x="5061" y="5073"/>
                      <a:pt x="5582" y="4118"/>
                    </a:cubicBezTo>
                    <a:cubicBezTo>
                      <a:pt x="6332" y="2743"/>
                      <a:pt x="5872" y="1101"/>
                      <a:pt x="4530" y="354"/>
                    </a:cubicBezTo>
                    <a:cubicBezTo>
                      <a:pt x="4100" y="115"/>
                      <a:pt x="3640" y="0"/>
                      <a:pt x="31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6464;p19">
                <a:extLst>
                  <a:ext uri="{FF2B5EF4-FFF2-40B4-BE49-F238E27FC236}">
                    <a16:creationId xmlns:a16="http://schemas.microsoft.com/office/drawing/2014/main" id="{D4B49D2C-CE0A-9309-8A7C-B4279CBD88E0}"/>
                  </a:ext>
                </a:extLst>
              </p:cNvPr>
              <p:cNvSpPr/>
              <p:nvPr/>
            </p:nvSpPr>
            <p:spPr>
              <a:xfrm>
                <a:off x="2249900" y="2423675"/>
                <a:ext cx="157825" cy="139550"/>
              </a:xfrm>
              <a:custGeom>
                <a:avLst/>
                <a:gdLst/>
                <a:ahLst/>
                <a:cxnLst/>
                <a:rect l="l" t="t" r="r" b="b"/>
                <a:pathLst>
                  <a:path w="6313" h="5582" extrusionOk="0">
                    <a:moveTo>
                      <a:pt x="3167" y="1"/>
                    </a:moveTo>
                    <a:cubicBezTo>
                      <a:pt x="2216" y="1"/>
                      <a:pt x="1307" y="514"/>
                      <a:pt x="781" y="1442"/>
                    </a:cubicBezTo>
                    <a:cubicBezTo>
                      <a:pt x="1" y="2817"/>
                      <a:pt x="433" y="4449"/>
                      <a:pt x="1781" y="5214"/>
                    </a:cubicBezTo>
                    <a:cubicBezTo>
                      <a:pt x="2219" y="5463"/>
                      <a:pt x="2687" y="5582"/>
                      <a:pt x="3145" y="5582"/>
                    </a:cubicBezTo>
                    <a:cubicBezTo>
                      <a:pt x="4096" y="5582"/>
                      <a:pt x="5007" y="5069"/>
                      <a:pt x="5533" y="4141"/>
                    </a:cubicBezTo>
                    <a:cubicBezTo>
                      <a:pt x="6312" y="2765"/>
                      <a:pt x="5881" y="1134"/>
                      <a:pt x="4532" y="369"/>
                    </a:cubicBezTo>
                    <a:cubicBezTo>
                      <a:pt x="4093" y="120"/>
                      <a:pt x="3625" y="1"/>
                      <a:pt x="31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6465;p19">
                <a:extLst>
                  <a:ext uri="{FF2B5EF4-FFF2-40B4-BE49-F238E27FC236}">
                    <a16:creationId xmlns:a16="http://schemas.microsoft.com/office/drawing/2014/main" id="{78321EF3-8C7A-5D5B-7A18-6A5E1167BE22}"/>
                  </a:ext>
                </a:extLst>
              </p:cNvPr>
              <p:cNvSpPr/>
              <p:nvPr/>
            </p:nvSpPr>
            <p:spPr>
              <a:xfrm>
                <a:off x="5208225" y="3150425"/>
                <a:ext cx="158300" cy="140175"/>
              </a:xfrm>
              <a:custGeom>
                <a:avLst/>
                <a:gdLst/>
                <a:ahLst/>
                <a:cxnLst/>
                <a:rect l="l" t="t" r="r" b="b"/>
                <a:pathLst>
                  <a:path w="6332" h="5607" extrusionOk="0">
                    <a:moveTo>
                      <a:pt x="3188" y="1"/>
                    </a:moveTo>
                    <a:cubicBezTo>
                      <a:pt x="2225" y="1"/>
                      <a:pt x="1299" y="519"/>
                      <a:pt x="773" y="1447"/>
                    </a:cubicBezTo>
                    <a:cubicBezTo>
                      <a:pt x="1" y="2810"/>
                      <a:pt x="431" y="4459"/>
                      <a:pt x="1759" y="5229"/>
                    </a:cubicBezTo>
                    <a:cubicBezTo>
                      <a:pt x="2200" y="5484"/>
                      <a:pt x="2675" y="5606"/>
                      <a:pt x="3142" y="5606"/>
                    </a:cubicBezTo>
                    <a:cubicBezTo>
                      <a:pt x="4122" y="5606"/>
                      <a:pt x="5065" y="5070"/>
                      <a:pt x="5585" y="4112"/>
                    </a:cubicBezTo>
                    <a:cubicBezTo>
                      <a:pt x="6331" y="2737"/>
                      <a:pt x="5867" y="1095"/>
                      <a:pt x="4524" y="351"/>
                    </a:cubicBezTo>
                    <a:cubicBezTo>
                      <a:pt x="4096" y="114"/>
                      <a:pt x="3638" y="1"/>
                      <a:pt x="31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6466;p19">
                <a:extLst>
                  <a:ext uri="{FF2B5EF4-FFF2-40B4-BE49-F238E27FC236}">
                    <a16:creationId xmlns:a16="http://schemas.microsoft.com/office/drawing/2014/main" id="{F77EFCA6-10A5-843E-E914-59CC24BD4E31}"/>
                  </a:ext>
                </a:extLst>
              </p:cNvPr>
              <p:cNvSpPr/>
              <p:nvPr/>
            </p:nvSpPr>
            <p:spPr>
              <a:xfrm>
                <a:off x="4808475" y="3862100"/>
                <a:ext cx="157925" cy="139550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5582" extrusionOk="0">
                    <a:moveTo>
                      <a:pt x="3171" y="1"/>
                    </a:moveTo>
                    <a:cubicBezTo>
                      <a:pt x="2208" y="1"/>
                      <a:pt x="1287" y="527"/>
                      <a:pt x="764" y="1474"/>
                    </a:cubicBezTo>
                    <a:cubicBezTo>
                      <a:pt x="1" y="2855"/>
                      <a:pt x="456" y="4481"/>
                      <a:pt x="1815" y="5232"/>
                    </a:cubicBezTo>
                    <a:cubicBezTo>
                      <a:pt x="2244" y="5469"/>
                      <a:pt x="2700" y="5582"/>
                      <a:pt x="3146" y="5582"/>
                    </a:cubicBezTo>
                    <a:cubicBezTo>
                      <a:pt x="4110" y="5582"/>
                      <a:pt x="5031" y="5055"/>
                      <a:pt x="5553" y="4109"/>
                    </a:cubicBezTo>
                    <a:cubicBezTo>
                      <a:pt x="6316" y="2728"/>
                      <a:pt x="5863" y="1101"/>
                      <a:pt x="4502" y="351"/>
                    </a:cubicBezTo>
                    <a:cubicBezTo>
                      <a:pt x="4073" y="114"/>
                      <a:pt x="3617" y="1"/>
                      <a:pt x="3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6467;p19">
                <a:extLst>
                  <a:ext uri="{FF2B5EF4-FFF2-40B4-BE49-F238E27FC236}">
                    <a16:creationId xmlns:a16="http://schemas.microsoft.com/office/drawing/2014/main" id="{F91745D2-2497-213E-F38D-54786554A668}"/>
                  </a:ext>
                </a:extLst>
              </p:cNvPr>
              <p:cNvSpPr/>
              <p:nvPr/>
            </p:nvSpPr>
            <p:spPr>
              <a:xfrm>
                <a:off x="2265450" y="3212625"/>
                <a:ext cx="157975" cy="139600"/>
              </a:xfrm>
              <a:custGeom>
                <a:avLst/>
                <a:gdLst/>
                <a:ahLst/>
                <a:cxnLst/>
                <a:rect l="l" t="t" r="r" b="b"/>
                <a:pathLst>
                  <a:path w="6319" h="5584" extrusionOk="0">
                    <a:moveTo>
                      <a:pt x="3171" y="1"/>
                    </a:moveTo>
                    <a:cubicBezTo>
                      <a:pt x="2212" y="1"/>
                      <a:pt x="1296" y="523"/>
                      <a:pt x="772" y="1463"/>
                    </a:cubicBezTo>
                    <a:cubicBezTo>
                      <a:pt x="1" y="2844"/>
                      <a:pt x="449" y="4471"/>
                      <a:pt x="1805" y="5227"/>
                    </a:cubicBezTo>
                    <a:cubicBezTo>
                      <a:pt x="2238" y="5468"/>
                      <a:pt x="2698" y="5583"/>
                      <a:pt x="3149" y="5583"/>
                    </a:cubicBezTo>
                    <a:cubicBezTo>
                      <a:pt x="4108" y="5583"/>
                      <a:pt x="5023" y="5062"/>
                      <a:pt x="5547" y="4121"/>
                    </a:cubicBezTo>
                    <a:cubicBezTo>
                      <a:pt x="6318" y="2738"/>
                      <a:pt x="5872" y="1114"/>
                      <a:pt x="4514" y="358"/>
                    </a:cubicBezTo>
                    <a:cubicBezTo>
                      <a:pt x="4081" y="116"/>
                      <a:pt x="3621" y="1"/>
                      <a:pt x="3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6468;p19">
                <a:extLst>
                  <a:ext uri="{FF2B5EF4-FFF2-40B4-BE49-F238E27FC236}">
                    <a16:creationId xmlns:a16="http://schemas.microsoft.com/office/drawing/2014/main" id="{097189A7-28DA-3406-E164-E4587AE168BB}"/>
                  </a:ext>
                </a:extLst>
              </p:cNvPr>
              <p:cNvSpPr/>
              <p:nvPr/>
            </p:nvSpPr>
            <p:spPr>
              <a:xfrm>
                <a:off x="3698675" y="1209650"/>
                <a:ext cx="156775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6271" h="5554" extrusionOk="0">
                    <a:moveTo>
                      <a:pt x="3133" y="1"/>
                    </a:moveTo>
                    <a:cubicBezTo>
                      <a:pt x="2184" y="1"/>
                      <a:pt x="1277" y="516"/>
                      <a:pt x="755" y="1449"/>
                    </a:cubicBezTo>
                    <a:cubicBezTo>
                      <a:pt x="1" y="2793"/>
                      <a:pt x="407" y="4388"/>
                      <a:pt x="1700" y="5154"/>
                    </a:cubicBezTo>
                    <a:cubicBezTo>
                      <a:pt x="2154" y="5424"/>
                      <a:pt x="2642" y="5553"/>
                      <a:pt x="3119" y="5553"/>
                    </a:cubicBezTo>
                    <a:cubicBezTo>
                      <a:pt x="4052" y="5553"/>
                      <a:pt x="4944" y="5059"/>
                      <a:pt x="5469" y="4155"/>
                    </a:cubicBezTo>
                    <a:cubicBezTo>
                      <a:pt x="6271" y="2778"/>
                      <a:pt x="5854" y="1144"/>
                      <a:pt x="4504" y="374"/>
                    </a:cubicBezTo>
                    <a:cubicBezTo>
                      <a:pt x="4063" y="121"/>
                      <a:pt x="3593" y="1"/>
                      <a:pt x="31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6469;p19">
                <a:extLst>
                  <a:ext uri="{FF2B5EF4-FFF2-40B4-BE49-F238E27FC236}">
                    <a16:creationId xmlns:a16="http://schemas.microsoft.com/office/drawing/2014/main" id="{15A487AA-2D7C-1BE4-ABF3-3F2562036393}"/>
                  </a:ext>
                </a:extLst>
              </p:cNvPr>
              <p:cNvSpPr/>
              <p:nvPr/>
            </p:nvSpPr>
            <p:spPr>
              <a:xfrm>
                <a:off x="3762375" y="4366800"/>
                <a:ext cx="15397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6159" h="5449" extrusionOk="0">
                    <a:moveTo>
                      <a:pt x="3113" y="1"/>
                    </a:moveTo>
                    <a:cubicBezTo>
                      <a:pt x="2178" y="1"/>
                      <a:pt x="1269" y="498"/>
                      <a:pt x="758" y="1389"/>
                    </a:cubicBezTo>
                    <a:cubicBezTo>
                      <a:pt x="0" y="2712"/>
                      <a:pt x="425" y="4349"/>
                      <a:pt x="1719" y="5092"/>
                    </a:cubicBezTo>
                    <a:cubicBezTo>
                      <a:pt x="2140" y="5334"/>
                      <a:pt x="2596" y="5449"/>
                      <a:pt x="3046" y="5449"/>
                    </a:cubicBezTo>
                    <a:cubicBezTo>
                      <a:pt x="3981" y="5449"/>
                      <a:pt x="4889" y="4952"/>
                      <a:pt x="5400" y="4060"/>
                    </a:cubicBezTo>
                    <a:cubicBezTo>
                      <a:pt x="6159" y="2737"/>
                      <a:pt x="5734" y="1100"/>
                      <a:pt x="4440" y="357"/>
                    </a:cubicBezTo>
                    <a:cubicBezTo>
                      <a:pt x="4019" y="116"/>
                      <a:pt x="3563" y="1"/>
                      <a:pt x="31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6470;p19">
                <a:extLst>
                  <a:ext uri="{FF2B5EF4-FFF2-40B4-BE49-F238E27FC236}">
                    <a16:creationId xmlns:a16="http://schemas.microsoft.com/office/drawing/2014/main" id="{B30BF11C-170A-8EDB-D339-F30BAB3CD5C4}"/>
                  </a:ext>
                </a:extLst>
              </p:cNvPr>
              <p:cNvSpPr/>
              <p:nvPr/>
            </p:nvSpPr>
            <p:spPr>
              <a:xfrm>
                <a:off x="2167900" y="2846100"/>
                <a:ext cx="154575" cy="136875"/>
              </a:xfrm>
              <a:custGeom>
                <a:avLst/>
                <a:gdLst/>
                <a:ahLst/>
                <a:cxnLst/>
                <a:rect l="l" t="t" r="r" b="b"/>
                <a:pathLst>
                  <a:path w="6183" h="5475" extrusionOk="0">
                    <a:moveTo>
                      <a:pt x="3113" y="0"/>
                    </a:moveTo>
                    <a:cubicBezTo>
                      <a:pt x="2176" y="0"/>
                      <a:pt x="1272" y="502"/>
                      <a:pt x="760" y="1403"/>
                    </a:cubicBezTo>
                    <a:cubicBezTo>
                      <a:pt x="1" y="2733"/>
                      <a:pt x="413" y="4349"/>
                      <a:pt x="1707" y="5100"/>
                    </a:cubicBezTo>
                    <a:cubicBezTo>
                      <a:pt x="2143" y="5354"/>
                      <a:pt x="2610" y="5475"/>
                      <a:pt x="3070" y="5475"/>
                    </a:cubicBezTo>
                    <a:cubicBezTo>
                      <a:pt x="4022" y="5475"/>
                      <a:pt x="4938" y="4955"/>
                      <a:pt x="5449" y="4021"/>
                    </a:cubicBezTo>
                    <a:cubicBezTo>
                      <a:pt x="6183" y="2683"/>
                      <a:pt x="5736" y="1080"/>
                      <a:pt x="4425" y="346"/>
                    </a:cubicBezTo>
                    <a:cubicBezTo>
                      <a:pt x="4005" y="112"/>
                      <a:pt x="3555" y="0"/>
                      <a:pt x="31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6471;p19">
                <a:extLst>
                  <a:ext uri="{FF2B5EF4-FFF2-40B4-BE49-F238E27FC236}">
                    <a16:creationId xmlns:a16="http://schemas.microsoft.com/office/drawing/2014/main" id="{54D0B2BE-90EC-D120-FA36-D1755B94A4BB}"/>
                  </a:ext>
                </a:extLst>
              </p:cNvPr>
              <p:cNvSpPr/>
              <p:nvPr/>
            </p:nvSpPr>
            <p:spPr>
              <a:xfrm>
                <a:off x="4309675" y="4205975"/>
                <a:ext cx="157200" cy="138825"/>
              </a:xfrm>
              <a:custGeom>
                <a:avLst/>
                <a:gdLst/>
                <a:ahLst/>
                <a:cxnLst/>
                <a:rect l="l" t="t" r="r" b="b"/>
                <a:pathLst>
                  <a:path w="6288" h="5553" extrusionOk="0">
                    <a:moveTo>
                      <a:pt x="3151" y="0"/>
                    </a:moveTo>
                    <a:cubicBezTo>
                      <a:pt x="2228" y="0"/>
                      <a:pt x="1343" y="484"/>
                      <a:pt x="818" y="1364"/>
                    </a:cubicBezTo>
                    <a:cubicBezTo>
                      <a:pt x="0" y="2733"/>
                      <a:pt x="395" y="4378"/>
                      <a:pt x="1730" y="5160"/>
                    </a:cubicBezTo>
                    <a:cubicBezTo>
                      <a:pt x="2181" y="5425"/>
                      <a:pt x="2664" y="5552"/>
                      <a:pt x="3136" y="5552"/>
                    </a:cubicBezTo>
                    <a:cubicBezTo>
                      <a:pt x="4073" y="5552"/>
                      <a:pt x="4969" y="5052"/>
                      <a:pt x="5494" y="4139"/>
                    </a:cubicBezTo>
                    <a:cubicBezTo>
                      <a:pt x="6288" y="2760"/>
                      <a:pt x="5861" y="1129"/>
                      <a:pt x="4506" y="364"/>
                    </a:cubicBezTo>
                    <a:cubicBezTo>
                      <a:pt x="4071" y="118"/>
                      <a:pt x="3606" y="0"/>
                      <a:pt x="31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6472;p19">
                <a:extLst>
                  <a:ext uri="{FF2B5EF4-FFF2-40B4-BE49-F238E27FC236}">
                    <a16:creationId xmlns:a16="http://schemas.microsoft.com/office/drawing/2014/main" id="{10708F5E-88FB-B459-FF89-EF9E4E85AC5C}"/>
                  </a:ext>
                </a:extLst>
              </p:cNvPr>
              <p:cNvSpPr/>
              <p:nvPr/>
            </p:nvSpPr>
            <p:spPr>
              <a:xfrm>
                <a:off x="2966850" y="1422700"/>
                <a:ext cx="156375" cy="138150"/>
              </a:xfrm>
              <a:custGeom>
                <a:avLst/>
                <a:gdLst/>
                <a:ahLst/>
                <a:cxnLst/>
                <a:rect l="l" t="t" r="r" b="b"/>
                <a:pathLst>
                  <a:path w="6255" h="5526" extrusionOk="0">
                    <a:moveTo>
                      <a:pt x="3135" y="0"/>
                    </a:moveTo>
                    <a:cubicBezTo>
                      <a:pt x="2223" y="0"/>
                      <a:pt x="1346" y="474"/>
                      <a:pt x="823" y="1339"/>
                    </a:cubicBezTo>
                    <a:cubicBezTo>
                      <a:pt x="1" y="2700"/>
                      <a:pt x="382" y="4342"/>
                      <a:pt x="1701" y="5127"/>
                    </a:cubicBezTo>
                    <a:cubicBezTo>
                      <a:pt x="2155" y="5397"/>
                      <a:pt x="2641" y="5526"/>
                      <a:pt x="3117" y="5526"/>
                    </a:cubicBezTo>
                    <a:cubicBezTo>
                      <a:pt x="4046" y="5526"/>
                      <a:pt x="4935" y="5035"/>
                      <a:pt x="5457" y="4138"/>
                    </a:cubicBezTo>
                    <a:cubicBezTo>
                      <a:pt x="6255" y="2769"/>
                      <a:pt x="5842" y="1140"/>
                      <a:pt x="4502" y="372"/>
                    </a:cubicBezTo>
                    <a:cubicBezTo>
                      <a:pt x="4065" y="121"/>
                      <a:pt x="3595" y="0"/>
                      <a:pt x="31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6473;p19">
                <a:extLst>
                  <a:ext uri="{FF2B5EF4-FFF2-40B4-BE49-F238E27FC236}">
                    <a16:creationId xmlns:a16="http://schemas.microsoft.com/office/drawing/2014/main" id="{491F3224-482B-5203-F580-E4536C4664C6}"/>
                  </a:ext>
                </a:extLst>
              </p:cNvPr>
              <p:cNvSpPr/>
              <p:nvPr/>
            </p:nvSpPr>
            <p:spPr>
              <a:xfrm>
                <a:off x="4493450" y="4153800"/>
                <a:ext cx="154950" cy="136825"/>
              </a:xfrm>
              <a:custGeom>
                <a:avLst/>
                <a:gdLst/>
                <a:ahLst/>
                <a:cxnLst/>
                <a:rect l="l" t="t" r="r" b="b"/>
                <a:pathLst>
                  <a:path w="6198" h="5473" extrusionOk="0">
                    <a:moveTo>
                      <a:pt x="3130" y="0"/>
                    </a:moveTo>
                    <a:cubicBezTo>
                      <a:pt x="2214" y="0"/>
                      <a:pt x="1330" y="476"/>
                      <a:pt x="814" y="1338"/>
                    </a:cubicBezTo>
                    <a:cubicBezTo>
                      <a:pt x="1" y="2697"/>
                      <a:pt x="418" y="4359"/>
                      <a:pt x="1760" y="5118"/>
                    </a:cubicBezTo>
                    <a:cubicBezTo>
                      <a:pt x="2184" y="5358"/>
                      <a:pt x="2640" y="5473"/>
                      <a:pt x="3088" y="5473"/>
                    </a:cubicBezTo>
                    <a:cubicBezTo>
                      <a:pt x="4019" y="5473"/>
                      <a:pt x="4918" y="4976"/>
                      <a:pt x="5433" y="4084"/>
                    </a:cubicBezTo>
                    <a:cubicBezTo>
                      <a:pt x="6197" y="2756"/>
                      <a:pt x="5794" y="1138"/>
                      <a:pt x="4506" y="380"/>
                    </a:cubicBezTo>
                    <a:cubicBezTo>
                      <a:pt x="4069" y="123"/>
                      <a:pt x="3595" y="0"/>
                      <a:pt x="31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6474;p19">
                <a:extLst>
                  <a:ext uri="{FF2B5EF4-FFF2-40B4-BE49-F238E27FC236}">
                    <a16:creationId xmlns:a16="http://schemas.microsoft.com/office/drawing/2014/main" id="{64ED8A29-FCB8-6B89-9E8F-A87BC243C0D7}"/>
                  </a:ext>
                </a:extLst>
              </p:cNvPr>
              <p:cNvSpPr/>
              <p:nvPr/>
            </p:nvSpPr>
            <p:spPr>
              <a:xfrm>
                <a:off x="5292725" y="2730300"/>
                <a:ext cx="156675" cy="13827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5531" extrusionOk="0">
                    <a:moveTo>
                      <a:pt x="3148" y="1"/>
                    </a:moveTo>
                    <a:cubicBezTo>
                      <a:pt x="2202" y="1"/>
                      <a:pt x="1295" y="515"/>
                      <a:pt x="775" y="1436"/>
                    </a:cubicBezTo>
                    <a:cubicBezTo>
                      <a:pt x="1" y="2811"/>
                      <a:pt x="443" y="4432"/>
                      <a:pt x="1800" y="5182"/>
                    </a:cubicBezTo>
                    <a:cubicBezTo>
                      <a:pt x="2226" y="5418"/>
                      <a:pt x="2678" y="5530"/>
                      <a:pt x="3121" y="5530"/>
                    </a:cubicBezTo>
                    <a:cubicBezTo>
                      <a:pt x="4082" y="5530"/>
                      <a:pt x="4999" y="4999"/>
                      <a:pt x="5517" y="4047"/>
                    </a:cubicBezTo>
                    <a:cubicBezTo>
                      <a:pt x="6267" y="2668"/>
                      <a:pt x="5789" y="1054"/>
                      <a:pt x="4416" y="323"/>
                    </a:cubicBezTo>
                    <a:cubicBezTo>
                      <a:pt x="4006" y="105"/>
                      <a:pt x="3573" y="1"/>
                      <a:pt x="31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6475;p19">
                <a:extLst>
                  <a:ext uri="{FF2B5EF4-FFF2-40B4-BE49-F238E27FC236}">
                    <a16:creationId xmlns:a16="http://schemas.microsoft.com/office/drawing/2014/main" id="{718AF947-EB69-AB95-0FFD-EB57C584178D}"/>
                  </a:ext>
                </a:extLst>
              </p:cNvPr>
              <p:cNvSpPr/>
              <p:nvPr/>
            </p:nvSpPr>
            <p:spPr>
              <a:xfrm>
                <a:off x="2216125" y="3029075"/>
                <a:ext cx="15685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6274" h="5554" extrusionOk="0">
                    <a:moveTo>
                      <a:pt x="3154" y="0"/>
                    </a:moveTo>
                    <a:cubicBezTo>
                      <a:pt x="2212" y="0"/>
                      <a:pt x="1313" y="505"/>
                      <a:pt x="789" y="1424"/>
                    </a:cubicBezTo>
                    <a:cubicBezTo>
                      <a:pt x="1" y="2805"/>
                      <a:pt x="434" y="4433"/>
                      <a:pt x="1793" y="5195"/>
                    </a:cubicBezTo>
                    <a:cubicBezTo>
                      <a:pt x="2227" y="5438"/>
                      <a:pt x="2687" y="5554"/>
                      <a:pt x="3138" y="5554"/>
                    </a:cubicBezTo>
                    <a:cubicBezTo>
                      <a:pt x="4097" y="5554"/>
                      <a:pt x="5011" y="5028"/>
                      <a:pt x="5533" y="4081"/>
                    </a:cubicBezTo>
                    <a:cubicBezTo>
                      <a:pt x="6274" y="2732"/>
                      <a:pt x="5851" y="1144"/>
                      <a:pt x="4550" y="386"/>
                    </a:cubicBezTo>
                    <a:cubicBezTo>
                      <a:pt x="4101" y="125"/>
                      <a:pt x="3622" y="0"/>
                      <a:pt x="31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6476;p19">
                <a:extLst>
                  <a:ext uri="{FF2B5EF4-FFF2-40B4-BE49-F238E27FC236}">
                    <a16:creationId xmlns:a16="http://schemas.microsoft.com/office/drawing/2014/main" id="{FA7B859B-0C54-9DF9-3BF8-26E7666FC948}"/>
                  </a:ext>
                </a:extLst>
              </p:cNvPr>
              <p:cNvSpPr/>
              <p:nvPr/>
            </p:nvSpPr>
            <p:spPr>
              <a:xfrm>
                <a:off x="3943775" y="4312325"/>
                <a:ext cx="157175" cy="138825"/>
              </a:xfrm>
              <a:custGeom>
                <a:avLst/>
                <a:gdLst/>
                <a:ahLst/>
                <a:cxnLst/>
                <a:rect l="l" t="t" r="r" b="b"/>
                <a:pathLst>
                  <a:path w="6287" h="5553" extrusionOk="0">
                    <a:moveTo>
                      <a:pt x="3150" y="0"/>
                    </a:moveTo>
                    <a:cubicBezTo>
                      <a:pt x="2230" y="0"/>
                      <a:pt x="1348" y="480"/>
                      <a:pt x="823" y="1356"/>
                    </a:cubicBezTo>
                    <a:cubicBezTo>
                      <a:pt x="0" y="2723"/>
                      <a:pt x="389" y="4369"/>
                      <a:pt x="1720" y="5156"/>
                    </a:cubicBezTo>
                    <a:cubicBezTo>
                      <a:pt x="2174" y="5424"/>
                      <a:pt x="2659" y="5553"/>
                      <a:pt x="3134" y="5553"/>
                    </a:cubicBezTo>
                    <a:cubicBezTo>
                      <a:pt x="4070" y="5553"/>
                      <a:pt x="4963" y="5055"/>
                      <a:pt x="5488" y="4148"/>
                    </a:cubicBezTo>
                    <a:cubicBezTo>
                      <a:pt x="6287" y="2770"/>
                      <a:pt x="5865" y="1138"/>
                      <a:pt x="4514" y="369"/>
                    </a:cubicBezTo>
                    <a:cubicBezTo>
                      <a:pt x="4076" y="120"/>
                      <a:pt x="3609" y="0"/>
                      <a:pt x="31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6477;p19">
                <a:extLst>
                  <a:ext uri="{FF2B5EF4-FFF2-40B4-BE49-F238E27FC236}">
                    <a16:creationId xmlns:a16="http://schemas.microsoft.com/office/drawing/2014/main" id="{1F6149EA-1779-582F-43F8-7D55EBC7D724}"/>
                  </a:ext>
                </a:extLst>
              </p:cNvPr>
              <p:cNvSpPr/>
              <p:nvPr/>
            </p:nvSpPr>
            <p:spPr>
              <a:xfrm>
                <a:off x="3345500" y="4288225"/>
                <a:ext cx="156150" cy="138200"/>
              </a:xfrm>
              <a:custGeom>
                <a:avLst/>
                <a:gdLst/>
                <a:ahLst/>
                <a:cxnLst/>
                <a:rect l="l" t="t" r="r" b="b"/>
                <a:pathLst>
                  <a:path w="6246" h="5528" extrusionOk="0">
                    <a:moveTo>
                      <a:pt x="3140" y="0"/>
                    </a:moveTo>
                    <a:cubicBezTo>
                      <a:pt x="2195" y="0"/>
                      <a:pt x="1291" y="513"/>
                      <a:pt x="771" y="1440"/>
                    </a:cubicBezTo>
                    <a:cubicBezTo>
                      <a:pt x="0" y="2815"/>
                      <a:pt x="448" y="4434"/>
                      <a:pt x="1807" y="5183"/>
                    </a:cubicBezTo>
                    <a:cubicBezTo>
                      <a:pt x="2231" y="5417"/>
                      <a:pt x="2680" y="5528"/>
                      <a:pt x="3120" y="5528"/>
                    </a:cubicBezTo>
                    <a:cubicBezTo>
                      <a:pt x="4083" y="5528"/>
                      <a:pt x="5003" y="4995"/>
                      <a:pt x="5520" y="4038"/>
                    </a:cubicBezTo>
                    <a:cubicBezTo>
                      <a:pt x="6245" y="2696"/>
                      <a:pt x="5809" y="1117"/>
                      <a:pt x="4505" y="372"/>
                    </a:cubicBezTo>
                    <a:cubicBezTo>
                      <a:pt x="4066" y="120"/>
                      <a:pt x="3598" y="0"/>
                      <a:pt x="31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6478;p19">
                <a:extLst>
                  <a:ext uri="{FF2B5EF4-FFF2-40B4-BE49-F238E27FC236}">
                    <a16:creationId xmlns:a16="http://schemas.microsoft.com/office/drawing/2014/main" id="{FE7EBA9A-0F61-3D9D-68AB-4092358DD9B0}"/>
                  </a:ext>
                </a:extLst>
              </p:cNvPr>
              <p:cNvSpPr/>
              <p:nvPr/>
            </p:nvSpPr>
            <p:spPr>
              <a:xfrm>
                <a:off x="2315900" y="3396925"/>
                <a:ext cx="15685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6274" h="5554" extrusionOk="0">
                    <a:moveTo>
                      <a:pt x="3136" y="1"/>
                    </a:moveTo>
                    <a:cubicBezTo>
                      <a:pt x="2179" y="1"/>
                      <a:pt x="1266" y="525"/>
                      <a:pt x="744" y="1471"/>
                    </a:cubicBezTo>
                    <a:cubicBezTo>
                      <a:pt x="0" y="2818"/>
                      <a:pt x="420" y="4406"/>
                      <a:pt x="1721" y="5165"/>
                    </a:cubicBezTo>
                    <a:cubicBezTo>
                      <a:pt x="2171" y="5428"/>
                      <a:pt x="2652" y="5554"/>
                      <a:pt x="3121" y="5554"/>
                    </a:cubicBezTo>
                    <a:cubicBezTo>
                      <a:pt x="4061" y="5554"/>
                      <a:pt x="4959" y="5050"/>
                      <a:pt x="5483" y="4134"/>
                    </a:cubicBezTo>
                    <a:cubicBezTo>
                      <a:pt x="6273" y="2754"/>
                      <a:pt x="5843" y="1125"/>
                      <a:pt x="4486" y="363"/>
                    </a:cubicBezTo>
                    <a:cubicBezTo>
                      <a:pt x="4050" y="118"/>
                      <a:pt x="3588" y="1"/>
                      <a:pt x="31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6479;p19">
                <a:extLst>
                  <a:ext uri="{FF2B5EF4-FFF2-40B4-BE49-F238E27FC236}">
                    <a16:creationId xmlns:a16="http://schemas.microsoft.com/office/drawing/2014/main" id="{37D3490F-0D66-023F-C221-2F27ED7CCF79}"/>
                  </a:ext>
                </a:extLst>
              </p:cNvPr>
              <p:cNvSpPr/>
              <p:nvPr/>
            </p:nvSpPr>
            <p:spPr>
              <a:xfrm>
                <a:off x="5093875" y="1994275"/>
                <a:ext cx="156675" cy="1388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5553" extrusionOk="0">
                    <a:moveTo>
                      <a:pt x="3148" y="0"/>
                    </a:moveTo>
                    <a:cubicBezTo>
                      <a:pt x="2225" y="0"/>
                      <a:pt x="1342" y="483"/>
                      <a:pt x="815" y="1369"/>
                    </a:cubicBezTo>
                    <a:cubicBezTo>
                      <a:pt x="0" y="2740"/>
                      <a:pt x="400" y="4383"/>
                      <a:pt x="1736" y="5164"/>
                    </a:cubicBezTo>
                    <a:cubicBezTo>
                      <a:pt x="2185" y="5426"/>
                      <a:pt x="2665" y="5552"/>
                      <a:pt x="3135" y="5552"/>
                    </a:cubicBezTo>
                    <a:cubicBezTo>
                      <a:pt x="4074" y="5552"/>
                      <a:pt x="4972" y="5048"/>
                      <a:pt x="5497" y="4132"/>
                    </a:cubicBezTo>
                    <a:cubicBezTo>
                      <a:pt x="6266" y="2791"/>
                      <a:pt x="5879" y="1194"/>
                      <a:pt x="4597" y="416"/>
                    </a:cubicBezTo>
                    <a:cubicBezTo>
                      <a:pt x="4134" y="135"/>
                      <a:pt x="3635" y="0"/>
                      <a:pt x="31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6480;p19">
                <a:extLst>
                  <a:ext uri="{FF2B5EF4-FFF2-40B4-BE49-F238E27FC236}">
                    <a16:creationId xmlns:a16="http://schemas.microsoft.com/office/drawing/2014/main" id="{D984002B-BC15-9370-71CE-70F8BD5BACB1}"/>
                  </a:ext>
                </a:extLst>
              </p:cNvPr>
              <p:cNvSpPr/>
              <p:nvPr/>
            </p:nvSpPr>
            <p:spPr>
              <a:xfrm>
                <a:off x="4530925" y="1366150"/>
                <a:ext cx="154025" cy="136200"/>
              </a:xfrm>
              <a:custGeom>
                <a:avLst/>
                <a:gdLst/>
                <a:ahLst/>
                <a:cxnLst/>
                <a:rect l="l" t="t" r="r" b="b"/>
                <a:pathLst>
                  <a:path w="6161" h="5448" extrusionOk="0">
                    <a:moveTo>
                      <a:pt x="3111" y="0"/>
                    </a:moveTo>
                    <a:cubicBezTo>
                      <a:pt x="2181" y="0"/>
                      <a:pt x="1278" y="492"/>
                      <a:pt x="767" y="1375"/>
                    </a:cubicBezTo>
                    <a:cubicBezTo>
                      <a:pt x="0" y="2697"/>
                      <a:pt x="416" y="4334"/>
                      <a:pt x="1707" y="5083"/>
                    </a:cubicBezTo>
                    <a:cubicBezTo>
                      <a:pt x="2133" y="5330"/>
                      <a:pt x="2595" y="5447"/>
                      <a:pt x="3050" y="5447"/>
                    </a:cubicBezTo>
                    <a:cubicBezTo>
                      <a:pt x="3980" y="5447"/>
                      <a:pt x="4882" y="4956"/>
                      <a:pt x="5394" y="4072"/>
                    </a:cubicBezTo>
                    <a:cubicBezTo>
                      <a:pt x="6160" y="2750"/>
                      <a:pt x="5745" y="1112"/>
                      <a:pt x="4454" y="365"/>
                    </a:cubicBezTo>
                    <a:cubicBezTo>
                      <a:pt x="4028" y="118"/>
                      <a:pt x="3566" y="0"/>
                      <a:pt x="31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6481;p19">
                <a:extLst>
                  <a:ext uri="{FF2B5EF4-FFF2-40B4-BE49-F238E27FC236}">
                    <a16:creationId xmlns:a16="http://schemas.microsoft.com/office/drawing/2014/main" id="{656CA4EB-577F-AD6B-3334-925F24BB6101}"/>
                  </a:ext>
                </a:extLst>
              </p:cNvPr>
              <p:cNvSpPr/>
              <p:nvPr/>
            </p:nvSpPr>
            <p:spPr>
              <a:xfrm>
                <a:off x="2647825" y="3895925"/>
                <a:ext cx="156450" cy="138175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5527" extrusionOk="0">
                    <a:moveTo>
                      <a:pt x="3135" y="1"/>
                    </a:moveTo>
                    <a:cubicBezTo>
                      <a:pt x="2217" y="1"/>
                      <a:pt x="1337" y="480"/>
                      <a:pt x="815" y="1353"/>
                    </a:cubicBezTo>
                    <a:cubicBezTo>
                      <a:pt x="0" y="2716"/>
                      <a:pt x="391" y="4356"/>
                      <a:pt x="1716" y="5136"/>
                    </a:cubicBezTo>
                    <a:cubicBezTo>
                      <a:pt x="2165" y="5400"/>
                      <a:pt x="2646" y="5526"/>
                      <a:pt x="3118" y="5526"/>
                    </a:cubicBezTo>
                    <a:cubicBezTo>
                      <a:pt x="4051" y="5526"/>
                      <a:pt x="4944" y="5030"/>
                      <a:pt x="5466" y="4126"/>
                    </a:cubicBezTo>
                    <a:cubicBezTo>
                      <a:pt x="6257" y="2756"/>
                      <a:pt x="5834" y="1127"/>
                      <a:pt x="4489" y="365"/>
                    </a:cubicBezTo>
                    <a:cubicBezTo>
                      <a:pt x="4054" y="119"/>
                      <a:pt x="3590" y="1"/>
                      <a:pt x="31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6482;p19">
                <a:extLst>
                  <a:ext uri="{FF2B5EF4-FFF2-40B4-BE49-F238E27FC236}">
                    <a16:creationId xmlns:a16="http://schemas.microsoft.com/office/drawing/2014/main" id="{95BAE85C-5B8E-3294-681B-DF0DA7C0FAE0}"/>
                  </a:ext>
                </a:extLst>
              </p:cNvPr>
              <p:cNvSpPr/>
              <p:nvPr/>
            </p:nvSpPr>
            <p:spPr>
              <a:xfrm>
                <a:off x="2366725" y="3582175"/>
                <a:ext cx="154025" cy="136250"/>
              </a:xfrm>
              <a:custGeom>
                <a:avLst/>
                <a:gdLst/>
                <a:ahLst/>
                <a:cxnLst/>
                <a:rect l="l" t="t" r="r" b="b"/>
                <a:pathLst>
                  <a:path w="6161" h="5450" extrusionOk="0">
                    <a:moveTo>
                      <a:pt x="3113" y="1"/>
                    </a:moveTo>
                    <a:cubicBezTo>
                      <a:pt x="2172" y="1"/>
                      <a:pt x="1260" y="505"/>
                      <a:pt x="751" y="1405"/>
                    </a:cubicBezTo>
                    <a:cubicBezTo>
                      <a:pt x="1" y="2730"/>
                      <a:pt x="435" y="4364"/>
                      <a:pt x="1735" y="5101"/>
                    </a:cubicBezTo>
                    <a:cubicBezTo>
                      <a:pt x="2152" y="5337"/>
                      <a:pt x="2603" y="5449"/>
                      <a:pt x="3047" y="5449"/>
                    </a:cubicBezTo>
                    <a:cubicBezTo>
                      <a:pt x="3988" y="5449"/>
                      <a:pt x="4901" y="4946"/>
                      <a:pt x="5410" y="4046"/>
                    </a:cubicBezTo>
                    <a:cubicBezTo>
                      <a:pt x="6160" y="2721"/>
                      <a:pt x="5727" y="1087"/>
                      <a:pt x="4426" y="350"/>
                    </a:cubicBezTo>
                    <a:cubicBezTo>
                      <a:pt x="4008" y="114"/>
                      <a:pt x="3557" y="1"/>
                      <a:pt x="31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6483;p19">
                <a:extLst>
                  <a:ext uri="{FF2B5EF4-FFF2-40B4-BE49-F238E27FC236}">
                    <a16:creationId xmlns:a16="http://schemas.microsoft.com/office/drawing/2014/main" id="{62B09CE6-2FC1-F092-61BE-F2DB26C3B77F}"/>
                  </a:ext>
                </a:extLst>
              </p:cNvPr>
              <p:cNvSpPr/>
              <p:nvPr/>
            </p:nvSpPr>
            <p:spPr>
              <a:xfrm>
                <a:off x="2933025" y="4212925"/>
                <a:ext cx="150450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18" h="5345" extrusionOk="0">
                    <a:moveTo>
                      <a:pt x="3086" y="1"/>
                    </a:moveTo>
                    <a:cubicBezTo>
                      <a:pt x="2123" y="1"/>
                      <a:pt x="1162" y="520"/>
                      <a:pt x="680" y="1416"/>
                    </a:cubicBezTo>
                    <a:cubicBezTo>
                      <a:pt x="1" y="2681"/>
                      <a:pt x="456" y="4325"/>
                      <a:pt x="1678" y="5019"/>
                    </a:cubicBezTo>
                    <a:cubicBezTo>
                      <a:pt x="2067" y="5240"/>
                      <a:pt x="2499" y="5344"/>
                      <a:pt x="2931" y="5344"/>
                    </a:cubicBezTo>
                    <a:cubicBezTo>
                      <a:pt x="3895" y="5344"/>
                      <a:pt x="4857" y="4825"/>
                      <a:pt x="5338" y="3929"/>
                    </a:cubicBezTo>
                    <a:cubicBezTo>
                      <a:pt x="6018" y="2665"/>
                      <a:pt x="5561" y="1020"/>
                      <a:pt x="4339" y="326"/>
                    </a:cubicBezTo>
                    <a:cubicBezTo>
                      <a:pt x="3950" y="105"/>
                      <a:pt x="3518" y="1"/>
                      <a:pt x="30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6484;p19">
                <a:extLst>
                  <a:ext uri="{FF2B5EF4-FFF2-40B4-BE49-F238E27FC236}">
                    <a16:creationId xmlns:a16="http://schemas.microsoft.com/office/drawing/2014/main" id="{65DD024C-8289-6E48-D5FC-756A86FFDCA8}"/>
                  </a:ext>
                </a:extLst>
              </p:cNvPr>
              <p:cNvSpPr/>
              <p:nvPr/>
            </p:nvSpPr>
            <p:spPr>
              <a:xfrm>
                <a:off x="5046975" y="1812275"/>
                <a:ext cx="152175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087" h="5396" extrusionOk="0">
                    <a:moveTo>
                      <a:pt x="3095" y="1"/>
                    </a:moveTo>
                    <a:cubicBezTo>
                      <a:pt x="2145" y="1"/>
                      <a:pt x="1206" y="507"/>
                      <a:pt x="708" y="1396"/>
                    </a:cubicBezTo>
                    <a:cubicBezTo>
                      <a:pt x="1" y="2661"/>
                      <a:pt x="418" y="4293"/>
                      <a:pt x="1633" y="5027"/>
                    </a:cubicBezTo>
                    <a:cubicBezTo>
                      <a:pt x="2049" y="5277"/>
                      <a:pt x="2511" y="5395"/>
                      <a:pt x="2971" y="5395"/>
                    </a:cubicBezTo>
                    <a:cubicBezTo>
                      <a:pt x="3901" y="5395"/>
                      <a:pt x="4823" y="4911"/>
                      <a:pt x="5329" y="4049"/>
                    </a:cubicBezTo>
                    <a:cubicBezTo>
                      <a:pt x="6087" y="2759"/>
                      <a:pt x="5655" y="1072"/>
                      <a:pt x="4383" y="341"/>
                    </a:cubicBezTo>
                    <a:cubicBezTo>
                      <a:pt x="3980" y="110"/>
                      <a:pt x="3536" y="1"/>
                      <a:pt x="30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6485;p19">
                <a:extLst>
                  <a:ext uri="{FF2B5EF4-FFF2-40B4-BE49-F238E27FC236}">
                    <a16:creationId xmlns:a16="http://schemas.microsoft.com/office/drawing/2014/main" id="{90E9C1D1-0541-8D81-056D-5C794F13F1E8}"/>
                  </a:ext>
                </a:extLst>
              </p:cNvPr>
              <p:cNvSpPr/>
              <p:nvPr/>
            </p:nvSpPr>
            <p:spPr>
              <a:xfrm>
                <a:off x="3883550" y="1158450"/>
                <a:ext cx="152575" cy="134875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5395" extrusionOk="0">
                    <a:moveTo>
                      <a:pt x="3109" y="0"/>
                    </a:moveTo>
                    <a:cubicBezTo>
                      <a:pt x="2198" y="0"/>
                      <a:pt x="1295" y="465"/>
                      <a:pt x="783" y="1294"/>
                    </a:cubicBezTo>
                    <a:cubicBezTo>
                      <a:pt x="0" y="2563"/>
                      <a:pt x="393" y="4266"/>
                      <a:pt x="1646" y="5024"/>
                    </a:cubicBezTo>
                    <a:cubicBezTo>
                      <a:pt x="2062" y="5275"/>
                      <a:pt x="2526" y="5395"/>
                      <a:pt x="2987" y="5395"/>
                    </a:cubicBezTo>
                    <a:cubicBezTo>
                      <a:pt x="3916" y="5395"/>
                      <a:pt x="4837" y="4912"/>
                      <a:pt x="5343" y="4051"/>
                    </a:cubicBezTo>
                    <a:cubicBezTo>
                      <a:pt x="6102" y="2763"/>
                      <a:pt x="5675" y="1076"/>
                      <a:pt x="4403" y="344"/>
                    </a:cubicBezTo>
                    <a:cubicBezTo>
                      <a:pt x="4000" y="111"/>
                      <a:pt x="3554" y="0"/>
                      <a:pt x="31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6486;p19">
                <a:extLst>
                  <a:ext uri="{FF2B5EF4-FFF2-40B4-BE49-F238E27FC236}">
                    <a16:creationId xmlns:a16="http://schemas.microsoft.com/office/drawing/2014/main" id="{274F97E2-26BF-F429-29BF-67EDFB853C1B}"/>
                  </a:ext>
                </a:extLst>
              </p:cNvPr>
              <p:cNvSpPr/>
              <p:nvPr/>
            </p:nvSpPr>
            <p:spPr>
              <a:xfrm>
                <a:off x="4764350" y="1497600"/>
                <a:ext cx="152500" cy="134850"/>
              </a:xfrm>
              <a:custGeom>
                <a:avLst/>
                <a:gdLst/>
                <a:ahLst/>
                <a:cxnLst/>
                <a:rect l="l" t="t" r="r" b="b"/>
                <a:pathLst>
                  <a:path w="6100" h="5394" extrusionOk="0">
                    <a:moveTo>
                      <a:pt x="3109" y="0"/>
                    </a:moveTo>
                    <a:cubicBezTo>
                      <a:pt x="2209" y="0"/>
                      <a:pt x="1316" y="452"/>
                      <a:pt x="800" y="1263"/>
                    </a:cubicBezTo>
                    <a:cubicBezTo>
                      <a:pt x="0" y="2522"/>
                      <a:pt x="373" y="4231"/>
                      <a:pt x="1615" y="5005"/>
                    </a:cubicBezTo>
                    <a:cubicBezTo>
                      <a:pt x="2038" y="5268"/>
                      <a:pt x="2513" y="5393"/>
                      <a:pt x="2986" y="5393"/>
                    </a:cubicBezTo>
                    <a:cubicBezTo>
                      <a:pt x="3904" y="5393"/>
                      <a:pt x="4814" y="4923"/>
                      <a:pt x="5326" y="4081"/>
                    </a:cubicBezTo>
                    <a:cubicBezTo>
                      <a:pt x="6099" y="2805"/>
                      <a:pt x="5691" y="1107"/>
                      <a:pt x="4433" y="360"/>
                    </a:cubicBezTo>
                    <a:cubicBezTo>
                      <a:pt x="4022" y="116"/>
                      <a:pt x="3565" y="0"/>
                      <a:pt x="31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6487;p19">
                <a:extLst>
                  <a:ext uri="{FF2B5EF4-FFF2-40B4-BE49-F238E27FC236}">
                    <a16:creationId xmlns:a16="http://schemas.microsoft.com/office/drawing/2014/main" id="{2A519BD1-29BB-F6AD-3171-0C1DC0461E54}"/>
                  </a:ext>
                </a:extLst>
              </p:cNvPr>
              <p:cNvSpPr/>
              <p:nvPr/>
            </p:nvSpPr>
            <p:spPr>
              <a:xfrm>
                <a:off x="5261300" y="3337650"/>
                <a:ext cx="151400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56" h="5345" extrusionOk="0">
                    <a:moveTo>
                      <a:pt x="3107" y="1"/>
                    </a:moveTo>
                    <a:cubicBezTo>
                      <a:pt x="2199" y="1"/>
                      <a:pt x="1288" y="462"/>
                      <a:pt x="778" y="1279"/>
                    </a:cubicBezTo>
                    <a:cubicBezTo>
                      <a:pt x="1" y="2523"/>
                      <a:pt x="412" y="4256"/>
                      <a:pt x="1659" y="4997"/>
                    </a:cubicBezTo>
                    <a:cubicBezTo>
                      <a:pt x="2056" y="5233"/>
                      <a:pt x="2502" y="5344"/>
                      <a:pt x="2949" y="5344"/>
                    </a:cubicBezTo>
                    <a:cubicBezTo>
                      <a:pt x="3857" y="5344"/>
                      <a:pt x="4768" y="4884"/>
                      <a:pt x="5279" y="4066"/>
                    </a:cubicBezTo>
                    <a:cubicBezTo>
                      <a:pt x="6056" y="2822"/>
                      <a:pt x="5645" y="1089"/>
                      <a:pt x="4397" y="348"/>
                    </a:cubicBezTo>
                    <a:cubicBezTo>
                      <a:pt x="4000" y="112"/>
                      <a:pt x="3554" y="1"/>
                      <a:pt x="3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6488;p19">
                <a:extLst>
                  <a:ext uri="{FF2B5EF4-FFF2-40B4-BE49-F238E27FC236}">
                    <a16:creationId xmlns:a16="http://schemas.microsoft.com/office/drawing/2014/main" id="{61390EE6-3A88-9308-AC93-DBDB0E37DBD6}"/>
                  </a:ext>
                </a:extLst>
              </p:cNvPr>
              <p:cNvSpPr/>
              <p:nvPr/>
            </p:nvSpPr>
            <p:spPr>
              <a:xfrm>
                <a:off x="2336200" y="2004950"/>
                <a:ext cx="152100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084" h="5396" extrusionOk="0">
                    <a:moveTo>
                      <a:pt x="3113" y="1"/>
                    </a:moveTo>
                    <a:cubicBezTo>
                      <a:pt x="2193" y="1"/>
                      <a:pt x="1281" y="473"/>
                      <a:pt x="771" y="1318"/>
                    </a:cubicBezTo>
                    <a:cubicBezTo>
                      <a:pt x="0" y="2596"/>
                      <a:pt x="410" y="4292"/>
                      <a:pt x="1673" y="5038"/>
                    </a:cubicBezTo>
                    <a:cubicBezTo>
                      <a:pt x="2084" y="5280"/>
                      <a:pt x="2539" y="5395"/>
                      <a:pt x="2991" y="5395"/>
                    </a:cubicBezTo>
                    <a:cubicBezTo>
                      <a:pt x="3929" y="5395"/>
                      <a:pt x="4857" y="4901"/>
                      <a:pt x="5360" y="4027"/>
                    </a:cubicBezTo>
                    <a:cubicBezTo>
                      <a:pt x="6083" y="2771"/>
                      <a:pt x="5687" y="1134"/>
                      <a:pt x="4477" y="385"/>
                    </a:cubicBezTo>
                    <a:cubicBezTo>
                      <a:pt x="4056" y="124"/>
                      <a:pt x="3583" y="1"/>
                      <a:pt x="31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6489;p19">
                <a:extLst>
                  <a:ext uri="{FF2B5EF4-FFF2-40B4-BE49-F238E27FC236}">
                    <a16:creationId xmlns:a16="http://schemas.microsoft.com/office/drawing/2014/main" id="{00A5A0A4-5538-403B-F3CC-122BD31F7426}"/>
                  </a:ext>
                </a:extLst>
              </p:cNvPr>
              <p:cNvSpPr/>
              <p:nvPr/>
            </p:nvSpPr>
            <p:spPr>
              <a:xfrm>
                <a:off x="5127350" y="3574125"/>
                <a:ext cx="152750" cy="134900"/>
              </a:xfrm>
              <a:custGeom>
                <a:avLst/>
                <a:gdLst/>
                <a:ahLst/>
                <a:cxnLst/>
                <a:rect l="l" t="t" r="r" b="b"/>
                <a:pathLst>
                  <a:path w="6110" h="5396" extrusionOk="0">
                    <a:moveTo>
                      <a:pt x="3115" y="1"/>
                    </a:moveTo>
                    <a:cubicBezTo>
                      <a:pt x="2183" y="1"/>
                      <a:pt x="1262" y="489"/>
                      <a:pt x="757" y="1349"/>
                    </a:cubicBezTo>
                    <a:cubicBezTo>
                      <a:pt x="1" y="2638"/>
                      <a:pt x="431" y="4325"/>
                      <a:pt x="1703" y="5055"/>
                    </a:cubicBezTo>
                    <a:cubicBezTo>
                      <a:pt x="2107" y="5286"/>
                      <a:pt x="2551" y="5396"/>
                      <a:pt x="2993" y="5396"/>
                    </a:cubicBezTo>
                    <a:cubicBezTo>
                      <a:pt x="3943" y="5396"/>
                      <a:pt x="4880" y="4890"/>
                      <a:pt x="5378" y="4000"/>
                    </a:cubicBezTo>
                    <a:cubicBezTo>
                      <a:pt x="6109" y="2697"/>
                      <a:pt x="5642" y="1017"/>
                      <a:pt x="4357" y="316"/>
                    </a:cubicBezTo>
                    <a:cubicBezTo>
                      <a:pt x="3966" y="102"/>
                      <a:pt x="3539" y="1"/>
                      <a:pt x="31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6490;p19">
                <a:extLst>
                  <a:ext uri="{FF2B5EF4-FFF2-40B4-BE49-F238E27FC236}">
                    <a16:creationId xmlns:a16="http://schemas.microsoft.com/office/drawing/2014/main" id="{0A475298-F93A-C94E-91A8-8FF6F5CC96C9}"/>
                  </a:ext>
                </a:extLst>
              </p:cNvPr>
              <p:cNvSpPr/>
              <p:nvPr/>
            </p:nvSpPr>
            <p:spPr>
              <a:xfrm>
                <a:off x="4678400" y="4102200"/>
                <a:ext cx="151475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59" h="5345" extrusionOk="0">
                    <a:moveTo>
                      <a:pt x="3107" y="1"/>
                    </a:moveTo>
                    <a:cubicBezTo>
                      <a:pt x="2184" y="1"/>
                      <a:pt x="1260" y="478"/>
                      <a:pt x="756" y="1316"/>
                    </a:cubicBezTo>
                    <a:cubicBezTo>
                      <a:pt x="0" y="2577"/>
                      <a:pt x="438" y="4301"/>
                      <a:pt x="1696" y="5019"/>
                    </a:cubicBezTo>
                    <a:cubicBezTo>
                      <a:pt x="2086" y="5240"/>
                      <a:pt x="2518" y="5345"/>
                      <a:pt x="2951" y="5345"/>
                    </a:cubicBezTo>
                    <a:cubicBezTo>
                      <a:pt x="3875" y="5345"/>
                      <a:pt x="4799" y="4868"/>
                      <a:pt x="5302" y="4030"/>
                    </a:cubicBezTo>
                    <a:cubicBezTo>
                      <a:pt x="6058" y="2769"/>
                      <a:pt x="5621" y="1043"/>
                      <a:pt x="4362" y="327"/>
                    </a:cubicBezTo>
                    <a:cubicBezTo>
                      <a:pt x="3973" y="105"/>
                      <a:pt x="3540" y="1"/>
                      <a:pt x="3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6491;p19">
                <a:extLst>
                  <a:ext uri="{FF2B5EF4-FFF2-40B4-BE49-F238E27FC236}">
                    <a16:creationId xmlns:a16="http://schemas.microsoft.com/office/drawing/2014/main" id="{7370E465-B40A-2AFE-017F-59C767122E7D}"/>
                  </a:ext>
                </a:extLst>
              </p:cNvPr>
              <p:cNvSpPr/>
              <p:nvPr/>
            </p:nvSpPr>
            <p:spPr>
              <a:xfrm>
                <a:off x="4299750" y="1236325"/>
                <a:ext cx="151175" cy="134300"/>
              </a:xfrm>
              <a:custGeom>
                <a:avLst/>
                <a:gdLst/>
                <a:ahLst/>
                <a:cxnLst/>
                <a:rect l="l" t="t" r="r" b="b"/>
                <a:pathLst>
                  <a:path w="6047" h="5372" extrusionOk="0">
                    <a:moveTo>
                      <a:pt x="3095" y="1"/>
                    </a:moveTo>
                    <a:cubicBezTo>
                      <a:pt x="2155" y="1"/>
                      <a:pt x="1219" y="495"/>
                      <a:pt x="720" y="1365"/>
                    </a:cubicBezTo>
                    <a:cubicBezTo>
                      <a:pt x="1" y="2621"/>
                      <a:pt x="413" y="4273"/>
                      <a:pt x="1629" y="5008"/>
                    </a:cubicBezTo>
                    <a:cubicBezTo>
                      <a:pt x="2037" y="5255"/>
                      <a:pt x="2494" y="5371"/>
                      <a:pt x="2951" y="5371"/>
                    </a:cubicBezTo>
                    <a:cubicBezTo>
                      <a:pt x="3890" y="5371"/>
                      <a:pt x="4827" y="4877"/>
                      <a:pt x="5326" y="4006"/>
                    </a:cubicBezTo>
                    <a:cubicBezTo>
                      <a:pt x="6047" y="2752"/>
                      <a:pt x="5634" y="1100"/>
                      <a:pt x="4417" y="365"/>
                    </a:cubicBezTo>
                    <a:cubicBezTo>
                      <a:pt x="4009" y="117"/>
                      <a:pt x="3552" y="1"/>
                      <a:pt x="30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6492;p19">
                <a:extLst>
                  <a:ext uri="{FF2B5EF4-FFF2-40B4-BE49-F238E27FC236}">
                    <a16:creationId xmlns:a16="http://schemas.microsoft.com/office/drawing/2014/main" id="{A25450C6-82B1-D01A-4503-665C990FBCFC}"/>
                  </a:ext>
                </a:extLst>
              </p:cNvPr>
              <p:cNvSpPr/>
              <p:nvPr/>
            </p:nvSpPr>
            <p:spPr>
              <a:xfrm>
                <a:off x="2120300" y="2663775"/>
                <a:ext cx="150425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17" h="5345" extrusionOk="0">
                    <a:moveTo>
                      <a:pt x="3086" y="0"/>
                    </a:moveTo>
                    <a:cubicBezTo>
                      <a:pt x="2123" y="0"/>
                      <a:pt x="1162" y="520"/>
                      <a:pt x="680" y="1416"/>
                    </a:cubicBezTo>
                    <a:cubicBezTo>
                      <a:pt x="1" y="2679"/>
                      <a:pt x="456" y="4324"/>
                      <a:pt x="1678" y="5019"/>
                    </a:cubicBezTo>
                    <a:cubicBezTo>
                      <a:pt x="2067" y="5240"/>
                      <a:pt x="2499" y="5344"/>
                      <a:pt x="2931" y="5344"/>
                    </a:cubicBezTo>
                    <a:cubicBezTo>
                      <a:pt x="3894" y="5344"/>
                      <a:pt x="4855" y="4825"/>
                      <a:pt x="5337" y="3929"/>
                    </a:cubicBezTo>
                    <a:cubicBezTo>
                      <a:pt x="6016" y="2664"/>
                      <a:pt x="5561" y="1020"/>
                      <a:pt x="4339" y="326"/>
                    </a:cubicBezTo>
                    <a:cubicBezTo>
                      <a:pt x="3950" y="105"/>
                      <a:pt x="3518" y="0"/>
                      <a:pt x="30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6493;p19">
                <a:extLst>
                  <a:ext uri="{FF2B5EF4-FFF2-40B4-BE49-F238E27FC236}">
                    <a16:creationId xmlns:a16="http://schemas.microsoft.com/office/drawing/2014/main" id="{E0950C2C-1B69-624E-2363-8B6F274F649A}"/>
                  </a:ext>
                </a:extLst>
              </p:cNvPr>
              <p:cNvSpPr/>
              <p:nvPr/>
            </p:nvSpPr>
            <p:spPr>
              <a:xfrm>
                <a:off x="5345075" y="2916250"/>
                <a:ext cx="151200" cy="13427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5371" extrusionOk="0">
                    <a:moveTo>
                      <a:pt x="3093" y="1"/>
                    </a:moveTo>
                    <a:cubicBezTo>
                      <a:pt x="2131" y="1"/>
                      <a:pt x="1176" y="520"/>
                      <a:pt x="689" y="1423"/>
                    </a:cubicBezTo>
                    <a:cubicBezTo>
                      <a:pt x="1" y="2698"/>
                      <a:pt x="455" y="4338"/>
                      <a:pt x="1688" y="5039"/>
                    </a:cubicBezTo>
                    <a:cubicBezTo>
                      <a:pt x="2084" y="5265"/>
                      <a:pt x="2520" y="5371"/>
                      <a:pt x="2955" y="5371"/>
                    </a:cubicBezTo>
                    <a:cubicBezTo>
                      <a:pt x="3918" y="5371"/>
                      <a:pt x="4873" y="4851"/>
                      <a:pt x="5360" y="3947"/>
                    </a:cubicBezTo>
                    <a:cubicBezTo>
                      <a:pt x="6047" y="2674"/>
                      <a:pt x="5595" y="1034"/>
                      <a:pt x="4361" y="333"/>
                    </a:cubicBezTo>
                    <a:cubicBezTo>
                      <a:pt x="3965" y="107"/>
                      <a:pt x="3529" y="1"/>
                      <a:pt x="30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6494;p19">
                <a:extLst>
                  <a:ext uri="{FF2B5EF4-FFF2-40B4-BE49-F238E27FC236}">
                    <a16:creationId xmlns:a16="http://schemas.microsoft.com/office/drawing/2014/main" id="{8ACF8C24-C498-CF98-666E-4C099148A9AE}"/>
                  </a:ext>
                </a:extLst>
              </p:cNvPr>
              <p:cNvSpPr/>
              <p:nvPr/>
            </p:nvSpPr>
            <p:spPr>
              <a:xfrm>
                <a:off x="2785975" y="1477825"/>
                <a:ext cx="152175" cy="134275"/>
              </a:xfrm>
              <a:custGeom>
                <a:avLst/>
                <a:gdLst/>
                <a:ahLst/>
                <a:cxnLst/>
                <a:rect l="l" t="t" r="r" b="b"/>
                <a:pathLst>
                  <a:path w="6087" h="5371" extrusionOk="0">
                    <a:moveTo>
                      <a:pt x="3112" y="1"/>
                    </a:moveTo>
                    <a:cubicBezTo>
                      <a:pt x="2196" y="1"/>
                      <a:pt x="1283" y="470"/>
                      <a:pt x="774" y="1304"/>
                    </a:cubicBezTo>
                    <a:cubicBezTo>
                      <a:pt x="0" y="2571"/>
                      <a:pt x="422" y="4293"/>
                      <a:pt x="1686" y="5028"/>
                    </a:cubicBezTo>
                    <a:cubicBezTo>
                      <a:pt x="2086" y="5260"/>
                      <a:pt x="2530" y="5370"/>
                      <a:pt x="2974" y="5370"/>
                    </a:cubicBezTo>
                    <a:cubicBezTo>
                      <a:pt x="3890" y="5370"/>
                      <a:pt x="4803" y="4900"/>
                      <a:pt x="5313" y="4067"/>
                    </a:cubicBezTo>
                    <a:cubicBezTo>
                      <a:pt x="6086" y="2798"/>
                      <a:pt x="5665" y="1079"/>
                      <a:pt x="4400" y="343"/>
                    </a:cubicBezTo>
                    <a:cubicBezTo>
                      <a:pt x="4000" y="111"/>
                      <a:pt x="3556" y="1"/>
                      <a:pt x="31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6495;p19">
                <a:extLst>
                  <a:ext uri="{FF2B5EF4-FFF2-40B4-BE49-F238E27FC236}">
                    <a16:creationId xmlns:a16="http://schemas.microsoft.com/office/drawing/2014/main" id="{20C78997-0010-0EC8-F60D-E4CE7123C6AC}"/>
                  </a:ext>
                </a:extLst>
              </p:cNvPr>
              <p:cNvSpPr/>
              <p:nvPr/>
            </p:nvSpPr>
            <p:spPr>
              <a:xfrm>
                <a:off x="2470575" y="1768450"/>
                <a:ext cx="150425" cy="133625"/>
              </a:xfrm>
              <a:custGeom>
                <a:avLst/>
                <a:gdLst/>
                <a:ahLst/>
                <a:cxnLst/>
                <a:rect l="l" t="t" r="r" b="b"/>
                <a:pathLst>
                  <a:path w="6017" h="5345" extrusionOk="0">
                    <a:moveTo>
                      <a:pt x="3089" y="1"/>
                    </a:moveTo>
                    <a:cubicBezTo>
                      <a:pt x="2146" y="1"/>
                      <a:pt x="1200" y="497"/>
                      <a:pt x="707" y="1366"/>
                    </a:cubicBezTo>
                    <a:cubicBezTo>
                      <a:pt x="1" y="2611"/>
                      <a:pt x="422" y="4266"/>
                      <a:pt x="1629" y="4991"/>
                    </a:cubicBezTo>
                    <a:cubicBezTo>
                      <a:pt x="2029" y="5231"/>
                      <a:pt x="2478" y="5345"/>
                      <a:pt x="2928" y="5345"/>
                    </a:cubicBezTo>
                    <a:cubicBezTo>
                      <a:pt x="3871" y="5345"/>
                      <a:pt x="4816" y="4848"/>
                      <a:pt x="5310" y="3979"/>
                    </a:cubicBezTo>
                    <a:cubicBezTo>
                      <a:pt x="6016" y="2734"/>
                      <a:pt x="5595" y="1079"/>
                      <a:pt x="4388" y="354"/>
                    </a:cubicBezTo>
                    <a:cubicBezTo>
                      <a:pt x="3988" y="114"/>
                      <a:pt x="3539" y="1"/>
                      <a:pt x="30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6496;p19">
                <a:extLst>
                  <a:ext uri="{FF2B5EF4-FFF2-40B4-BE49-F238E27FC236}">
                    <a16:creationId xmlns:a16="http://schemas.microsoft.com/office/drawing/2014/main" id="{8F3E0052-BCF4-CB9E-9F8B-93850DDE3750}"/>
                  </a:ext>
                </a:extLst>
              </p:cNvPr>
              <p:cNvSpPr/>
              <p:nvPr/>
            </p:nvSpPr>
            <p:spPr>
              <a:xfrm>
                <a:off x="4994875" y="3812225"/>
                <a:ext cx="150500" cy="132950"/>
              </a:xfrm>
              <a:custGeom>
                <a:avLst/>
                <a:gdLst/>
                <a:ahLst/>
                <a:cxnLst/>
                <a:rect l="l" t="t" r="r" b="b"/>
                <a:pathLst>
                  <a:path w="6020" h="5318" extrusionOk="0">
                    <a:moveTo>
                      <a:pt x="3106" y="1"/>
                    </a:moveTo>
                    <a:cubicBezTo>
                      <a:pt x="2176" y="1"/>
                      <a:pt x="1242" y="485"/>
                      <a:pt x="745" y="1329"/>
                    </a:cubicBezTo>
                    <a:cubicBezTo>
                      <a:pt x="1" y="2595"/>
                      <a:pt x="471" y="4338"/>
                      <a:pt x="1740" y="5021"/>
                    </a:cubicBezTo>
                    <a:cubicBezTo>
                      <a:pt x="2115" y="5223"/>
                      <a:pt x="2528" y="5318"/>
                      <a:pt x="2940" y="5318"/>
                    </a:cubicBezTo>
                    <a:cubicBezTo>
                      <a:pt x="3891" y="5318"/>
                      <a:pt x="4841" y="4812"/>
                      <a:pt x="5325" y="3940"/>
                    </a:cubicBezTo>
                    <a:cubicBezTo>
                      <a:pt x="6019" y="2688"/>
                      <a:pt x="5573" y="1024"/>
                      <a:pt x="4352" y="326"/>
                    </a:cubicBezTo>
                    <a:cubicBezTo>
                      <a:pt x="3967" y="105"/>
                      <a:pt x="3537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6497;p19">
                <a:extLst>
                  <a:ext uri="{FF2B5EF4-FFF2-40B4-BE49-F238E27FC236}">
                    <a16:creationId xmlns:a16="http://schemas.microsoft.com/office/drawing/2014/main" id="{8E19570E-FD34-2790-2586-F37F52C08575}"/>
                  </a:ext>
                </a:extLst>
              </p:cNvPr>
              <p:cNvSpPr/>
              <p:nvPr/>
            </p:nvSpPr>
            <p:spPr>
              <a:xfrm>
                <a:off x="2203800" y="2243025"/>
                <a:ext cx="150325" cy="132975"/>
              </a:xfrm>
              <a:custGeom>
                <a:avLst/>
                <a:gdLst/>
                <a:ahLst/>
                <a:cxnLst/>
                <a:rect l="l" t="t" r="r" b="b"/>
                <a:pathLst>
                  <a:path w="6013" h="5319" extrusionOk="0">
                    <a:moveTo>
                      <a:pt x="3106" y="1"/>
                    </a:moveTo>
                    <a:cubicBezTo>
                      <a:pt x="2214" y="1"/>
                      <a:pt x="1309" y="446"/>
                      <a:pt x="791" y="1242"/>
                    </a:cubicBezTo>
                    <a:cubicBezTo>
                      <a:pt x="0" y="2464"/>
                      <a:pt x="404" y="4226"/>
                      <a:pt x="1646" y="4972"/>
                    </a:cubicBezTo>
                    <a:cubicBezTo>
                      <a:pt x="2039" y="5207"/>
                      <a:pt x="2482" y="5319"/>
                      <a:pt x="2928" y="5319"/>
                    </a:cubicBezTo>
                    <a:cubicBezTo>
                      <a:pt x="3841" y="5319"/>
                      <a:pt x="4762" y="4852"/>
                      <a:pt x="5268" y="4029"/>
                    </a:cubicBezTo>
                    <a:cubicBezTo>
                      <a:pt x="6012" y="2819"/>
                      <a:pt x="5626" y="1135"/>
                      <a:pt x="4431" y="376"/>
                    </a:cubicBezTo>
                    <a:cubicBezTo>
                      <a:pt x="4030" y="121"/>
                      <a:pt x="3570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6498;p19">
                <a:extLst>
                  <a:ext uri="{FF2B5EF4-FFF2-40B4-BE49-F238E27FC236}">
                    <a16:creationId xmlns:a16="http://schemas.microsoft.com/office/drawing/2014/main" id="{B88CEA31-A562-3DD4-2213-DE4C5AF417C8}"/>
                  </a:ext>
                </a:extLst>
              </p:cNvPr>
              <p:cNvSpPr/>
              <p:nvPr/>
            </p:nvSpPr>
            <p:spPr>
              <a:xfrm>
                <a:off x="3580900" y="4421600"/>
                <a:ext cx="150475" cy="1329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5319" extrusionOk="0">
                    <a:moveTo>
                      <a:pt x="3106" y="1"/>
                    </a:moveTo>
                    <a:cubicBezTo>
                      <a:pt x="2184" y="1"/>
                      <a:pt x="1255" y="477"/>
                      <a:pt x="753" y="1313"/>
                    </a:cubicBezTo>
                    <a:cubicBezTo>
                      <a:pt x="0" y="2568"/>
                      <a:pt x="457" y="4317"/>
                      <a:pt x="1722" y="5012"/>
                    </a:cubicBezTo>
                    <a:cubicBezTo>
                      <a:pt x="2101" y="5220"/>
                      <a:pt x="2521" y="5319"/>
                      <a:pt x="2940" y="5319"/>
                    </a:cubicBezTo>
                    <a:cubicBezTo>
                      <a:pt x="3882" y="5319"/>
                      <a:pt x="4824" y="4821"/>
                      <a:pt x="5313" y="3958"/>
                    </a:cubicBezTo>
                    <a:cubicBezTo>
                      <a:pt x="6019" y="2711"/>
                      <a:pt x="5584" y="1045"/>
                      <a:pt x="4367" y="334"/>
                    </a:cubicBezTo>
                    <a:cubicBezTo>
                      <a:pt x="3979" y="108"/>
                      <a:pt x="3543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6499;p19">
                <a:extLst>
                  <a:ext uri="{FF2B5EF4-FFF2-40B4-BE49-F238E27FC236}">
                    <a16:creationId xmlns:a16="http://schemas.microsoft.com/office/drawing/2014/main" id="{C8E2B3EC-5A3F-FEFD-666E-AF35AF5D42A3}"/>
                  </a:ext>
                </a:extLst>
              </p:cNvPr>
              <p:cNvSpPr/>
              <p:nvPr/>
            </p:nvSpPr>
            <p:spPr>
              <a:xfrm>
                <a:off x="2417875" y="3767775"/>
                <a:ext cx="150475" cy="1329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5319" extrusionOk="0">
                    <a:moveTo>
                      <a:pt x="3106" y="1"/>
                    </a:moveTo>
                    <a:cubicBezTo>
                      <a:pt x="2178" y="1"/>
                      <a:pt x="1243" y="483"/>
                      <a:pt x="746" y="1326"/>
                    </a:cubicBezTo>
                    <a:cubicBezTo>
                      <a:pt x="0" y="2590"/>
                      <a:pt x="467" y="4333"/>
                      <a:pt x="1735" y="5018"/>
                    </a:cubicBezTo>
                    <a:cubicBezTo>
                      <a:pt x="2111" y="5222"/>
                      <a:pt x="2526" y="5318"/>
                      <a:pt x="2940" y="5318"/>
                    </a:cubicBezTo>
                    <a:cubicBezTo>
                      <a:pt x="3890" y="5318"/>
                      <a:pt x="4837" y="4814"/>
                      <a:pt x="5321" y="3944"/>
                    </a:cubicBezTo>
                    <a:cubicBezTo>
                      <a:pt x="6018" y="2695"/>
                      <a:pt x="5575" y="1028"/>
                      <a:pt x="4355" y="327"/>
                    </a:cubicBezTo>
                    <a:cubicBezTo>
                      <a:pt x="3969" y="105"/>
                      <a:pt x="3538" y="1"/>
                      <a:pt x="3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6500;p19">
                <a:extLst>
                  <a:ext uri="{FF2B5EF4-FFF2-40B4-BE49-F238E27FC236}">
                    <a16:creationId xmlns:a16="http://schemas.microsoft.com/office/drawing/2014/main" id="{3BCE19A4-1906-3DC0-A0B7-45CE5123D558}"/>
                  </a:ext>
                </a:extLst>
              </p:cNvPr>
              <p:cNvSpPr/>
              <p:nvPr/>
            </p:nvSpPr>
            <p:spPr>
              <a:xfrm>
                <a:off x="3166375" y="4344650"/>
                <a:ext cx="148925" cy="131675"/>
              </a:xfrm>
              <a:custGeom>
                <a:avLst/>
                <a:gdLst/>
                <a:ahLst/>
                <a:cxnLst/>
                <a:rect l="l" t="t" r="r" b="b"/>
                <a:pathLst>
                  <a:path w="5957" h="5267" extrusionOk="0">
                    <a:moveTo>
                      <a:pt x="3056" y="0"/>
                    </a:moveTo>
                    <a:cubicBezTo>
                      <a:pt x="2159" y="0"/>
                      <a:pt x="1261" y="458"/>
                      <a:pt x="755" y="1270"/>
                    </a:cubicBezTo>
                    <a:cubicBezTo>
                      <a:pt x="1" y="2482"/>
                      <a:pt x="400" y="4179"/>
                      <a:pt x="1616" y="4917"/>
                    </a:cubicBezTo>
                    <a:cubicBezTo>
                      <a:pt x="2007" y="5154"/>
                      <a:pt x="2450" y="5267"/>
                      <a:pt x="2894" y="5267"/>
                    </a:cubicBezTo>
                    <a:cubicBezTo>
                      <a:pt x="3812" y="5267"/>
                      <a:pt x="4737" y="4789"/>
                      <a:pt x="5230" y="3950"/>
                    </a:cubicBezTo>
                    <a:cubicBezTo>
                      <a:pt x="5957" y="2714"/>
                      <a:pt x="5521" y="1025"/>
                      <a:pt x="4295" y="324"/>
                    </a:cubicBezTo>
                    <a:cubicBezTo>
                      <a:pt x="3910" y="104"/>
                      <a:pt x="3483" y="0"/>
                      <a:pt x="30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6501;p19">
                <a:extLst>
                  <a:ext uri="{FF2B5EF4-FFF2-40B4-BE49-F238E27FC236}">
                    <a16:creationId xmlns:a16="http://schemas.microsoft.com/office/drawing/2014/main" id="{6C0FE2FA-8848-2F36-7E40-AA1F8ABFE43B}"/>
                  </a:ext>
                </a:extLst>
              </p:cNvPr>
              <p:cNvSpPr/>
              <p:nvPr/>
            </p:nvSpPr>
            <p:spPr>
              <a:xfrm>
                <a:off x="2701125" y="4083150"/>
                <a:ext cx="148450" cy="131550"/>
              </a:xfrm>
              <a:custGeom>
                <a:avLst/>
                <a:gdLst/>
                <a:ahLst/>
                <a:cxnLst/>
                <a:rect l="l" t="t" r="r" b="b"/>
                <a:pathLst>
                  <a:path w="5938" h="5262" extrusionOk="0">
                    <a:moveTo>
                      <a:pt x="3061" y="1"/>
                    </a:moveTo>
                    <a:cubicBezTo>
                      <a:pt x="2127" y="1"/>
                      <a:pt x="1191" y="496"/>
                      <a:pt x="708" y="1356"/>
                    </a:cubicBezTo>
                    <a:cubicBezTo>
                      <a:pt x="1" y="2611"/>
                      <a:pt x="463" y="4288"/>
                      <a:pt x="1703" y="4963"/>
                    </a:cubicBezTo>
                    <a:cubicBezTo>
                      <a:pt x="2075" y="5166"/>
                      <a:pt x="2487" y="5261"/>
                      <a:pt x="2899" y="5261"/>
                    </a:cubicBezTo>
                    <a:cubicBezTo>
                      <a:pt x="3856" y="5261"/>
                      <a:pt x="4814" y="4745"/>
                      <a:pt x="5282" y="3861"/>
                    </a:cubicBezTo>
                    <a:cubicBezTo>
                      <a:pt x="5938" y="2620"/>
                      <a:pt x="5496" y="1020"/>
                      <a:pt x="4308" y="330"/>
                    </a:cubicBezTo>
                    <a:cubicBezTo>
                      <a:pt x="3922" y="106"/>
                      <a:pt x="3492" y="1"/>
                      <a:pt x="30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6502;p19">
                <a:extLst>
                  <a:ext uri="{FF2B5EF4-FFF2-40B4-BE49-F238E27FC236}">
                    <a16:creationId xmlns:a16="http://schemas.microsoft.com/office/drawing/2014/main" id="{E2EA0954-9D37-A548-171D-1FF0C249262A}"/>
                  </a:ext>
                </a:extLst>
              </p:cNvPr>
              <p:cNvSpPr/>
              <p:nvPr/>
            </p:nvSpPr>
            <p:spPr>
              <a:xfrm>
                <a:off x="4999150" y="1630675"/>
                <a:ext cx="14747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207" extrusionOk="0">
                    <a:moveTo>
                      <a:pt x="3013" y="1"/>
                    </a:moveTo>
                    <a:cubicBezTo>
                      <a:pt x="2126" y="1"/>
                      <a:pt x="1250" y="462"/>
                      <a:pt x="755" y="1286"/>
                    </a:cubicBezTo>
                    <a:cubicBezTo>
                      <a:pt x="1" y="2542"/>
                      <a:pt x="431" y="4198"/>
                      <a:pt x="1691" y="4894"/>
                    </a:cubicBezTo>
                    <a:cubicBezTo>
                      <a:pt x="2075" y="5106"/>
                      <a:pt x="2493" y="5207"/>
                      <a:pt x="2908" y="5207"/>
                    </a:cubicBezTo>
                    <a:cubicBezTo>
                      <a:pt x="3817" y="5207"/>
                      <a:pt x="4709" y="4724"/>
                      <a:pt x="5192" y="3873"/>
                    </a:cubicBezTo>
                    <a:cubicBezTo>
                      <a:pt x="5898" y="2632"/>
                      <a:pt x="5486" y="1049"/>
                      <a:pt x="4277" y="342"/>
                    </a:cubicBezTo>
                    <a:cubicBezTo>
                      <a:pt x="3882" y="110"/>
                      <a:pt x="3446" y="1"/>
                      <a:pt x="30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6503;p19">
                <a:extLst>
                  <a:ext uri="{FF2B5EF4-FFF2-40B4-BE49-F238E27FC236}">
                    <a16:creationId xmlns:a16="http://schemas.microsoft.com/office/drawing/2014/main" id="{A8978D90-E726-B916-FB7A-0C3225516780}"/>
                  </a:ext>
                </a:extLst>
              </p:cNvPr>
              <p:cNvSpPr/>
              <p:nvPr/>
            </p:nvSpPr>
            <p:spPr>
              <a:xfrm>
                <a:off x="4068775" y="1107625"/>
                <a:ext cx="147425" cy="130150"/>
              </a:xfrm>
              <a:custGeom>
                <a:avLst/>
                <a:gdLst/>
                <a:ahLst/>
                <a:cxnLst/>
                <a:rect l="l" t="t" r="r" b="b"/>
                <a:pathLst>
                  <a:path w="5897" h="5206" extrusionOk="0">
                    <a:moveTo>
                      <a:pt x="3011" y="1"/>
                    </a:moveTo>
                    <a:cubicBezTo>
                      <a:pt x="2103" y="1"/>
                      <a:pt x="1212" y="483"/>
                      <a:pt x="727" y="1332"/>
                    </a:cubicBezTo>
                    <a:cubicBezTo>
                      <a:pt x="0" y="2608"/>
                      <a:pt x="463" y="4254"/>
                      <a:pt x="1736" y="4919"/>
                    </a:cubicBezTo>
                    <a:cubicBezTo>
                      <a:pt x="2109" y="5113"/>
                      <a:pt x="2510" y="5206"/>
                      <a:pt x="2907" y="5206"/>
                    </a:cubicBezTo>
                    <a:cubicBezTo>
                      <a:pt x="3836" y="5206"/>
                      <a:pt x="4744" y="4701"/>
                      <a:pt x="5218" y="3824"/>
                    </a:cubicBezTo>
                    <a:cubicBezTo>
                      <a:pt x="5896" y="2567"/>
                      <a:pt x="5451" y="992"/>
                      <a:pt x="4229" y="315"/>
                    </a:cubicBezTo>
                    <a:cubicBezTo>
                      <a:pt x="3845" y="102"/>
                      <a:pt x="3426" y="1"/>
                      <a:pt x="30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6504;p19">
                <a:extLst>
                  <a:ext uri="{FF2B5EF4-FFF2-40B4-BE49-F238E27FC236}">
                    <a16:creationId xmlns:a16="http://schemas.microsoft.com/office/drawing/2014/main" id="{524BE62E-B2B0-6BD9-650E-4378065D768E}"/>
                  </a:ext>
                </a:extLst>
              </p:cNvPr>
              <p:cNvSpPr/>
              <p:nvPr/>
            </p:nvSpPr>
            <p:spPr>
              <a:xfrm>
                <a:off x="5397325" y="3102675"/>
                <a:ext cx="146025" cy="129325"/>
              </a:xfrm>
              <a:custGeom>
                <a:avLst/>
                <a:gdLst/>
                <a:ahLst/>
                <a:cxnLst/>
                <a:rect l="l" t="t" r="r" b="b"/>
                <a:pathLst>
                  <a:path w="5841" h="5173" extrusionOk="0">
                    <a:moveTo>
                      <a:pt x="2950" y="0"/>
                    </a:moveTo>
                    <a:cubicBezTo>
                      <a:pt x="2050" y="0"/>
                      <a:pt x="1179" y="487"/>
                      <a:pt x="699" y="1350"/>
                    </a:cubicBezTo>
                    <a:cubicBezTo>
                      <a:pt x="0" y="2606"/>
                      <a:pt x="412" y="4138"/>
                      <a:pt x="1636" y="4837"/>
                    </a:cubicBezTo>
                    <a:cubicBezTo>
                      <a:pt x="2034" y="5064"/>
                      <a:pt x="2464" y="5172"/>
                      <a:pt x="2888" y="5172"/>
                    </a:cubicBezTo>
                    <a:cubicBezTo>
                      <a:pt x="3806" y="5172"/>
                      <a:pt x="4696" y="4667"/>
                      <a:pt x="5168" y="3773"/>
                    </a:cubicBezTo>
                    <a:cubicBezTo>
                      <a:pt x="5840" y="2506"/>
                      <a:pt x="5394" y="979"/>
                      <a:pt x="4156" y="309"/>
                    </a:cubicBezTo>
                    <a:cubicBezTo>
                      <a:pt x="3770" y="100"/>
                      <a:pt x="3357" y="0"/>
                      <a:pt x="29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6505;p19">
                <a:extLst>
                  <a:ext uri="{FF2B5EF4-FFF2-40B4-BE49-F238E27FC236}">
                    <a16:creationId xmlns:a16="http://schemas.microsoft.com/office/drawing/2014/main" id="{9E384B4D-CAC8-2525-66B7-C392630C8C28}"/>
                  </a:ext>
                </a:extLst>
              </p:cNvPr>
              <p:cNvSpPr/>
              <p:nvPr/>
            </p:nvSpPr>
            <p:spPr>
              <a:xfrm>
                <a:off x="4864350" y="4051550"/>
                <a:ext cx="145450" cy="128550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142" extrusionOk="0">
                    <a:moveTo>
                      <a:pt x="2928" y="1"/>
                    </a:moveTo>
                    <a:cubicBezTo>
                      <a:pt x="2028" y="1"/>
                      <a:pt x="1165" y="498"/>
                      <a:pt x="688" y="1382"/>
                    </a:cubicBezTo>
                    <a:cubicBezTo>
                      <a:pt x="1" y="2655"/>
                      <a:pt x="440" y="4161"/>
                      <a:pt x="1696" y="4836"/>
                    </a:cubicBezTo>
                    <a:cubicBezTo>
                      <a:pt x="2080" y="5043"/>
                      <a:pt x="2489" y="5142"/>
                      <a:pt x="2891" y="5142"/>
                    </a:cubicBezTo>
                    <a:cubicBezTo>
                      <a:pt x="3791" y="5142"/>
                      <a:pt x="4655" y="4645"/>
                      <a:pt x="5132" y="3760"/>
                    </a:cubicBezTo>
                    <a:cubicBezTo>
                      <a:pt x="5817" y="2488"/>
                      <a:pt x="5378" y="982"/>
                      <a:pt x="4124" y="307"/>
                    </a:cubicBezTo>
                    <a:cubicBezTo>
                      <a:pt x="3739" y="100"/>
                      <a:pt x="3330" y="1"/>
                      <a:pt x="29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6506;p19">
                <a:extLst>
                  <a:ext uri="{FF2B5EF4-FFF2-40B4-BE49-F238E27FC236}">
                    <a16:creationId xmlns:a16="http://schemas.microsoft.com/office/drawing/2014/main" id="{F13CE3A4-C981-EDA0-F909-D0DD74A356AD}"/>
                  </a:ext>
                </a:extLst>
              </p:cNvPr>
              <p:cNvSpPr/>
              <p:nvPr/>
            </p:nvSpPr>
            <p:spPr>
              <a:xfrm>
                <a:off x="5381675" y="2313700"/>
                <a:ext cx="146025" cy="129350"/>
              </a:xfrm>
              <a:custGeom>
                <a:avLst/>
                <a:gdLst/>
                <a:ahLst/>
                <a:cxnLst/>
                <a:rect l="l" t="t" r="r" b="b"/>
                <a:pathLst>
                  <a:path w="5841" h="5174" extrusionOk="0">
                    <a:moveTo>
                      <a:pt x="2951" y="1"/>
                    </a:moveTo>
                    <a:cubicBezTo>
                      <a:pt x="2058" y="1"/>
                      <a:pt x="1195" y="478"/>
                      <a:pt x="710" y="1332"/>
                    </a:cubicBezTo>
                    <a:cubicBezTo>
                      <a:pt x="0" y="2581"/>
                      <a:pt x="400" y="4118"/>
                      <a:pt x="1617" y="4827"/>
                    </a:cubicBezTo>
                    <a:cubicBezTo>
                      <a:pt x="2019" y="5062"/>
                      <a:pt x="2457" y="5174"/>
                      <a:pt x="2888" y="5174"/>
                    </a:cubicBezTo>
                    <a:cubicBezTo>
                      <a:pt x="3799" y="5174"/>
                      <a:pt x="4682" y="4677"/>
                      <a:pt x="5159" y="3794"/>
                    </a:cubicBezTo>
                    <a:cubicBezTo>
                      <a:pt x="5840" y="2530"/>
                      <a:pt x="5408" y="1002"/>
                      <a:pt x="4176" y="319"/>
                    </a:cubicBezTo>
                    <a:cubicBezTo>
                      <a:pt x="3785" y="103"/>
                      <a:pt x="3365" y="1"/>
                      <a:pt x="29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6507;p19">
                <a:extLst>
                  <a:ext uri="{FF2B5EF4-FFF2-40B4-BE49-F238E27FC236}">
                    <a16:creationId xmlns:a16="http://schemas.microsoft.com/office/drawing/2014/main" id="{DA0DF778-F49E-6494-3D00-1F724CE909EA}"/>
                  </a:ext>
                </a:extLst>
              </p:cNvPr>
              <p:cNvSpPr/>
              <p:nvPr/>
            </p:nvSpPr>
            <p:spPr>
              <a:xfrm>
                <a:off x="5332425" y="2130175"/>
                <a:ext cx="145225" cy="128500"/>
              </a:xfrm>
              <a:custGeom>
                <a:avLst/>
                <a:gdLst/>
                <a:ahLst/>
                <a:cxnLst/>
                <a:rect l="l" t="t" r="r" b="b"/>
                <a:pathLst>
                  <a:path w="5809" h="5140" extrusionOk="0">
                    <a:moveTo>
                      <a:pt x="2922" y="0"/>
                    </a:moveTo>
                    <a:cubicBezTo>
                      <a:pt x="2046" y="0"/>
                      <a:pt x="1204" y="469"/>
                      <a:pt x="719" y="1315"/>
                    </a:cubicBezTo>
                    <a:cubicBezTo>
                      <a:pt x="0" y="2572"/>
                      <a:pt x="392" y="4091"/>
                      <a:pt x="1625" y="4799"/>
                    </a:cubicBezTo>
                    <a:cubicBezTo>
                      <a:pt x="2029" y="5029"/>
                      <a:pt x="2461" y="5140"/>
                      <a:pt x="2887" y="5140"/>
                    </a:cubicBezTo>
                    <a:cubicBezTo>
                      <a:pt x="3762" y="5140"/>
                      <a:pt x="4605" y="4672"/>
                      <a:pt x="5090" y="3826"/>
                    </a:cubicBezTo>
                    <a:cubicBezTo>
                      <a:pt x="5809" y="2569"/>
                      <a:pt x="5417" y="1050"/>
                      <a:pt x="4184" y="342"/>
                    </a:cubicBezTo>
                    <a:cubicBezTo>
                      <a:pt x="3780" y="111"/>
                      <a:pt x="3347" y="0"/>
                      <a:pt x="29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6508;p19">
                <a:extLst>
                  <a:ext uri="{FF2B5EF4-FFF2-40B4-BE49-F238E27FC236}">
                    <a16:creationId xmlns:a16="http://schemas.microsoft.com/office/drawing/2014/main" id="{008E15FA-7921-A06E-020D-E1EB84A3FCE8}"/>
                  </a:ext>
                </a:extLst>
              </p:cNvPr>
              <p:cNvSpPr/>
              <p:nvPr/>
            </p:nvSpPr>
            <p:spPr>
              <a:xfrm>
                <a:off x="3471600" y="1084025"/>
                <a:ext cx="1452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811" h="5141" extrusionOk="0">
                    <a:moveTo>
                      <a:pt x="2921" y="1"/>
                    </a:moveTo>
                    <a:cubicBezTo>
                      <a:pt x="2055" y="1"/>
                      <a:pt x="1220" y="459"/>
                      <a:pt x="734" y="1290"/>
                    </a:cubicBezTo>
                    <a:cubicBezTo>
                      <a:pt x="0" y="2544"/>
                      <a:pt x="378" y="4066"/>
                      <a:pt x="1601" y="4786"/>
                    </a:cubicBezTo>
                    <a:cubicBezTo>
                      <a:pt x="2011" y="5026"/>
                      <a:pt x="2453" y="5141"/>
                      <a:pt x="2887" y="5141"/>
                    </a:cubicBezTo>
                    <a:cubicBezTo>
                      <a:pt x="3754" y="5141"/>
                      <a:pt x="4589" y="4683"/>
                      <a:pt x="5075" y="3851"/>
                    </a:cubicBezTo>
                    <a:cubicBezTo>
                      <a:pt x="5811" y="2599"/>
                      <a:pt x="5432" y="1075"/>
                      <a:pt x="4209" y="357"/>
                    </a:cubicBezTo>
                    <a:cubicBezTo>
                      <a:pt x="3798" y="116"/>
                      <a:pt x="3356" y="1"/>
                      <a:pt x="29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6509;p19">
                <a:extLst>
                  <a:ext uri="{FF2B5EF4-FFF2-40B4-BE49-F238E27FC236}">
                    <a16:creationId xmlns:a16="http://schemas.microsoft.com/office/drawing/2014/main" id="{0E31357F-3125-7D93-4390-D2E055540F3F}"/>
                  </a:ext>
                </a:extLst>
              </p:cNvPr>
              <p:cNvSpPr/>
              <p:nvPr/>
            </p:nvSpPr>
            <p:spPr>
              <a:xfrm>
                <a:off x="5431575" y="2498050"/>
                <a:ext cx="145525" cy="128550"/>
              </a:xfrm>
              <a:custGeom>
                <a:avLst/>
                <a:gdLst/>
                <a:ahLst/>
                <a:cxnLst/>
                <a:rect l="l" t="t" r="r" b="b"/>
                <a:pathLst>
                  <a:path w="5821" h="5142" extrusionOk="0">
                    <a:moveTo>
                      <a:pt x="2927" y="0"/>
                    </a:moveTo>
                    <a:cubicBezTo>
                      <a:pt x="2038" y="0"/>
                      <a:pt x="1185" y="485"/>
                      <a:pt x="704" y="1354"/>
                    </a:cubicBezTo>
                    <a:cubicBezTo>
                      <a:pt x="1" y="2624"/>
                      <a:pt x="422" y="4130"/>
                      <a:pt x="1669" y="4820"/>
                    </a:cubicBezTo>
                    <a:cubicBezTo>
                      <a:pt x="2063" y="5037"/>
                      <a:pt x="2483" y="5141"/>
                      <a:pt x="2894" y="5141"/>
                    </a:cubicBezTo>
                    <a:cubicBezTo>
                      <a:pt x="3784" y="5141"/>
                      <a:pt x="4637" y="4656"/>
                      <a:pt x="5117" y="3788"/>
                    </a:cubicBezTo>
                    <a:cubicBezTo>
                      <a:pt x="5820" y="2516"/>
                      <a:pt x="5399" y="1012"/>
                      <a:pt x="4152" y="322"/>
                    </a:cubicBezTo>
                    <a:cubicBezTo>
                      <a:pt x="3758" y="104"/>
                      <a:pt x="3339" y="0"/>
                      <a:pt x="29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6510;p19">
                <a:extLst>
                  <a:ext uri="{FF2B5EF4-FFF2-40B4-BE49-F238E27FC236}">
                    <a16:creationId xmlns:a16="http://schemas.microsoft.com/office/drawing/2014/main" id="{3413C7C9-9B3E-9D8E-A00A-55DAF86141B9}"/>
                  </a:ext>
                </a:extLst>
              </p:cNvPr>
              <p:cNvSpPr/>
              <p:nvPr/>
            </p:nvSpPr>
            <p:spPr>
              <a:xfrm>
                <a:off x="3288250" y="1136800"/>
                <a:ext cx="146050" cy="129350"/>
              </a:xfrm>
              <a:custGeom>
                <a:avLst/>
                <a:gdLst/>
                <a:ahLst/>
                <a:cxnLst/>
                <a:rect l="l" t="t" r="r" b="b"/>
                <a:pathLst>
                  <a:path w="5842" h="5174" extrusionOk="0">
                    <a:moveTo>
                      <a:pt x="2955" y="1"/>
                    </a:moveTo>
                    <a:cubicBezTo>
                      <a:pt x="2049" y="1"/>
                      <a:pt x="1169" y="492"/>
                      <a:pt x="690" y="1367"/>
                    </a:cubicBezTo>
                    <a:cubicBezTo>
                      <a:pt x="0" y="2627"/>
                      <a:pt x="423" y="4157"/>
                      <a:pt x="1652" y="4847"/>
                    </a:cubicBezTo>
                    <a:cubicBezTo>
                      <a:pt x="2047" y="5068"/>
                      <a:pt x="2472" y="5174"/>
                      <a:pt x="2891" y="5174"/>
                    </a:cubicBezTo>
                    <a:cubicBezTo>
                      <a:pt x="3777" y="5174"/>
                      <a:pt x="4637" y="4702"/>
                      <a:pt x="5124" y="3856"/>
                    </a:cubicBezTo>
                    <a:cubicBezTo>
                      <a:pt x="5842" y="2610"/>
                      <a:pt x="5450" y="1070"/>
                      <a:pt x="4237" y="354"/>
                    </a:cubicBezTo>
                    <a:cubicBezTo>
                      <a:pt x="3831" y="114"/>
                      <a:pt x="3390" y="1"/>
                      <a:pt x="2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6511;p19">
                <a:extLst>
                  <a:ext uri="{FF2B5EF4-FFF2-40B4-BE49-F238E27FC236}">
                    <a16:creationId xmlns:a16="http://schemas.microsoft.com/office/drawing/2014/main" id="{E62F451B-B677-F97C-F43A-75479F876339}"/>
                  </a:ext>
                </a:extLst>
              </p:cNvPr>
              <p:cNvSpPr/>
              <p:nvPr/>
            </p:nvSpPr>
            <p:spPr>
              <a:xfrm>
                <a:off x="2605575" y="1533450"/>
                <a:ext cx="146575" cy="129350"/>
              </a:xfrm>
              <a:custGeom>
                <a:avLst/>
                <a:gdLst/>
                <a:ahLst/>
                <a:cxnLst/>
                <a:rect l="l" t="t" r="r" b="b"/>
                <a:pathLst>
                  <a:path w="5863" h="5174" extrusionOk="0">
                    <a:moveTo>
                      <a:pt x="2972" y="1"/>
                    </a:moveTo>
                    <a:cubicBezTo>
                      <a:pt x="2096" y="1"/>
                      <a:pt x="1244" y="461"/>
                      <a:pt x="753" y="1291"/>
                    </a:cubicBezTo>
                    <a:cubicBezTo>
                      <a:pt x="0" y="2564"/>
                      <a:pt x="422" y="4162"/>
                      <a:pt x="1693" y="4859"/>
                    </a:cubicBezTo>
                    <a:cubicBezTo>
                      <a:pt x="2083" y="5072"/>
                      <a:pt x="2500" y="5174"/>
                      <a:pt x="2912" y="5174"/>
                    </a:cubicBezTo>
                    <a:cubicBezTo>
                      <a:pt x="3807" y="5174"/>
                      <a:pt x="4673" y="4693"/>
                      <a:pt x="5156" y="3834"/>
                    </a:cubicBezTo>
                    <a:cubicBezTo>
                      <a:pt x="5862" y="2583"/>
                      <a:pt x="5457" y="1048"/>
                      <a:pt x="4237" y="344"/>
                    </a:cubicBezTo>
                    <a:cubicBezTo>
                      <a:pt x="3836" y="111"/>
                      <a:pt x="3401" y="1"/>
                      <a:pt x="29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6512;p19">
                <a:extLst>
                  <a:ext uri="{FF2B5EF4-FFF2-40B4-BE49-F238E27FC236}">
                    <a16:creationId xmlns:a16="http://schemas.microsoft.com/office/drawing/2014/main" id="{C69E43EA-76B6-94C8-1C12-E0B031540777}"/>
                  </a:ext>
                </a:extLst>
              </p:cNvPr>
              <p:cNvSpPr/>
              <p:nvPr/>
            </p:nvSpPr>
            <p:spPr>
              <a:xfrm>
                <a:off x="3106025" y="1190775"/>
                <a:ext cx="144700" cy="127750"/>
              </a:xfrm>
              <a:custGeom>
                <a:avLst/>
                <a:gdLst/>
                <a:ahLst/>
                <a:cxnLst/>
                <a:rect l="l" t="t" r="r" b="b"/>
                <a:pathLst>
                  <a:path w="5788" h="5110" extrusionOk="0">
                    <a:moveTo>
                      <a:pt x="2903" y="1"/>
                    </a:moveTo>
                    <a:cubicBezTo>
                      <a:pt x="2049" y="1"/>
                      <a:pt x="1229" y="450"/>
                      <a:pt x="745" y="1264"/>
                    </a:cubicBezTo>
                    <a:cubicBezTo>
                      <a:pt x="1" y="2523"/>
                      <a:pt x="374" y="4042"/>
                      <a:pt x="1603" y="4758"/>
                    </a:cubicBezTo>
                    <a:cubicBezTo>
                      <a:pt x="2012" y="4996"/>
                      <a:pt x="2450" y="5110"/>
                      <a:pt x="2879" y="5110"/>
                    </a:cubicBezTo>
                    <a:cubicBezTo>
                      <a:pt x="3750" y="5110"/>
                      <a:pt x="4583" y="4642"/>
                      <a:pt x="5066" y="3796"/>
                    </a:cubicBezTo>
                    <a:cubicBezTo>
                      <a:pt x="5788" y="2527"/>
                      <a:pt x="5382" y="1021"/>
                      <a:pt x="4131" y="325"/>
                    </a:cubicBezTo>
                    <a:cubicBezTo>
                      <a:pt x="3737" y="106"/>
                      <a:pt x="3316" y="1"/>
                      <a:pt x="29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6513;p19">
                <a:extLst>
                  <a:ext uri="{FF2B5EF4-FFF2-40B4-BE49-F238E27FC236}">
                    <a16:creationId xmlns:a16="http://schemas.microsoft.com/office/drawing/2014/main" id="{93E12EC7-99A6-2882-904A-D1707A21EBF8}"/>
                  </a:ext>
                </a:extLst>
              </p:cNvPr>
              <p:cNvSpPr/>
              <p:nvPr/>
            </p:nvSpPr>
            <p:spPr>
              <a:xfrm>
                <a:off x="2073525" y="2482750"/>
                <a:ext cx="144725" cy="127775"/>
              </a:xfrm>
              <a:custGeom>
                <a:avLst/>
                <a:gdLst/>
                <a:ahLst/>
                <a:cxnLst/>
                <a:rect l="l" t="t" r="r" b="b"/>
                <a:pathLst>
                  <a:path w="5789" h="5111" extrusionOk="0">
                    <a:moveTo>
                      <a:pt x="2906" y="0"/>
                    </a:moveTo>
                    <a:cubicBezTo>
                      <a:pt x="2049" y="0"/>
                      <a:pt x="1226" y="453"/>
                      <a:pt x="743" y="1272"/>
                    </a:cubicBezTo>
                    <a:cubicBezTo>
                      <a:pt x="0" y="2531"/>
                      <a:pt x="378" y="4048"/>
                      <a:pt x="1611" y="4762"/>
                    </a:cubicBezTo>
                    <a:cubicBezTo>
                      <a:pt x="2019" y="4998"/>
                      <a:pt x="2455" y="5111"/>
                      <a:pt x="2882" y="5111"/>
                    </a:cubicBezTo>
                    <a:cubicBezTo>
                      <a:pt x="3754" y="5111"/>
                      <a:pt x="4589" y="4641"/>
                      <a:pt x="5071" y="3790"/>
                    </a:cubicBezTo>
                    <a:cubicBezTo>
                      <a:pt x="5789" y="2521"/>
                      <a:pt x="5381" y="1015"/>
                      <a:pt x="4126" y="321"/>
                    </a:cubicBezTo>
                    <a:cubicBezTo>
                      <a:pt x="3734" y="104"/>
                      <a:pt x="3316" y="0"/>
                      <a:pt x="29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6514;p19">
                <a:extLst>
                  <a:ext uri="{FF2B5EF4-FFF2-40B4-BE49-F238E27FC236}">
                    <a16:creationId xmlns:a16="http://schemas.microsoft.com/office/drawing/2014/main" id="{496730FD-A0FB-BB6F-D0D4-CC291EDE142B}"/>
                  </a:ext>
                </a:extLst>
              </p:cNvPr>
              <p:cNvSpPr/>
              <p:nvPr/>
            </p:nvSpPr>
            <p:spPr>
              <a:xfrm>
                <a:off x="4000100" y="4502500"/>
                <a:ext cx="143300" cy="126400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5056" extrusionOk="0">
                    <a:moveTo>
                      <a:pt x="2888" y="1"/>
                    </a:moveTo>
                    <a:cubicBezTo>
                      <a:pt x="2024" y="1"/>
                      <a:pt x="1197" y="466"/>
                      <a:pt x="723" y="1304"/>
                    </a:cubicBezTo>
                    <a:cubicBezTo>
                      <a:pt x="0" y="2577"/>
                      <a:pt x="428" y="4086"/>
                      <a:pt x="1701" y="4762"/>
                    </a:cubicBezTo>
                    <a:cubicBezTo>
                      <a:pt x="2075" y="4961"/>
                      <a:pt x="2470" y="5055"/>
                      <a:pt x="2858" y="5055"/>
                    </a:cubicBezTo>
                    <a:cubicBezTo>
                      <a:pt x="3739" y="5055"/>
                      <a:pt x="4582" y="4568"/>
                      <a:pt x="5055" y="3700"/>
                    </a:cubicBezTo>
                    <a:cubicBezTo>
                      <a:pt x="5731" y="2458"/>
                      <a:pt x="5317" y="996"/>
                      <a:pt x="4097" y="320"/>
                    </a:cubicBezTo>
                    <a:cubicBezTo>
                      <a:pt x="3708" y="104"/>
                      <a:pt x="3294" y="1"/>
                      <a:pt x="28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6515;p19">
                <a:extLst>
                  <a:ext uri="{FF2B5EF4-FFF2-40B4-BE49-F238E27FC236}">
                    <a16:creationId xmlns:a16="http://schemas.microsoft.com/office/drawing/2014/main" id="{F3600FE6-902F-16B9-3463-CB7E6D580EEC}"/>
                  </a:ext>
                </a:extLst>
              </p:cNvPr>
              <p:cNvSpPr/>
              <p:nvPr/>
            </p:nvSpPr>
            <p:spPr>
              <a:xfrm>
                <a:off x="2158850" y="2063075"/>
                <a:ext cx="141325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5653" h="5000" extrusionOk="0">
                    <a:moveTo>
                      <a:pt x="2855" y="0"/>
                    </a:moveTo>
                    <a:cubicBezTo>
                      <a:pt x="1993" y="0"/>
                      <a:pt x="1157" y="463"/>
                      <a:pt x="690" y="1290"/>
                    </a:cubicBezTo>
                    <a:cubicBezTo>
                      <a:pt x="0" y="2508"/>
                      <a:pt x="400" y="4003"/>
                      <a:pt x="1593" y="4680"/>
                    </a:cubicBezTo>
                    <a:cubicBezTo>
                      <a:pt x="1976" y="4896"/>
                      <a:pt x="2390" y="4999"/>
                      <a:pt x="2797" y="4999"/>
                    </a:cubicBezTo>
                    <a:cubicBezTo>
                      <a:pt x="3661" y="4999"/>
                      <a:pt x="4497" y="4537"/>
                      <a:pt x="4965" y="3709"/>
                    </a:cubicBezTo>
                    <a:cubicBezTo>
                      <a:pt x="5653" y="2491"/>
                      <a:pt x="5255" y="996"/>
                      <a:pt x="4060" y="321"/>
                    </a:cubicBezTo>
                    <a:cubicBezTo>
                      <a:pt x="3676" y="104"/>
                      <a:pt x="3263" y="0"/>
                      <a:pt x="28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6516;p19">
                <a:extLst>
                  <a:ext uri="{FF2B5EF4-FFF2-40B4-BE49-F238E27FC236}">
                    <a16:creationId xmlns:a16="http://schemas.microsoft.com/office/drawing/2014/main" id="{E6A2AE4A-7A83-B7AF-C85F-19783D43DCE5}"/>
                  </a:ext>
                </a:extLst>
              </p:cNvPr>
              <p:cNvSpPr/>
              <p:nvPr/>
            </p:nvSpPr>
            <p:spPr>
              <a:xfrm>
                <a:off x="5182725" y="3763050"/>
                <a:ext cx="141250" cy="124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4998" extrusionOk="0">
                    <a:moveTo>
                      <a:pt x="2854" y="1"/>
                    </a:moveTo>
                    <a:cubicBezTo>
                      <a:pt x="2001" y="1"/>
                      <a:pt x="1171" y="452"/>
                      <a:pt x="702" y="1263"/>
                    </a:cubicBezTo>
                    <a:cubicBezTo>
                      <a:pt x="1" y="2474"/>
                      <a:pt x="382" y="3978"/>
                      <a:pt x="1566" y="4664"/>
                    </a:cubicBezTo>
                    <a:cubicBezTo>
                      <a:pt x="1956" y="4890"/>
                      <a:pt x="2378" y="4998"/>
                      <a:pt x="2796" y="4998"/>
                    </a:cubicBezTo>
                    <a:cubicBezTo>
                      <a:pt x="3649" y="4998"/>
                      <a:pt x="4478" y="4546"/>
                      <a:pt x="4948" y="3735"/>
                    </a:cubicBezTo>
                    <a:cubicBezTo>
                      <a:pt x="5649" y="2524"/>
                      <a:pt x="5267" y="1021"/>
                      <a:pt x="4084" y="334"/>
                    </a:cubicBezTo>
                    <a:cubicBezTo>
                      <a:pt x="3694" y="108"/>
                      <a:pt x="3271" y="1"/>
                      <a:pt x="28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6517;p19">
                <a:extLst>
                  <a:ext uri="{FF2B5EF4-FFF2-40B4-BE49-F238E27FC236}">
                    <a16:creationId xmlns:a16="http://schemas.microsoft.com/office/drawing/2014/main" id="{FC037731-B89E-348A-2AA8-658452A57598}"/>
                  </a:ext>
                </a:extLst>
              </p:cNvPr>
              <p:cNvSpPr/>
              <p:nvPr/>
            </p:nvSpPr>
            <p:spPr>
              <a:xfrm>
                <a:off x="5315975" y="3525925"/>
                <a:ext cx="141375" cy="124975"/>
              </a:xfrm>
              <a:custGeom>
                <a:avLst/>
                <a:gdLst/>
                <a:ahLst/>
                <a:cxnLst/>
                <a:rect l="l" t="t" r="r" b="b"/>
                <a:pathLst>
                  <a:path w="5655" h="4999" extrusionOk="0">
                    <a:moveTo>
                      <a:pt x="2860" y="0"/>
                    </a:moveTo>
                    <a:cubicBezTo>
                      <a:pt x="1980" y="0"/>
                      <a:pt x="1129" y="482"/>
                      <a:pt x="667" y="1333"/>
                    </a:cubicBezTo>
                    <a:cubicBezTo>
                      <a:pt x="1" y="2557"/>
                      <a:pt x="430" y="4047"/>
                      <a:pt x="1636" y="4701"/>
                    </a:cubicBezTo>
                    <a:cubicBezTo>
                      <a:pt x="2008" y="4903"/>
                      <a:pt x="2405" y="4999"/>
                      <a:pt x="2797" y="4999"/>
                    </a:cubicBezTo>
                    <a:cubicBezTo>
                      <a:pt x="3676" y="4999"/>
                      <a:pt x="4527" y="4518"/>
                      <a:pt x="4989" y="3667"/>
                    </a:cubicBezTo>
                    <a:cubicBezTo>
                      <a:pt x="5655" y="2441"/>
                      <a:pt x="5226" y="951"/>
                      <a:pt x="4019" y="297"/>
                    </a:cubicBezTo>
                    <a:cubicBezTo>
                      <a:pt x="3649" y="96"/>
                      <a:pt x="3251" y="0"/>
                      <a:pt x="28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6518;p19">
                <a:extLst>
                  <a:ext uri="{FF2B5EF4-FFF2-40B4-BE49-F238E27FC236}">
                    <a16:creationId xmlns:a16="http://schemas.microsoft.com/office/drawing/2014/main" id="{B09B3E5B-097B-B1E5-28F0-F7F7133E279A}"/>
                  </a:ext>
                </a:extLst>
              </p:cNvPr>
              <p:cNvSpPr/>
              <p:nvPr/>
            </p:nvSpPr>
            <p:spPr>
              <a:xfrm>
                <a:off x="2292175" y="1825950"/>
                <a:ext cx="141325" cy="124975"/>
              </a:xfrm>
              <a:custGeom>
                <a:avLst/>
                <a:gdLst/>
                <a:ahLst/>
                <a:cxnLst/>
                <a:rect l="l" t="t" r="r" b="b"/>
                <a:pathLst>
                  <a:path w="5653" h="4999" extrusionOk="0">
                    <a:moveTo>
                      <a:pt x="2855" y="0"/>
                    </a:moveTo>
                    <a:cubicBezTo>
                      <a:pt x="1992" y="0"/>
                      <a:pt x="1156" y="463"/>
                      <a:pt x="688" y="1290"/>
                    </a:cubicBezTo>
                    <a:cubicBezTo>
                      <a:pt x="0" y="2507"/>
                      <a:pt x="398" y="4004"/>
                      <a:pt x="1593" y="4679"/>
                    </a:cubicBezTo>
                    <a:cubicBezTo>
                      <a:pt x="1976" y="4896"/>
                      <a:pt x="2389" y="4999"/>
                      <a:pt x="2796" y="4999"/>
                    </a:cubicBezTo>
                    <a:cubicBezTo>
                      <a:pt x="3659" y="4999"/>
                      <a:pt x="4496" y="4536"/>
                      <a:pt x="4963" y="3710"/>
                    </a:cubicBezTo>
                    <a:cubicBezTo>
                      <a:pt x="5653" y="2491"/>
                      <a:pt x="5254" y="995"/>
                      <a:pt x="4060" y="320"/>
                    </a:cubicBezTo>
                    <a:cubicBezTo>
                      <a:pt x="3676" y="103"/>
                      <a:pt x="3263" y="0"/>
                      <a:pt x="28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6519;p19">
                <a:extLst>
                  <a:ext uri="{FF2B5EF4-FFF2-40B4-BE49-F238E27FC236}">
                    <a16:creationId xmlns:a16="http://schemas.microsoft.com/office/drawing/2014/main" id="{1EA286CC-A37F-DE24-E844-25DFE2E68105}"/>
                  </a:ext>
                </a:extLst>
              </p:cNvPr>
              <p:cNvSpPr/>
              <p:nvPr/>
            </p:nvSpPr>
            <p:spPr>
              <a:xfrm>
                <a:off x="2139275" y="3456375"/>
                <a:ext cx="143300" cy="126400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5056" extrusionOk="0">
                    <a:moveTo>
                      <a:pt x="2888" y="0"/>
                    </a:moveTo>
                    <a:cubicBezTo>
                      <a:pt x="2025" y="0"/>
                      <a:pt x="1196" y="466"/>
                      <a:pt x="721" y="1305"/>
                    </a:cubicBezTo>
                    <a:cubicBezTo>
                      <a:pt x="1" y="2576"/>
                      <a:pt x="428" y="4087"/>
                      <a:pt x="1701" y="4762"/>
                    </a:cubicBezTo>
                    <a:cubicBezTo>
                      <a:pt x="2075" y="4961"/>
                      <a:pt x="2470" y="5055"/>
                      <a:pt x="2859" y="5055"/>
                    </a:cubicBezTo>
                    <a:cubicBezTo>
                      <a:pt x="3739" y="5055"/>
                      <a:pt x="4583" y="4568"/>
                      <a:pt x="5055" y="3699"/>
                    </a:cubicBezTo>
                    <a:cubicBezTo>
                      <a:pt x="5732" y="2457"/>
                      <a:pt x="5316" y="995"/>
                      <a:pt x="4096" y="319"/>
                    </a:cubicBezTo>
                    <a:cubicBezTo>
                      <a:pt x="3707" y="103"/>
                      <a:pt x="3294" y="0"/>
                      <a:pt x="2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6520;p19">
                <a:extLst>
                  <a:ext uri="{FF2B5EF4-FFF2-40B4-BE49-F238E27FC236}">
                    <a16:creationId xmlns:a16="http://schemas.microsoft.com/office/drawing/2014/main" id="{2DE51781-2167-752C-2975-348A683DB315}"/>
                  </a:ext>
                </a:extLst>
              </p:cNvPr>
              <p:cNvSpPr/>
              <p:nvPr/>
            </p:nvSpPr>
            <p:spPr>
              <a:xfrm>
                <a:off x="4719650" y="1317900"/>
                <a:ext cx="142600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5053" extrusionOk="0">
                    <a:moveTo>
                      <a:pt x="2860" y="0"/>
                    </a:moveTo>
                    <a:cubicBezTo>
                      <a:pt x="2015" y="0"/>
                      <a:pt x="1205" y="443"/>
                      <a:pt x="727" y="1250"/>
                    </a:cubicBezTo>
                    <a:cubicBezTo>
                      <a:pt x="1" y="2476"/>
                      <a:pt x="347" y="3963"/>
                      <a:pt x="1526" y="4677"/>
                    </a:cubicBezTo>
                    <a:cubicBezTo>
                      <a:pt x="1945" y="4931"/>
                      <a:pt x="2396" y="5053"/>
                      <a:pt x="2837" y="5053"/>
                    </a:cubicBezTo>
                    <a:cubicBezTo>
                      <a:pt x="3698" y="5053"/>
                      <a:pt x="4522" y="4592"/>
                      <a:pt x="4999" y="3753"/>
                    </a:cubicBezTo>
                    <a:cubicBezTo>
                      <a:pt x="5704" y="2519"/>
                      <a:pt x="5325" y="1046"/>
                      <a:pt x="4125" y="348"/>
                    </a:cubicBezTo>
                    <a:cubicBezTo>
                      <a:pt x="3720" y="113"/>
                      <a:pt x="3286" y="0"/>
                      <a:pt x="28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6521;p19">
                <a:extLst>
                  <a:ext uri="{FF2B5EF4-FFF2-40B4-BE49-F238E27FC236}">
                    <a16:creationId xmlns:a16="http://schemas.microsoft.com/office/drawing/2014/main" id="{11E67813-81ED-8E16-55E6-EA3C933852D7}"/>
                  </a:ext>
                </a:extLst>
              </p:cNvPr>
              <p:cNvSpPr/>
              <p:nvPr/>
            </p:nvSpPr>
            <p:spPr>
              <a:xfrm>
                <a:off x="3656225" y="1032000"/>
                <a:ext cx="142100" cy="126275"/>
              </a:xfrm>
              <a:custGeom>
                <a:avLst/>
                <a:gdLst/>
                <a:ahLst/>
                <a:cxnLst/>
                <a:rect l="l" t="t" r="r" b="b"/>
                <a:pathLst>
                  <a:path w="5684" h="5051" extrusionOk="0">
                    <a:moveTo>
                      <a:pt x="2845" y="1"/>
                    </a:moveTo>
                    <a:cubicBezTo>
                      <a:pt x="2038" y="1"/>
                      <a:pt x="1260" y="402"/>
                      <a:pt x="779" y="1146"/>
                    </a:cubicBezTo>
                    <a:cubicBezTo>
                      <a:pt x="1" y="2353"/>
                      <a:pt x="277" y="3857"/>
                      <a:pt x="1416" y="4612"/>
                    </a:cubicBezTo>
                    <a:cubicBezTo>
                      <a:pt x="1862" y="4908"/>
                      <a:pt x="2353" y="5050"/>
                      <a:pt x="2832" y="5050"/>
                    </a:cubicBezTo>
                    <a:cubicBezTo>
                      <a:pt x="3655" y="5050"/>
                      <a:pt x="4445" y="4632"/>
                      <a:pt x="4927" y="3856"/>
                    </a:cubicBezTo>
                    <a:cubicBezTo>
                      <a:pt x="5683" y="2639"/>
                      <a:pt x="5374" y="1145"/>
                      <a:pt x="4214" y="408"/>
                    </a:cubicBezTo>
                    <a:cubicBezTo>
                      <a:pt x="3781" y="133"/>
                      <a:pt x="3308" y="1"/>
                      <a:pt x="28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6522;p19">
                <a:extLst>
                  <a:ext uri="{FF2B5EF4-FFF2-40B4-BE49-F238E27FC236}">
                    <a16:creationId xmlns:a16="http://schemas.microsoft.com/office/drawing/2014/main" id="{7377E872-6105-2DA4-226D-E5B0A0F31B08}"/>
                  </a:ext>
                </a:extLst>
              </p:cNvPr>
              <p:cNvSpPr/>
              <p:nvPr/>
            </p:nvSpPr>
            <p:spPr>
              <a:xfrm>
                <a:off x="2924000" y="1245025"/>
                <a:ext cx="142200" cy="125600"/>
              </a:xfrm>
              <a:custGeom>
                <a:avLst/>
                <a:gdLst/>
                <a:ahLst/>
                <a:cxnLst/>
                <a:rect l="l" t="t" r="r" b="b"/>
                <a:pathLst>
                  <a:path w="5688" h="5024" extrusionOk="0">
                    <a:moveTo>
                      <a:pt x="2874" y="0"/>
                    </a:moveTo>
                    <a:cubicBezTo>
                      <a:pt x="2040" y="0"/>
                      <a:pt x="1234" y="430"/>
                      <a:pt x="758" y="1212"/>
                    </a:cubicBezTo>
                    <a:cubicBezTo>
                      <a:pt x="1" y="2455"/>
                      <a:pt x="374" y="3988"/>
                      <a:pt x="1604" y="4692"/>
                    </a:cubicBezTo>
                    <a:cubicBezTo>
                      <a:pt x="1996" y="4917"/>
                      <a:pt x="2419" y="5024"/>
                      <a:pt x="2834" y="5024"/>
                    </a:cubicBezTo>
                    <a:cubicBezTo>
                      <a:pt x="3684" y="5024"/>
                      <a:pt x="4505" y="4575"/>
                      <a:pt x="4979" y="3764"/>
                    </a:cubicBezTo>
                    <a:cubicBezTo>
                      <a:pt x="5687" y="2550"/>
                      <a:pt x="5326" y="1060"/>
                      <a:pt x="4153" y="358"/>
                    </a:cubicBezTo>
                    <a:cubicBezTo>
                      <a:pt x="3747" y="116"/>
                      <a:pt x="3307" y="0"/>
                      <a:pt x="28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6523;p19">
                <a:extLst>
                  <a:ext uri="{FF2B5EF4-FFF2-40B4-BE49-F238E27FC236}">
                    <a16:creationId xmlns:a16="http://schemas.microsoft.com/office/drawing/2014/main" id="{6C99BAE4-B538-FB5E-226D-E056B387B11B}"/>
                  </a:ext>
                </a:extLst>
              </p:cNvPr>
              <p:cNvSpPr/>
              <p:nvPr/>
            </p:nvSpPr>
            <p:spPr>
              <a:xfrm>
                <a:off x="5482575" y="2683450"/>
                <a:ext cx="142400" cy="125675"/>
              </a:xfrm>
              <a:custGeom>
                <a:avLst/>
                <a:gdLst/>
                <a:ahLst/>
                <a:cxnLst/>
                <a:rect l="l" t="t" r="r" b="b"/>
                <a:pathLst>
                  <a:path w="5696" h="5027" extrusionOk="0">
                    <a:moveTo>
                      <a:pt x="2876" y="0"/>
                    </a:moveTo>
                    <a:cubicBezTo>
                      <a:pt x="2024" y="0"/>
                      <a:pt x="1202" y="452"/>
                      <a:pt x="730" y="1266"/>
                    </a:cubicBezTo>
                    <a:cubicBezTo>
                      <a:pt x="0" y="2518"/>
                      <a:pt x="410" y="4042"/>
                      <a:pt x="1658" y="4723"/>
                    </a:cubicBezTo>
                    <a:cubicBezTo>
                      <a:pt x="2035" y="4929"/>
                      <a:pt x="2438" y="5027"/>
                      <a:pt x="2834" y="5027"/>
                    </a:cubicBezTo>
                    <a:cubicBezTo>
                      <a:pt x="3703" y="5027"/>
                      <a:pt x="4541" y="4554"/>
                      <a:pt x="5011" y="3711"/>
                    </a:cubicBezTo>
                    <a:cubicBezTo>
                      <a:pt x="5696" y="2484"/>
                      <a:pt x="5298" y="1011"/>
                      <a:pt x="4103" y="330"/>
                    </a:cubicBezTo>
                    <a:cubicBezTo>
                      <a:pt x="3711" y="107"/>
                      <a:pt x="3290" y="0"/>
                      <a:pt x="28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6524;p19">
                <a:extLst>
                  <a:ext uri="{FF2B5EF4-FFF2-40B4-BE49-F238E27FC236}">
                    <a16:creationId xmlns:a16="http://schemas.microsoft.com/office/drawing/2014/main" id="{66944772-3DA3-C09D-B67B-C7D201E20042}"/>
                  </a:ext>
                </a:extLst>
              </p:cNvPr>
              <p:cNvSpPr/>
              <p:nvPr/>
            </p:nvSpPr>
            <p:spPr>
              <a:xfrm>
                <a:off x="4366100" y="4396150"/>
                <a:ext cx="143050" cy="126375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5055" extrusionOk="0">
                    <a:moveTo>
                      <a:pt x="2881" y="1"/>
                    </a:moveTo>
                    <a:cubicBezTo>
                      <a:pt x="2047" y="1"/>
                      <a:pt x="1246" y="431"/>
                      <a:pt x="767" y="1218"/>
                    </a:cubicBezTo>
                    <a:cubicBezTo>
                      <a:pt x="1" y="2478"/>
                      <a:pt x="371" y="4002"/>
                      <a:pt x="1613" y="4715"/>
                    </a:cubicBezTo>
                    <a:cubicBezTo>
                      <a:pt x="2013" y="4945"/>
                      <a:pt x="2441" y="5054"/>
                      <a:pt x="2861" y="5054"/>
                    </a:cubicBezTo>
                    <a:cubicBezTo>
                      <a:pt x="3711" y="5054"/>
                      <a:pt x="4525" y="4604"/>
                      <a:pt x="5002" y="3787"/>
                    </a:cubicBezTo>
                    <a:cubicBezTo>
                      <a:pt x="5721" y="2558"/>
                      <a:pt x="5363" y="1074"/>
                      <a:pt x="4177" y="366"/>
                    </a:cubicBezTo>
                    <a:cubicBezTo>
                      <a:pt x="3764" y="119"/>
                      <a:pt x="3318" y="1"/>
                      <a:pt x="2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6525;p19">
                <a:extLst>
                  <a:ext uri="{FF2B5EF4-FFF2-40B4-BE49-F238E27FC236}">
                    <a16:creationId xmlns:a16="http://schemas.microsoft.com/office/drawing/2014/main" id="{CBB4F8F4-1CD7-5680-14E7-29C3E03E0C37}"/>
                  </a:ext>
                </a:extLst>
              </p:cNvPr>
              <p:cNvSpPr/>
              <p:nvPr/>
            </p:nvSpPr>
            <p:spPr>
              <a:xfrm>
                <a:off x="2471025" y="3954725"/>
                <a:ext cx="144025" cy="126950"/>
              </a:xfrm>
              <a:custGeom>
                <a:avLst/>
                <a:gdLst/>
                <a:ahLst/>
                <a:cxnLst/>
                <a:rect l="l" t="t" r="r" b="b"/>
                <a:pathLst>
                  <a:path w="5761" h="5078" extrusionOk="0">
                    <a:moveTo>
                      <a:pt x="2889" y="0"/>
                    </a:moveTo>
                    <a:cubicBezTo>
                      <a:pt x="2048" y="0"/>
                      <a:pt x="1241" y="436"/>
                      <a:pt x="761" y="1233"/>
                    </a:cubicBezTo>
                    <a:cubicBezTo>
                      <a:pt x="1" y="2493"/>
                      <a:pt x="366" y="4013"/>
                      <a:pt x="1601" y="4729"/>
                    </a:cubicBezTo>
                    <a:cubicBezTo>
                      <a:pt x="2008" y="4965"/>
                      <a:pt x="2445" y="5078"/>
                      <a:pt x="2873" y="5078"/>
                    </a:cubicBezTo>
                    <a:cubicBezTo>
                      <a:pt x="3713" y="5078"/>
                      <a:pt x="4520" y="4641"/>
                      <a:pt x="5000" y="3845"/>
                    </a:cubicBezTo>
                    <a:cubicBezTo>
                      <a:pt x="5761" y="2585"/>
                      <a:pt x="5397" y="1065"/>
                      <a:pt x="4160" y="349"/>
                    </a:cubicBezTo>
                    <a:cubicBezTo>
                      <a:pt x="3753" y="113"/>
                      <a:pt x="3317" y="0"/>
                      <a:pt x="288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6526;p19">
                <a:extLst>
                  <a:ext uri="{FF2B5EF4-FFF2-40B4-BE49-F238E27FC236}">
                    <a16:creationId xmlns:a16="http://schemas.microsoft.com/office/drawing/2014/main" id="{CD2420C5-EB39-6BF7-F123-C3307C7E7598}"/>
                  </a:ext>
                </a:extLst>
              </p:cNvPr>
              <p:cNvSpPr/>
              <p:nvPr/>
            </p:nvSpPr>
            <p:spPr>
              <a:xfrm>
                <a:off x="4183375" y="4449000"/>
                <a:ext cx="143050" cy="127025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5081" extrusionOk="0">
                    <a:moveTo>
                      <a:pt x="2869" y="0"/>
                    </a:moveTo>
                    <a:cubicBezTo>
                      <a:pt x="2015" y="0"/>
                      <a:pt x="1197" y="453"/>
                      <a:pt x="715" y="1281"/>
                    </a:cubicBezTo>
                    <a:cubicBezTo>
                      <a:pt x="1" y="2511"/>
                      <a:pt x="354" y="3988"/>
                      <a:pt x="1532" y="4701"/>
                    </a:cubicBezTo>
                    <a:cubicBezTo>
                      <a:pt x="1955" y="4957"/>
                      <a:pt x="2410" y="5080"/>
                      <a:pt x="2855" y="5080"/>
                    </a:cubicBezTo>
                    <a:cubicBezTo>
                      <a:pt x="3709" y="5080"/>
                      <a:pt x="4526" y="4628"/>
                      <a:pt x="5008" y="3799"/>
                    </a:cubicBezTo>
                    <a:cubicBezTo>
                      <a:pt x="5721" y="2570"/>
                      <a:pt x="5369" y="1092"/>
                      <a:pt x="4192" y="379"/>
                    </a:cubicBezTo>
                    <a:cubicBezTo>
                      <a:pt x="3769" y="123"/>
                      <a:pt x="3314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6527;p19">
                <a:extLst>
                  <a:ext uri="{FF2B5EF4-FFF2-40B4-BE49-F238E27FC236}">
                    <a16:creationId xmlns:a16="http://schemas.microsoft.com/office/drawing/2014/main" id="{FE7E6E35-842A-57B4-D527-A728444E7BA6}"/>
                  </a:ext>
                </a:extLst>
              </p:cNvPr>
              <p:cNvSpPr/>
              <p:nvPr/>
            </p:nvSpPr>
            <p:spPr>
              <a:xfrm>
                <a:off x="2089875" y="3272050"/>
                <a:ext cx="143225" cy="127100"/>
              </a:xfrm>
              <a:custGeom>
                <a:avLst/>
                <a:gdLst/>
                <a:ahLst/>
                <a:cxnLst/>
                <a:rect l="l" t="t" r="r" b="b"/>
                <a:pathLst>
                  <a:path w="5729" h="5084" extrusionOk="0">
                    <a:moveTo>
                      <a:pt x="2872" y="0"/>
                    </a:moveTo>
                    <a:cubicBezTo>
                      <a:pt x="2003" y="0"/>
                      <a:pt x="1174" y="471"/>
                      <a:pt x="695" y="1326"/>
                    </a:cubicBezTo>
                    <a:cubicBezTo>
                      <a:pt x="1" y="2564"/>
                      <a:pt x="381" y="4028"/>
                      <a:pt x="1576" y="4727"/>
                    </a:cubicBezTo>
                    <a:cubicBezTo>
                      <a:pt x="1988" y="4968"/>
                      <a:pt x="2428" y="5083"/>
                      <a:pt x="2857" y="5083"/>
                    </a:cubicBezTo>
                    <a:cubicBezTo>
                      <a:pt x="3727" y="5083"/>
                      <a:pt x="4555" y="4612"/>
                      <a:pt x="5034" y="3757"/>
                    </a:cubicBezTo>
                    <a:cubicBezTo>
                      <a:pt x="5729" y="2521"/>
                      <a:pt x="5348" y="1056"/>
                      <a:pt x="4153" y="356"/>
                    </a:cubicBezTo>
                    <a:cubicBezTo>
                      <a:pt x="3741" y="115"/>
                      <a:pt x="3302" y="0"/>
                      <a:pt x="28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6528;p19">
                <a:extLst>
                  <a:ext uri="{FF2B5EF4-FFF2-40B4-BE49-F238E27FC236}">
                    <a16:creationId xmlns:a16="http://schemas.microsoft.com/office/drawing/2014/main" id="{DBD5A5DD-343E-45F5-C01D-A1C0E37E44D1}"/>
                  </a:ext>
                </a:extLst>
              </p:cNvPr>
              <p:cNvSpPr/>
              <p:nvPr/>
            </p:nvSpPr>
            <p:spPr>
              <a:xfrm>
                <a:off x="2040525" y="3088475"/>
                <a:ext cx="142575" cy="126375"/>
              </a:xfrm>
              <a:custGeom>
                <a:avLst/>
                <a:gdLst/>
                <a:ahLst/>
                <a:cxnLst/>
                <a:rect l="l" t="t" r="r" b="b"/>
                <a:pathLst>
                  <a:path w="5703" h="5055" extrusionOk="0">
                    <a:moveTo>
                      <a:pt x="2864" y="1"/>
                    </a:moveTo>
                    <a:cubicBezTo>
                      <a:pt x="2000" y="1"/>
                      <a:pt x="1172" y="466"/>
                      <a:pt x="696" y="1311"/>
                    </a:cubicBezTo>
                    <a:cubicBezTo>
                      <a:pt x="0" y="2548"/>
                      <a:pt x="386" y="4020"/>
                      <a:pt x="1590" y="4712"/>
                    </a:cubicBezTo>
                    <a:cubicBezTo>
                      <a:pt x="1992" y="4944"/>
                      <a:pt x="2422" y="5054"/>
                      <a:pt x="2843" y="5054"/>
                    </a:cubicBezTo>
                    <a:cubicBezTo>
                      <a:pt x="3691" y="5054"/>
                      <a:pt x="4504" y="4607"/>
                      <a:pt x="4982" y="3793"/>
                    </a:cubicBezTo>
                    <a:cubicBezTo>
                      <a:pt x="5703" y="2564"/>
                      <a:pt x="5348" y="1080"/>
                      <a:pt x="4164" y="370"/>
                    </a:cubicBezTo>
                    <a:cubicBezTo>
                      <a:pt x="3749" y="120"/>
                      <a:pt x="3302" y="1"/>
                      <a:pt x="28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6529;p19">
                <a:extLst>
                  <a:ext uri="{FF2B5EF4-FFF2-40B4-BE49-F238E27FC236}">
                    <a16:creationId xmlns:a16="http://schemas.microsoft.com/office/drawing/2014/main" id="{8C83AFC6-D8D4-7A18-0DE9-ABD03AE0E29A}"/>
                  </a:ext>
                </a:extLst>
              </p:cNvPr>
              <p:cNvSpPr/>
              <p:nvPr/>
            </p:nvSpPr>
            <p:spPr>
              <a:xfrm>
                <a:off x="5283925" y="1947300"/>
                <a:ext cx="142850" cy="126400"/>
              </a:xfrm>
              <a:custGeom>
                <a:avLst/>
                <a:gdLst/>
                <a:ahLst/>
                <a:cxnLst/>
                <a:rect l="l" t="t" r="r" b="b"/>
                <a:pathLst>
                  <a:path w="5714" h="5056" extrusionOk="0">
                    <a:moveTo>
                      <a:pt x="2869" y="0"/>
                    </a:moveTo>
                    <a:cubicBezTo>
                      <a:pt x="1986" y="0"/>
                      <a:pt x="1143" y="489"/>
                      <a:pt x="671" y="1368"/>
                    </a:cubicBezTo>
                    <a:cubicBezTo>
                      <a:pt x="1" y="2615"/>
                      <a:pt x="424" y="4071"/>
                      <a:pt x="1650" y="4744"/>
                    </a:cubicBezTo>
                    <a:cubicBezTo>
                      <a:pt x="2035" y="4955"/>
                      <a:pt x="2444" y="5056"/>
                      <a:pt x="2845" y="5056"/>
                    </a:cubicBezTo>
                    <a:cubicBezTo>
                      <a:pt x="3713" y="5056"/>
                      <a:pt x="4545" y="4584"/>
                      <a:pt x="5020" y="3738"/>
                    </a:cubicBezTo>
                    <a:cubicBezTo>
                      <a:pt x="5714" y="2498"/>
                      <a:pt x="5322" y="1029"/>
                      <a:pt x="4117" y="339"/>
                    </a:cubicBezTo>
                    <a:cubicBezTo>
                      <a:pt x="3715" y="110"/>
                      <a:pt x="3287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6530;p19">
                <a:extLst>
                  <a:ext uri="{FF2B5EF4-FFF2-40B4-BE49-F238E27FC236}">
                    <a16:creationId xmlns:a16="http://schemas.microsoft.com/office/drawing/2014/main" id="{AE2C8994-E52F-3D59-7849-225B5251769F}"/>
                  </a:ext>
                </a:extLst>
              </p:cNvPr>
              <p:cNvSpPr/>
              <p:nvPr/>
            </p:nvSpPr>
            <p:spPr>
              <a:xfrm>
                <a:off x="4486975" y="1187125"/>
                <a:ext cx="142750" cy="126375"/>
              </a:xfrm>
              <a:custGeom>
                <a:avLst/>
                <a:gdLst/>
                <a:ahLst/>
                <a:cxnLst/>
                <a:rect l="l" t="t" r="r" b="b"/>
                <a:pathLst>
                  <a:path w="5710" h="5055" extrusionOk="0">
                    <a:moveTo>
                      <a:pt x="2867" y="0"/>
                    </a:moveTo>
                    <a:cubicBezTo>
                      <a:pt x="2001" y="0"/>
                      <a:pt x="1171" y="468"/>
                      <a:pt x="696" y="1310"/>
                    </a:cubicBezTo>
                    <a:cubicBezTo>
                      <a:pt x="1" y="2543"/>
                      <a:pt x="385" y="4017"/>
                      <a:pt x="1589" y="4711"/>
                    </a:cubicBezTo>
                    <a:cubicBezTo>
                      <a:pt x="1993" y="4944"/>
                      <a:pt x="2424" y="5055"/>
                      <a:pt x="2844" y="5055"/>
                    </a:cubicBezTo>
                    <a:cubicBezTo>
                      <a:pt x="3724" y="5055"/>
                      <a:pt x="4563" y="4569"/>
                      <a:pt x="5037" y="3693"/>
                    </a:cubicBezTo>
                    <a:cubicBezTo>
                      <a:pt x="5709" y="2449"/>
                      <a:pt x="5291" y="990"/>
                      <a:pt x="4069" y="315"/>
                    </a:cubicBezTo>
                    <a:cubicBezTo>
                      <a:pt x="3682" y="102"/>
                      <a:pt x="3271" y="0"/>
                      <a:pt x="2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6531;p19">
                <a:extLst>
                  <a:ext uri="{FF2B5EF4-FFF2-40B4-BE49-F238E27FC236}">
                    <a16:creationId xmlns:a16="http://schemas.microsoft.com/office/drawing/2014/main" id="{ACCB74B3-836A-9560-98DB-EB038691F3C9}"/>
                  </a:ext>
                </a:extLst>
              </p:cNvPr>
              <p:cNvSpPr/>
              <p:nvPr/>
            </p:nvSpPr>
            <p:spPr>
              <a:xfrm>
                <a:off x="3401775" y="4477700"/>
                <a:ext cx="143300" cy="127125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5085" extrusionOk="0">
                    <a:moveTo>
                      <a:pt x="2872" y="1"/>
                    </a:moveTo>
                    <a:cubicBezTo>
                      <a:pt x="1999" y="1"/>
                      <a:pt x="1166" y="478"/>
                      <a:pt x="688" y="1341"/>
                    </a:cubicBezTo>
                    <a:cubicBezTo>
                      <a:pt x="1" y="2580"/>
                      <a:pt x="390" y="4042"/>
                      <a:pt x="1592" y="4736"/>
                    </a:cubicBezTo>
                    <a:cubicBezTo>
                      <a:pt x="2001" y="4972"/>
                      <a:pt x="2435" y="5085"/>
                      <a:pt x="2860" y="5085"/>
                    </a:cubicBezTo>
                    <a:cubicBezTo>
                      <a:pt x="3734" y="5085"/>
                      <a:pt x="4566" y="4608"/>
                      <a:pt x="5045" y="3745"/>
                    </a:cubicBezTo>
                    <a:cubicBezTo>
                      <a:pt x="5732" y="2505"/>
                      <a:pt x="5343" y="1043"/>
                      <a:pt x="4140" y="349"/>
                    </a:cubicBezTo>
                    <a:cubicBezTo>
                      <a:pt x="3732" y="114"/>
                      <a:pt x="3297" y="1"/>
                      <a:pt x="28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6532;p19">
                <a:extLst>
                  <a:ext uri="{FF2B5EF4-FFF2-40B4-BE49-F238E27FC236}">
                    <a16:creationId xmlns:a16="http://schemas.microsoft.com/office/drawing/2014/main" id="{649F8A87-91E6-959C-01F1-C3E423F178C0}"/>
                  </a:ext>
                </a:extLst>
              </p:cNvPr>
              <p:cNvSpPr/>
              <p:nvPr/>
            </p:nvSpPr>
            <p:spPr>
              <a:xfrm>
                <a:off x="3818775" y="4557000"/>
                <a:ext cx="140425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617" h="4948" extrusionOk="0">
                    <a:moveTo>
                      <a:pt x="2860" y="1"/>
                    </a:moveTo>
                    <a:cubicBezTo>
                      <a:pt x="1992" y="1"/>
                      <a:pt x="1140" y="464"/>
                      <a:pt x="683" y="1277"/>
                    </a:cubicBezTo>
                    <a:cubicBezTo>
                      <a:pt x="0" y="2487"/>
                      <a:pt x="437" y="4030"/>
                      <a:pt x="1638" y="4669"/>
                    </a:cubicBezTo>
                    <a:cubicBezTo>
                      <a:pt x="1993" y="4858"/>
                      <a:pt x="2377" y="4948"/>
                      <a:pt x="2759" y="4948"/>
                    </a:cubicBezTo>
                    <a:cubicBezTo>
                      <a:pt x="3626" y="4948"/>
                      <a:pt x="4478" y="4484"/>
                      <a:pt x="4936" y="3671"/>
                    </a:cubicBezTo>
                    <a:cubicBezTo>
                      <a:pt x="5616" y="2462"/>
                      <a:pt x="5182" y="919"/>
                      <a:pt x="3981" y="279"/>
                    </a:cubicBezTo>
                    <a:cubicBezTo>
                      <a:pt x="3626" y="90"/>
                      <a:pt x="3241" y="1"/>
                      <a:pt x="28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6533;p19">
                <a:extLst>
                  <a:ext uri="{FF2B5EF4-FFF2-40B4-BE49-F238E27FC236}">
                    <a16:creationId xmlns:a16="http://schemas.microsoft.com/office/drawing/2014/main" id="{AE14DD7E-E845-4E76-A89B-CBA8E38EE725}"/>
                  </a:ext>
                </a:extLst>
              </p:cNvPr>
              <p:cNvSpPr/>
              <p:nvPr/>
            </p:nvSpPr>
            <p:spPr>
              <a:xfrm>
                <a:off x="2190625" y="3641650"/>
                <a:ext cx="140325" cy="123675"/>
              </a:xfrm>
              <a:custGeom>
                <a:avLst/>
                <a:gdLst/>
                <a:ahLst/>
                <a:cxnLst/>
                <a:rect l="l" t="t" r="r" b="b"/>
                <a:pathLst>
                  <a:path w="5613" h="4947" extrusionOk="0">
                    <a:moveTo>
                      <a:pt x="2856" y="0"/>
                    </a:moveTo>
                    <a:cubicBezTo>
                      <a:pt x="2010" y="0"/>
                      <a:pt x="1176" y="440"/>
                      <a:pt x="710" y="1223"/>
                    </a:cubicBezTo>
                    <a:cubicBezTo>
                      <a:pt x="1" y="2414"/>
                      <a:pt x="397" y="3970"/>
                      <a:pt x="1584" y="4639"/>
                    </a:cubicBezTo>
                    <a:cubicBezTo>
                      <a:pt x="1953" y="4848"/>
                      <a:pt x="2357" y="4947"/>
                      <a:pt x="2758" y="4947"/>
                    </a:cubicBezTo>
                    <a:cubicBezTo>
                      <a:pt x="3604" y="4947"/>
                      <a:pt x="4438" y="4507"/>
                      <a:pt x="4904" y="3724"/>
                    </a:cubicBezTo>
                    <a:cubicBezTo>
                      <a:pt x="5612" y="2532"/>
                      <a:pt x="5216" y="977"/>
                      <a:pt x="4031" y="308"/>
                    </a:cubicBezTo>
                    <a:cubicBezTo>
                      <a:pt x="3662" y="99"/>
                      <a:pt x="3258" y="0"/>
                      <a:pt x="28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6534;p19">
                <a:extLst>
                  <a:ext uri="{FF2B5EF4-FFF2-40B4-BE49-F238E27FC236}">
                    <a16:creationId xmlns:a16="http://schemas.microsoft.com/office/drawing/2014/main" id="{2A8657BD-7635-FC24-01BC-527E0D5F100E}"/>
                  </a:ext>
                </a:extLst>
              </p:cNvPr>
              <p:cNvSpPr/>
              <p:nvPr/>
            </p:nvSpPr>
            <p:spPr>
              <a:xfrm>
                <a:off x="4256075" y="1057675"/>
                <a:ext cx="139225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569" h="4948" extrusionOk="0">
                    <a:moveTo>
                      <a:pt x="2839" y="1"/>
                    </a:moveTo>
                    <a:cubicBezTo>
                      <a:pt x="1980" y="1"/>
                      <a:pt x="1131" y="454"/>
                      <a:pt x="669" y="1258"/>
                    </a:cubicBezTo>
                    <a:cubicBezTo>
                      <a:pt x="0" y="2422"/>
                      <a:pt x="371" y="3922"/>
                      <a:pt x="1497" y="4605"/>
                    </a:cubicBezTo>
                    <a:cubicBezTo>
                      <a:pt x="1881" y="4837"/>
                      <a:pt x="2307" y="4948"/>
                      <a:pt x="2731" y="4948"/>
                    </a:cubicBezTo>
                    <a:cubicBezTo>
                      <a:pt x="3590" y="4948"/>
                      <a:pt x="4438" y="4495"/>
                      <a:pt x="4901" y="3690"/>
                    </a:cubicBezTo>
                    <a:cubicBezTo>
                      <a:pt x="5569" y="2527"/>
                      <a:pt x="5197" y="1027"/>
                      <a:pt x="4072" y="343"/>
                    </a:cubicBezTo>
                    <a:cubicBezTo>
                      <a:pt x="3689" y="111"/>
                      <a:pt x="3263" y="1"/>
                      <a:pt x="2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6535;p19">
                <a:extLst>
                  <a:ext uri="{FF2B5EF4-FFF2-40B4-BE49-F238E27FC236}">
                    <a16:creationId xmlns:a16="http://schemas.microsoft.com/office/drawing/2014/main" id="{3D3D891A-22CE-A62A-E689-1274D91A6290}"/>
                  </a:ext>
                </a:extLst>
              </p:cNvPr>
              <p:cNvSpPr/>
              <p:nvPr/>
            </p:nvSpPr>
            <p:spPr>
              <a:xfrm>
                <a:off x="4953850" y="1449975"/>
                <a:ext cx="139300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572" h="4948" extrusionOk="0">
                    <a:moveTo>
                      <a:pt x="2838" y="0"/>
                    </a:moveTo>
                    <a:cubicBezTo>
                      <a:pt x="1972" y="0"/>
                      <a:pt x="1119" y="461"/>
                      <a:pt x="659" y="1276"/>
                    </a:cubicBezTo>
                    <a:cubicBezTo>
                      <a:pt x="0" y="2446"/>
                      <a:pt x="385" y="3942"/>
                      <a:pt x="1517" y="4615"/>
                    </a:cubicBezTo>
                    <a:cubicBezTo>
                      <a:pt x="1897" y="4841"/>
                      <a:pt x="2317" y="4948"/>
                      <a:pt x="2734" y="4948"/>
                    </a:cubicBezTo>
                    <a:cubicBezTo>
                      <a:pt x="3599" y="4948"/>
                      <a:pt x="4452" y="4488"/>
                      <a:pt x="4912" y="3672"/>
                    </a:cubicBezTo>
                    <a:cubicBezTo>
                      <a:pt x="5572" y="2502"/>
                      <a:pt x="5187" y="1006"/>
                      <a:pt x="4056" y="333"/>
                    </a:cubicBezTo>
                    <a:cubicBezTo>
                      <a:pt x="3675" y="107"/>
                      <a:pt x="3255" y="0"/>
                      <a:pt x="28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6536;p19">
                <a:extLst>
                  <a:ext uri="{FF2B5EF4-FFF2-40B4-BE49-F238E27FC236}">
                    <a16:creationId xmlns:a16="http://schemas.microsoft.com/office/drawing/2014/main" id="{827497B4-9314-2BA8-0636-C87C32C5CEED}"/>
                  </a:ext>
                </a:extLst>
              </p:cNvPr>
              <p:cNvSpPr/>
              <p:nvPr/>
            </p:nvSpPr>
            <p:spPr>
              <a:xfrm>
                <a:off x="4550425" y="4343950"/>
                <a:ext cx="140900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5636" h="4974" extrusionOk="0">
                    <a:moveTo>
                      <a:pt x="2858" y="0"/>
                    </a:moveTo>
                    <a:cubicBezTo>
                      <a:pt x="1994" y="0"/>
                      <a:pt x="1150" y="463"/>
                      <a:pt x="687" y="1279"/>
                    </a:cubicBezTo>
                    <a:cubicBezTo>
                      <a:pt x="0" y="2490"/>
                      <a:pt x="413" y="4009"/>
                      <a:pt x="1608" y="4671"/>
                    </a:cubicBezTo>
                    <a:cubicBezTo>
                      <a:pt x="1979" y="4876"/>
                      <a:pt x="2380" y="4973"/>
                      <a:pt x="2776" y="4973"/>
                    </a:cubicBezTo>
                    <a:cubicBezTo>
                      <a:pt x="3657" y="4973"/>
                      <a:pt x="4516" y="4492"/>
                      <a:pt x="4972" y="3647"/>
                    </a:cubicBezTo>
                    <a:cubicBezTo>
                      <a:pt x="5635" y="2419"/>
                      <a:pt x="5187" y="913"/>
                      <a:pt x="3976" y="276"/>
                    </a:cubicBezTo>
                    <a:cubicBezTo>
                      <a:pt x="3620" y="89"/>
                      <a:pt x="3237" y="0"/>
                      <a:pt x="28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6537;p19">
                <a:extLst>
                  <a:ext uri="{FF2B5EF4-FFF2-40B4-BE49-F238E27FC236}">
                    <a16:creationId xmlns:a16="http://schemas.microsoft.com/office/drawing/2014/main" id="{37029A50-BFB4-AA54-152D-CE1CCB3F6D5B}"/>
                  </a:ext>
                </a:extLst>
              </p:cNvPr>
              <p:cNvSpPr/>
              <p:nvPr/>
            </p:nvSpPr>
            <p:spPr>
              <a:xfrm>
                <a:off x="2755050" y="4271050"/>
                <a:ext cx="140425" cy="123725"/>
              </a:xfrm>
              <a:custGeom>
                <a:avLst/>
                <a:gdLst/>
                <a:ahLst/>
                <a:cxnLst/>
                <a:rect l="l" t="t" r="r" b="b"/>
                <a:pathLst>
                  <a:path w="5617" h="4949" extrusionOk="0">
                    <a:moveTo>
                      <a:pt x="2861" y="1"/>
                    </a:moveTo>
                    <a:cubicBezTo>
                      <a:pt x="1993" y="1"/>
                      <a:pt x="1141" y="464"/>
                      <a:pt x="683" y="1277"/>
                    </a:cubicBezTo>
                    <a:cubicBezTo>
                      <a:pt x="1" y="2485"/>
                      <a:pt x="436" y="4030"/>
                      <a:pt x="1637" y="4669"/>
                    </a:cubicBezTo>
                    <a:cubicBezTo>
                      <a:pt x="1992" y="4859"/>
                      <a:pt x="2377" y="4949"/>
                      <a:pt x="2759" y="4949"/>
                    </a:cubicBezTo>
                    <a:cubicBezTo>
                      <a:pt x="3627" y="4949"/>
                      <a:pt x="4479" y="4485"/>
                      <a:pt x="4936" y="3673"/>
                    </a:cubicBezTo>
                    <a:cubicBezTo>
                      <a:pt x="5617" y="2463"/>
                      <a:pt x="5184" y="919"/>
                      <a:pt x="3983" y="279"/>
                    </a:cubicBezTo>
                    <a:cubicBezTo>
                      <a:pt x="3627" y="90"/>
                      <a:pt x="3243" y="1"/>
                      <a:pt x="28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6538;p19">
                <a:extLst>
                  <a:ext uri="{FF2B5EF4-FFF2-40B4-BE49-F238E27FC236}">
                    <a16:creationId xmlns:a16="http://schemas.microsoft.com/office/drawing/2014/main" id="{15D1BF92-BB0B-FBFE-CE63-745CF61639C6}"/>
                  </a:ext>
                </a:extLst>
              </p:cNvPr>
              <p:cNvSpPr/>
              <p:nvPr/>
            </p:nvSpPr>
            <p:spPr>
              <a:xfrm>
                <a:off x="1991850" y="2905575"/>
                <a:ext cx="140750" cy="12430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4972" extrusionOk="0">
                    <a:moveTo>
                      <a:pt x="2854" y="0"/>
                    </a:moveTo>
                    <a:cubicBezTo>
                      <a:pt x="2010" y="0"/>
                      <a:pt x="1184" y="440"/>
                      <a:pt x="715" y="1225"/>
                    </a:cubicBezTo>
                    <a:cubicBezTo>
                      <a:pt x="0" y="2422"/>
                      <a:pt x="376" y="3953"/>
                      <a:pt x="1555" y="4641"/>
                    </a:cubicBezTo>
                    <a:cubicBezTo>
                      <a:pt x="1939" y="4865"/>
                      <a:pt x="2358" y="4972"/>
                      <a:pt x="2773" y="4972"/>
                    </a:cubicBezTo>
                    <a:cubicBezTo>
                      <a:pt x="3634" y="4972"/>
                      <a:pt x="4476" y="4514"/>
                      <a:pt x="4941" y="3698"/>
                    </a:cubicBezTo>
                    <a:cubicBezTo>
                      <a:pt x="5630" y="2488"/>
                      <a:pt x="5220" y="967"/>
                      <a:pt x="4025" y="304"/>
                    </a:cubicBezTo>
                    <a:cubicBezTo>
                      <a:pt x="3654" y="98"/>
                      <a:pt x="3252" y="0"/>
                      <a:pt x="28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6539;p19">
                <a:extLst>
                  <a:ext uri="{FF2B5EF4-FFF2-40B4-BE49-F238E27FC236}">
                    <a16:creationId xmlns:a16="http://schemas.microsoft.com/office/drawing/2014/main" id="{901F2BDA-5C8A-CF50-C71D-87506296230B}"/>
                  </a:ext>
                </a:extLst>
              </p:cNvPr>
              <p:cNvSpPr/>
              <p:nvPr/>
            </p:nvSpPr>
            <p:spPr>
              <a:xfrm>
                <a:off x="2988225" y="4401825"/>
                <a:ext cx="139300" cy="123700"/>
              </a:xfrm>
              <a:custGeom>
                <a:avLst/>
                <a:gdLst/>
                <a:ahLst/>
                <a:cxnLst/>
                <a:rect l="l" t="t" r="r" b="b"/>
                <a:pathLst>
                  <a:path w="5572" h="4948" extrusionOk="0">
                    <a:moveTo>
                      <a:pt x="2836" y="1"/>
                    </a:moveTo>
                    <a:cubicBezTo>
                      <a:pt x="1955" y="1"/>
                      <a:pt x="1089" y="479"/>
                      <a:pt x="637" y="1317"/>
                    </a:cubicBezTo>
                    <a:cubicBezTo>
                      <a:pt x="0" y="2499"/>
                      <a:pt x="413" y="3986"/>
                      <a:pt x="1556" y="4637"/>
                    </a:cubicBezTo>
                    <a:cubicBezTo>
                      <a:pt x="1927" y="4848"/>
                      <a:pt x="2333" y="4948"/>
                      <a:pt x="2736" y="4948"/>
                    </a:cubicBezTo>
                    <a:cubicBezTo>
                      <a:pt x="3617" y="4948"/>
                      <a:pt x="4483" y="4469"/>
                      <a:pt x="4935" y="3632"/>
                    </a:cubicBezTo>
                    <a:cubicBezTo>
                      <a:pt x="5572" y="2450"/>
                      <a:pt x="5161" y="963"/>
                      <a:pt x="4016" y="312"/>
                    </a:cubicBezTo>
                    <a:cubicBezTo>
                      <a:pt x="3645" y="101"/>
                      <a:pt x="3239" y="1"/>
                      <a:pt x="28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6540;p19">
                <a:extLst>
                  <a:ext uri="{FF2B5EF4-FFF2-40B4-BE49-F238E27FC236}">
                    <a16:creationId xmlns:a16="http://schemas.microsoft.com/office/drawing/2014/main" id="{62ECC5FF-634F-7E89-E757-A3B33C4369F0}"/>
                  </a:ext>
                </a:extLst>
              </p:cNvPr>
              <p:cNvSpPr/>
              <p:nvPr/>
            </p:nvSpPr>
            <p:spPr>
              <a:xfrm>
                <a:off x="5534175" y="2869125"/>
                <a:ext cx="138375" cy="122250"/>
              </a:xfrm>
              <a:custGeom>
                <a:avLst/>
                <a:gdLst/>
                <a:ahLst/>
                <a:cxnLst/>
                <a:rect l="l" t="t" r="r" b="b"/>
                <a:pathLst>
                  <a:path w="5535" h="4890" extrusionOk="0">
                    <a:moveTo>
                      <a:pt x="2854" y="0"/>
                    </a:moveTo>
                    <a:cubicBezTo>
                      <a:pt x="2009" y="0"/>
                      <a:pt x="1160" y="436"/>
                      <a:pt x="699" y="1202"/>
                    </a:cubicBezTo>
                    <a:cubicBezTo>
                      <a:pt x="1" y="2362"/>
                      <a:pt x="418" y="3962"/>
                      <a:pt x="1586" y="4605"/>
                    </a:cubicBezTo>
                    <a:cubicBezTo>
                      <a:pt x="1938" y="4798"/>
                      <a:pt x="2325" y="4889"/>
                      <a:pt x="2711" y="4889"/>
                    </a:cubicBezTo>
                    <a:cubicBezTo>
                      <a:pt x="3575" y="4889"/>
                      <a:pt x="4434" y="4432"/>
                      <a:pt x="4884" y="3637"/>
                    </a:cubicBezTo>
                    <a:cubicBezTo>
                      <a:pt x="5534" y="2489"/>
                      <a:pt x="5138" y="964"/>
                      <a:pt x="4018" y="309"/>
                    </a:cubicBezTo>
                    <a:cubicBezTo>
                      <a:pt x="3659" y="99"/>
                      <a:pt x="3257" y="0"/>
                      <a:pt x="28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6541;p19">
                <a:extLst>
                  <a:ext uri="{FF2B5EF4-FFF2-40B4-BE49-F238E27FC236}">
                    <a16:creationId xmlns:a16="http://schemas.microsoft.com/office/drawing/2014/main" id="{BCA9C29D-C840-713D-AEDE-90355A6DA8F0}"/>
                  </a:ext>
                </a:extLst>
              </p:cNvPr>
              <p:cNvSpPr/>
              <p:nvPr/>
            </p:nvSpPr>
            <p:spPr>
              <a:xfrm>
                <a:off x="2742950" y="1299900"/>
                <a:ext cx="138350" cy="122250"/>
              </a:xfrm>
              <a:custGeom>
                <a:avLst/>
                <a:gdLst/>
                <a:ahLst/>
                <a:cxnLst/>
                <a:rect l="l" t="t" r="r" b="b"/>
                <a:pathLst>
                  <a:path w="5534" h="4890" extrusionOk="0">
                    <a:moveTo>
                      <a:pt x="2855" y="1"/>
                    </a:moveTo>
                    <a:cubicBezTo>
                      <a:pt x="2017" y="1"/>
                      <a:pt x="1173" y="429"/>
                      <a:pt x="709" y="1186"/>
                    </a:cubicBezTo>
                    <a:cubicBezTo>
                      <a:pt x="0" y="2340"/>
                      <a:pt x="405" y="3943"/>
                      <a:pt x="1569" y="4596"/>
                    </a:cubicBezTo>
                    <a:cubicBezTo>
                      <a:pt x="1924" y="4795"/>
                      <a:pt x="2317" y="4889"/>
                      <a:pt x="2709" y="4889"/>
                    </a:cubicBezTo>
                    <a:cubicBezTo>
                      <a:pt x="3565" y="4889"/>
                      <a:pt x="4420" y="4440"/>
                      <a:pt x="4875" y="3654"/>
                    </a:cubicBezTo>
                    <a:cubicBezTo>
                      <a:pt x="5533" y="2518"/>
                      <a:pt x="5146" y="984"/>
                      <a:pt x="4035" y="319"/>
                    </a:cubicBezTo>
                    <a:cubicBezTo>
                      <a:pt x="3673" y="103"/>
                      <a:pt x="3264" y="1"/>
                      <a:pt x="28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6542;p19">
                <a:extLst>
                  <a:ext uri="{FF2B5EF4-FFF2-40B4-BE49-F238E27FC236}">
                    <a16:creationId xmlns:a16="http://schemas.microsoft.com/office/drawing/2014/main" id="{5E91326C-2B05-4F61-BA0B-18E420EC10E8}"/>
                  </a:ext>
                </a:extLst>
              </p:cNvPr>
              <p:cNvSpPr/>
              <p:nvPr/>
            </p:nvSpPr>
            <p:spPr>
              <a:xfrm>
                <a:off x="5235975" y="1765050"/>
                <a:ext cx="139575" cy="122975"/>
              </a:xfrm>
              <a:custGeom>
                <a:avLst/>
                <a:gdLst/>
                <a:ahLst/>
                <a:cxnLst/>
                <a:rect l="l" t="t" r="r" b="b"/>
                <a:pathLst>
                  <a:path w="5583" h="4919" extrusionOk="0">
                    <a:moveTo>
                      <a:pt x="2852" y="0"/>
                    </a:moveTo>
                    <a:cubicBezTo>
                      <a:pt x="1988" y="0"/>
                      <a:pt x="1133" y="458"/>
                      <a:pt x="678" y="1258"/>
                    </a:cubicBezTo>
                    <a:cubicBezTo>
                      <a:pt x="0" y="2448"/>
                      <a:pt x="432" y="4007"/>
                      <a:pt x="1614" y="4641"/>
                    </a:cubicBezTo>
                    <a:cubicBezTo>
                      <a:pt x="1965" y="4830"/>
                      <a:pt x="2348" y="4919"/>
                      <a:pt x="2729" y="4919"/>
                    </a:cubicBezTo>
                    <a:cubicBezTo>
                      <a:pt x="3594" y="4919"/>
                      <a:pt x="4449" y="4461"/>
                      <a:pt x="4904" y="3661"/>
                    </a:cubicBezTo>
                    <a:cubicBezTo>
                      <a:pt x="5582" y="2472"/>
                      <a:pt x="5150" y="913"/>
                      <a:pt x="3967" y="278"/>
                    </a:cubicBezTo>
                    <a:cubicBezTo>
                      <a:pt x="3616" y="90"/>
                      <a:pt x="3233" y="0"/>
                      <a:pt x="28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6543;p19">
                <a:extLst>
                  <a:ext uri="{FF2B5EF4-FFF2-40B4-BE49-F238E27FC236}">
                    <a16:creationId xmlns:a16="http://schemas.microsoft.com/office/drawing/2014/main" id="{6B3C597B-6030-E4B8-6B9A-2BA0C23396D0}"/>
                  </a:ext>
                </a:extLst>
              </p:cNvPr>
              <p:cNvSpPr/>
              <p:nvPr/>
            </p:nvSpPr>
            <p:spPr>
              <a:xfrm>
                <a:off x="5051100" y="4001525"/>
                <a:ext cx="1378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4888" extrusionOk="0">
                    <a:moveTo>
                      <a:pt x="2835" y="1"/>
                    </a:moveTo>
                    <a:cubicBezTo>
                      <a:pt x="1968" y="1"/>
                      <a:pt x="1096" y="459"/>
                      <a:pt x="646" y="1261"/>
                    </a:cubicBezTo>
                    <a:cubicBezTo>
                      <a:pt x="1" y="2413"/>
                      <a:pt x="401" y="3932"/>
                      <a:pt x="1526" y="4584"/>
                    </a:cubicBezTo>
                    <a:cubicBezTo>
                      <a:pt x="1883" y="4790"/>
                      <a:pt x="2283" y="4888"/>
                      <a:pt x="2683" y="4888"/>
                    </a:cubicBezTo>
                    <a:cubicBezTo>
                      <a:pt x="3531" y="4888"/>
                      <a:pt x="4382" y="4450"/>
                      <a:pt x="4841" y="3679"/>
                    </a:cubicBezTo>
                    <a:cubicBezTo>
                      <a:pt x="5512" y="2553"/>
                      <a:pt x="5142" y="1013"/>
                      <a:pt x="4038" y="334"/>
                    </a:cubicBezTo>
                    <a:cubicBezTo>
                      <a:pt x="3670" y="108"/>
                      <a:pt x="3253" y="1"/>
                      <a:pt x="28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6544;p19">
                <a:extLst>
                  <a:ext uri="{FF2B5EF4-FFF2-40B4-BE49-F238E27FC236}">
                    <a16:creationId xmlns:a16="http://schemas.microsoft.com/office/drawing/2014/main" id="{A991FDD4-C8F7-45CF-EB0C-2C701FD70CDC}"/>
                  </a:ext>
                </a:extLst>
              </p:cNvPr>
              <p:cNvSpPr/>
              <p:nvPr/>
            </p:nvSpPr>
            <p:spPr>
              <a:xfrm>
                <a:off x="3840350" y="980450"/>
                <a:ext cx="139550" cy="123000"/>
              </a:xfrm>
              <a:custGeom>
                <a:avLst/>
                <a:gdLst/>
                <a:ahLst/>
                <a:cxnLst/>
                <a:rect l="l" t="t" r="r" b="b"/>
                <a:pathLst>
                  <a:path w="5582" h="4920" extrusionOk="0">
                    <a:moveTo>
                      <a:pt x="2853" y="0"/>
                    </a:moveTo>
                    <a:cubicBezTo>
                      <a:pt x="1993" y="0"/>
                      <a:pt x="1141" y="453"/>
                      <a:pt x="685" y="1247"/>
                    </a:cubicBezTo>
                    <a:cubicBezTo>
                      <a:pt x="1" y="2433"/>
                      <a:pt x="424" y="3993"/>
                      <a:pt x="1603" y="4636"/>
                    </a:cubicBezTo>
                    <a:cubicBezTo>
                      <a:pt x="1957" y="4829"/>
                      <a:pt x="2344" y="4920"/>
                      <a:pt x="2730" y="4920"/>
                    </a:cubicBezTo>
                    <a:cubicBezTo>
                      <a:pt x="3589" y="4920"/>
                      <a:pt x="4441" y="4467"/>
                      <a:pt x="4898" y="3674"/>
                    </a:cubicBezTo>
                    <a:cubicBezTo>
                      <a:pt x="5581" y="2487"/>
                      <a:pt x="5159" y="925"/>
                      <a:pt x="3980" y="284"/>
                    </a:cubicBezTo>
                    <a:cubicBezTo>
                      <a:pt x="3626" y="92"/>
                      <a:pt x="3239" y="0"/>
                      <a:pt x="28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6545;p19">
                <a:extLst>
                  <a:ext uri="{FF2B5EF4-FFF2-40B4-BE49-F238E27FC236}">
                    <a16:creationId xmlns:a16="http://schemas.microsoft.com/office/drawing/2014/main" id="{AC35C5D5-EDF5-A802-C15C-CF2E932B41C2}"/>
                  </a:ext>
                </a:extLst>
              </p:cNvPr>
              <p:cNvSpPr/>
              <p:nvPr/>
            </p:nvSpPr>
            <p:spPr>
              <a:xfrm>
                <a:off x="2426400" y="1589825"/>
                <a:ext cx="139475" cy="122975"/>
              </a:xfrm>
              <a:custGeom>
                <a:avLst/>
                <a:gdLst/>
                <a:ahLst/>
                <a:cxnLst/>
                <a:rect l="l" t="t" r="r" b="b"/>
                <a:pathLst>
                  <a:path w="5579" h="4919" extrusionOk="0">
                    <a:moveTo>
                      <a:pt x="2850" y="0"/>
                    </a:moveTo>
                    <a:cubicBezTo>
                      <a:pt x="2009" y="0"/>
                      <a:pt x="1172" y="433"/>
                      <a:pt x="707" y="1202"/>
                    </a:cubicBezTo>
                    <a:cubicBezTo>
                      <a:pt x="1" y="2371"/>
                      <a:pt x="394" y="3943"/>
                      <a:pt x="1559" y="4611"/>
                    </a:cubicBezTo>
                    <a:cubicBezTo>
                      <a:pt x="1923" y="4819"/>
                      <a:pt x="2326" y="4918"/>
                      <a:pt x="2728" y="4918"/>
                    </a:cubicBezTo>
                    <a:cubicBezTo>
                      <a:pt x="3570" y="4918"/>
                      <a:pt x="4407" y="4484"/>
                      <a:pt x="4873" y="3716"/>
                    </a:cubicBezTo>
                    <a:cubicBezTo>
                      <a:pt x="5579" y="2549"/>
                      <a:pt x="5185" y="977"/>
                      <a:pt x="4019" y="308"/>
                    </a:cubicBezTo>
                    <a:cubicBezTo>
                      <a:pt x="3655" y="99"/>
                      <a:pt x="3252" y="0"/>
                      <a:pt x="28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6546;p19">
                <a:extLst>
                  <a:ext uri="{FF2B5EF4-FFF2-40B4-BE49-F238E27FC236}">
                    <a16:creationId xmlns:a16="http://schemas.microsoft.com/office/drawing/2014/main" id="{7503CBB0-8B3C-8292-A14E-9A54FD9430C1}"/>
                  </a:ext>
                </a:extLst>
              </p:cNvPr>
              <p:cNvSpPr/>
              <p:nvPr/>
            </p:nvSpPr>
            <p:spPr>
              <a:xfrm>
                <a:off x="2027250" y="2301575"/>
                <a:ext cx="1378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4888" extrusionOk="0">
                    <a:moveTo>
                      <a:pt x="2835" y="0"/>
                    </a:moveTo>
                    <a:cubicBezTo>
                      <a:pt x="1968" y="0"/>
                      <a:pt x="1097" y="459"/>
                      <a:pt x="648" y="1260"/>
                    </a:cubicBezTo>
                    <a:cubicBezTo>
                      <a:pt x="1" y="2412"/>
                      <a:pt x="403" y="3933"/>
                      <a:pt x="1526" y="4583"/>
                    </a:cubicBezTo>
                    <a:cubicBezTo>
                      <a:pt x="1884" y="4790"/>
                      <a:pt x="2284" y="4888"/>
                      <a:pt x="2684" y="4888"/>
                    </a:cubicBezTo>
                    <a:cubicBezTo>
                      <a:pt x="3532" y="4888"/>
                      <a:pt x="4383" y="4449"/>
                      <a:pt x="4841" y="3679"/>
                    </a:cubicBezTo>
                    <a:cubicBezTo>
                      <a:pt x="5512" y="2553"/>
                      <a:pt x="5143" y="1014"/>
                      <a:pt x="4040" y="334"/>
                    </a:cubicBezTo>
                    <a:cubicBezTo>
                      <a:pt x="3671" y="107"/>
                      <a:pt x="3253" y="0"/>
                      <a:pt x="28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6547;p19">
                <a:extLst>
                  <a:ext uri="{FF2B5EF4-FFF2-40B4-BE49-F238E27FC236}">
                    <a16:creationId xmlns:a16="http://schemas.microsoft.com/office/drawing/2014/main" id="{C767446A-9275-5734-C463-B868785D4F13}"/>
                  </a:ext>
                </a:extLst>
              </p:cNvPr>
              <p:cNvSpPr/>
              <p:nvPr/>
            </p:nvSpPr>
            <p:spPr>
              <a:xfrm>
                <a:off x="5450200" y="3289775"/>
                <a:ext cx="139525" cy="123025"/>
              </a:xfrm>
              <a:custGeom>
                <a:avLst/>
                <a:gdLst/>
                <a:ahLst/>
                <a:cxnLst/>
                <a:rect l="l" t="t" r="r" b="b"/>
                <a:pathLst>
                  <a:path w="5581" h="4921" extrusionOk="0">
                    <a:moveTo>
                      <a:pt x="2852" y="1"/>
                    </a:moveTo>
                    <a:cubicBezTo>
                      <a:pt x="1996" y="1"/>
                      <a:pt x="1147" y="451"/>
                      <a:pt x="688" y="1240"/>
                    </a:cubicBezTo>
                    <a:cubicBezTo>
                      <a:pt x="0" y="2424"/>
                      <a:pt x="419" y="3986"/>
                      <a:pt x="1596" y="4632"/>
                    </a:cubicBezTo>
                    <a:cubicBezTo>
                      <a:pt x="1952" y="4828"/>
                      <a:pt x="2341" y="4920"/>
                      <a:pt x="2729" y="4920"/>
                    </a:cubicBezTo>
                    <a:cubicBezTo>
                      <a:pt x="3586" y="4920"/>
                      <a:pt x="4435" y="4470"/>
                      <a:pt x="4894" y="3681"/>
                    </a:cubicBezTo>
                    <a:cubicBezTo>
                      <a:pt x="5581" y="2497"/>
                      <a:pt x="5162" y="935"/>
                      <a:pt x="3985" y="288"/>
                    </a:cubicBezTo>
                    <a:cubicBezTo>
                      <a:pt x="3630" y="93"/>
                      <a:pt x="3240" y="1"/>
                      <a:pt x="285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6548;p19">
                <a:extLst>
                  <a:ext uri="{FF2B5EF4-FFF2-40B4-BE49-F238E27FC236}">
                    <a16:creationId xmlns:a16="http://schemas.microsoft.com/office/drawing/2014/main" id="{DFB9E475-27B9-44E2-880D-CAED32E05033}"/>
                  </a:ext>
                </a:extLst>
              </p:cNvPr>
              <p:cNvSpPr/>
              <p:nvPr/>
            </p:nvSpPr>
            <p:spPr>
              <a:xfrm>
                <a:off x="4735525" y="4292625"/>
                <a:ext cx="135975" cy="120625"/>
              </a:xfrm>
              <a:custGeom>
                <a:avLst/>
                <a:gdLst/>
                <a:ahLst/>
                <a:cxnLst/>
                <a:rect l="l" t="t" r="r" b="b"/>
                <a:pathLst>
                  <a:path w="5439" h="4825" extrusionOk="0">
                    <a:moveTo>
                      <a:pt x="2814" y="1"/>
                    </a:moveTo>
                    <a:cubicBezTo>
                      <a:pt x="1950" y="1"/>
                      <a:pt x="1079" y="458"/>
                      <a:pt x="640" y="1246"/>
                    </a:cubicBezTo>
                    <a:cubicBezTo>
                      <a:pt x="1" y="2391"/>
                      <a:pt x="434" y="3949"/>
                      <a:pt x="1564" y="4558"/>
                    </a:cubicBezTo>
                    <a:cubicBezTo>
                      <a:pt x="1901" y="4739"/>
                      <a:pt x="2274" y="4825"/>
                      <a:pt x="2648" y="4825"/>
                    </a:cubicBezTo>
                    <a:cubicBezTo>
                      <a:pt x="3534" y="4825"/>
                      <a:pt x="4424" y="4345"/>
                      <a:pt x="4849" y="3532"/>
                    </a:cubicBezTo>
                    <a:cubicBezTo>
                      <a:pt x="5438" y="2400"/>
                      <a:pt x="5026" y="919"/>
                      <a:pt x="3944" y="296"/>
                    </a:cubicBezTo>
                    <a:cubicBezTo>
                      <a:pt x="3597" y="95"/>
                      <a:pt x="3206" y="1"/>
                      <a:pt x="2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6549;p19">
                <a:extLst>
                  <a:ext uri="{FF2B5EF4-FFF2-40B4-BE49-F238E27FC236}">
                    <a16:creationId xmlns:a16="http://schemas.microsoft.com/office/drawing/2014/main" id="{4334BB24-D3C7-531E-99FD-B6C34AA983CA}"/>
                  </a:ext>
                </a:extLst>
              </p:cNvPr>
              <p:cNvSpPr/>
              <p:nvPr/>
            </p:nvSpPr>
            <p:spPr>
              <a:xfrm>
                <a:off x="2524450" y="4141850"/>
                <a:ext cx="135950" cy="120600"/>
              </a:xfrm>
              <a:custGeom>
                <a:avLst/>
                <a:gdLst/>
                <a:ahLst/>
                <a:cxnLst/>
                <a:rect l="l" t="t" r="r" b="b"/>
                <a:pathLst>
                  <a:path w="5438" h="4824" extrusionOk="0">
                    <a:moveTo>
                      <a:pt x="2812" y="0"/>
                    </a:moveTo>
                    <a:cubicBezTo>
                      <a:pt x="1941" y="0"/>
                      <a:pt x="1064" y="465"/>
                      <a:pt x="629" y="1262"/>
                    </a:cubicBezTo>
                    <a:cubicBezTo>
                      <a:pt x="0" y="2417"/>
                      <a:pt x="447" y="3971"/>
                      <a:pt x="1581" y="4566"/>
                    </a:cubicBezTo>
                    <a:cubicBezTo>
                      <a:pt x="1915" y="4741"/>
                      <a:pt x="2282" y="4824"/>
                      <a:pt x="2649" y="4824"/>
                    </a:cubicBezTo>
                    <a:cubicBezTo>
                      <a:pt x="3543" y="4824"/>
                      <a:pt x="4438" y="4335"/>
                      <a:pt x="4857" y="3512"/>
                    </a:cubicBezTo>
                    <a:cubicBezTo>
                      <a:pt x="5438" y="2373"/>
                      <a:pt x="5012" y="895"/>
                      <a:pt x="3926" y="285"/>
                    </a:cubicBezTo>
                    <a:cubicBezTo>
                      <a:pt x="3582" y="91"/>
                      <a:pt x="3198" y="0"/>
                      <a:pt x="28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6550;p19">
                <a:extLst>
                  <a:ext uri="{FF2B5EF4-FFF2-40B4-BE49-F238E27FC236}">
                    <a16:creationId xmlns:a16="http://schemas.microsoft.com/office/drawing/2014/main" id="{6A973964-5AB5-4951-8F87-F66233152DC2}"/>
                  </a:ext>
                </a:extLst>
              </p:cNvPr>
              <p:cNvSpPr/>
              <p:nvPr/>
            </p:nvSpPr>
            <p:spPr>
              <a:xfrm>
                <a:off x="3222325" y="4534075"/>
                <a:ext cx="136450" cy="120675"/>
              </a:xfrm>
              <a:custGeom>
                <a:avLst/>
                <a:gdLst/>
                <a:ahLst/>
                <a:cxnLst/>
                <a:rect l="l" t="t" r="r" b="b"/>
                <a:pathLst>
                  <a:path w="5458" h="4827" extrusionOk="0">
                    <a:moveTo>
                      <a:pt x="2813" y="1"/>
                    </a:moveTo>
                    <a:cubicBezTo>
                      <a:pt x="2005" y="1"/>
                      <a:pt x="1186" y="403"/>
                      <a:pt x="714" y="1118"/>
                    </a:cubicBezTo>
                    <a:cubicBezTo>
                      <a:pt x="1" y="2203"/>
                      <a:pt x="337" y="3779"/>
                      <a:pt x="1433" y="4484"/>
                    </a:cubicBezTo>
                    <a:cubicBezTo>
                      <a:pt x="1796" y="4717"/>
                      <a:pt x="2215" y="4827"/>
                      <a:pt x="2638" y="4827"/>
                    </a:cubicBezTo>
                    <a:cubicBezTo>
                      <a:pt x="3467" y="4827"/>
                      <a:pt x="4310" y="4406"/>
                      <a:pt x="4771" y="3663"/>
                    </a:cubicBezTo>
                    <a:cubicBezTo>
                      <a:pt x="5458" y="2558"/>
                      <a:pt x="5083" y="984"/>
                      <a:pt x="3974" y="315"/>
                    </a:cubicBezTo>
                    <a:cubicBezTo>
                      <a:pt x="3620" y="102"/>
                      <a:pt x="3218" y="1"/>
                      <a:pt x="28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6551;p19">
                <a:extLst>
                  <a:ext uri="{FF2B5EF4-FFF2-40B4-BE49-F238E27FC236}">
                    <a16:creationId xmlns:a16="http://schemas.microsoft.com/office/drawing/2014/main" id="{9D9963D1-C67D-C3C9-15C6-C4CF59A07B6D}"/>
                  </a:ext>
                </a:extLst>
              </p:cNvPr>
              <p:cNvSpPr/>
              <p:nvPr/>
            </p:nvSpPr>
            <p:spPr>
              <a:xfrm>
                <a:off x="1944300" y="2723400"/>
                <a:ext cx="136550" cy="120700"/>
              </a:xfrm>
              <a:custGeom>
                <a:avLst/>
                <a:gdLst/>
                <a:ahLst/>
                <a:cxnLst/>
                <a:rect l="l" t="t" r="r" b="b"/>
                <a:pathLst>
                  <a:path w="5462" h="4828" extrusionOk="0">
                    <a:moveTo>
                      <a:pt x="2810" y="1"/>
                    </a:moveTo>
                    <a:cubicBezTo>
                      <a:pt x="1987" y="1"/>
                      <a:pt x="1157" y="418"/>
                      <a:pt x="694" y="1153"/>
                    </a:cubicBezTo>
                    <a:cubicBezTo>
                      <a:pt x="0" y="2254"/>
                      <a:pt x="366" y="3829"/>
                      <a:pt x="1471" y="4507"/>
                    </a:cubicBezTo>
                    <a:cubicBezTo>
                      <a:pt x="1826" y="4725"/>
                      <a:pt x="2232" y="4828"/>
                      <a:pt x="2641" y="4828"/>
                    </a:cubicBezTo>
                    <a:cubicBezTo>
                      <a:pt x="3485" y="4828"/>
                      <a:pt x="4343" y="4391"/>
                      <a:pt x="4795" y="3627"/>
                    </a:cubicBezTo>
                    <a:cubicBezTo>
                      <a:pt x="5461" y="2502"/>
                      <a:pt x="5062" y="938"/>
                      <a:pt x="3940" y="296"/>
                    </a:cubicBezTo>
                    <a:cubicBezTo>
                      <a:pt x="3592" y="95"/>
                      <a:pt x="3202" y="1"/>
                      <a:pt x="28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6552;p19">
                <a:extLst>
                  <a:ext uri="{FF2B5EF4-FFF2-40B4-BE49-F238E27FC236}">
                    <a16:creationId xmlns:a16="http://schemas.microsoft.com/office/drawing/2014/main" id="{3D39C23A-416E-72C7-5D9D-5E81C0B2B61B}"/>
                  </a:ext>
                </a:extLst>
              </p:cNvPr>
              <p:cNvSpPr/>
              <p:nvPr/>
            </p:nvSpPr>
            <p:spPr>
              <a:xfrm>
                <a:off x="2242400" y="3827500"/>
                <a:ext cx="136075" cy="119875"/>
              </a:xfrm>
              <a:custGeom>
                <a:avLst/>
                <a:gdLst/>
                <a:ahLst/>
                <a:cxnLst/>
                <a:rect l="l" t="t" r="r" b="b"/>
                <a:pathLst>
                  <a:path w="5443" h="4795" extrusionOk="0">
                    <a:moveTo>
                      <a:pt x="2792" y="0"/>
                    </a:moveTo>
                    <a:cubicBezTo>
                      <a:pt x="1957" y="0"/>
                      <a:pt x="1121" y="435"/>
                      <a:pt x="672" y="1196"/>
                    </a:cubicBezTo>
                    <a:cubicBezTo>
                      <a:pt x="0" y="2332"/>
                      <a:pt x="410" y="3886"/>
                      <a:pt x="1546" y="4514"/>
                    </a:cubicBezTo>
                    <a:cubicBezTo>
                      <a:pt x="1890" y="4705"/>
                      <a:pt x="2270" y="4795"/>
                      <a:pt x="2650" y="4795"/>
                    </a:cubicBezTo>
                    <a:cubicBezTo>
                      <a:pt x="3486" y="4795"/>
                      <a:pt x="4322" y="4360"/>
                      <a:pt x="4770" y="3599"/>
                    </a:cubicBezTo>
                    <a:cubicBezTo>
                      <a:pt x="5442" y="2463"/>
                      <a:pt x="5033" y="908"/>
                      <a:pt x="3897" y="281"/>
                    </a:cubicBezTo>
                    <a:cubicBezTo>
                      <a:pt x="3553" y="90"/>
                      <a:pt x="3173" y="0"/>
                      <a:pt x="27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6553;p19">
                <a:extLst>
                  <a:ext uri="{FF2B5EF4-FFF2-40B4-BE49-F238E27FC236}">
                    <a16:creationId xmlns:a16="http://schemas.microsoft.com/office/drawing/2014/main" id="{91DA5656-92F7-7518-64E2-F482A7D2B95C}"/>
                  </a:ext>
                </a:extLst>
              </p:cNvPr>
              <p:cNvSpPr/>
              <p:nvPr/>
            </p:nvSpPr>
            <p:spPr>
              <a:xfrm>
                <a:off x="3638050" y="4612075"/>
                <a:ext cx="136000" cy="119925"/>
              </a:xfrm>
              <a:custGeom>
                <a:avLst/>
                <a:gdLst/>
                <a:ahLst/>
                <a:cxnLst/>
                <a:rect l="l" t="t" r="r" b="b"/>
                <a:pathLst>
                  <a:path w="5440" h="4797" extrusionOk="0">
                    <a:moveTo>
                      <a:pt x="2792" y="1"/>
                    </a:moveTo>
                    <a:cubicBezTo>
                      <a:pt x="1966" y="1"/>
                      <a:pt x="1137" y="425"/>
                      <a:pt x="682" y="1172"/>
                    </a:cubicBezTo>
                    <a:cubicBezTo>
                      <a:pt x="0" y="2297"/>
                      <a:pt x="393" y="3859"/>
                      <a:pt x="1521" y="4503"/>
                    </a:cubicBezTo>
                    <a:cubicBezTo>
                      <a:pt x="1870" y="4702"/>
                      <a:pt x="2258" y="4796"/>
                      <a:pt x="2647" y="4796"/>
                    </a:cubicBezTo>
                    <a:cubicBezTo>
                      <a:pt x="3473" y="4796"/>
                      <a:pt x="4301" y="4372"/>
                      <a:pt x="4755" y="3624"/>
                    </a:cubicBezTo>
                    <a:cubicBezTo>
                      <a:pt x="5439" y="2500"/>
                      <a:pt x="5046" y="938"/>
                      <a:pt x="3918" y="294"/>
                    </a:cubicBezTo>
                    <a:cubicBezTo>
                      <a:pt x="3569" y="95"/>
                      <a:pt x="3181" y="1"/>
                      <a:pt x="2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6554;p19">
                <a:extLst>
                  <a:ext uri="{FF2B5EF4-FFF2-40B4-BE49-F238E27FC236}">
                    <a16:creationId xmlns:a16="http://schemas.microsoft.com/office/drawing/2014/main" id="{DA570F42-3619-EBE5-B0E4-C3D8BC3CD4B7}"/>
                  </a:ext>
                </a:extLst>
              </p:cNvPr>
              <p:cNvSpPr/>
              <p:nvPr/>
            </p:nvSpPr>
            <p:spPr>
              <a:xfrm>
                <a:off x="4026300" y="929675"/>
                <a:ext cx="133600" cy="118175"/>
              </a:xfrm>
              <a:custGeom>
                <a:avLst/>
                <a:gdLst/>
                <a:ahLst/>
                <a:cxnLst/>
                <a:rect l="l" t="t" r="r" b="b"/>
                <a:pathLst>
                  <a:path w="5344" h="4727" extrusionOk="0">
                    <a:moveTo>
                      <a:pt x="2712" y="1"/>
                    </a:moveTo>
                    <a:cubicBezTo>
                      <a:pt x="1897" y="1"/>
                      <a:pt x="1099" y="432"/>
                      <a:pt x="656" y="1200"/>
                    </a:cubicBezTo>
                    <a:cubicBezTo>
                      <a:pt x="0" y="2335"/>
                      <a:pt x="372" y="3776"/>
                      <a:pt x="1486" y="4420"/>
                    </a:cubicBezTo>
                    <a:cubicBezTo>
                      <a:pt x="1846" y="4628"/>
                      <a:pt x="2240" y="4727"/>
                      <a:pt x="2631" y="4727"/>
                    </a:cubicBezTo>
                    <a:cubicBezTo>
                      <a:pt x="3446" y="4727"/>
                      <a:pt x="4244" y="4295"/>
                      <a:pt x="4688" y="3528"/>
                    </a:cubicBezTo>
                    <a:cubicBezTo>
                      <a:pt x="5343" y="2392"/>
                      <a:pt x="4971" y="951"/>
                      <a:pt x="3858" y="308"/>
                    </a:cubicBezTo>
                    <a:cubicBezTo>
                      <a:pt x="3497" y="100"/>
                      <a:pt x="3103" y="1"/>
                      <a:pt x="27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6555;p19">
                <a:extLst>
                  <a:ext uri="{FF2B5EF4-FFF2-40B4-BE49-F238E27FC236}">
                    <a16:creationId xmlns:a16="http://schemas.microsoft.com/office/drawing/2014/main" id="{8769DB51-6AC3-B683-C5EE-7E83F6EB8C2C}"/>
                  </a:ext>
                </a:extLst>
              </p:cNvPr>
              <p:cNvSpPr/>
              <p:nvPr/>
            </p:nvSpPr>
            <p:spPr>
              <a:xfrm>
                <a:off x="5189300" y="1583500"/>
                <a:ext cx="133600" cy="118175"/>
              </a:xfrm>
              <a:custGeom>
                <a:avLst/>
                <a:gdLst/>
                <a:ahLst/>
                <a:cxnLst/>
                <a:rect l="l" t="t" r="r" b="b"/>
                <a:pathLst>
                  <a:path w="5344" h="4727" extrusionOk="0">
                    <a:moveTo>
                      <a:pt x="2713" y="1"/>
                    </a:moveTo>
                    <a:cubicBezTo>
                      <a:pt x="1899" y="1"/>
                      <a:pt x="1101" y="431"/>
                      <a:pt x="657" y="1197"/>
                    </a:cubicBezTo>
                    <a:cubicBezTo>
                      <a:pt x="0" y="2332"/>
                      <a:pt x="371" y="3773"/>
                      <a:pt x="1484" y="4419"/>
                    </a:cubicBezTo>
                    <a:cubicBezTo>
                      <a:pt x="1845" y="4628"/>
                      <a:pt x="2240" y="4727"/>
                      <a:pt x="2631" y="4727"/>
                    </a:cubicBezTo>
                    <a:cubicBezTo>
                      <a:pt x="3445" y="4727"/>
                      <a:pt x="4244" y="4297"/>
                      <a:pt x="4688" y="3530"/>
                    </a:cubicBezTo>
                    <a:cubicBezTo>
                      <a:pt x="5343" y="2395"/>
                      <a:pt x="4973" y="954"/>
                      <a:pt x="3859" y="309"/>
                    </a:cubicBezTo>
                    <a:cubicBezTo>
                      <a:pt x="3498" y="100"/>
                      <a:pt x="3104" y="1"/>
                      <a:pt x="27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6556;p19">
                <a:extLst>
                  <a:ext uri="{FF2B5EF4-FFF2-40B4-BE49-F238E27FC236}">
                    <a16:creationId xmlns:a16="http://schemas.microsoft.com/office/drawing/2014/main" id="{AFCF89A9-5DA3-56DD-6E0E-AB9E9AA535CF}"/>
                  </a:ext>
                </a:extLst>
              </p:cNvPr>
              <p:cNvSpPr/>
              <p:nvPr/>
            </p:nvSpPr>
            <p:spPr>
              <a:xfrm>
                <a:off x="2295075" y="4013825"/>
                <a:ext cx="130025" cy="115100"/>
              </a:xfrm>
              <a:custGeom>
                <a:avLst/>
                <a:gdLst/>
                <a:ahLst/>
                <a:cxnLst/>
                <a:rect l="l" t="t" r="r" b="b"/>
                <a:pathLst>
                  <a:path w="5201" h="4604" extrusionOk="0">
                    <a:moveTo>
                      <a:pt x="2605" y="0"/>
                    </a:moveTo>
                    <a:cubicBezTo>
                      <a:pt x="1823" y="0"/>
                      <a:pt x="1077" y="422"/>
                      <a:pt x="643" y="1187"/>
                    </a:cubicBezTo>
                    <a:cubicBezTo>
                      <a:pt x="1" y="2318"/>
                      <a:pt x="342" y="3645"/>
                      <a:pt x="1440" y="4283"/>
                    </a:cubicBezTo>
                    <a:cubicBezTo>
                      <a:pt x="1813" y="4500"/>
                      <a:pt x="2209" y="4603"/>
                      <a:pt x="2596" y="4603"/>
                    </a:cubicBezTo>
                    <a:cubicBezTo>
                      <a:pt x="3394" y="4603"/>
                      <a:pt x="4154" y="4163"/>
                      <a:pt x="4585" y="3367"/>
                    </a:cubicBezTo>
                    <a:cubicBezTo>
                      <a:pt x="5201" y="2231"/>
                      <a:pt x="4827" y="910"/>
                      <a:pt x="3711" y="293"/>
                    </a:cubicBezTo>
                    <a:cubicBezTo>
                      <a:pt x="3354" y="95"/>
                      <a:pt x="2976" y="0"/>
                      <a:pt x="26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6557;p19">
                <a:extLst>
                  <a:ext uri="{FF2B5EF4-FFF2-40B4-BE49-F238E27FC236}">
                    <a16:creationId xmlns:a16="http://schemas.microsoft.com/office/drawing/2014/main" id="{6239BE77-8860-B0FB-9343-09CBCAC0CD02}"/>
                  </a:ext>
                </a:extLst>
              </p:cNvPr>
              <p:cNvSpPr/>
              <p:nvPr/>
            </p:nvSpPr>
            <p:spPr>
              <a:xfrm>
                <a:off x="3457600" y="4667650"/>
                <a:ext cx="130500" cy="115125"/>
              </a:xfrm>
              <a:custGeom>
                <a:avLst/>
                <a:gdLst/>
                <a:ahLst/>
                <a:cxnLst/>
                <a:rect l="l" t="t" r="r" b="b"/>
                <a:pathLst>
                  <a:path w="5220" h="4605" extrusionOk="0">
                    <a:moveTo>
                      <a:pt x="2623" y="1"/>
                    </a:moveTo>
                    <a:cubicBezTo>
                      <a:pt x="1857" y="1"/>
                      <a:pt x="1124" y="405"/>
                      <a:pt x="689" y="1142"/>
                    </a:cubicBezTo>
                    <a:cubicBezTo>
                      <a:pt x="0" y="2303"/>
                      <a:pt x="358" y="3677"/>
                      <a:pt x="1511" y="4313"/>
                    </a:cubicBezTo>
                    <a:cubicBezTo>
                      <a:pt x="1867" y="4510"/>
                      <a:pt x="2244" y="4604"/>
                      <a:pt x="2614" y="4604"/>
                    </a:cubicBezTo>
                    <a:cubicBezTo>
                      <a:pt x="3398" y="4604"/>
                      <a:pt x="4145" y="4180"/>
                      <a:pt x="4579" y="3413"/>
                    </a:cubicBezTo>
                    <a:cubicBezTo>
                      <a:pt x="5220" y="2283"/>
                      <a:pt x="4875" y="956"/>
                      <a:pt x="3776" y="318"/>
                    </a:cubicBezTo>
                    <a:cubicBezTo>
                      <a:pt x="3406" y="104"/>
                      <a:pt x="3010" y="1"/>
                      <a:pt x="26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6558;p19">
                <a:extLst>
                  <a:ext uri="{FF2B5EF4-FFF2-40B4-BE49-F238E27FC236}">
                    <a16:creationId xmlns:a16="http://schemas.microsoft.com/office/drawing/2014/main" id="{BCAA1EF0-4336-EB12-6735-2C7F95FE35D6}"/>
                  </a:ext>
                </a:extLst>
              </p:cNvPr>
              <p:cNvSpPr/>
              <p:nvPr/>
            </p:nvSpPr>
            <p:spPr>
              <a:xfrm>
                <a:off x="2810275" y="4459675"/>
                <a:ext cx="129300" cy="114350"/>
              </a:xfrm>
              <a:custGeom>
                <a:avLst/>
                <a:gdLst/>
                <a:ahLst/>
                <a:cxnLst/>
                <a:rect l="l" t="t" r="r" b="b"/>
                <a:pathLst>
                  <a:path w="5172" h="4574" extrusionOk="0">
                    <a:moveTo>
                      <a:pt x="2599" y="0"/>
                    </a:moveTo>
                    <a:cubicBezTo>
                      <a:pt x="1827" y="0"/>
                      <a:pt x="1085" y="410"/>
                      <a:pt x="652" y="1154"/>
                    </a:cubicBezTo>
                    <a:cubicBezTo>
                      <a:pt x="1" y="2274"/>
                      <a:pt x="340" y="3623"/>
                      <a:pt x="1433" y="4259"/>
                    </a:cubicBezTo>
                    <a:cubicBezTo>
                      <a:pt x="1798" y="4472"/>
                      <a:pt x="2190" y="4574"/>
                      <a:pt x="2575" y="4574"/>
                    </a:cubicBezTo>
                    <a:cubicBezTo>
                      <a:pt x="3346" y="4574"/>
                      <a:pt x="4088" y="4164"/>
                      <a:pt x="4520" y="3421"/>
                    </a:cubicBezTo>
                    <a:cubicBezTo>
                      <a:pt x="5172" y="2299"/>
                      <a:pt x="4833" y="952"/>
                      <a:pt x="3739" y="314"/>
                    </a:cubicBezTo>
                    <a:cubicBezTo>
                      <a:pt x="3375" y="102"/>
                      <a:pt x="2983" y="0"/>
                      <a:pt x="25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6559;p19">
                <a:extLst>
                  <a:ext uri="{FF2B5EF4-FFF2-40B4-BE49-F238E27FC236}">
                    <a16:creationId xmlns:a16="http://schemas.microsoft.com/office/drawing/2014/main" id="{617F591F-0DAB-CC44-7CAE-B3877603B6D0}"/>
                  </a:ext>
                </a:extLst>
              </p:cNvPr>
              <p:cNvSpPr/>
              <p:nvPr/>
            </p:nvSpPr>
            <p:spPr>
              <a:xfrm>
                <a:off x="4443325" y="1008375"/>
                <a:ext cx="130650" cy="115975"/>
              </a:xfrm>
              <a:custGeom>
                <a:avLst/>
                <a:gdLst/>
                <a:ahLst/>
                <a:cxnLst/>
                <a:rect l="l" t="t" r="r" b="b"/>
                <a:pathLst>
                  <a:path w="5226" h="4639" extrusionOk="0">
                    <a:moveTo>
                      <a:pt x="2613" y="0"/>
                    </a:moveTo>
                    <a:cubicBezTo>
                      <a:pt x="1812" y="0"/>
                      <a:pt x="1054" y="443"/>
                      <a:pt x="618" y="1245"/>
                    </a:cubicBezTo>
                    <a:cubicBezTo>
                      <a:pt x="0" y="2381"/>
                      <a:pt x="366" y="3697"/>
                      <a:pt x="1469" y="4326"/>
                    </a:cubicBezTo>
                    <a:cubicBezTo>
                      <a:pt x="1840" y="4537"/>
                      <a:pt x="2232" y="4638"/>
                      <a:pt x="2614" y="4638"/>
                    </a:cubicBezTo>
                    <a:cubicBezTo>
                      <a:pt x="3415" y="4638"/>
                      <a:pt x="4174" y="4195"/>
                      <a:pt x="4610" y="3392"/>
                    </a:cubicBezTo>
                    <a:cubicBezTo>
                      <a:pt x="5226" y="2258"/>
                      <a:pt x="4862" y="940"/>
                      <a:pt x="3758" y="312"/>
                    </a:cubicBezTo>
                    <a:cubicBezTo>
                      <a:pt x="3387" y="101"/>
                      <a:pt x="2995" y="0"/>
                      <a:pt x="26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6560;p19">
                <a:extLst>
                  <a:ext uri="{FF2B5EF4-FFF2-40B4-BE49-F238E27FC236}">
                    <a16:creationId xmlns:a16="http://schemas.microsoft.com/office/drawing/2014/main" id="{FFAABF08-64AC-A5A8-4D12-B6CE47B729B5}"/>
                  </a:ext>
                </a:extLst>
              </p:cNvPr>
              <p:cNvSpPr/>
              <p:nvPr/>
            </p:nvSpPr>
            <p:spPr>
              <a:xfrm>
                <a:off x="4675225" y="1138450"/>
                <a:ext cx="132550" cy="117350"/>
              </a:xfrm>
              <a:custGeom>
                <a:avLst/>
                <a:gdLst/>
                <a:ahLst/>
                <a:cxnLst/>
                <a:rect l="l" t="t" r="r" b="b"/>
                <a:pathLst>
                  <a:path w="5302" h="4694" extrusionOk="0">
                    <a:moveTo>
                      <a:pt x="2661" y="0"/>
                    </a:moveTo>
                    <a:cubicBezTo>
                      <a:pt x="1827" y="0"/>
                      <a:pt x="1026" y="465"/>
                      <a:pt x="596" y="1287"/>
                    </a:cubicBezTo>
                    <a:cubicBezTo>
                      <a:pt x="1" y="2424"/>
                      <a:pt x="385" y="3767"/>
                      <a:pt x="1486" y="4389"/>
                    </a:cubicBezTo>
                    <a:cubicBezTo>
                      <a:pt x="1851" y="4595"/>
                      <a:pt x="2241" y="4694"/>
                      <a:pt x="2625" y="4694"/>
                    </a:cubicBezTo>
                    <a:cubicBezTo>
                      <a:pt x="3439" y="4694"/>
                      <a:pt x="4221" y="4250"/>
                      <a:pt x="4659" y="3456"/>
                    </a:cubicBezTo>
                    <a:cubicBezTo>
                      <a:pt x="5301" y="2290"/>
                      <a:pt x="4902" y="896"/>
                      <a:pt x="3748" y="277"/>
                    </a:cubicBezTo>
                    <a:cubicBezTo>
                      <a:pt x="3398" y="90"/>
                      <a:pt x="3026" y="0"/>
                      <a:pt x="26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6561;p19">
                <a:extLst>
                  <a:ext uri="{FF2B5EF4-FFF2-40B4-BE49-F238E27FC236}">
                    <a16:creationId xmlns:a16="http://schemas.microsoft.com/office/drawing/2014/main" id="{93AA5E4A-B5D0-EB59-9DBD-79719156F65B}"/>
                  </a:ext>
                </a:extLst>
              </p:cNvPr>
              <p:cNvSpPr/>
              <p:nvPr/>
            </p:nvSpPr>
            <p:spPr>
              <a:xfrm>
                <a:off x="4908725" y="1269975"/>
                <a:ext cx="130250" cy="115825"/>
              </a:xfrm>
              <a:custGeom>
                <a:avLst/>
                <a:gdLst/>
                <a:ahLst/>
                <a:cxnLst/>
                <a:rect l="l" t="t" r="r" b="b"/>
                <a:pathLst>
                  <a:path w="5210" h="4633" extrusionOk="0">
                    <a:moveTo>
                      <a:pt x="2604" y="0"/>
                    </a:moveTo>
                    <a:cubicBezTo>
                      <a:pt x="1844" y="0"/>
                      <a:pt x="1118" y="395"/>
                      <a:pt x="677" y="1124"/>
                    </a:cubicBezTo>
                    <a:cubicBezTo>
                      <a:pt x="0" y="2240"/>
                      <a:pt x="288" y="3581"/>
                      <a:pt x="1347" y="4254"/>
                    </a:cubicBezTo>
                    <a:cubicBezTo>
                      <a:pt x="1749" y="4510"/>
                      <a:pt x="2183" y="4632"/>
                      <a:pt x="2607" y="4632"/>
                    </a:cubicBezTo>
                    <a:cubicBezTo>
                      <a:pt x="3367" y="4632"/>
                      <a:pt x="4093" y="4238"/>
                      <a:pt x="4534" y="3509"/>
                    </a:cubicBezTo>
                    <a:cubicBezTo>
                      <a:pt x="5209" y="2392"/>
                      <a:pt x="4922" y="1052"/>
                      <a:pt x="3862" y="377"/>
                    </a:cubicBezTo>
                    <a:cubicBezTo>
                      <a:pt x="3461" y="123"/>
                      <a:pt x="3027" y="0"/>
                      <a:pt x="26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6562;p19">
                <a:extLst>
                  <a:ext uri="{FF2B5EF4-FFF2-40B4-BE49-F238E27FC236}">
                    <a16:creationId xmlns:a16="http://schemas.microsoft.com/office/drawing/2014/main" id="{76A5970D-9F4B-75B5-283F-C25138E9363B}"/>
                  </a:ext>
                </a:extLst>
              </p:cNvPr>
              <p:cNvSpPr/>
              <p:nvPr/>
            </p:nvSpPr>
            <p:spPr>
              <a:xfrm>
                <a:off x="3429850" y="907175"/>
                <a:ext cx="129450" cy="114350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4574" extrusionOk="0">
                    <a:moveTo>
                      <a:pt x="2602" y="0"/>
                    </a:moveTo>
                    <a:cubicBezTo>
                      <a:pt x="1810" y="0"/>
                      <a:pt x="1052" y="434"/>
                      <a:pt x="624" y="1210"/>
                    </a:cubicBezTo>
                    <a:cubicBezTo>
                      <a:pt x="1" y="2340"/>
                      <a:pt x="378" y="3678"/>
                      <a:pt x="1489" y="4290"/>
                    </a:cubicBezTo>
                    <a:cubicBezTo>
                      <a:pt x="1839" y="4482"/>
                      <a:pt x="2211" y="4574"/>
                      <a:pt x="2576" y="4574"/>
                    </a:cubicBezTo>
                    <a:cubicBezTo>
                      <a:pt x="3368" y="4574"/>
                      <a:pt x="4126" y="4141"/>
                      <a:pt x="4554" y="3364"/>
                    </a:cubicBezTo>
                    <a:cubicBezTo>
                      <a:pt x="5177" y="2234"/>
                      <a:pt x="4800" y="896"/>
                      <a:pt x="3688" y="284"/>
                    </a:cubicBezTo>
                    <a:cubicBezTo>
                      <a:pt x="3338" y="92"/>
                      <a:pt x="2967" y="0"/>
                      <a:pt x="26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6563;p19">
                <a:extLst>
                  <a:ext uri="{FF2B5EF4-FFF2-40B4-BE49-F238E27FC236}">
                    <a16:creationId xmlns:a16="http://schemas.microsoft.com/office/drawing/2014/main" id="{F79E27BB-1BB5-8C79-D7C3-68536FDCEDAC}"/>
                  </a:ext>
                </a:extLst>
              </p:cNvPr>
              <p:cNvSpPr/>
              <p:nvPr/>
            </p:nvSpPr>
            <p:spPr>
              <a:xfrm>
                <a:off x="5522950" y="2083700"/>
                <a:ext cx="130025" cy="115075"/>
              </a:xfrm>
              <a:custGeom>
                <a:avLst/>
                <a:gdLst/>
                <a:ahLst/>
                <a:cxnLst/>
                <a:rect l="l" t="t" r="r" b="b"/>
                <a:pathLst>
                  <a:path w="5201" h="4603" extrusionOk="0">
                    <a:moveTo>
                      <a:pt x="2607" y="0"/>
                    </a:moveTo>
                    <a:cubicBezTo>
                      <a:pt x="1811" y="0"/>
                      <a:pt x="1053" y="438"/>
                      <a:pt x="621" y="1232"/>
                    </a:cubicBezTo>
                    <a:cubicBezTo>
                      <a:pt x="0" y="2369"/>
                      <a:pt x="372" y="3688"/>
                      <a:pt x="1486" y="4307"/>
                    </a:cubicBezTo>
                    <a:cubicBezTo>
                      <a:pt x="1845" y="4507"/>
                      <a:pt x="2225" y="4603"/>
                      <a:pt x="2598" y="4603"/>
                    </a:cubicBezTo>
                    <a:cubicBezTo>
                      <a:pt x="3378" y="4603"/>
                      <a:pt x="4122" y="4183"/>
                      <a:pt x="4557" y="3422"/>
                    </a:cubicBezTo>
                    <a:cubicBezTo>
                      <a:pt x="5201" y="2293"/>
                      <a:pt x="4862" y="962"/>
                      <a:pt x="3767" y="323"/>
                    </a:cubicBezTo>
                    <a:cubicBezTo>
                      <a:pt x="3394" y="105"/>
                      <a:pt x="2996" y="0"/>
                      <a:pt x="260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6564;p19">
                <a:extLst>
                  <a:ext uri="{FF2B5EF4-FFF2-40B4-BE49-F238E27FC236}">
                    <a16:creationId xmlns:a16="http://schemas.microsoft.com/office/drawing/2014/main" id="{F5E8D8E7-D10E-05A1-A1FF-CB56A95259B3}"/>
                  </a:ext>
                </a:extLst>
              </p:cNvPr>
              <p:cNvSpPr/>
              <p:nvPr/>
            </p:nvSpPr>
            <p:spPr>
              <a:xfrm>
                <a:off x="3246200" y="960000"/>
                <a:ext cx="130375" cy="115100"/>
              </a:xfrm>
              <a:custGeom>
                <a:avLst/>
                <a:gdLst/>
                <a:ahLst/>
                <a:cxnLst/>
                <a:rect l="l" t="t" r="r" b="b"/>
                <a:pathLst>
                  <a:path w="5215" h="4604" extrusionOk="0">
                    <a:moveTo>
                      <a:pt x="2621" y="0"/>
                    </a:moveTo>
                    <a:cubicBezTo>
                      <a:pt x="1861" y="0"/>
                      <a:pt x="1133" y="396"/>
                      <a:pt x="696" y="1123"/>
                    </a:cubicBezTo>
                    <a:cubicBezTo>
                      <a:pt x="1" y="2280"/>
                      <a:pt x="346" y="3658"/>
                      <a:pt x="1492" y="4303"/>
                    </a:cubicBezTo>
                    <a:cubicBezTo>
                      <a:pt x="1854" y="4506"/>
                      <a:pt x="2237" y="4603"/>
                      <a:pt x="2613" y="4603"/>
                    </a:cubicBezTo>
                    <a:cubicBezTo>
                      <a:pt x="3390" y="4603"/>
                      <a:pt x="4131" y="4187"/>
                      <a:pt x="4568" y="3431"/>
                    </a:cubicBezTo>
                    <a:cubicBezTo>
                      <a:pt x="5214" y="2305"/>
                      <a:pt x="4881" y="970"/>
                      <a:pt x="3791" y="327"/>
                    </a:cubicBezTo>
                    <a:cubicBezTo>
                      <a:pt x="3416" y="106"/>
                      <a:pt x="3014" y="0"/>
                      <a:pt x="26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6565;p19">
                <a:extLst>
                  <a:ext uri="{FF2B5EF4-FFF2-40B4-BE49-F238E27FC236}">
                    <a16:creationId xmlns:a16="http://schemas.microsoft.com/office/drawing/2014/main" id="{0353D9F6-FD07-9921-5F6E-BF5596F5FB5F}"/>
                  </a:ext>
                </a:extLst>
              </p:cNvPr>
              <p:cNvSpPr/>
              <p:nvPr/>
            </p:nvSpPr>
            <p:spPr>
              <a:xfrm>
                <a:off x="5572125" y="2267625"/>
                <a:ext cx="130550" cy="115175"/>
              </a:xfrm>
              <a:custGeom>
                <a:avLst/>
                <a:gdLst/>
                <a:ahLst/>
                <a:cxnLst/>
                <a:rect l="l" t="t" r="r" b="b"/>
                <a:pathLst>
                  <a:path w="5222" h="4607" extrusionOk="0">
                    <a:moveTo>
                      <a:pt x="2626" y="0"/>
                    </a:moveTo>
                    <a:cubicBezTo>
                      <a:pt x="1841" y="0"/>
                      <a:pt x="1092" y="427"/>
                      <a:pt x="658" y="1199"/>
                    </a:cubicBezTo>
                    <a:cubicBezTo>
                      <a:pt x="1" y="2369"/>
                      <a:pt x="394" y="3732"/>
                      <a:pt x="1567" y="4345"/>
                    </a:cubicBezTo>
                    <a:cubicBezTo>
                      <a:pt x="1906" y="4522"/>
                      <a:pt x="2262" y="4606"/>
                      <a:pt x="2611" y="4606"/>
                    </a:cubicBezTo>
                    <a:cubicBezTo>
                      <a:pt x="3415" y="4606"/>
                      <a:pt x="4182" y="4158"/>
                      <a:pt x="4612" y="3357"/>
                    </a:cubicBezTo>
                    <a:cubicBezTo>
                      <a:pt x="5222" y="2221"/>
                      <a:pt x="4840" y="902"/>
                      <a:pt x="3723" y="288"/>
                    </a:cubicBezTo>
                    <a:cubicBezTo>
                      <a:pt x="3368" y="93"/>
                      <a:pt x="2993" y="0"/>
                      <a:pt x="26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6566;p19">
                <a:extLst>
                  <a:ext uri="{FF2B5EF4-FFF2-40B4-BE49-F238E27FC236}">
                    <a16:creationId xmlns:a16="http://schemas.microsoft.com/office/drawing/2014/main" id="{F30F2E56-20AB-B09F-1C6F-399ADB97B1AD}"/>
                  </a:ext>
                </a:extLst>
              </p:cNvPr>
              <p:cNvSpPr/>
              <p:nvPr/>
            </p:nvSpPr>
            <p:spPr>
              <a:xfrm>
                <a:off x="3063950" y="1013525"/>
                <a:ext cx="129425" cy="114375"/>
              </a:xfrm>
              <a:custGeom>
                <a:avLst/>
                <a:gdLst/>
                <a:ahLst/>
                <a:cxnLst/>
                <a:rect l="l" t="t" r="r" b="b"/>
                <a:pathLst>
                  <a:path w="5177" h="4575" extrusionOk="0">
                    <a:moveTo>
                      <a:pt x="2604" y="0"/>
                    </a:moveTo>
                    <a:cubicBezTo>
                      <a:pt x="1801" y="0"/>
                      <a:pt x="1033" y="445"/>
                      <a:pt x="608" y="1237"/>
                    </a:cubicBezTo>
                    <a:cubicBezTo>
                      <a:pt x="1" y="2370"/>
                      <a:pt x="396" y="3705"/>
                      <a:pt x="1516" y="4305"/>
                    </a:cubicBezTo>
                    <a:cubicBezTo>
                      <a:pt x="1857" y="4487"/>
                      <a:pt x="2219" y="4574"/>
                      <a:pt x="2574" y="4574"/>
                    </a:cubicBezTo>
                    <a:cubicBezTo>
                      <a:pt x="3376" y="4574"/>
                      <a:pt x="4144" y="4130"/>
                      <a:pt x="4569" y="3338"/>
                    </a:cubicBezTo>
                    <a:cubicBezTo>
                      <a:pt x="5176" y="2205"/>
                      <a:pt x="4783" y="870"/>
                      <a:pt x="3661" y="270"/>
                    </a:cubicBezTo>
                    <a:cubicBezTo>
                      <a:pt x="3320" y="87"/>
                      <a:pt x="2959" y="0"/>
                      <a:pt x="26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6567;p19">
                <a:extLst>
                  <a:ext uri="{FF2B5EF4-FFF2-40B4-BE49-F238E27FC236}">
                    <a16:creationId xmlns:a16="http://schemas.microsoft.com/office/drawing/2014/main" id="{E01D52E6-C22D-8123-84AF-A6B180BC38E2}"/>
                  </a:ext>
                </a:extLst>
              </p:cNvPr>
              <p:cNvSpPr/>
              <p:nvPr/>
            </p:nvSpPr>
            <p:spPr>
              <a:xfrm>
                <a:off x="5622625" y="2451975"/>
                <a:ext cx="129350" cy="114350"/>
              </a:xfrm>
              <a:custGeom>
                <a:avLst/>
                <a:gdLst/>
                <a:ahLst/>
                <a:cxnLst/>
                <a:rect l="l" t="t" r="r" b="b"/>
                <a:pathLst>
                  <a:path w="5174" h="4574" extrusionOk="0">
                    <a:moveTo>
                      <a:pt x="2599" y="0"/>
                    </a:moveTo>
                    <a:cubicBezTo>
                      <a:pt x="1822" y="0"/>
                      <a:pt x="1076" y="415"/>
                      <a:pt x="645" y="1167"/>
                    </a:cubicBezTo>
                    <a:cubicBezTo>
                      <a:pt x="1" y="2290"/>
                      <a:pt x="349" y="3636"/>
                      <a:pt x="1447" y="4266"/>
                    </a:cubicBezTo>
                    <a:cubicBezTo>
                      <a:pt x="1808" y="4474"/>
                      <a:pt x="2195" y="4573"/>
                      <a:pt x="2575" y="4573"/>
                    </a:cubicBezTo>
                    <a:cubicBezTo>
                      <a:pt x="3351" y="4573"/>
                      <a:pt x="4096" y="4158"/>
                      <a:pt x="4528" y="3406"/>
                    </a:cubicBezTo>
                    <a:cubicBezTo>
                      <a:pt x="5173" y="2283"/>
                      <a:pt x="4824" y="938"/>
                      <a:pt x="3728" y="307"/>
                    </a:cubicBezTo>
                    <a:cubicBezTo>
                      <a:pt x="3366" y="99"/>
                      <a:pt x="2978" y="0"/>
                      <a:pt x="25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6568;p19">
                <a:extLst>
                  <a:ext uri="{FF2B5EF4-FFF2-40B4-BE49-F238E27FC236}">
                    <a16:creationId xmlns:a16="http://schemas.microsoft.com/office/drawing/2014/main" id="{D13A7F2E-71F0-EAE3-1535-49D04E88D8A0}"/>
                  </a:ext>
                </a:extLst>
              </p:cNvPr>
              <p:cNvSpPr/>
              <p:nvPr/>
            </p:nvSpPr>
            <p:spPr>
              <a:xfrm>
                <a:off x="2563275" y="1355900"/>
                <a:ext cx="132350" cy="116600"/>
              </a:xfrm>
              <a:custGeom>
                <a:avLst/>
                <a:gdLst/>
                <a:ahLst/>
                <a:cxnLst/>
                <a:rect l="l" t="t" r="r" b="b"/>
                <a:pathLst>
                  <a:path w="5294" h="4664" extrusionOk="0">
                    <a:moveTo>
                      <a:pt x="2653" y="0"/>
                    </a:moveTo>
                    <a:cubicBezTo>
                      <a:pt x="1875" y="0"/>
                      <a:pt x="1131" y="411"/>
                      <a:pt x="689" y="1159"/>
                    </a:cubicBezTo>
                    <a:cubicBezTo>
                      <a:pt x="0" y="2322"/>
                      <a:pt x="354" y="3708"/>
                      <a:pt x="1502" y="4357"/>
                    </a:cubicBezTo>
                    <a:cubicBezTo>
                      <a:pt x="1869" y="4564"/>
                      <a:pt x="2260" y="4664"/>
                      <a:pt x="2642" y="4664"/>
                    </a:cubicBezTo>
                    <a:cubicBezTo>
                      <a:pt x="3419" y="4664"/>
                      <a:pt x="4163" y="4253"/>
                      <a:pt x="4605" y="3504"/>
                    </a:cubicBezTo>
                    <a:cubicBezTo>
                      <a:pt x="5294" y="2342"/>
                      <a:pt x="4940" y="956"/>
                      <a:pt x="3792" y="306"/>
                    </a:cubicBezTo>
                    <a:cubicBezTo>
                      <a:pt x="3425" y="99"/>
                      <a:pt x="3035" y="0"/>
                      <a:pt x="26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6569;p19">
                <a:extLst>
                  <a:ext uri="{FF2B5EF4-FFF2-40B4-BE49-F238E27FC236}">
                    <a16:creationId xmlns:a16="http://schemas.microsoft.com/office/drawing/2014/main" id="{0637EC88-8A73-A946-809C-D6D5CE2DBF76}"/>
                  </a:ext>
                </a:extLst>
              </p:cNvPr>
              <p:cNvSpPr/>
              <p:nvPr/>
            </p:nvSpPr>
            <p:spPr>
              <a:xfrm>
                <a:off x="5587575" y="3055875"/>
                <a:ext cx="131375" cy="116575"/>
              </a:xfrm>
              <a:custGeom>
                <a:avLst/>
                <a:gdLst/>
                <a:ahLst/>
                <a:cxnLst/>
                <a:rect l="l" t="t" r="r" b="b"/>
                <a:pathLst>
                  <a:path w="5255" h="4663" extrusionOk="0">
                    <a:moveTo>
                      <a:pt x="2635" y="0"/>
                    </a:moveTo>
                    <a:cubicBezTo>
                      <a:pt x="1842" y="0"/>
                      <a:pt x="1085" y="427"/>
                      <a:pt x="644" y="1205"/>
                    </a:cubicBezTo>
                    <a:cubicBezTo>
                      <a:pt x="0" y="2338"/>
                      <a:pt x="338" y="3676"/>
                      <a:pt x="1431" y="4328"/>
                    </a:cubicBezTo>
                    <a:cubicBezTo>
                      <a:pt x="1812" y="4554"/>
                      <a:pt x="2221" y="4663"/>
                      <a:pt x="2621" y="4663"/>
                    </a:cubicBezTo>
                    <a:cubicBezTo>
                      <a:pt x="3414" y="4663"/>
                      <a:pt x="4172" y="4236"/>
                      <a:pt x="4612" y="3458"/>
                    </a:cubicBezTo>
                    <a:cubicBezTo>
                      <a:pt x="5255" y="2323"/>
                      <a:pt x="4919" y="985"/>
                      <a:pt x="3826" y="336"/>
                    </a:cubicBezTo>
                    <a:cubicBezTo>
                      <a:pt x="3444" y="109"/>
                      <a:pt x="3035" y="0"/>
                      <a:pt x="26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6570;p19">
                <a:extLst>
                  <a:ext uri="{FF2B5EF4-FFF2-40B4-BE49-F238E27FC236}">
                    <a16:creationId xmlns:a16="http://schemas.microsoft.com/office/drawing/2014/main" id="{6F5C5EBF-0905-5109-690D-28571EADD931}"/>
                  </a:ext>
                </a:extLst>
              </p:cNvPr>
              <p:cNvSpPr/>
              <p:nvPr/>
            </p:nvSpPr>
            <p:spPr>
              <a:xfrm>
                <a:off x="2248575" y="1647350"/>
                <a:ext cx="129225" cy="114325"/>
              </a:xfrm>
              <a:custGeom>
                <a:avLst/>
                <a:gdLst/>
                <a:ahLst/>
                <a:cxnLst/>
                <a:rect l="l" t="t" r="r" b="b"/>
                <a:pathLst>
                  <a:path w="5169" h="4573" extrusionOk="0">
                    <a:moveTo>
                      <a:pt x="2597" y="0"/>
                    </a:moveTo>
                    <a:cubicBezTo>
                      <a:pt x="1829" y="0"/>
                      <a:pt x="1091" y="404"/>
                      <a:pt x="658" y="1140"/>
                    </a:cubicBezTo>
                    <a:cubicBezTo>
                      <a:pt x="1" y="2255"/>
                      <a:pt x="331" y="3609"/>
                      <a:pt x="1417" y="4250"/>
                    </a:cubicBezTo>
                    <a:cubicBezTo>
                      <a:pt x="1786" y="4468"/>
                      <a:pt x="2182" y="4572"/>
                      <a:pt x="2572" y="4572"/>
                    </a:cubicBezTo>
                    <a:cubicBezTo>
                      <a:pt x="3339" y="4572"/>
                      <a:pt x="4077" y="4168"/>
                      <a:pt x="4510" y="3433"/>
                    </a:cubicBezTo>
                    <a:cubicBezTo>
                      <a:pt x="5169" y="2316"/>
                      <a:pt x="4837" y="963"/>
                      <a:pt x="3751" y="322"/>
                    </a:cubicBezTo>
                    <a:cubicBezTo>
                      <a:pt x="3383" y="104"/>
                      <a:pt x="2986" y="0"/>
                      <a:pt x="2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6571;p19">
                <a:extLst>
                  <a:ext uri="{FF2B5EF4-FFF2-40B4-BE49-F238E27FC236}">
                    <a16:creationId xmlns:a16="http://schemas.microsoft.com/office/drawing/2014/main" id="{A8B2D6B9-ED51-D54E-4756-839828076B46}"/>
                  </a:ext>
                </a:extLst>
              </p:cNvPr>
              <p:cNvSpPr/>
              <p:nvPr/>
            </p:nvSpPr>
            <p:spPr>
              <a:xfrm>
                <a:off x="5505200" y="3478075"/>
                <a:ext cx="128800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5152" h="4572" extrusionOk="0">
                    <a:moveTo>
                      <a:pt x="2586" y="1"/>
                    </a:moveTo>
                    <a:cubicBezTo>
                      <a:pt x="1852" y="1"/>
                      <a:pt x="1143" y="368"/>
                      <a:pt x="705" y="1048"/>
                    </a:cubicBezTo>
                    <a:cubicBezTo>
                      <a:pt x="0" y="2145"/>
                      <a:pt x="268" y="3517"/>
                      <a:pt x="1320" y="4197"/>
                    </a:cubicBezTo>
                    <a:cubicBezTo>
                      <a:pt x="1712" y="4450"/>
                      <a:pt x="2143" y="4572"/>
                      <a:pt x="2565" y="4572"/>
                    </a:cubicBezTo>
                    <a:cubicBezTo>
                      <a:pt x="3299" y="4572"/>
                      <a:pt x="4009" y="4205"/>
                      <a:pt x="4447" y="3524"/>
                    </a:cubicBezTo>
                    <a:cubicBezTo>
                      <a:pt x="5152" y="2428"/>
                      <a:pt x="4884" y="1056"/>
                      <a:pt x="3833" y="376"/>
                    </a:cubicBezTo>
                    <a:cubicBezTo>
                      <a:pt x="3440" y="123"/>
                      <a:pt x="3009" y="1"/>
                      <a:pt x="25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6572;p19">
                <a:extLst>
                  <a:ext uri="{FF2B5EF4-FFF2-40B4-BE49-F238E27FC236}">
                    <a16:creationId xmlns:a16="http://schemas.microsoft.com/office/drawing/2014/main" id="{6533BE54-D977-B4E5-60D6-D991955658F4}"/>
                  </a:ext>
                </a:extLst>
              </p:cNvPr>
              <p:cNvSpPr/>
              <p:nvPr/>
            </p:nvSpPr>
            <p:spPr>
              <a:xfrm>
                <a:off x="2114525" y="1883625"/>
                <a:ext cx="130700" cy="116000"/>
              </a:xfrm>
              <a:custGeom>
                <a:avLst/>
                <a:gdLst/>
                <a:ahLst/>
                <a:cxnLst/>
                <a:rect l="l" t="t" r="r" b="b"/>
                <a:pathLst>
                  <a:path w="5228" h="4640" extrusionOk="0">
                    <a:moveTo>
                      <a:pt x="2612" y="0"/>
                    </a:moveTo>
                    <a:cubicBezTo>
                      <a:pt x="1811" y="0"/>
                      <a:pt x="1052" y="445"/>
                      <a:pt x="616" y="1251"/>
                    </a:cubicBezTo>
                    <a:cubicBezTo>
                      <a:pt x="1" y="2387"/>
                      <a:pt x="367" y="3703"/>
                      <a:pt x="1473" y="4329"/>
                    </a:cubicBezTo>
                    <a:cubicBezTo>
                      <a:pt x="1843" y="4539"/>
                      <a:pt x="2234" y="4640"/>
                      <a:pt x="2615" y="4640"/>
                    </a:cubicBezTo>
                    <a:cubicBezTo>
                      <a:pt x="3417" y="4640"/>
                      <a:pt x="4176" y="4195"/>
                      <a:pt x="4611" y="3390"/>
                    </a:cubicBezTo>
                    <a:cubicBezTo>
                      <a:pt x="5227" y="2254"/>
                      <a:pt x="4860" y="938"/>
                      <a:pt x="3754" y="311"/>
                    </a:cubicBezTo>
                    <a:cubicBezTo>
                      <a:pt x="3384" y="101"/>
                      <a:pt x="2993" y="0"/>
                      <a:pt x="2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6573;p19">
                <a:extLst>
                  <a:ext uri="{FF2B5EF4-FFF2-40B4-BE49-F238E27FC236}">
                    <a16:creationId xmlns:a16="http://schemas.microsoft.com/office/drawing/2014/main" id="{9A4CE79F-7B80-3B9D-A74A-65CB4DD76885}"/>
                  </a:ext>
                </a:extLst>
              </p:cNvPr>
              <p:cNvSpPr/>
              <p:nvPr/>
            </p:nvSpPr>
            <p:spPr>
              <a:xfrm>
                <a:off x="5370725" y="3714450"/>
                <a:ext cx="131175" cy="115800"/>
              </a:xfrm>
              <a:custGeom>
                <a:avLst/>
                <a:gdLst/>
                <a:ahLst/>
                <a:cxnLst/>
                <a:rect l="l" t="t" r="r" b="b"/>
                <a:pathLst>
                  <a:path w="5247" h="4632" extrusionOk="0">
                    <a:moveTo>
                      <a:pt x="2625" y="1"/>
                    </a:moveTo>
                    <a:cubicBezTo>
                      <a:pt x="1881" y="1"/>
                      <a:pt x="1167" y="378"/>
                      <a:pt x="724" y="1077"/>
                    </a:cubicBezTo>
                    <a:cubicBezTo>
                      <a:pt x="1" y="2222"/>
                      <a:pt x="297" y="3607"/>
                      <a:pt x="1412" y="4285"/>
                    </a:cubicBezTo>
                    <a:cubicBezTo>
                      <a:pt x="1798" y="4519"/>
                      <a:pt x="2214" y="4632"/>
                      <a:pt x="2621" y="4632"/>
                    </a:cubicBezTo>
                    <a:cubicBezTo>
                      <a:pt x="3365" y="4632"/>
                      <a:pt x="4079" y="4254"/>
                      <a:pt x="4522" y="3554"/>
                    </a:cubicBezTo>
                    <a:cubicBezTo>
                      <a:pt x="5247" y="2411"/>
                      <a:pt x="4949" y="1024"/>
                      <a:pt x="3835" y="348"/>
                    </a:cubicBezTo>
                    <a:cubicBezTo>
                      <a:pt x="3448" y="113"/>
                      <a:pt x="3032" y="1"/>
                      <a:pt x="26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6574;p19">
                <a:extLst>
                  <a:ext uri="{FF2B5EF4-FFF2-40B4-BE49-F238E27FC236}">
                    <a16:creationId xmlns:a16="http://schemas.microsoft.com/office/drawing/2014/main" id="{1F77373C-8465-07BC-D1D1-8D9FB2B61188}"/>
                  </a:ext>
                </a:extLst>
              </p:cNvPr>
              <p:cNvSpPr/>
              <p:nvPr/>
            </p:nvSpPr>
            <p:spPr>
              <a:xfrm>
                <a:off x="5238275" y="3952275"/>
                <a:ext cx="129450" cy="114400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4576" extrusionOk="0">
                    <a:moveTo>
                      <a:pt x="2604" y="1"/>
                    </a:moveTo>
                    <a:cubicBezTo>
                      <a:pt x="1804" y="1"/>
                      <a:pt x="1037" y="444"/>
                      <a:pt x="611" y="1233"/>
                    </a:cubicBezTo>
                    <a:cubicBezTo>
                      <a:pt x="1" y="2366"/>
                      <a:pt x="391" y="3701"/>
                      <a:pt x="1511" y="4304"/>
                    </a:cubicBezTo>
                    <a:cubicBezTo>
                      <a:pt x="1854" y="4488"/>
                      <a:pt x="2218" y="4576"/>
                      <a:pt x="2575" y="4576"/>
                    </a:cubicBezTo>
                    <a:cubicBezTo>
                      <a:pt x="3375" y="4576"/>
                      <a:pt x="4141" y="4133"/>
                      <a:pt x="4566" y="3344"/>
                    </a:cubicBezTo>
                    <a:cubicBezTo>
                      <a:pt x="5178" y="2211"/>
                      <a:pt x="4786" y="876"/>
                      <a:pt x="3667" y="273"/>
                    </a:cubicBezTo>
                    <a:cubicBezTo>
                      <a:pt x="3324" y="89"/>
                      <a:pt x="2961" y="1"/>
                      <a:pt x="26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6575;p19">
                <a:extLst>
                  <a:ext uri="{FF2B5EF4-FFF2-40B4-BE49-F238E27FC236}">
                    <a16:creationId xmlns:a16="http://schemas.microsoft.com/office/drawing/2014/main" id="{530B416D-7A40-3876-AE4A-3271F2516E2E}"/>
                  </a:ext>
                </a:extLst>
              </p:cNvPr>
              <p:cNvSpPr/>
              <p:nvPr/>
            </p:nvSpPr>
            <p:spPr>
              <a:xfrm>
                <a:off x="1897650" y="2541900"/>
                <a:ext cx="130500" cy="115825"/>
              </a:xfrm>
              <a:custGeom>
                <a:avLst/>
                <a:gdLst/>
                <a:ahLst/>
                <a:cxnLst/>
                <a:rect l="l" t="t" r="r" b="b"/>
                <a:pathLst>
                  <a:path w="5220" h="4633" extrusionOk="0">
                    <a:moveTo>
                      <a:pt x="2614" y="0"/>
                    </a:moveTo>
                    <a:cubicBezTo>
                      <a:pt x="1833" y="0"/>
                      <a:pt x="1089" y="417"/>
                      <a:pt x="649" y="1181"/>
                    </a:cubicBezTo>
                    <a:cubicBezTo>
                      <a:pt x="0" y="2308"/>
                      <a:pt x="323" y="3636"/>
                      <a:pt x="1405" y="4289"/>
                    </a:cubicBezTo>
                    <a:cubicBezTo>
                      <a:pt x="1790" y="4521"/>
                      <a:pt x="2203" y="4632"/>
                      <a:pt x="2607" y="4632"/>
                    </a:cubicBezTo>
                    <a:cubicBezTo>
                      <a:pt x="3387" y="4632"/>
                      <a:pt x="4131" y="4216"/>
                      <a:pt x="4570" y="3453"/>
                    </a:cubicBezTo>
                    <a:cubicBezTo>
                      <a:pt x="5220" y="2326"/>
                      <a:pt x="4897" y="997"/>
                      <a:pt x="3816" y="344"/>
                    </a:cubicBezTo>
                    <a:cubicBezTo>
                      <a:pt x="3430" y="111"/>
                      <a:pt x="3017" y="0"/>
                      <a:pt x="26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6576;p19">
                <a:extLst>
                  <a:ext uri="{FF2B5EF4-FFF2-40B4-BE49-F238E27FC236}">
                    <a16:creationId xmlns:a16="http://schemas.microsoft.com/office/drawing/2014/main" id="{108C8BD2-8B2C-5574-5A6D-B63A6481E71D}"/>
                  </a:ext>
                </a:extLst>
              </p:cNvPr>
              <p:cNvSpPr/>
              <p:nvPr/>
            </p:nvSpPr>
            <p:spPr>
              <a:xfrm>
                <a:off x="4921425" y="4241825"/>
                <a:ext cx="130625" cy="115925"/>
              </a:xfrm>
              <a:custGeom>
                <a:avLst/>
                <a:gdLst/>
                <a:ahLst/>
                <a:cxnLst/>
                <a:rect l="l" t="t" r="r" b="b"/>
                <a:pathLst>
                  <a:path w="5225" h="4637" extrusionOk="0">
                    <a:moveTo>
                      <a:pt x="2612" y="0"/>
                    </a:moveTo>
                    <a:cubicBezTo>
                      <a:pt x="1815" y="0"/>
                      <a:pt x="1059" y="438"/>
                      <a:pt x="622" y="1233"/>
                    </a:cubicBezTo>
                    <a:cubicBezTo>
                      <a:pt x="1" y="2368"/>
                      <a:pt x="357" y="3687"/>
                      <a:pt x="1458" y="4319"/>
                    </a:cubicBezTo>
                    <a:cubicBezTo>
                      <a:pt x="1831" y="4534"/>
                      <a:pt x="2227" y="4637"/>
                      <a:pt x="2613" y="4637"/>
                    </a:cubicBezTo>
                    <a:cubicBezTo>
                      <a:pt x="3410" y="4637"/>
                      <a:pt x="4166" y="4199"/>
                      <a:pt x="4603" y="3404"/>
                    </a:cubicBezTo>
                    <a:cubicBezTo>
                      <a:pt x="5224" y="2269"/>
                      <a:pt x="4868" y="950"/>
                      <a:pt x="3767" y="318"/>
                    </a:cubicBezTo>
                    <a:cubicBezTo>
                      <a:pt x="3394" y="103"/>
                      <a:pt x="2998" y="0"/>
                      <a:pt x="2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6577;p19">
                <a:extLst>
                  <a:ext uri="{FF2B5EF4-FFF2-40B4-BE49-F238E27FC236}">
                    <a16:creationId xmlns:a16="http://schemas.microsoft.com/office/drawing/2014/main" id="{2B64CEF1-E7A6-835B-70DF-9E0B380C31F4}"/>
                  </a:ext>
                </a:extLst>
              </p:cNvPr>
              <p:cNvSpPr/>
              <p:nvPr/>
            </p:nvSpPr>
            <p:spPr>
              <a:xfrm>
                <a:off x="3044100" y="4591225"/>
                <a:ext cx="12687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75" h="4512" extrusionOk="0">
                    <a:moveTo>
                      <a:pt x="2576" y="0"/>
                    </a:moveTo>
                    <a:cubicBezTo>
                      <a:pt x="1804" y="0"/>
                      <a:pt x="1047" y="404"/>
                      <a:pt x="623" y="1129"/>
                    </a:cubicBezTo>
                    <a:cubicBezTo>
                      <a:pt x="1" y="2190"/>
                      <a:pt x="320" y="3548"/>
                      <a:pt x="1343" y="4181"/>
                    </a:cubicBezTo>
                    <a:cubicBezTo>
                      <a:pt x="1704" y="4405"/>
                      <a:pt x="2103" y="4512"/>
                      <a:pt x="2499" y="4512"/>
                    </a:cubicBezTo>
                    <a:cubicBezTo>
                      <a:pt x="3271" y="4512"/>
                      <a:pt x="4028" y="4108"/>
                      <a:pt x="4452" y="3383"/>
                    </a:cubicBezTo>
                    <a:cubicBezTo>
                      <a:pt x="5074" y="2322"/>
                      <a:pt x="4755" y="964"/>
                      <a:pt x="3732" y="331"/>
                    </a:cubicBezTo>
                    <a:cubicBezTo>
                      <a:pt x="3371" y="107"/>
                      <a:pt x="2972" y="0"/>
                      <a:pt x="25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6578;p19">
                <a:extLst>
                  <a:ext uri="{FF2B5EF4-FFF2-40B4-BE49-F238E27FC236}">
                    <a16:creationId xmlns:a16="http://schemas.microsoft.com/office/drawing/2014/main" id="{F696485D-77C1-9BE2-D400-2441E7458477}"/>
                  </a:ext>
                </a:extLst>
              </p:cNvPr>
              <p:cNvSpPr/>
              <p:nvPr/>
            </p:nvSpPr>
            <p:spPr>
              <a:xfrm>
                <a:off x="4424025" y="4586875"/>
                <a:ext cx="126975" cy="112775"/>
              </a:xfrm>
              <a:custGeom>
                <a:avLst/>
                <a:gdLst/>
                <a:ahLst/>
                <a:cxnLst/>
                <a:rect l="l" t="t" r="r" b="b"/>
                <a:pathLst>
                  <a:path w="5079" h="4511" extrusionOk="0">
                    <a:moveTo>
                      <a:pt x="2578" y="0"/>
                    </a:moveTo>
                    <a:cubicBezTo>
                      <a:pt x="1791" y="0"/>
                      <a:pt x="1021" y="421"/>
                      <a:pt x="601" y="1169"/>
                    </a:cubicBezTo>
                    <a:cubicBezTo>
                      <a:pt x="0" y="2241"/>
                      <a:pt x="348" y="3589"/>
                      <a:pt x="1384" y="4204"/>
                    </a:cubicBezTo>
                    <a:cubicBezTo>
                      <a:pt x="1735" y="4412"/>
                      <a:pt x="2119" y="4511"/>
                      <a:pt x="2501" y="4511"/>
                    </a:cubicBezTo>
                    <a:cubicBezTo>
                      <a:pt x="3287" y="4511"/>
                      <a:pt x="4057" y="4090"/>
                      <a:pt x="4477" y="3341"/>
                    </a:cubicBezTo>
                    <a:cubicBezTo>
                      <a:pt x="5078" y="2270"/>
                      <a:pt x="4730" y="922"/>
                      <a:pt x="3696" y="307"/>
                    </a:cubicBezTo>
                    <a:cubicBezTo>
                      <a:pt x="3345" y="99"/>
                      <a:pt x="2960" y="0"/>
                      <a:pt x="25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6579;p19">
                <a:extLst>
                  <a:ext uri="{FF2B5EF4-FFF2-40B4-BE49-F238E27FC236}">
                    <a16:creationId xmlns:a16="http://schemas.microsoft.com/office/drawing/2014/main" id="{A984331E-6119-90E0-322A-62ED2AA00996}"/>
                  </a:ext>
                </a:extLst>
              </p:cNvPr>
              <p:cNvSpPr/>
              <p:nvPr/>
            </p:nvSpPr>
            <p:spPr>
              <a:xfrm>
                <a:off x="4057900" y="4693650"/>
                <a:ext cx="126825" cy="111950"/>
              </a:xfrm>
              <a:custGeom>
                <a:avLst/>
                <a:gdLst/>
                <a:ahLst/>
                <a:cxnLst/>
                <a:rect l="l" t="t" r="r" b="b"/>
                <a:pathLst>
                  <a:path w="5073" h="4478" extrusionOk="0">
                    <a:moveTo>
                      <a:pt x="2603" y="0"/>
                    </a:moveTo>
                    <a:cubicBezTo>
                      <a:pt x="1826" y="0"/>
                      <a:pt x="1054" y="407"/>
                      <a:pt x="636" y="1123"/>
                    </a:cubicBezTo>
                    <a:cubicBezTo>
                      <a:pt x="1" y="2211"/>
                      <a:pt x="394" y="3649"/>
                      <a:pt x="1484" y="4230"/>
                    </a:cubicBezTo>
                    <a:cubicBezTo>
                      <a:pt x="1802" y="4398"/>
                      <a:pt x="2148" y="4478"/>
                      <a:pt x="2492" y="4478"/>
                    </a:cubicBezTo>
                    <a:cubicBezTo>
                      <a:pt x="3290" y="4478"/>
                      <a:pt x="4079" y="4049"/>
                      <a:pt x="4488" y="3306"/>
                    </a:cubicBezTo>
                    <a:cubicBezTo>
                      <a:pt x="5073" y="2240"/>
                      <a:pt x="4698" y="864"/>
                      <a:pt x="3661" y="276"/>
                    </a:cubicBezTo>
                    <a:cubicBezTo>
                      <a:pt x="3331" y="89"/>
                      <a:pt x="2967" y="0"/>
                      <a:pt x="26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315" name="Google Shape;6580;p19">
                <a:extLst>
                  <a:ext uri="{FF2B5EF4-FFF2-40B4-BE49-F238E27FC236}">
                    <a16:creationId xmlns:a16="http://schemas.microsoft.com/office/drawing/2014/main" id="{530A0888-0352-EDA5-E800-01BE905F2895}"/>
                  </a:ext>
                </a:extLst>
              </p:cNvPr>
              <p:cNvSpPr/>
              <p:nvPr/>
            </p:nvSpPr>
            <p:spPr>
              <a:xfrm>
                <a:off x="1965000" y="3516725"/>
                <a:ext cx="126350" cy="112000"/>
              </a:xfrm>
              <a:custGeom>
                <a:avLst/>
                <a:gdLst/>
                <a:ahLst/>
                <a:cxnLst/>
                <a:rect l="l" t="t" r="r" b="b"/>
                <a:pathLst>
                  <a:path w="5054" h="4480" extrusionOk="0">
                    <a:moveTo>
                      <a:pt x="2582" y="0"/>
                    </a:moveTo>
                    <a:cubicBezTo>
                      <a:pt x="1800" y="0"/>
                      <a:pt x="1025" y="411"/>
                      <a:pt x="609" y="1133"/>
                    </a:cubicBezTo>
                    <a:cubicBezTo>
                      <a:pt x="0" y="2189"/>
                      <a:pt x="351" y="3571"/>
                      <a:pt x="1377" y="4182"/>
                    </a:cubicBezTo>
                    <a:cubicBezTo>
                      <a:pt x="1716" y="4384"/>
                      <a:pt x="2094" y="4479"/>
                      <a:pt x="2470" y="4479"/>
                    </a:cubicBezTo>
                    <a:cubicBezTo>
                      <a:pt x="3270" y="4479"/>
                      <a:pt x="4064" y="4049"/>
                      <a:pt x="4473" y="3297"/>
                    </a:cubicBezTo>
                    <a:cubicBezTo>
                      <a:pt x="5053" y="2227"/>
                      <a:pt x="4670" y="852"/>
                      <a:pt x="3630" y="270"/>
                    </a:cubicBezTo>
                    <a:cubicBezTo>
                      <a:pt x="3302" y="87"/>
                      <a:pt x="2941" y="0"/>
                      <a:pt x="25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6581;p19">
                <a:extLst>
                  <a:ext uri="{FF2B5EF4-FFF2-40B4-BE49-F238E27FC236}">
                    <a16:creationId xmlns:a16="http://schemas.microsoft.com/office/drawing/2014/main" id="{71B23C09-EF1E-FE8C-DFCB-36BD5C2F7144}"/>
                  </a:ext>
                </a:extLst>
              </p:cNvPr>
              <p:cNvSpPr/>
              <p:nvPr/>
            </p:nvSpPr>
            <p:spPr>
              <a:xfrm>
                <a:off x="1915100" y="3332375"/>
                <a:ext cx="12687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75" h="4512" extrusionOk="0">
                    <a:moveTo>
                      <a:pt x="2576" y="0"/>
                    </a:moveTo>
                    <a:cubicBezTo>
                      <a:pt x="1804" y="0"/>
                      <a:pt x="1047" y="404"/>
                      <a:pt x="623" y="1129"/>
                    </a:cubicBezTo>
                    <a:cubicBezTo>
                      <a:pt x="1" y="2192"/>
                      <a:pt x="321" y="3547"/>
                      <a:pt x="1343" y="4182"/>
                    </a:cubicBezTo>
                    <a:cubicBezTo>
                      <a:pt x="1703" y="4406"/>
                      <a:pt x="2103" y="4512"/>
                      <a:pt x="2498" y="4512"/>
                    </a:cubicBezTo>
                    <a:cubicBezTo>
                      <a:pt x="3270" y="4512"/>
                      <a:pt x="4027" y="4108"/>
                      <a:pt x="4453" y="3382"/>
                    </a:cubicBezTo>
                    <a:cubicBezTo>
                      <a:pt x="5075" y="2321"/>
                      <a:pt x="4755" y="964"/>
                      <a:pt x="3732" y="331"/>
                    </a:cubicBezTo>
                    <a:cubicBezTo>
                      <a:pt x="3372" y="107"/>
                      <a:pt x="2972" y="0"/>
                      <a:pt x="25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6582;p19">
                <a:extLst>
                  <a:ext uri="{FF2B5EF4-FFF2-40B4-BE49-F238E27FC236}">
                    <a16:creationId xmlns:a16="http://schemas.microsoft.com/office/drawing/2014/main" id="{98E35EA8-1C1F-FE62-550D-C51D3AAEDB78}"/>
                  </a:ext>
                </a:extLst>
              </p:cNvPr>
              <p:cNvSpPr/>
              <p:nvPr/>
            </p:nvSpPr>
            <p:spPr>
              <a:xfrm>
                <a:off x="1865050" y="3148450"/>
                <a:ext cx="127700" cy="1127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4510" extrusionOk="0">
                    <a:moveTo>
                      <a:pt x="2593" y="0"/>
                    </a:moveTo>
                    <a:cubicBezTo>
                      <a:pt x="1854" y="0"/>
                      <a:pt x="1125" y="369"/>
                      <a:pt x="691" y="1040"/>
                    </a:cubicBezTo>
                    <a:cubicBezTo>
                      <a:pt x="0" y="2110"/>
                      <a:pt x="305" y="3533"/>
                      <a:pt x="1366" y="4186"/>
                    </a:cubicBezTo>
                    <a:cubicBezTo>
                      <a:pt x="1723" y="4405"/>
                      <a:pt x="2120" y="4510"/>
                      <a:pt x="2514" y="4510"/>
                    </a:cubicBezTo>
                    <a:cubicBezTo>
                      <a:pt x="3253" y="4510"/>
                      <a:pt x="3982" y="4141"/>
                      <a:pt x="4415" y="3470"/>
                    </a:cubicBezTo>
                    <a:cubicBezTo>
                      <a:pt x="5108" y="2400"/>
                      <a:pt x="4801" y="978"/>
                      <a:pt x="3740" y="324"/>
                    </a:cubicBezTo>
                    <a:cubicBezTo>
                      <a:pt x="3383" y="105"/>
                      <a:pt x="2987" y="0"/>
                      <a:pt x="25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6583;p19">
                <a:extLst>
                  <a:ext uri="{FF2B5EF4-FFF2-40B4-BE49-F238E27FC236}">
                    <a16:creationId xmlns:a16="http://schemas.microsoft.com/office/drawing/2014/main" id="{14B89712-FA9E-82DE-07EB-5E86EAD09D30}"/>
                  </a:ext>
                </a:extLst>
              </p:cNvPr>
              <p:cNvSpPr/>
              <p:nvPr/>
            </p:nvSpPr>
            <p:spPr>
              <a:xfrm>
                <a:off x="1982300" y="2121950"/>
                <a:ext cx="128600" cy="11357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4543" extrusionOk="0">
                    <a:moveTo>
                      <a:pt x="2594" y="1"/>
                    </a:moveTo>
                    <a:cubicBezTo>
                      <a:pt x="1836" y="1"/>
                      <a:pt x="1100" y="393"/>
                      <a:pt x="670" y="1100"/>
                    </a:cubicBezTo>
                    <a:cubicBezTo>
                      <a:pt x="1" y="2199"/>
                      <a:pt x="325" y="3583"/>
                      <a:pt x="1404" y="4226"/>
                    </a:cubicBezTo>
                    <a:cubicBezTo>
                      <a:pt x="1765" y="4440"/>
                      <a:pt x="2158" y="4543"/>
                      <a:pt x="2545" y="4543"/>
                    </a:cubicBezTo>
                    <a:cubicBezTo>
                      <a:pt x="3320" y="4543"/>
                      <a:pt x="4071" y="4133"/>
                      <a:pt x="4500" y="3395"/>
                    </a:cubicBezTo>
                    <a:cubicBezTo>
                      <a:pt x="5144" y="2282"/>
                      <a:pt x="4786" y="910"/>
                      <a:pt x="3689" y="291"/>
                    </a:cubicBezTo>
                    <a:cubicBezTo>
                      <a:pt x="3341" y="95"/>
                      <a:pt x="2965" y="1"/>
                      <a:pt x="25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6584;p19">
                <a:extLst>
                  <a:ext uri="{FF2B5EF4-FFF2-40B4-BE49-F238E27FC236}">
                    <a16:creationId xmlns:a16="http://schemas.microsoft.com/office/drawing/2014/main" id="{F12B5AF4-003D-A728-451C-DF87F52B24BC}"/>
                  </a:ext>
                </a:extLst>
              </p:cNvPr>
              <p:cNvSpPr/>
              <p:nvPr/>
            </p:nvSpPr>
            <p:spPr>
              <a:xfrm>
                <a:off x="5673250" y="2637100"/>
                <a:ext cx="126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5075" h="4479" extrusionOk="0">
                    <a:moveTo>
                      <a:pt x="2606" y="1"/>
                    </a:moveTo>
                    <a:cubicBezTo>
                      <a:pt x="1845" y="1"/>
                      <a:pt x="1086" y="388"/>
                      <a:pt x="661" y="1079"/>
                    </a:cubicBezTo>
                    <a:cubicBezTo>
                      <a:pt x="1" y="2149"/>
                      <a:pt x="362" y="3597"/>
                      <a:pt x="1439" y="4206"/>
                    </a:cubicBezTo>
                    <a:cubicBezTo>
                      <a:pt x="1768" y="4391"/>
                      <a:pt x="2130" y="4479"/>
                      <a:pt x="2492" y="4479"/>
                    </a:cubicBezTo>
                    <a:cubicBezTo>
                      <a:pt x="3271" y="4479"/>
                      <a:pt x="4045" y="4070"/>
                      <a:pt x="4463" y="3351"/>
                    </a:cubicBezTo>
                    <a:cubicBezTo>
                      <a:pt x="5074" y="2300"/>
                      <a:pt x="4728" y="915"/>
                      <a:pt x="3705" y="301"/>
                    </a:cubicBezTo>
                    <a:cubicBezTo>
                      <a:pt x="3366" y="97"/>
                      <a:pt x="2985" y="1"/>
                      <a:pt x="26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6585;p19">
                <a:extLst>
                  <a:ext uri="{FF2B5EF4-FFF2-40B4-BE49-F238E27FC236}">
                    <a16:creationId xmlns:a16="http://schemas.microsoft.com/office/drawing/2014/main" id="{6D96B458-F7FC-6AA3-D18B-213E5FD1D92E}"/>
                  </a:ext>
                </a:extLst>
              </p:cNvPr>
              <p:cNvSpPr/>
              <p:nvPr/>
            </p:nvSpPr>
            <p:spPr>
              <a:xfrm>
                <a:off x="2578825" y="4329700"/>
                <a:ext cx="127050" cy="112775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511" extrusionOk="0">
                    <a:moveTo>
                      <a:pt x="2577" y="0"/>
                    </a:moveTo>
                    <a:cubicBezTo>
                      <a:pt x="1776" y="0"/>
                      <a:pt x="994" y="437"/>
                      <a:pt x="581" y="1208"/>
                    </a:cubicBezTo>
                    <a:cubicBezTo>
                      <a:pt x="0" y="2289"/>
                      <a:pt x="373" y="3629"/>
                      <a:pt x="1422" y="4224"/>
                    </a:cubicBezTo>
                    <a:cubicBezTo>
                      <a:pt x="1764" y="4418"/>
                      <a:pt x="2136" y="4510"/>
                      <a:pt x="2503" y="4510"/>
                    </a:cubicBezTo>
                    <a:cubicBezTo>
                      <a:pt x="3304" y="4510"/>
                      <a:pt x="4086" y="4073"/>
                      <a:pt x="4499" y="3303"/>
                    </a:cubicBezTo>
                    <a:cubicBezTo>
                      <a:pt x="5081" y="2221"/>
                      <a:pt x="4707" y="883"/>
                      <a:pt x="3659" y="287"/>
                    </a:cubicBezTo>
                    <a:cubicBezTo>
                      <a:pt x="3317" y="92"/>
                      <a:pt x="2945" y="0"/>
                      <a:pt x="25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6586;p19">
                <a:extLst>
                  <a:ext uri="{FF2B5EF4-FFF2-40B4-BE49-F238E27FC236}">
                    <a16:creationId xmlns:a16="http://schemas.microsoft.com/office/drawing/2014/main" id="{D3A8245E-F77C-35D3-89C1-BFADB943715E}"/>
                  </a:ext>
                </a:extLst>
              </p:cNvPr>
              <p:cNvSpPr/>
              <p:nvPr/>
            </p:nvSpPr>
            <p:spPr>
              <a:xfrm>
                <a:off x="2882625" y="1067900"/>
                <a:ext cx="126250" cy="112000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4480" extrusionOk="0">
                    <a:moveTo>
                      <a:pt x="2579" y="0"/>
                    </a:moveTo>
                    <a:cubicBezTo>
                      <a:pt x="1810" y="0"/>
                      <a:pt x="1045" y="398"/>
                      <a:pt x="623" y="1103"/>
                    </a:cubicBezTo>
                    <a:cubicBezTo>
                      <a:pt x="1" y="2143"/>
                      <a:pt x="328" y="3537"/>
                      <a:pt x="1342" y="4165"/>
                    </a:cubicBezTo>
                    <a:cubicBezTo>
                      <a:pt x="1689" y="4379"/>
                      <a:pt x="2078" y="4480"/>
                      <a:pt x="2466" y="4480"/>
                    </a:cubicBezTo>
                    <a:cubicBezTo>
                      <a:pt x="3253" y="4480"/>
                      <a:pt x="4037" y="4063"/>
                      <a:pt x="4451" y="3326"/>
                    </a:cubicBezTo>
                    <a:cubicBezTo>
                      <a:pt x="5049" y="2268"/>
                      <a:pt x="4687" y="887"/>
                      <a:pt x="3655" y="288"/>
                    </a:cubicBezTo>
                    <a:cubicBezTo>
                      <a:pt x="3321" y="93"/>
                      <a:pt x="2950" y="0"/>
                      <a:pt x="25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6587;p19">
                <a:extLst>
                  <a:ext uri="{FF2B5EF4-FFF2-40B4-BE49-F238E27FC236}">
                    <a16:creationId xmlns:a16="http://schemas.microsoft.com/office/drawing/2014/main" id="{4C1251EC-F3CC-1EEF-FB8F-C18D930D675A}"/>
                  </a:ext>
                </a:extLst>
              </p:cNvPr>
              <p:cNvSpPr/>
              <p:nvPr/>
            </p:nvSpPr>
            <p:spPr>
              <a:xfrm>
                <a:off x="3614025" y="854775"/>
                <a:ext cx="127050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512" extrusionOk="0">
                    <a:moveTo>
                      <a:pt x="2577" y="0"/>
                    </a:moveTo>
                    <a:cubicBezTo>
                      <a:pt x="1783" y="0"/>
                      <a:pt x="1008" y="430"/>
                      <a:pt x="591" y="1190"/>
                    </a:cubicBezTo>
                    <a:cubicBezTo>
                      <a:pt x="0" y="2268"/>
                      <a:pt x="360" y="3609"/>
                      <a:pt x="1405" y="4215"/>
                    </a:cubicBezTo>
                    <a:cubicBezTo>
                      <a:pt x="1751" y="4416"/>
                      <a:pt x="2129" y="4512"/>
                      <a:pt x="2503" y="4512"/>
                    </a:cubicBezTo>
                    <a:cubicBezTo>
                      <a:pt x="3297" y="4512"/>
                      <a:pt x="4072" y="4082"/>
                      <a:pt x="4489" y="3322"/>
                    </a:cubicBezTo>
                    <a:cubicBezTo>
                      <a:pt x="5081" y="2243"/>
                      <a:pt x="4720" y="902"/>
                      <a:pt x="3677" y="297"/>
                    </a:cubicBezTo>
                    <a:cubicBezTo>
                      <a:pt x="3330" y="96"/>
                      <a:pt x="2951" y="0"/>
                      <a:pt x="25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6588;p19">
                <a:extLst>
                  <a:ext uri="{FF2B5EF4-FFF2-40B4-BE49-F238E27FC236}">
                    <a16:creationId xmlns:a16="http://schemas.microsoft.com/office/drawing/2014/main" id="{9042BA93-5D46-59AD-2242-D1AEAEC2D276}"/>
                  </a:ext>
                </a:extLst>
              </p:cNvPr>
              <p:cNvSpPr/>
              <p:nvPr/>
            </p:nvSpPr>
            <p:spPr>
              <a:xfrm>
                <a:off x="5474800" y="1900875"/>
                <a:ext cx="127075" cy="112850"/>
              </a:xfrm>
              <a:custGeom>
                <a:avLst/>
                <a:gdLst/>
                <a:ahLst/>
                <a:cxnLst/>
                <a:rect l="l" t="t" r="r" b="b"/>
                <a:pathLst>
                  <a:path w="5083" h="4514" extrusionOk="0">
                    <a:moveTo>
                      <a:pt x="2578" y="1"/>
                    </a:moveTo>
                    <a:cubicBezTo>
                      <a:pt x="1783" y="1"/>
                      <a:pt x="1006" y="432"/>
                      <a:pt x="590" y="1196"/>
                    </a:cubicBezTo>
                    <a:cubicBezTo>
                      <a:pt x="0" y="2275"/>
                      <a:pt x="364" y="3616"/>
                      <a:pt x="1411" y="4220"/>
                    </a:cubicBezTo>
                    <a:cubicBezTo>
                      <a:pt x="1756" y="4419"/>
                      <a:pt x="2133" y="4513"/>
                      <a:pt x="2505" y="4513"/>
                    </a:cubicBezTo>
                    <a:cubicBezTo>
                      <a:pt x="3301" y="4513"/>
                      <a:pt x="4078" y="4082"/>
                      <a:pt x="4493" y="3319"/>
                    </a:cubicBezTo>
                    <a:cubicBezTo>
                      <a:pt x="5083" y="2239"/>
                      <a:pt x="4719" y="898"/>
                      <a:pt x="3674" y="296"/>
                    </a:cubicBezTo>
                    <a:cubicBezTo>
                      <a:pt x="3328" y="96"/>
                      <a:pt x="2951" y="1"/>
                      <a:pt x="25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6589;p19">
                <a:extLst>
                  <a:ext uri="{FF2B5EF4-FFF2-40B4-BE49-F238E27FC236}">
                    <a16:creationId xmlns:a16="http://schemas.microsoft.com/office/drawing/2014/main" id="{5C8C002C-1903-8D3A-7D1D-6EE2278FA6E9}"/>
                  </a:ext>
                </a:extLst>
              </p:cNvPr>
              <p:cNvSpPr/>
              <p:nvPr/>
            </p:nvSpPr>
            <p:spPr>
              <a:xfrm>
                <a:off x="4241025" y="4640050"/>
                <a:ext cx="127050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512" extrusionOk="0">
                    <a:moveTo>
                      <a:pt x="2579" y="1"/>
                    </a:moveTo>
                    <a:cubicBezTo>
                      <a:pt x="1776" y="1"/>
                      <a:pt x="991" y="440"/>
                      <a:pt x="578" y="1213"/>
                    </a:cubicBezTo>
                    <a:cubicBezTo>
                      <a:pt x="1" y="2296"/>
                      <a:pt x="380" y="3636"/>
                      <a:pt x="1429" y="4228"/>
                    </a:cubicBezTo>
                    <a:cubicBezTo>
                      <a:pt x="1769" y="4420"/>
                      <a:pt x="2139" y="4511"/>
                      <a:pt x="2504" y="4511"/>
                    </a:cubicBezTo>
                    <a:cubicBezTo>
                      <a:pt x="3308" y="4511"/>
                      <a:pt x="4092" y="4071"/>
                      <a:pt x="4504" y="3298"/>
                    </a:cubicBezTo>
                    <a:cubicBezTo>
                      <a:pt x="5082" y="2215"/>
                      <a:pt x="4703" y="876"/>
                      <a:pt x="3654" y="283"/>
                    </a:cubicBezTo>
                    <a:cubicBezTo>
                      <a:pt x="3314" y="92"/>
                      <a:pt x="2945" y="1"/>
                      <a:pt x="25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6590;p19">
                <a:extLst>
                  <a:ext uri="{FF2B5EF4-FFF2-40B4-BE49-F238E27FC236}">
                    <a16:creationId xmlns:a16="http://schemas.microsoft.com/office/drawing/2014/main" id="{87B4739C-7809-0BE1-4A68-32C0A5D4139F}"/>
                  </a:ext>
                </a:extLst>
              </p:cNvPr>
              <p:cNvSpPr/>
              <p:nvPr/>
            </p:nvSpPr>
            <p:spPr>
              <a:xfrm>
                <a:off x="5143250" y="1403075"/>
                <a:ext cx="125850" cy="111175"/>
              </a:xfrm>
              <a:custGeom>
                <a:avLst/>
                <a:gdLst/>
                <a:ahLst/>
                <a:cxnLst/>
                <a:rect l="l" t="t" r="r" b="b"/>
                <a:pathLst>
                  <a:path w="5034" h="4447" extrusionOk="0">
                    <a:moveTo>
                      <a:pt x="2596" y="0"/>
                    </a:moveTo>
                    <a:cubicBezTo>
                      <a:pt x="1827" y="0"/>
                      <a:pt x="1054" y="396"/>
                      <a:pt x="637" y="1092"/>
                    </a:cubicBezTo>
                    <a:cubicBezTo>
                      <a:pt x="0" y="2152"/>
                      <a:pt x="383" y="3613"/>
                      <a:pt x="1450" y="4194"/>
                    </a:cubicBezTo>
                    <a:cubicBezTo>
                      <a:pt x="1765" y="4365"/>
                      <a:pt x="2112" y="4446"/>
                      <a:pt x="2460" y="4446"/>
                    </a:cubicBezTo>
                    <a:cubicBezTo>
                      <a:pt x="3250" y="4446"/>
                      <a:pt x="4040" y="4028"/>
                      <a:pt x="4447" y="3304"/>
                    </a:cubicBezTo>
                    <a:cubicBezTo>
                      <a:pt x="5034" y="2264"/>
                      <a:pt x="4668" y="871"/>
                      <a:pt x="3655" y="280"/>
                    </a:cubicBezTo>
                    <a:cubicBezTo>
                      <a:pt x="3329" y="90"/>
                      <a:pt x="2963" y="0"/>
                      <a:pt x="25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6591;p19">
                <a:extLst>
                  <a:ext uri="{FF2B5EF4-FFF2-40B4-BE49-F238E27FC236}">
                    <a16:creationId xmlns:a16="http://schemas.microsoft.com/office/drawing/2014/main" id="{6B7D136D-0D6C-9C12-CA11-0BD8D1098C5F}"/>
                  </a:ext>
                </a:extLst>
              </p:cNvPr>
              <p:cNvSpPr/>
              <p:nvPr/>
            </p:nvSpPr>
            <p:spPr>
              <a:xfrm>
                <a:off x="4212850" y="880000"/>
                <a:ext cx="125875" cy="111150"/>
              </a:xfrm>
              <a:custGeom>
                <a:avLst/>
                <a:gdLst/>
                <a:ahLst/>
                <a:cxnLst/>
                <a:rect l="l" t="t" r="r" b="b"/>
                <a:pathLst>
                  <a:path w="5035" h="4446" extrusionOk="0">
                    <a:moveTo>
                      <a:pt x="2595" y="1"/>
                    </a:moveTo>
                    <a:cubicBezTo>
                      <a:pt x="1821" y="1"/>
                      <a:pt x="1044" y="402"/>
                      <a:pt x="630" y="1105"/>
                    </a:cubicBezTo>
                    <a:cubicBezTo>
                      <a:pt x="0" y="2169"/>
                      <a:pt x="392" y="3629"/>
                      <a:pt x="1461" y="4199"/>
                    </a:cubicBezTo>
                    <a:cubicBezTo>
                      <a:pt x="1773" y="4367"/>
                      <a:pt x="2116" y="4446"/>
                      <a:pt x="2459" y="4446"/>
                    </a:cubicBezTo>
                    <a:cubicBezTo>
                      <a:pt x="3255" y="4446"/>
                      <a:pt x="4049" y="4021"/>
                      <a:pt x="4454" y="3292"/>
                    </a:cubicBezTo>
                    <a:cubicBezTo>
                      <a:pt x="5034" y="2248"/>
                      <a:pt x="4660" y="857"/>
                      <a:pt x="3642" y="274"/>
                    </a:cubicBezTo>
                    <a:cubicBezTo>
                      <a:pt x="3318" y="88"/>
                      <a:pt x="2957" y="1"/>
                      <a:pt x="25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6592;p19">
                <a:extLst>
                  <a:ext uri="{FF2B5EF4-FFF2-40B4-BE49-F238E27FC236}">
                    <a16:creationId xmlns:a16="http://schemas.microsoft.com/office/drawing/2014/main" id="{C4481A5D-0E39-DAC4-750E-36A7F4783981}"/>
                  </a:ext>
                </a:extLst>
              </p:cNvPr>
              <p:cNvSpPr/>
              <p:nvPr/>
            </p:nvSpPr>
            <p:spPr>
              <a:xfrm>
                <a:off x="5725450" y="2822650"/>
                <a:ext cx="122275" cy="108750"/>
              </a:xfrm>
              <a:custGeom>
                <a:avLst/>
                <a:gdLst/>
                <a:ahLst/>
                <a:cxnLst/>
                <a:rect l="l" t="t" r="r" b="b"/>
                <a:pathLst>
                  <a:path w="4891" h="4350" extrusionOk="0">
                    <a:moveTo>
                      <a:pt x="2519" y="1"/>
                    </a:moveTo>
                    <a:cubicBezTo>
                      <a:pt x="1748" y="1"/>
                      <a:pt x="970" y="406"/>
                      <a:pt x="570" y="1112"/>
                    </a:cubicBezTo>
                    <a:cubicBezTo>
                      <a:pt x="1" y="2114"/>
                      <a:pt x="344" y="3470"/>
                      <a:pt x="1314" y="4060"/>
                    </a:cubicBezTo>
                    <a:cubicBezTo>
                      <a:pt x="1637" y="4257"/>
                      <a:pt x="2003" y="4350"/>
                      <a:pt x="2372" y="4350"/>
                    </a:cubicBezTo>
                    <a:cubicBezTo>
                      <a:pt x="3142" y="4350"/>
                      <a:pt x="3921" y="3944"/>
                      <a:pt x="4321" y="3238"/>
                    </a:cubicBezTo>
                    <a:cubicBezTo>
                      <a:pt x="4890" y="2236"/>
                      <a:pt x="4547" y="882"/>
                      <a:pt x="3577" y="290"/>
                    </a:cubicBezTo>
                    <a:cubicBezTo>
                      <a:pt x="3254" y="93"/>
                      <a:pt x="2888" y="1"/>
                      <a:pt x="25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6593;p19">
                <a:extLst>
                  <a:ext uri="{FF2B5EF4-FFF2-40B4-BE49-F238E27FC236}">
                    <a16:creationId xmlns:a16="http://schemas.microsoft.com/office/drawing/2014/main" id="{882E254A-4960-7B5C-9A81-5E519C4FDB77}"/>
                  </a:ext>
                </a:extLst>
              </p:cNvPr>
              <p:cNvSpPr/>
              <p:nvPr/>
            </p:nvSpPr>
            <p:spPr>
              <a:xfrm>
                <a:off x="5426725" y="1718575"/>
                <a:ext cx="123425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37" h="4382" extrusionOk="0">
                    <a:moveTo>
                      <a:pt x="2557" y="1"/>
                    </a:moveTo>
                    <a:cubicBezTo>
                      <a:pt x="1772" y="1"/>
                      <a:pt x="979" y="417"/>
                      <a:pt x="580" y="1132"/>
                    </a:cubicBezTo>
                    <a:cubicBezTo>
                      <a:pt x="0" y="2171"/>
                      <a:pt x="395" y="3590"/>
                      <a:pt x="1422" y="4141"/>
                    </a:cubicBezTo>
                    <a:cubicBezTo>
                      <a:pt x="1727" y="4304"/>
                      <a:pt x="2064" y="4381"/>
                      <a:pt x="2402" y="4381"/>
                    </a:cubicBezTo>
                    <a:cubicBezTo>
                      <a:pt x="3209" y="4381"/>
                      <a:pt x="4022" y="3943"/>
                      <a:pt x="4406" y="3202"/>
                    </a:cubicBezTo>
                    <a:cubicBezTo>
                      <a:pt x="4937" y="2179"/>
                      <a:pt x="4560" y="834"/>
                      <a:pt x="3584" y="270"/>
                    </a:cubicBezTo>
                    <a:cubicBezTo>
                      <a:pt x="3269" y="87"/>
                      <a:pt x="2914" y="1"/>
                      <a:pt x="25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6594;p19">
                <a:extLst>
                  <a:ext uri="{FF2B5EF4-FFF2-40B4-BE49-F238E27FC236}">
                    <a16:creationId xmlns:a16="http://schemas.microsoft.com/office/drawing/2014/main" id="{B41A822F-84E1-47E2-0186-3FFDD5EC77AF}"/>
                  </a:ext>
                </a:extLst>
              </p:cNvPr>
              <p:cNvSpPr/>
              <p:nvPr/>
            </p:nvSpPr>
            <p:spPr>
              <a:xfrm>
                <a:off x="3798475" y="803225"/>
                <a:ext cx="123475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4382" extrusionOk="0">
                    <a:moveTo>
                      <a:pt x="2564" y="0"/>
                    </a:moveTo>
                    <a:cubicBezTo>
                      <a:pt x="1802" y="0"/>
                      <a:pt x="1026" y="390"/>
                      <a:pt x="614" y="1074"/>
                    </a:cubicBezTo>
                    <a:cubicBezTo>
                      <a:pt x="1" y="2086"/>
                      <a:pt x="357" y="3518"/>
                      <a:pt x="1368" y="4109"/>
                    </a:cubicBezTo>
                    <a:cubicBezTo>
                      <a:pt x="1685" y="4295"/>
                      <a:pt x="2043" y="4382"/>
                      <a:pt x="2402" y="4382"/>
                    </a:cubicBezTo>
                    <a:cubicBezTo>
                      <a:pt x="3184" y="4382"/>
                      <a:pt x="3975" y="3970"/>
                      <a:pt x="4376" y="3259"/>
                    </a:cubicBezTo>
                    <a:cubicBezTo>
                      <a:pt x="4939" y="2260"/>
                      <a:pt x="4601" y="901"/>
                      <a:pt x="3642" y="300"/>
                    </a:cubicBezTo>
                    <a:cubicBezTo>
                      <a:pt x="3317" y="96"/>
                      <a:pt x="2942" y="0"/>
                      <a:pt x="25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6595;p19">
                <a:extLst>
                  <a:ext uri="{FF2B5EF4-FFF2-40B4-BE49-F238E27FC236}">
                    <a16:creationId xmlns:a16="http://schemas.microsoft.com/office/drawing/2014/main" id="{F3C74D8E-E604-B2F4-551E-3670D2B58092}"/>
                  </a:ext>
                </a:extLst>
              </p:cNvPr>
              <p:cNvSpPr/>
              <p:nvPr/>
            </p:nvSpPr>
            <p:spPr>
              <a:xfrm>
                <a:off x="2016375" y="3701900"/>
                <a:ext cx="123450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382" extrusionOk="0">
                    <a:moveTo>
                      <a:pt x="2537" y="0"/>
                    </a:moveTo>
                    <a:cubicBezTo>
                      <a:pt x="1760" y="0"/>
                      <a:pt x="972" y="408"/>
                      <a:pt x="568" y="1114"/>
                    </a:cubicBezTo>
                    <a:cubicBezTo>
                      <a:pt x="1" y="2108"/>
                      <a:pt x="331" y="3467"/>
                      <a:pt x="1289" y="4076"/>
                    </a:cubicBezTo>
                    <a:cubicBezTo>
                      <a:pt x="1616" y="4283"/>
                      <a:pt x="1994" y="4381"/>
                      <a:pt x="2375" y="4381"/>
                    </a:cubicBezTo>
                    <a:cubicBezTo>
                      <a:pt x="3133" y="4381"/>
                      <a:pt x="3905" y="3996"/>
                      <a:pt x="4320" y="3317"/>
                    </a:cubicBezTo>
                    <a:cubicBezTo>
                      <a:pt x="4937" y="2309"/>
                      <a:pt x="4588" y="875"/>
                      <a:pt x="3580" y="278"/>
                    </a:cubicBezTo>
                    <a:cubicBezTo>
                      <a:pt x="3262" y="89"/>
                      <a:pt x="2901" y="0"/>
                      <a:pt x="25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6596;p19">
                <a:extLst>
                  <a:ext uri="{FF2B5EF4-FFF2-40B4-BE49-F238E27FC236}">
                    <a16:creationId xmlns:a16="http://schemas.microsoft.com/office/drawing/2014/main" id="{0AAF2E43-B119-0C98-5474-1348C5DEB8DA}"/>
                  </a:ext>
                </a:extLst>
              </p:cNvPr>
              <p:cNvSpPr/>
              <p:nvPr/>
            </p:nvSpPr>
            <p:spPr>
              <a:xfrm>
                <a:off x="2384150" y="1412200"/>
                <a:ext cx="124650" cy="110350"/>
              </a:xfrm>
              <a:custGeom>
                <a:avLst/>
                <a:gdLst/>
                <a:ahLst/>
                <a:cxnLst/>
                <a:rect l="l" t="t" r="r" b="b"/>
                <a:pathLst>
                  <a:path w="4986" h="4414" extrusionOk="0">
                    <a:moveTo>
                      <a:pt x="2570" y="1"/>
                    </a:moveTo>
                    <a:cubicBezTo>
                      <a:pt x="1767" y="1"/>
                      <a:pt x="960" y="432"/>
                      <a:pt x="565" y="1168"/>
                    </a:cubicBezTo>
                    <a:cubicBezTo>
                      <a:pt x="1" y="2220"/>
                      <a:pt x="406" y="3623"/>
                      <a:pt x="1433" y="4172"/>
                    </a:cubicBezTo>
                    <a:cubicBezTo>
                      <a:pt x="1739" y="4336"/>
                      <a:pt x="2078" y="4414"/>
                      <a:pt x="2417" y="4414"/>
                    </a:cubicBezTo>
                    <a:cubicBezTo>
                      <a:pt x="3221" y="4414"/>
                      <a:pt x="4028" y="3981"/>
                      <a:pt x="4422" y="3247"/>
                    </a:cubicBezTo>
                    <a:cubicBezTo>
                      <a:pt x="4986" y="2195"/>
                      <a:pt x="4581" y="790"/>
                      <a:pt x="3555" y="242"/>
                    </a:cubicBezTo>
                    <a:cubicBezTo>
                      <a:pt x="3248" y="78"/>
                      <a:pt x="2909" y="1"/>
                      <a:pt x="25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6597;p19">
                <a:extLst>
                  <a:ext uri="{FF2B5EF4-FFF2-40B4-BE49-F238E27FC236}">
                    <a16:creationId xmlns:a16="http://schemas.microsoft.com/office/drawing/2014/main" id="{A253B9EA-2466-2F78-2C1A-8645E16AA277}"/>
                  </a:ext>
                </a:extLst>
              </p:cNvPr>
              <p:cNvSpPr/>
              <p:nvPr/>
            </p:nvSpPr>
            <p:spPr>
              <a:xfrm>
                <a:off x="5107700" y="4191850"/>
                <a:ext cx="123900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56" h="4382" extrusionOk="0">
                    <a:moveTo>
                      <a:pt x="2556" y="0"/>
                    </a:moveTo>
                    <a:cubicBezTo>
                      <a:pt x="1789" y="0"/>
                      <a:pt x="1016" y="397"/>
                      <a:pt x="607" y="1084"/>
                    </a:cubicBezTo>
                    <a:cubicBezTo>
                      <a:pt x="0" y="2102"/>
                      <a:pt x="363" y="3530"/>
                      <a:pt x="1376" y="4115"/>
                    </a:cubicBezTo>
                    <a:cubicBezTo>
                      <a:pt x="1691" y="4296"/>
                      <a:pt x="2045" y="4381"/>
                      <a:pt x="2401" y="4381"/>
                    </a:cubicBezTo>
                    <a:cubicBezTo>
                      <a:pt x="3187" y="4381"/>
                      <a:pt x="3982" y="3965"/>
                      <a:pt x="4380" y="3248"/>
                    </a:cubicBezTo>
                    <a:cubicBezTo>
                      <a:pt x="4956" y="2208"/>
                      <a:pt x="4561" y="789"/>
                      <a:pt x="3534" y="239"/>
                    </a:cubicBezTo>
                    <a:cubicBezTo>
                      <a:pt x="3230" y="77"/>
                      <a:pt x="2894" y="0"/>
                      <a:pt x="25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6598;p19">
                <a:extLst>
                  <a:ext uri="{FF2B5EF4-FFF2-40B4-BE49-F238E27FC236}">
                    <a16:creationId xmlns:a16="http://schemas.microsoft.com/office/drawing/2014/main" id="{559153A6-D6E7-1CC7-434C-AC6D52AC91EA}"/>
                  </a:ext>
                </a:extLst>
              </p:cNvPr>
              <p:cNvSpPr/>
              <p:nvPr/>
            </p:nvSpPr>
            <p:spPr>
              <a:xfrm>
                <a:off x="3876350" y="4747650"/>
                <a:ext cx="124625" cy="110325"/>
              </a:xfrm>
              <a:custGeom>
                <a:avLst/>
                <a:gdLst/>
                <a:ahLst/>
                <a:cxnLst/>
                <a:rect l="l" t="t" r="r" b="b"/>
                <a:pathLst>
                  <a:path w="4985" h="4413" extrusionOk="0">
                    <a:moveTo>
                      <a:pt x="2568" y="0"/>
                    </a:moveTo>
                    <a:cubicBezTo>
                      <a:pt x="1760" y="0"/>
                      <a:pt x="948" y="437"/>
                      <a:pt x="558" y="1178"/>
                    </a:cubicBezTo>
                    <a:cubicBezTo>
                      <a:pt x="1" y="2235"/>
                      <a:pt x="415" y="3636"/>
                      <a:pt x="1443" y="4178"/>
                    </a:cubicBezTo>
                    <a:cubicBezTo>
                      <a:pt x="1747" y="4338"/>
                      <a:pt x="2081" y="4413"/>
                      <a:pt x="2416" y="4413"/>
                    </a:cubicBezTo>
                    <a:cubicBezTo>
                      <a:pt x="3225" y="4413"/>
                      <a:pt x="4036" y="3975"/>
                      <a:pt x="4427" y="3234"/>
                    </a:cubicBezTo>
                    <a:cubicBezTo>
                      <a:pt x="4984" y="2177"/>
                      <a:pt x="4570" y="776"/>
                      <a:pt x="3542" y="235"/>
                    </a:cubicBezTo>
                    <a:cubicBezTo>
                      <a:pt x="3238" y="75"/>
                      <a:pt x="2903" y="0"/>
                      <a:pt x="2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6599;p19">
                <a:extLst>
                  <a:ext uri="{FF2B5EF4-FFF2-40B4-BE49-F238E27FC236}">
                    <a16:creationId xmlns:a16="http://schemas.microsoft.com/office/drawing/2014/main" id="{69C5B871-D8F6-8240-A1B6-DD3DC2FE1B59}"/>
                  </a:ext>
                </a:extLst>
              </p:cNvPr>
              <p:cNvSpPr/>
              <p:nvPr/>
            </p:nvSpPr>
            <p:spPr>
              <a:xfrm>
                <a:off x="5640625" y="3242900"/>
                <a:ext cx="124600" cy="110375"/>
              </a:xfrm>
              <a:custGeom>
                <a:avLst/>
                <a:gdLst/>
                <a:ahLst/>
                <a:cxnLst/>
                <a:rect l="l" t="t" r="r" b="b"/>
                <a:pathLst>
                  <a:path w="4984" h="4415" extrusionOk="0">
                    <a:moveTo>
                      <a:pt x="2568" y="1"/>
                    </a:moveTo>
                    <a:cubicBezTo>
                      <a:pt x="1791" y="1"/>
                      <a:pt x="1007" y="405"/>
                      <a:pt x="597" y="1108"/>
                    </a:cubicBezTo>
                    <a:cubicBezTo>
                      <a:pt x="0" y="2134"/>
                      <a:pt x="361" y="3548"/>
                      <a:pt x="1372" y="4139"/>
                    </a:cubicBezTo>
                    <a:cubicBezTo>
                      <a:pt x="1692" y="4327"/>
                      <a:pt x="2053" y="4415"/>
                      <a:pt x="2416" y="4415"/>
                    </a:cubicBezTo>
                    <a:cubicBezTo>
                      <a:pt x="3193" y="4415"/>
                      <a:pt x="3977" y="4010"/>
                      <a:pt x="4387" y="3307"/>
                    </a:cubicBezTo>
                    <a:cubicBezTo>
                      <a:pt x="4984" y="2281"/>
                      <a:pt x="4623" y="867"/>
                      <a:pt x="3612" y="276"/>
                    </a:cubicBezTo>
                    <a:cubicBezTo>
                      <a:pt x="3292" y="89"/>
                      <a:pt x="2931" y="1"/>
                      <a:pt x="25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6600;p19">
                <a:extLst>
                  <a:ext uri="{FF2B5EF4-FFF2-40B4-BE49-F238E27FC236}">
                    <a16:creationId xmlns:a16="http://schemas.microsoft.com/office/drawing/2014/main" id="{A5487946-34BB-4ABD-F405-DA34175E7357}"/>
                  </a:ext>
                </a:extLst>
              </p:cNvPr>
              <p:cNvSpPr/>
              <p:nvPr/>
            </p:nvSpPr>
            <p:spPr>
              <a:xfrm>
                <a:off x="1851300" y="2361100"/>
                <a:ext cx="123950" cy="109550"/>
              </a:xfrm>
              <a:custGeom>
                <a:avLst/>
                <a:gdLst/>
                <a:ahLst/>
                <a:cxnLst/>
                <a:rect l="l" t="t" r="r" b="b"/>
                <a:pathLst>
                  <a:path w="4958" h="4382" extrusionOk="0">
                    <a:moveTo>
                      <a:pt x="2555" y="0"/>
                    </a:moveTo>
                    <a:cubicBezTo>
                      <a:pt x="1813" y="0"/>
                      <a:pt x="1060" y="372"/>
                      <a:pt x="639" y="1030"/>
                    </a:cubicBezTo>
                    <a:cubicBezTo>
                      <a:pt x="1" y="2022"/>
                      <a:pt x="322" y="3461"/>
                      <a:pt x="1320" y="4083"/>
                    </a:cubicBezTo>
                    <a:cubicBezTo>
                      <a:pt x="1644" y="4286"/>
                      <a:pt x="2017" y="4381"/>
                      <a:pt x="2394" y="4381"/>
                    </a:cubicBezTo>
                    <a:cubicBezTo>
                      <a:pt x="3157" y="4381"/>
                      <a:pt x="3934" y="3990"/>
                      <a:pt x="4346" y="3304"/>
                    </a:cubicBezTo>
                    <a:cubicBezTo>
                      <a:pt x="4958" y="2289"/>
                      <a:pt x="4600" y="859"/>
                      <a:pt x="3587" y="271"/>
                    </a:cubicBezTo>
                    <a:cubicBezTo>
                      <a:pt x="3271" y="87"/>
                      <a:pt x="2915" y="0"/>
                      <a:pt x="25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6601;p19">
                <a:extLst>
                  <a:ext uri="{FF2B5EF4-FFF2-40B4-BE49-F238E27FC236}">
                    <a16:creationId xmlns:a16="http://schemas.microsoft.com/office/drawing/2014/main" id="{404D1788-86FF-95D6-8A3D-9483F9D49B2F}"/>
                  </a:ext>
                </a:extLst>
              </p:cNvPr>
              <p:cNvSpPr/>
              <p:nvPr/>
            </p:nvSpPr>
            <p:spPr>
              <a:xfrm>
                <a:off x="1816975" y="2965750"/>
                <a:ext cx="124550" cy="110325"/>
              </a:xfrm>
              <a:custGeom>
                <a:avLst/>
                <a:gdLst/>
                <a:ahLst/>
                <a:cxnLst/>
                <a:rect l="l" t="t" r="r" b="b"/>
                <a:pathLst>
                  <a:path w="4982" h="4413" extrusionOk="0">
                    <a:moveTo>
                      <a:pt x="2566" y="1"/>
                    </a:moveTo>
                    <a:cubicBezTo>
                      <a:pt x="1774" y="1"/>
                      <a:pt x="976" y="421"/>
                      <a:pt x="576" y="1142"/>
                    </a:cubicBezTo>
                    <a:cubicBezTo>
                      <a:pt x="0" y="2183"/>
                      <a:pt x="386" y="3593"/>
                      <a:pt x="1406" y="4157"/>
                    </a:cubicBezTo>
                    <a:cubicBezTo>
                      <a:pt x="1719" y="4331"/>
                      <a:pt x="2067" y="4412"/>
                      <a:pt x="2416" y="4412"/>
                    </a:cubicBezTo>
                    <a:cubicBezTo>
                      <a:pt x="3208" y="4412"/>
                      <a:pt x="4006" y="3991"/>
                      <a:pt x="4405" y="3270"/>
                    </a:cubicBezTo>
                    <a:cubicBezTo>
                      <a:pt x="4981" y="2230"/>
                      <a:pt x="4595" y="818"/>
                      <a:pt x="3575" y="255"/>
                    </a:cubicBezTo>
                    <a:cubicBezTo>
                      <a:pt x="3263" y="82"/>
                      <a:pt x="2915" y="1"/>
                      <a:pt x="25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6602;p19">
                <a:extLst>
                  <a:ext uri="{FF2B5EF4-FFF2-40B4-BE49-F238E27FC236}">
                    <a16:creationId xmlns:a16="http://schemas.microsoft.com/office/drawing/2014/main" id="{E7388734-9A32-A6B8-C81A-5CAC756A6146}"/>
                  </a:ext>
                </a:extLst>
              </p:cNvPr>
              <p:cNvSpPr/>
              <p:nvPr/>
            </p:nvSpPr>
            <p:spPr>
              <a:xfrm>
                <a:off x="4608175" y="4534925"/>
                <a:ext cx="124575" cy="110325"/>
              </a:xfrm>
              <a:custGeom>
                <a:avLst/>
                <a:gdLst/>
                <a:ahLst/>
                <a:cxnLst/>
                <a:rect l="l" t="t" r="r" b="b"/>
                <a:pathLst>
                  <a:path w="4983" h="4413" extrusionOk="0">
                    <a:moveTo>
                      <a:pt x="2569" y="0"/>
                    </a:moveTo>
                    <a:cubicBezTo>
                      <a:pt x="1776" y="0"/>
                      <a:pt x="977" y="421"/>
                      <a:pt x="577" y="1143"/>
                    </a:cubicBezTo>
                    <a:cubicBezTo>
                      <a:pt x="1" y="2182"/>
                      <a:pt x="388" y="3592"/>
                      <a:pt x="1408" y="4158"/>
                    </a:cubicBezTo>
                    <a:cubicBezTo>
                      <a:pt x="1720" y="4331"/>
                      <a:pt x="2067" y="4412"/>
                      <a:pt x="2416" y="4412"/>
                    </a:cubicBezTo>
                    <a:cubicBezTo>
                      <a:pt x="3208" y="4412"/>
                      <a:pt x="4007" y="3992"/>
                      <a:pt x="4407" y="3270"/>
                    </a:cubicBezTo>
                    <a:cubicBezTo>
                      <a:pt x="4983" y="2231"/>
                      <a:pt x="4595" y="819"/>
                      <a:pt x="3577" y="255"/>
                    </a:cubicBezTo>
                    <a:cubicBezTo>
                      <a:pt x="3265" y="82"/>
                      <a:pt x="2917" y="0"/>
                      <a:pt x="25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6603;p19">
                <a:extLst>
                  <a:ext uri="{FF2B5EF4-FFF2-40B4-BE49-F238E27FC236}">
                    <a16:creationId xmlns:a16="http://schemas.microsoft.com/office/drawing/2014/main" id="{209A4ED6-3E18-93F9-4822-2657326CE29B}"/>
                  </a:ext>
                </a:extLst>
              </p:cNvPr>
              <p:cNvSpPr/>
              <p:nvPr/>
            </p:nvSpPr>
            <p:spPr>
              <a:xfrm>
                <a:off x="2701675" y="1122675"/>
                <a:ext cx="122150" cy="108800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4352" extrusionOk="0">
                    <a:moveTo>
                      <a:pt x="2519" y="1"/>
                    </a:moveTo>
                    <a:cubicBezTo>
                      <a:pt x="1755" y="1"/>
                      <a:pt x="980" y="400"/>
                      <a:pt x="575" y="1098"/>
                    </a:cubicBezTo>
                    <a:cubicBezTo>
                      <a:pt x="1" y="2092"/>
                      <a:pt x="332" y="3453"/>
                      <a:pt x="1297" y="4053"/>
                    </a:cubicBezTo>
                    <a:cubicBezTo>
                      <a:pt x="1623" y="4256"/>
                      <a:pt x="1994" y="4351"/>
                      <a:pt x="2368" y="4351"/>
                    </a:cubicBezTo>
                    <a:cubicBezTo>
                      <a:pt x="3132" y="4351"/>
                      <a:pt x="3906" y="3952"/>
                      <a:pt x="4311" y="3253"/>
                    </a:cubicBezTo>
                    <a:cubicBezTo>
                      <a:pt x="4886" y="2260"/>
                      <a:pt x="4554" y="899"/>
                      <a:pt x="3589" y="298"/>
                    </a:cubicBezTo>
                    <a:cubicBezTo>
                      <a:pt x="3264" y="96"/>
                      <a:pt x="2893" y="1"/>
                      <a:pt x="25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6604;p19">
                <a:extLst>
                  <a:ext uri="{FF2B5EF4-FFF2-40B4-BE49-F238E27FC236}">
                    <a16:creationId xmlns:a16="http://schemas.microsoft.com/office/drawing/2014/main" id="{0FE77FB8-7A02-9E3F-0E54-E22D7F682B07}"/>
                  </a:ext>
                </a:extLst>
              </p:cNvPr>
              <p:cNvSpPr/>
              <p:nvPr/>
            </p:nvSpPr>
            <p:spPr>
              <a:xfrm>
                <a:off x="2348350" y="4201375"/>
                <a:ext cx="122225" cy="107900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4316" extrusionOk="0">
                    <a:moveTo>
                      <a:pt x="2508" y="1"/>
                    </a:moveTo>
                    <a:cubicBezTo>
                      <a:pt x="1773" y="1"/>
                      <a:pt x="1042" y="379"/>
                      <a:pt x="631" y="1053"/>
                    </a:cubicBezTo>
                    <a:cubicBezTo>
                      <a:pt x="0" y="2088"/>
                      <a:pt x="359" y="3482"/>
                      <a:pt x="1403" y="4059"/>
                    </a:cubicBezTo>
                    <a:cubicBezTo>
                      <a:pt x="1718" y="4233"/>
                      <a:pt x="2063" y="4315"/>
                      <a:pt x="2405" y="4315"/>
                    </a:cubicBezTo>
                    <a:cubicBezTo>
                      <a:pt x="3160" y="4315"/>
                      <a:pt x="3905" y="3916"/>
                      <a:pt x="4306" y="3214"/>
                    </a:cubicBezTo>
                    <a:cubicBezTo>
                      <a:pt x="4888" y="2194"/>
                      <a:pt x="4548" y="872"/>
                      <a:pt x="3555" y="284"/>
                    </a:cubicBezTo>
                    <a:cubicBezTo>
                      <a:pt x="3230" y="92"/>
                      <a:pt x="2868" y="1"/>
                      <a:pt x="2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6605;p19">
                <a:extLst>
                  <a:ext uri="{FF2B5EF4-FFF2-40B4-BE49-F238E27FC236}">
                    <a16:creationId xmlns:a16="http://schemas.microsoft.com/office/drawing/2014/main" id="{D1245962-219C-73CA-CA57-DA305E02883C}"/>
                  </a:ext>
                </a:extLst>
              </p:cNvPr>
              <p:cNvSpPr/>
              <p:nvPr/>
            </p:nvSpPr>
            <p:spPr>
              <a:xfrm>
                <a:off x="4792975" y="4483425"/>
                <a:ext cx="120925" cy="106975"/>
              </a:xfrm>
              <a:custGeom>
                <a:avLst/>
                <a:gdLst/>
                <a:ahLst/>
                <a:cxnLst/>
                <a:rect l="l" t="t" r="r" b="b"/>
                <a:pathLst>
                  <a:path w="4837" h="4279" extrusionOk="0">
                    <a:moveTo>
                      <a:pt x="2442" y="0"/>
                    </a:moveTo>
                    <a:cubicBezTo>
                      <a:pt x="1712" y="0"/>
                      <a:pt x="1003" y="388"/>
                      <a:pt x="600" y="1086"/>
                    </a:cubicBezTo>
                    <a:cubicBezTo>
                      <a:pt x="0" y="2121"/>
                      <a:pt x="327" y="3404"/>
                      <a:pt x="1344" y="3993"/>
                    </a:cubicBezTo>
                    <a:cubicBezTo>
                      <a:pt x="1677" y="4186"/>
                      <a:pt x="2038" y="4278"/>
                      <a:pt x="2394" y="4278"/>
                    </a:cubicBezTo>
                    <a:cubicBezTo>
                      <a:pt x="3125" y="4278"/>
                      <a:pt x="3834" y="3891"/>
                      <a:pt x="4237" y="3194"/>
                    </a:cubicBezTo>
                    <a:cubicBezTo>
                      <a:pt x="4837" y="2157"/>
                      <a:pt x="4509" y="875"/>
                      <a:pt x="3493" y="285"/>
                    </a:cubicBezTo>
                    <a:cubicBezTo>
                      <a:pt x="3159" y="92"/>
                      <a:pt x="2798" y="0"/>
                      <a:pt x="2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6606;p19">
                <a:extLst>
                  <a:ext uri="{FF2B5EF4-FFF2-40B4-BE49-F238E27FC236}">
                    <a16:creationId xmlns:a16="http://schemas.microsoft.com/office/drawing/2014/main" id="{8E0A4606-5E10-B499-84CD-43FCD7547E16}"/>
                  </a:ext>
                </a:extLst>
              </p:cNvPr>
              <p:cNvSpPr/>
              <p:nvPr/>
            </p:nvSpPr>
            <p:spPr>
              <a:xfrm>
                <a:off x="3278800" y="4724450"/>
                <a:ext cx="122150" cy="107875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4315" extrusionOk="0">
                    <a:moveTo>
                      <a:pt x="2504" y="1"/>
                    </a:moveTo>
                    <a:cubicBezTo>
                      <a:pt x="1761" y="1"/>
                      <a:pt x="1025" y="388"/>
                      <a:pt x="618" y="1075"/>
                    </a:cubicBezTo>
                    <a:cubicBezTo>
                      <a:pt x="1" y="2118"/>
                      <a:pt x="374" y="3509"/>
                      <a:pt x="1423" y="4070"/>
                    </a:cubicBezTo>
                    <a:cubicBezTo>
                      <a:pt x="1733" y="4236"/>
                      <a:pt x="2070" y="4314"/>
                      <a:pt x="2405" y="4314"/>
                    </a:cubicBezTo>
                    <a:cubicBezTo>
                      <a:pt x="3169" y="4314"/>
                      <a:pt x="3922" y="3905"/>
                      <a:pt x="4317" y="3192"/>
                    </a:cubicBezTo>
                    <a:cubicBezTo>
                      <a:pt x="4886" y="2166"/>
                      <a:pt x="4532" y="846"/>
                      <a:pt x="3533" y="273"/>
                    </a:cubicBezTo>
                    <a:cubicBezTo>
                      <a:pt x="3212" y="88"/>
                      <a:pt x="2857" y="1"/>
                      <a:pt x="25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6607;p19">
                <a:extLst>
                  <a:ext uri="{FF2B5EF4-FFF2-40B4-BE49-F238E27FC236}">
                    <a16:creationId xmlns:a16="http://schemas.microsoft.com/office/drawing/2014/main" id="{1EE80E2C-789C-3B8A-6592-C089B9CC28BA}"/>
                  </a:ext>
                </a:extLst>
              </p:cNvPr>
              <p:cNvSpPr/>
              <p:nvPr/>
            </p:nvSpPr>
            <p:spPr>
              <a:xfrm>
                <a:off x="1769150" y="2783450"/>
                <a:ext cx="120900" cy="106975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4279" extrusionOk="0">
                    <a:moveTo>
                      <a:pt x="2443" y="0"/>
                    </a:moveTo>
                    <a:cubicBezTo>
                      <a:pt x="1713" y="0"/>
                      <a:pt x="1005" y="387"/>
                      <a:pt x="600" y="1084"/>
                    </a:cubicBezTo>
                    <a:cubicBezTo>
                      <a:pt x="1" y="2121"/>
                      <a:pt x="328" y="3403"/>
                      <a:pt x="1343" y="3993"/>
                    </a:cubicBezTo>
                    <a:cubicBezTo>
                      <a:pt x="1677" y="4187"/>
                      <a:pt x="2038" y="4279"/>
                      <a:pt x="2394" y="4279"/>
                    </a:cubicBezTo>
                    <a:cubicBezTo>
                      <a:pt x="3124" y="4279"/>
                      <a:pt x="3833" y="3891"/>
                      <a:pt x="4236" y="3194"/>
                    </a:cubicBezTo>
                    <a:cubicBezTo>
                      <a:pt x="4835" y="2158"/>
                      <a:pt x="4510" y="876"/>
                      <a:pt x="3493" y="285"/>
                    </a:cubicBezTo>
                    <a:cubicBezTo>
                      <a:pt x="3160" y="92"/>
                      <a:pt x="2799" y="0"/>
                      <a:pt x="24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6608;p19">
                <a:extLst>
                  <a:ext uri="{FF2B5EF4-FFF2-40B4-BE49-F238E27FC236}">
                    <a16:creationId xmlns:a16="http://schemas.microsoft.com/office/drawing/2014/main" id="{8BB6B18F-6568-5DC2-B44E-9B481DF4C410}"/>
                  </a:ext>
                </a:extLst>
              </p:cNvPr>
              <p:cNvSpPr/>
              <p:nvPr/>
            </p:nvSpPr>
            <p:spPr>
              <a:xfrm>
                <a:off x="5559675" y="3666675"/>
                <a:ext cx="119175" cy="105000"/>
              </a:xfrm>
              <a:custGeom>
                <a:avLst/>
                <a:gdLst/>
                <a:ahLst/>
                <a:cxnLst/>
                <a:rect l="l" t="t" r="r" b="b"/>
                <a:pathLst>
                  <a:path w="4767" h="4200" extrusionOk="0">
                    <a:moveTo>
                      <a:pt x="2383" y="0"/>
                    </a:moveTo>
                    <a:cubicBezTo>
                      <a:pt x="1696" y="0"/>
                      <a:pt x="1039" y="357"/>
                      <a:pt x="639" y="1014"/>
                    </a:cubicBezTo>
                    <a:cubicBezTo>
                      <a:pt x="1" y="2060"/>
                      <a:pt x="297" y="3310"/>
                      <a:pt x="1327" y="3908"/>
                    </a:cubicBezTo>
                    <a:cubicBezTo>
                      <a:pt x="1666" y="4105"/>
                      <a:pt x="2029" y="4200"/>
                      <a:pt x="2383" y="4200"/>
                    </a:cubicBezTo>
                    <a:cubicBezTo>
                      <a:pt x="3070" y="4200"/>
                      <a:pt x="3727" y="3843"/>
                      <a:pt x="4128" y="3187"/>
                    </a:cubicBezTo>
                    <a:cubicBezTo>
                      <a:pt x="4766" y="2141"/>
                      <a:pt x="4470" y="891"/>
                      <a:pt x="3440" y="293"/>
                    </a:cubicBezTo>
                    <a:cubicBezTo>
                      <a:pt x="3100" y="95"/>
                      <a:pt x="2737" y="0"/>
                      <a:pt x="23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6609;p19">
                <a:extLst>
                  <a:ext uri="{FF2B5EF4-FFF2-40B4-BE49-F238E27FC236}">
                    <a16:creationId xmlns:a16="http://schemas.microsoft.com/office/drawing/2014/main" id="{6DEA968E-1C76-93D3-62C1-ABDA25529783}"/>
                  </a:ext>
                </a:extLst>
              </p:cNvPr>
              <p:cNvSpPr/>
              <p:nvPr/>
            </p:nvSpPr>
            <p:spPr>
              <a:xfrm>
                <a:off x="4632025" y="960175"/>
                <a:ext cx="119700" cy="106025"/>
              </a:xfrm>
              <a:custGeom>
                <a:avLst/>
                <a:gdLst/>
                <a:ahLst/>
                <a:cxnLst/>
                <a:rect l="l" t="t" r="r" b="b"/>
                <a:pathLst>
                  <a:path w="4788" h="4241" extrusionOk="0">
                    <a:moveTo>
                      <a:pt x="2391" y="1"/>
                    </a:moveTo>
                    <a:cubicBezTo>
                      <a:pt x="1644" y="1"/>
                      <a:pt x="932" y="418"/>
                      <a:pt x="541" y="1162"/>
                    </a:cubicBezTo>
                    <a:cubicBezTo>
                      <a:pt x="0" y="2192"/>
                      <a:pt x="337" y="3387"/>
                      <a:pt x="1332" y="3956"/>
                    </a:cubicBezTo>
                    <a:cubicBezTo>
                      <a:pt x="1668" y="4148"/>
                      <a:pt x="2026" y="4240"/>
                      <a:pt x="2377" y="4240"/>
                    </a:cubicBezTo>
                    <a:cubicBezTo>
                      <a:pt x="3105" y="4240"/>
                      <a:pt x="3799" y="3844"/>
                      <a:pt x="4198" y="3127"/>
                    </a:cubicBezTo>
                    <a:cubicBezTo>
                      <a:pt x="4788" y="2066"/>
                      <a:pt x="4434" y="823"/>
                      <a:pt x="3386" y="257"/>
                    </a:cubicBezTo>
                    <a:cubicBezTo>
                      <a:pt x="3064" y="83"/>
                      <a:pt x="2724" y="1"/>
                      <a:pt x="23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6610;p19">
                <a:extLst>
                  <a:ext uri="{FF2B5EF4-FFF2-40B4-BE49-F238E27FC236}">
                    <a16:creationId xmlns:a16="http://schemas.microsoft.com/office/drawing/2014/main" id="{CB73BD3E-34A9-3964-175C-8EAFA0234805}"/>
                  </a:ext>
                </a:extLst>
              </p:cNvPr>
              <p:cNvSpPr/>
              <p:nvPr/>
            </p:nvSpPr>
            <p:spPr>
              <a:xfrm>
                <a:off x="3695575" y="4802975"/>
                <a:ext cx="120200" cy="1060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4240" extrusionOk="0">
                    <a:moveTo>
                      <a:pt x="2414" y="1"/>
                    </a:moveTo>
                    <a:cubicBezTo>
                      <a:pt x="1696" y="1"/>
                      <a:pt x="1010" y="386"/>
                      <a:pt x="609" y="1080"/>
                    </a:cubicBezTo>
                    <a:cubicBezTo>
                      <a:pt x="1" y="2132"/>
                      <a:pt x="331" y="3383"/>
                      <a:pt x="1370" y="3965"/>
                    </a:cubicBezTo>
                    <a:cubicBezTo>
                      <a:pt x="1701" y="4151"/>
                      <a:pt x="2053" y="4240"/>
                      <a:pt x="2398" y="4240"/>
                    </a:cubicBezTo>
                    <a:cubicBezTo>
                      <a:pt x="3132" y="4240"/>
                      <a:pt x="3832" y="3837"/>
                      <a:pt x="4227" y="3112"/>
                    </a:cubicBezTo>
                    <a:cubicBezTo>
                      <a:pt x="4808" y="2049"/>
                      <a:pt x="4445" y="807"/>
                      <a:pt x="3393" y="249"/>
                    </a:cubicBezTo>
                    <a:cubicBezTo>
                      <a:pt x="3076" y="81"/>
                      <a:pt x="2742" y="1"/>
                      <a:pt x="24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6611;p19">
                <a:extLst>
                  <a:ext uri="{FF2B5EF4-FFF2-40B4-BE49-F238E27FC236}">
                    <a16:creationId xmlns:a16="http://schemas.microsoft.com/office/drawing/2014/main" id="{00FB6F7B-FBD6-E98B-BE47-36C66C860EAA}"/>
                  </a:ext>
                </a:extLst>
              </p:cNvPr>
              <p:cNvSpPr/>
              <p:nvPr/>
            </p:nvSpPr>
            <p:spPr>
              <a:xfrm>
                <a:off x="4864100" y="1090925"/>
                <a:ext cx="120200" cy="10605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4242" extrusionOk="0">
                    <a:moveTo>
                      <a:pt x="2415" y="0"/>
                    </a:moveTo>
                    <a:cubicBezTo>
                      <a:pt x="1694" y="0"/>
                      <a:pt x="1004" y="390"/>
                      <a:pt x="603" y="1089"/>
                    </a:cubicBezTo>
                    <a:cubicBezTo>
                      <a:pt x="1" y="2143"/>
                      <a:pt x="337" y="3391"/>
                      <a:pt x="1377" y="3970"/>
                    </a:cubicBezTo>
                    <a:cubicBezTo>
                      <a:pt x="1706" y="4154"/>
                      <a:pt x="2056" y="4241"/>
                      <a:pt x="2397" y="4241"/>
                    </a:cubicBezTo>
                    <a:cubicBezTo>
                      <a:pt x="3135" y="4241"/>
                      <a:pt x="3838" y="3833"/>
                      <a:pt x="4233" y="3102"/>
                    </a:cubicBezTo>
                    <a:cubicBezTo>
                      <a:pt x="4808" y="2040"/>
                      <a:pt x="4439" y="798"/>
                      <a:pt x="3383" y="243"/>
                    </a:cubicBezTo>
                    <a:cubicBezTo>
                      <a:pt x="3069" y="79"/>
                      <a:pt x="2739" y="0"/>
                      <a:pt x="24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6612;p19">
                <a:extLst>
                  <a:ext uri="{FF2B5EF4-FFF2-40B4-BE49-F238E27FC236}">
                    <a16:creationId xmlns:a16="http://schemas.microsoft.com/office/drawing/2014/main" id="{1C881380-F116-DFE1-8398-AF3D828A3D82}"/>
                  </a:ext>
                </a:extLst>
              </p:cNvPr>
              <p:cNvSpPr/>
              <p:nvPr/>
            </p:nvSpPr>
            <p:spPr>
              <a:xfrm>
                <a:off x="2067550" y="3887625"/>
                <a:ext cx="119425" cy="106000"/>
              </a:xfrm>
              <a:custGeom>
                <a:avLst/>
                <a:gdLst/>
                <a:ahLst/>
                <a:cxnLst/>
                <a:rect l="l" t="t" r="r" b="b"/>
                <a:pathLst>
                  <a:path w="4777" h="4240" extrusionOk="0">
                    <a:moveTo>
                      <a:pt x="2403" y="0"/>
                    </a:moveTo>
                    <a:cubicBezTo>
                      <a:pt x="1719" y="0"/>
                      <a:pt x="1059" y="350"/>
                      <a:pt x="651" y="998"/>
                    </a:cubicBezTo>
                    <a:cubicBezTo>
                      <a:pt x="1" y="2027"/>
                      <a:pt x="275" y="3298"/>
                      <a:pt x="1280" y="3919"/>
                    </a:cubicBezTo>
                    <a:cubicBezTo>
                      <a:pt x="1631" y="4136"/>
                      <a:pt x="2012" y="4239"/>
                      <a:pt x="2386" y="4239"/>
                    </a:cubicBezTo>
                    <a:cubicBezTo>
                      <a:pt x="3090" y="4239"/>
                      <a:pt x="3768" y="3870"/>
                      <a:pt x="4174" y="3194"/>
                    </a:cubicBezTo>
                    <a:cubicBezTo>
                      <a:pt x="4777" y="2187"/>
                      <a:pt x="4513" y="975"/>
                      <a:pt x="3559" y="353"/>
                    </a:cubicBezTo>
                    <a:cubicBezTo>
                      <a:pt x="3194" y="115"/>
                      <a:pt x="2795" y="0"/>
                      <a:pt x="24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6613;p19">
                <a:extLst>
                  <a:ext uri="{FF2B5EF4-FFF2-40B4-BE49-F238E27FC236}">
                    <a16:creationId xmlns:a16="http://schemas.microsoft.com/office/drawing/2014/main" id="{8BF39D91-92E5-B600-CFFE-7A05DA2151E7}"/>
                  </a:ext>
                </a:extLst>
              </p:cNvPr>
              <p:cNvSpPr/>
              <p:nvPr/>
            </p:nvSpPr>
            <p:spPr>
              <a:xfrm>
                <a:off x="3984625" y="752700"/>
                <a:ext cx="117650" cy="104200"/>
              </a:xfrm>
              <a:custGeom>
                <a:avLst/>
                <a:gdLst/>
                <a:ahLst/>
                <a:cxnLst/>
                <a:rect l="l" t="t" r="r" b="b"/>
                <a:pathLst>
                  <a:path w="4706" h="4168" extrusionOk="0">
                    <a:moveTo>
                      <a:pt x="2356" y="1"/>
                    </a:moveTo>
                    <a:cubicBezTo>
                      <a:pt x="1646" y="1"/>
                      <a:pt x="971" y="387"/>
                      <a:pt x="578" y="1085"/>
                    </a:cubicBezTo>
                    <a:cubicBezTo>
                      <a:pt x="1" y="2107"/>
                      <a:pt x="314" y="3305"/>
                      <a:pt x="1309" y="3880"/>
                    </a:cubicBezTo>
                    <a:cubicBezTo>
                      <a:pt x="1644" y="4074"/>
                      <a:pt x="2000" y="4167"/>
                      <a:pt x="2348" y="4167"/>
                    </a:cubicBezTo>
                    <a:cubicBezTo>
                      <a:pt x="3075" y="4167"/>
                      <a:pt x="3767" y="3763"/>
                      <a:pt x="4156" y="3036"/>
                    </a:cubicBezTo>
                    <a:cubicBezTo>
                      <a:pt x="4706" y="2006"/>
                      <a:pt x="4359" y="815"/>
                      <a:pt x="3349" y="261"/>
                    </a:cubicBezTo>
                    <a:cubicBezTo>
                      <a:pt x="3027" y="85"/>
                      <a:pt x="2688" y="1"/>
                      <a:pt x="23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6614;p19">
                <a:extLst>
                  <a:ext uri="{FF2B5EF4-FFF2-40B4-BE49-F238E27FC236}">
                    <a16:creationId xmlns:a16="http://schemas.microsoft.com/office/drawing/2014/main" id="{5F794E12-D646-E9D0-D4FB-C733FD7D38BA}"/>
                  </a:ext>
                </a:extLst>
              </p:cNvPr>
              <p:cNvSpPr/>
              <p:nvPr/>
            </p:nvSpPr>
            <p:spPr>
              <a:xfrm>
                <a:off x="5098325" y="1223025"/>
                <a:ext cx="116950" cy="103350"/>
              </a:xfrm>
              <a:custGeom>
                <a:avLst/>
                <a:gdLst/>
                <a:ahLst/>
                <a:cxnLst/>
                <a:rect l="l" t="t" r="r" b="b"/>
                <a:pathLst>
                  <a:path w="4678" h="4134" extrusionOk="0">
                    <a:moveTo>
                      <a:pt x="2349" y="1"/>
                    </a:moveTo>
                    <a:cubicBezTo>
                      <a:pt x="1639" y="1"/>
                      <a:pt x="960" y="387"/>
                      <a:pt x="573" y="1081"/>
                    </a:cubicBezTo>
                    <a:cubicBezTo>
                      <a:pt x="1" y="2102"/>
                      <a:pt x="332" y="3309"/>
                      <a:pt x="1333" y="3869"/>
                    </a:cubicBezTo>
                    <a:cubicBezTo>
                      <a:pt x="1653" y="4048"/>
                      <a:pt x="1994" y="4133"/>
                      <a:pt x="2329" y="4133"/>
                    </a:cubicBezTo>
                    <a:cubicBezTo>
                      <a:pt x="3039" y="4133"/>
                      <a:pt x="3719" y="3748"/>
                      <a:pt x="4106" y="3054"/>
                    </a:cubicBezTo>
                    <a:cubicBezTo>
                      <a:pt x="4678" y="2033"/>
                      <a:pt x="4346" y="826"/>
                      <a:pt x="3346" y="266"/>
                    </a:cubicBezTo>
                    <a:cubicBezTo>
                      <a:pt x="3025" y="87"/>
                      <a:pt x="2684" y="1"/>
                      <a:pt x="23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6615;p19">
                <a:extLst>
                  <a:ext uri="{FF2B5EF4-FFF2-40B4-BE49-F238E27FC236}">
                    <a16:creationId xmlns:a16="http://schemas.microsoft.com/office/drawing/2014/main" id="{354C2831-8919-789E-FDDA-79113589A54E}"/>
                  </a:ext>
                </a:extLst>
              </p:cNvPr>
              <p:cNvSpPr/>
              <p:nvPr/>
            </p:nvSpPr>
            <p:spPr>
              <a:xfrm>
                <a:off x="1938075" y="1942725"/>
                <a:ext cx="117650" cy="104200"/>
              </a:xfrm>
              <a:custGeom>
                <a:avLst/>
                <a:gdLst/>
                <a:ahLst/>
                <a:cxnLst/>
                <a:rect l="l" t="t" r="r" b="b"/>
                <a:pathLst>
                  <a:path w="4706" h="4168" extrusionOk="0">
                    <a:moveTo>
                      <a:pt x="2358" y="1"/>
                    </a:moveTo>
                    <a:cubicBezTo>
                      <a:pt x="1634" y="1"/>
                      <a:pt x="945" y="401"/>
                      <a:pt x="556" y="1125"/>
                    </a:cubicBezTo>
                    <a:cubicBezTo>
                      <a:pt x="0" y="2154"/>
                      <a:pt x="342" y="3344"/>
                      <a:pt x="1351" y="3903"/>
                    </a:cubicBezTo>
                    <a:cubicBezTo>
                      <a:pt x="1675" y="4082"/>
                      <a:pt x="2017" y="4167"/>
                      <a:pt x="2351" y="4167"/>
                    </a:cubicBezTo>
                    <a:cubicBezTo>
                      <a:pt x="3059" y="4167"/>
                      <a:pt x="3731" y="3784"/>
                      <a:pt x="4125" y="3089"/>
                    </a:cubicBezTo>
                    <a:cubicBezTo>
                      <a:pt x="4705" y="2068"/>
                      <a:pt x="4396" y="869"/>
                      <a:pt x="3404" y="291"/>
                    </a:cubicBezTo>
                    <a:cubicBezTo>
                      <a:pt x="3067" y="95"/>
                      <a:pt x="2708" y="1"/>
                      <a:pt x="23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6616;p19">
                <a:extLst>
                  <a:ext uri="{FF2B5EF4-FFF2-40B4-BE49-F238E27FC236}">
                    <a16:creationId xmlns:a16="http://schemas.microsoft.com/office/drawing/2014/main" id="{D5BCC5D7-07D3-B72C-8B00-54655FE28670}"/>
                  </a:ext>
                </a:extLst>
              </p:cNvPr>
              <p:cNvSpPr/>
              <p:nvPr/>
            </p:nvSpPr>
            <p:spPr>
              <a:xfrm>
                <a:off x="2071525" y="1705625"/>
                <a:ext cx="117475" cy="104150"/>
              </a:xfrm>
              <a:custGeom>
                <a:avLst/>
                <a:gdLst/>
                <a:ahLst/>
                <a:cxnLst/>
                <a:rect l="l" t="t" r="r" b="b"/>
                <a:pathLst>
                  <a:path w="4699" h="4166" extrusionOk="0">
                    <a:moveTo>
                      <a:pt x="2351" y="0"/>
                    </a:moveTo>
                    <a:cubicBezTo>
                      <a:pt x="1659" y="0"/>
                      <a:pt x="997" y="364"/>
                      <a:pt x="602" y="1029"/>
                    </a:cubicBezTo>
                    <a:cubicBezTo>
                      <a:pt x="1" y="2043"/>
                      <a:pt x="281" y="3254"/>
                      <a:pt x="1253" y="3850"/>
                    </a:cubicBezTo>
                    <a:cubicBezTo>
                      <a:pt x="1603" y="4063"/>
                      <a:pt x="1978" y="4165"/>
                      <a:pt x="2344" y="4165"/>
                    </a:cubicBezTo>
                    <a:cubicBezTo>
                      <a:pt x="3052" y="4165"/>
                      <a:pt x="3727" y="3783"/>
                      <a:pt x="4121" y="3085"/>
                    </a:cubicBezTo>
                    <a:cubicBezTo>
                      <a:pt x="4699" y="2062"/>
                      <a:pt x="4388" y="864"/>
                      <a:pt x="3395" y="288"/>
                    </a:cubicBezTo>
                    <a:cubicBezTo>
                      <a:pt x="3059" y="93"/>
                      <a:pt x="2701" y="0"/>
                      <a:pt x="2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6617;p19">
                <a:extLst>
                  <a:ext uri="{FF2B5EF4-FFF2-40B4-BE49-F238E27FC236}">
                    <a16:creationId xmlns:a16="http://schemas.microsoft.com/office/drawing/2014/main" id="{E70C0DF4-571B-ABFD-CA2E-97A038374250}"/>
                  </a:ext>
                </a:extLst>
              </p:cNvPr>
              <p:cNvSpPr/>
              <p:nvPr/>
            </p:nvSpPr>
            <p:spPr>
              <a:xfrm>
                <a:off x="5777800" y="3009350"/>
                <a:ext cx="116850" cy="103275"/>
              </a:xfrm>
              <a:custGeom>
                <a:avLst/>
                <a:gdLst/>
                <a:ahLst/>
                <a:cxnLst/>
                <a:rect l="l" t="t" r="r" b="b"/>
                <a:pathLst>
                  <a:path w="4674" h="4131" extrusionOk="0">
                    <a:moveTo>
                      <a:pt x="2350" y="0"/>
                    </a:moveTo>
                    <a:cubicBezTo>
                      <a:pt x="1631" y="0"/>
                      <a:pt x="942" y="396"/>
                      <a:pt x="556" y="1103"/>
                    </a:cubicBezTo>
                    <a:cubicBezTo>
                      <a:pt x="1" y="2124"/>
                      <a:pt x="347" y="3331"/>
                      <a:pt x="1355" y="3879"/>
                    </a:cubicBezTo>
                    <a:cubicBezTo>
                      <a:pt x="1667" y="4049"/>
                      <a:pt x="1999" y="4130"/>
                      <a:pt x="2324" y="4130"/>
                    </a:cubicBezTo>
                    <a:cubicBezTo>
                      <a:pt x="3043" y="4130"/>
                      <a:pt x="3732" y="3735"/>
                      <a:pt x="4118" y="3028"/>
                    </a:cubicBezTo>
                    <a:cubicBezTo>
                      <a:pt x="4674" y="2006"/>
                      <a:pt x="4327" y="798"/>
                      <a:pt x="3319" y="251"/>
                    </a:cubicBezTo>
                    <a:cubicBezTo>
                      <a:pt x="3007" y="82"/>
                      <a:pt x="2676" y="0"/>
                      <a:pt x="23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6618;p19">
                <a:extLst>
                  <a:ext uri="{FF2B5EF4-FFF2-40B4-BE49-F238E27FC236}">
                    <a16:creationId xmlns:a16="http://schemas.microsoft.com/office/drawing/2014/main" id="{F48334AB-16C0-05E3-6E00-4F4868E77230}"/>
                  </a:ext>
                </a:extLst>
              </p:cNvPr>
              <p:cNvSpPr/>
              <p:nvPr/>
            </p:nvSpPr>
            <p:spPr>
              <a:xfrm>
                <a:off x="5426675" y="3904225"/>
                <a:ext cx="118100" cy="10417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4167" extrusionOk="0">
                    <a:moveTo>
                      <a:pt x="2375" y="1"/>
                    </a:moveTo>
                    <a:cubicBezTo>
                      <a:pt x="1679" y="1"/>
                      <a:pt x="1014" y="369"/>
                      <a:pt x="618" y="1041"/>
                    </a:cubicBezTo>
                    <a:cubicBezTo>
                      <a:pt x="1" y="2094"/>
                      <a:pt x="332" y="3340"/>
                      <a:pt x="1383" y="3911"/>
                    </a:cubicBezTo>
                    <a:cubicBezTo>
                      <a:pt x="1702" y="4084"/>
                      <a:pt x="2038" y="4166"/>
                      <a:pt x="2366" y="4166"/>
                    </a:cubicBezTo>
                    <a:cubicBezTo>
                      <a:pt x="3079" y="4166"/>
                      <a:pt x="3758" y="3777"/>
                      <a:pt x="4151" y="3075"/>
                    </a:cubicBezTo>
                    <a:cubicBezTo>
                      <a:pt x="4724" y="2049"/>
                      <a:pt x="4406" y="856"/>
                      <a:pt x="3406" y="283"/>
                    </a:cubicBezTo>
                    <a:cubicBezTo>
                      <a:pt x="3074" y="92"/>
                      <a:pt x="2721" y="1"/>
                      <a:pt x="23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6619;p19">
                <a:extLst>
                  <a:ext uri="{FF2B5EF4-FFF2-40B4-BE49-F238E27FC236}">
                    <a16:creationId xmlns:a16="http://schemas.microsoft.com/office/drawing/2014/main" id="{1C93BFDB-E713-A2FA-67EB-A8CC61A1254B}"/>
                  </a:ext>
                </a:extLst>
              </p:cNvPr>
              <p:cNvSpPr/>
              <p:nvPr/>
            </p:nvSpPr>
            <p:spPr>
              <a:xfrm>
                <a:off x="4400575" y="830750"/>
                <a:ext cx="116850" cy="103300"/>
              </a:xfrm>
              <a:custGeom>
                <a:avLst/>
                <a:gdLst/>
                <a:ahLst/>
                <a:cxnLst/>
                <a:rect l="l" t="t" r="r" b="b"/>
                <a:pathLst>
                  <a:path w="4674" h="4132" extrusionOk="0">
                    <a:moveTo>
                      <a:pt x="2351" y="1"/>
                    </a:moveTo>
                    <a:cubicBezTo>
                      <a:pt x="1631" y="1"/>
                      <a:pt x="941" y="397"/>
                      <a:pt x="556" y="1103"/>
                    </a:cubicBezTo>
                    <a:cubicBezTo>
                      <a:pt x="1" y="2126"/>
                      <a:pt x="347" y="3333"/>
                      <a:pt x="1354" y="3881"/>
                    </a:cubicBezTo>
                    <a:cubicBezTo>
                      <a:pt x="1666" y="4050"/>
                      <a:pt x="1998" y="4131"/>
                      <a:pt x="2323" y="4131"/>
                    </a:cubicBezTo>
                    <a:cubicBezTo>
                      <a:pt x="3043" y="4131"/>
                      <a:pt x="3732" y="3735"/>
                      <a:pt x="4117" y="3029"/>
                    </a:cubicBezTo>
                    <a:cubicBezTo>
                      <a:pt x="4674" y="2008"/>
                      <a:pt x="4326" y="799"/>
                      <a:pt x="3319" y="251"/>
                    </a:cubicBezTo>
                    <a:cubicBezTo>
                      <a:pt x="3008" y="82"/>
                      <a:pt x="2676" y="1"/>
                      <a:pt x="2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6620;p19">
                <a:extLst>
                  <a:ext uri="{FF2B5EF4-FFF2-40B4-BE49-F238E27FC236}">
                    <a16:creationId xmlns:a16="http://schemas.microsoft.com/office/drawing/2014/main" id="{EB7270A6-8169-84C3-B9D5-31E8E9B3CA95}"/>
                  </a:ext>
                </a:extLst>
              </p:cNvPr>
              <p:cNvSpPr/>
              <p:nvPr/>
            </p:nvSpPr>
            <p:spPr>
              <a:xfrm>
                <a:off x="5380350" y="1537350"/>
                <a:ext cx="117525" cy="104175"/>
              </a:xfrm>
              <a:custGeom>
                <a:avLst/>
                <a:gdLst/>
                <a:ahLst/>
                <a:cxnLst/>
                <a:rect l="l" t="t" r="r" b="b"/>
                <a:pathLst>
                  <a:path w="4701" h="4167" extrusionOk="0">
                    <a:moveTo>
                      <a:pt x="2352" y="1"/>
                    </a:moveTo>
                    <a:cubicBezTo>
                      <a:pt x="1661" y="1"/>
                      <a:pt x="999" y="364"/>
                      <a:pt x="604" y="1027"/>
                    </a:cubicBezTo>
                    <a:cubicBezTo>
                      <a:pt x="0" y="2041"/>
                      <a:pt x="279" y="3253"/>
                      <a:pt x="1251" y="3849"/>
                    </a:cubicBezTo>
                    <a:cubicBezTo>
                      <a:pt x="1602" y="4064"/>
                      <a:pt x="1977" y="4167"/>
                      <a:pt x="2344" y="4167"/>
                    </a:cubicBezTo>
                    <a:cubicBezTo>
                      <a:pt x="3051" y="4167"/>
                      <a:pt x="3725" y="3785"/>
                      <a:pt x="4120" y="3088"/>
                    </a:cubicBezTo>
                    <a:cubicBezTo>
                      <a:pt x="4701" y="2066"/>
                      <a:pt x="4390" y="867"/>
                      <a:pt x="3397" y="289"/>
                    </a:cubicBezTo>
                    <a:cubicBezTo>
                      <a:pt x="3061" y="94"/>
                      <a:pt x="2703" y="1"/>
                      <a:pt x="235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6621;p19">
                <a:extLst>
                  <a:ext uri="{FF2B5EF4-FFF2-40B4-BE49-F238E27FC236}">
                    <a16:creationId xmlns:a16="http://schemas.microsoft.com/office/drawing/2014/main" id="{487E9801-C73F-2B8C-BD0D-C4849AFA2180}"/>
                  </a:ext>
                </a:extLst>
              </p:cNvPr>
              <p:cNvSpPr/>
              <p:nvPr/>
            </p:nvSpPr>
            <p:spPr>
              <a:xfrm>
                <a:off x="4978725" y="4432925"/>
                <a:ext cx="114850" cy="101600"/>
              </a:xfrm>
              <a:custGeom>
                <a:avLst/>
                <a:gdLst/>
                <a:ahLst/>
                <a:cxnLst/>
                <a:rect l="l" t="t" r="r" b="b"/>
                <a:pathLst>
                  <a:path w="4594" h="4064" extrusionOk="0">
                    <a:moveTo>
                      <a:pt x="2344" y="1"/>
                    </a:moveTo>
                    <a:cubicBezTo>
                      <a:pt x="1623" y="1"/>
                      <a:pt x="917" y="392"/>
                      <a:pt x="545" y="1079"/>
                    </a:cubicBezTo>
                    <a:cubicBezTo>
                      <a:pt x="0" y="2087"/>
                      <a:pt x="380" y="3346"/>
                      <a:pt x="1382" y="3854"/>
                    </a:cubicBezTo>
                    <a:cubicBezTo>
                      <a:pt x="1663" y="3996"/>
                      <a:pt x="1964" y="4064"/>
                      <a:pt x="2263" y="4064"/>
                    </a:cubicBezTo>
                    <a:cubicBezTo>
                      <a:pt x="2987" y="4064"/>
                      <a:pt x="3697" y="3669"/>
                      <a:pt x="4069" y="2985"/>
                    </a:cubicBezTo>
                    <a:cubicBezTo>
                      <a:pt x="4593" y="2017"/>
                      <a:pt x="4262" y="805"/>
                      <a:pt x="3327" y="264"/>
                    </a:cubicBezTo>
                    <a:cubicBezTo>
                      <a:pt x="3018" y="86"/>
                      <a:pt x="2679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6622;p19">
                <a:extLst>
                  <a:ext uri="{FF2B5EF4-FFF2-40B4-BE49-F238E27FC236}">
                    <a16:creationId xmlns:a16="http://schemas.microsoft.com/office/drawing/2014/main" id="{ECF12DF1-A3B3-F5FF-FD8F-EBA69652D15A}"/>
                  </a:ext>
                </a:extLst>
              </p:cNvPr>
              <p:cNvSpPr/>
              <p:nvPr/>
            </p:nvSpPr>
            <p:spPr>
              <a:xfrm>
                <a:off x="3100700" y="4781550"/>
                <a:ext cx="112975" cy="100000"/>
              </a:xfrm>
              <a:custGeom>
                <a:avLst/>
                <a:gdLst/>
                <a:ahLst/>
                <a:cxnLst/>
                <a:rect l="l" t="t" r="r" b="b"/>
                <a:pathLst>
                  <a:path w="4519" h="4000" extrusionOk="0">
                    <a:moveTo>
                      <a:pt x="2321" y="1"/>
                    </a:moveTo>
                    <a:cubicBezTo>
                      <a:pt x="1623" y="1"/>
                      <a:pt x="923" y="363"/>
                      <a:pt x="550" y="999"/>
                    </a:cubicBezTo>
                    <a:cubicBezTo>
                      <a:pt x="0" y="1934"/>
                      <a:pt x="318" y="3202"/>
                      <a:pt x="1239" y="3743"/>
                    </a:cubicBezTo>
                    <a:cubicBezTo>
                      <a:pt x="1535" y="3917"/>
                      <a:pt x="1867" y="4000"/>
                      <a:pt x="2199" y="4000"/>
                    </a:cubicBezTo>
                    <a:cubicBezTo>
                      <a:pt x="2896" y="4000"/>
                      <a:pt x="3595" y="3638"/>
                      <a:pt x="3969" y="3002"/>
                    </a:cubicBezTo>
                    <a:cubicBezTo>
                      <a:pt x="4518" y="2068"/>
                      <a:pt x="4200" y="799"/>
                      <a:pt x="3279" y="257"/>
                    </a:cubicBezTo>
                    <a:cubicBezTo>
                      <a:pt x="2984" y="83"/>
                      <a:pt x="2653" y="1"/>
                      <a:pt x="23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6623;p19">
                <a:extLst>
                  <a:ext uri="{FF2B5EF4-FFF2-40B4-BE49-F238E27FC236}">
                    <a16:creationId xmlns:a16="http://schemas.microsoft.com/office/drawing/2014/main" id="{6F4549F1-2A54-F845-7474-7D1BE6C6EEF7}"/>
                  </a:ext>
                </a:extLst>
              </p:cNvPr>
              <p:cNvSpPr/>
              <p:nvPr/>
            </p:nvSpPr>
            <p:spPr>
              <a:xfrm>
                <a:off x="2866575" y="4649625"/>
                <a:ext cx="116075" cy="102400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4096" extrusionOk="0">
                    <a:moveTo>
                      <a:pt x="2347" y="0"/>
                    </a:moveTo>
                    <a:cubicBezTo>
                      <a:pt x="1649" y="0"/>
                      <a:pt x="970" y="369"/>
                      <a:pt x="585" y="1027"/>
                    </a:cubicBezTo>
                    <a:cubicBezTo>
                      <a:pt x="0" y="2028"/>
                      <a:pt x="319" y="3269"/>
                      <a:pt x="1306" y="3830"/>
                    </a:cubicBezTo>
                    <a:cubicBezTo>
                      <a:pt x="1622" y="4010"/>
                      <a:pt x="1962" y="4095"/>
                      <a:pt x="2298" y="4095"/>
                    </a:cubicBezTo>
                    <a:cubicBezTo>
                      <a:pt x="3011" y="4095"/>
                      <a:pt x="3701" y="3709"/>
                      <a:pt x="4082" y="3018"/>
                    </a:cubicBezTo>
                    <a:cubicBezTo>
                      <a:pt x="4642" y="2006"/>
                      <a:pt x="4289" y="774"/>
                      <a:pt x="3287" y="238"/>
                    </a:cubicBezTo>
                    <a:cubicBezTo>
                      <a:pt x="2987" y="77"/>
                      <a:pt x="2665" y="0"/>
                      <a:pt x="23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6624;p19">
                <a:extLst>
                  <a:ext uri="{FF2B5EF4-FFF2-40B4-BE49-F238E27FC236}">
                    <a16:creationId xmlns:a16="http://schemas.microsoft.com/office/drawing/2014/main" id="{C03D4AAB-2193-26D5-3192-742A103AF337}"/>
                  </a:ext>
                </a:extLst>
              </p:cNvPr>
              <p:cNvSpPr/>
              <p:nvPr/>
            </p:nvSpPr>
            <p:spPr>
              <a:xfrm>
                <a:off x="2634400" y="4518825"/>
                <a:ext cx="115650" cy="102425"/>
              </a:xfrm>
              <a:custGeom>
                <a:avLst/>
                <a:gdLst/>
                <a:ahLst/>
                <a:cxnLst/>
                <a:rect l="l" t="t" r="r" b="b"/>
                <a:pathLst>
                  <a:path w="4626" h="4097" extrusionOk="0">
                    <a:moveTo>
                      <a:pt x="2328" y="0"/>
                    </a:moveTo>
                    <a:cubicBezTo>
                      <a:pt x="1600" y="0"/>
                      <a:pt x="896" y="403"/>
                      <a:pt x="520" y="1114"/>
                    </a:cubicBezTo>
                    <a:cubicBezTo>
                      <a:pt x="1" y="2094"/>
                      <a:pt x="331" y="3280"/>
                      <a:pt x="1276" y="3824"/>
                    </a:cubicBezTo>
                    <a:cubicBezTo>
                      <a:pt x="1595" y="4008"/>
                      <a:pt x="1940" y="4096"/>
                      <a:pt x="2280" y="4096"/>
                    </a:cubicBezTo>
                    <a:cubicBezTo>
                      <a:pt x="2989" y="4096"/>
                      <a:pt x="3674" y="3715"/>
                      <a:pt x="4058" y="3032"/>
                    </a:cubicBezTo>
                    <a:cubicBezTo>
                      <a:pt x="4625" y="2021"/>
                      <a:pt x="4282" y="789"/>
                      <a:pt x="3283" y="246"/>
                    </a:cubicBezTo>
                    <a:cubicBezTo>
                      <a:pt x="2977" y="79"/>
                      <a:pt x="2650" y="0"/>
                      <a:pt x="23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6625;p19">
                <a:extLst>
                  <a:ext uri="{FF2B5EF4-FFF2-40B4-BE49-F238E27FC236}">
                    <a16:creationId xmlns:a16="http://schemas.microsoft.com/office/drawing/2014/main" id="{2EE14C1D-6EDD-BA35-F6AA-BBBB10454E19}"/>
                  </a:ext>
                </a:extLst>
              </p:cNvPr>
              <p:cNvSpPr/>
              <p:nvPr/>
            </p:nvSpPr>
            <p:spPr>
              <a:xfrm>
                <a:off x="2521750" y="1179050"/>
                <a:ext cx="115550" cy="102425"/>
              </a:xfrm>
              <a:custGeom>
                <a:avLst/>
                <a:gdLst/>
                <a:ahLst/>
                <a:cxnLst/>
                <a:rect l="l" t="t" r="r" b="b"/>
                <a:pathLst>
                  <a:path w="4622" h="4097" extrusionOk="0">
                    <a:moveTo>
                      <a:pt x="2345" y="1"/>
                    </a:moveTo>
                    <a:cubicBezTo>
                      <a:pt x="1646" y="1"/>
                      <a:pt x="967" y="371"/>
                      <a:pt x="581" y="1038"/>
                    </a:cubicBezTo>
                    <a:cubicBezTo>
                      <a:pt x="1" y="2041"/>
                      <a:pt x="326" y="3279"/>
                      <a:pt x="1317" y="3836"/>
                    </a:cubicBezTo>
                    <a:cubicBezTo>
                      <a:pt x="1630" y="4012"/>
                      <a:pt x="1967" y="4096"/>
                      <a:pt x="2299" y="4096"/>
                    </a:cubicBezTo>
                    <a:cubicBezTo>
                      <a:pt x="3017" y="4096"/>
                      <a:pt x="3710" y="3705"/>
                      <a:pt x="4090" y="3009"/>
                    </a:cubicBezTo>
                    <a:cubicBezTo>
                      <a:pt x="4622" y="2035"/>
                      <a:pt x="4309" y="843"/>
                      <a:pt x="3375" y="288"/>
                    </a:cubicBezTo>
                    <a:cubicBezTo>
                      <a:pt x="3049" y="93"/>
                      <a:pt x="2695" y="1"/>
                      <a:pt x="2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6626;p19">
                <a:extLst>
                  <a:ext uri="{FF2B5EF4-FFF2-40B4-BE49-F238E27FC236}">
                    <a16:creationId xmlns:a16="http://schemas.microsoft.com/office/drawing/2014/main" id="{AA10CC7D-4241-2971-D451-9A02F842132F}"/>
                  </a:ext>
                </a:extLst>
              </p:cNvPr>
              <p:cNvSpPr/>
              <p:nvPr/>
            </p:nvSpPr>
            <p:spPr>
              <a:xfrm>
                <a:off x="3515875" y="4858775"/>
                <a:ext cx="113650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4546" h="4033" extrusionOk="0">
                    <a:moveTo>
                      <a:pt x="2327" y="0"/>
                    </a:moveTo>
                    <a:cubicBezTo>
                      <a:pt x="1610" y="0"/>
                      <a:pt x="897" y="384"/>
                      <a:pt x="528" y="1057"/>
                    </a:cubicBezTo>
                    <a:cubicBezTo>
                      <a:pt x="1" y="2016"/>
                      <a:pt x="338" y="3252"/>
                      <a:pt x="1272" y="3783"/>
                    </a:cubicBezTo>
                    <a:cubicBezTo>
                      <a:pt x="1570" y="3952"/>
                      <a:pt x="1898" y="4032"/>
                      <a:pt x="2226" y="4032"/>
                    </a:cubicBezTo>
                    <a:cubicBezTo>
                      <a:pt x="2924" y="4032"/>
                      <a:pt x="3617" y="3667"/>
                      <a:pt x="3994" y="3025"/>
                    </a:cubicBezTo>
                    <a:cubicBezTo>
                      <a:pt x="4545" y="2084"/>
                      <a:pt x="4242" y="833"/>
                      <a:pt x="3326" y="277"/>
                    </a:cubicBezTo>
                    <a:cubicBezTo>
                      <a:pt x="3017" y="89"/>
                      <a:pt x="2671" y="0"/>
                      <a:pt x="23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6627;p19">
                <a:extLst>
                  <a:ext uri="{FF2B5EF4-FFF2-40B4-BE49-F238E27FC236}">
                    <a16:creationId xmlns:a16="http://schemas.microsoft.com/office/drawing/2014/main" id="{78BFB4E0-F8CD-5315-5C1B-25AA28144B19}"/>
                  </a:ext>
                </a:extLst>
              </p:cNvPr>
              <p:cNvSpPr/>
              <p:nvPr/>
            </p:nvSpPr>
            <p:spPr>
              <a:xfrm>
                <a:off x="2119750" y="4074150"/>
                <a:ext cx="114200" cy="100850"/>
              </a:xfrm>
              <a:custGeom>
                <a:avLst/>
                <a:gdLst/>
                <a:ahLst/>
                <a:cxnLst/>
                <a:rect l="l" t="t" r="r" b="b"/>
                <a:pathLst>
                  <a:path w="4568" h="4034" extrusionOk="0">
                    <a:moveTo>
                      <a:pt x="2345" y="1"/>
                    </a:moveTo>
                    <a:cubicBezTo>
                      <a:pt x="1648" y="1"/>
                      <a:pt x="955" y="364"/>
                      <a:pt x="577" y="1007"/>
                    </a:cubicBezTo>
                    <a:cubicBezTo>
                      <a:pt x="1" y="1985"/>
                      <a:pt x="354" y="3286"/>
                      <a:pt x="1339" y="3810"/>
                    </a:cubicBezTo>
                    <a:cubicBezTo>
                      <a:pt x="1624" y="3961"/>
                      <a:pt x="1934" y="4033"/>
                      <a:pt x="2244" y="4033"/>
                    </a:cubicBezTo>
                    <a:cubicBezTo>
                      <a:pt x="2961" y="4033"/>
                      <a:pt x="3672" y="3647"/>
                      <a:pt x="4040" y="2978"/>
                    </a:cubicBezTo>
                    <a:cubicBezTo>
                      <a:pt x="4567" y="2022"/>
                      <a:pt x="4233" y="783"/>
                      <a:pt x="3300" y="251"/>
                    </a:cubicBezTo>
                    <a:cubicBezTo>
                      <a:pt x="3002" y="81"/>
                      <a:pt x="2673" y="1"/>
                      <a:pt x="2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6628;p19">
                <a:extLst>
                  <a:ext uri="{FF2B5EF4-FFF2-40B4-BE49-F238E27FC236}">
                    <a16:creationId xmlns:a16="http://schemas.microsoft.com/office/drawing/2014/main" id="{F674191F-21A4-352D-97A9-3E6F2D72366C}"/>
                  </a:ext>
                </a:extLst>
              </p:cNvPr>
              <p:cNvSpPr/>
              <p:nvPr/>
            </p:nvSpPr>
            <p:spPr>
              <a:xfrm>
                <a:off x="2402875" y="4389250"/>
                <a:ext cx="112975" cy="100025"/>
              </a:xfrm>
              <a:custGeom>
                <a:avLst/>
                <a:gdLst/>
                <a:ahLst/>
                <a:cxnLst/>
                <a:rect l="l" t="t" r="r" b="b"/>
                <a:pathLst>
                  <a:path w="4519" h="4001" extrusionOk="0">
                    <a:moveTo>
                      <a:pt x="2321" y="0"/>
                    </a:moveTo>
                    <a:cubicBezTo>
                      <a:pt x="1591" y="0"/>
                      <a:pt x="863" y="398"/>
                      <a:pt x="507" y="1076"/>
                    </a:cubicBezTo>
                    <a:cubicBezTo>
                      <a:pt x="0" y="2039"/>
                      <a:pt x="375" y="3295"/>
                      <a:pt x="1316" y="3787"/>
                    </a:cubicBezTo>
                    <a:cubicBezTo>
                      <a:pt x="1593" y="3932"/>
                      <a:pt x="1896" y="4000"/>
                      <a:pt x="2199" y="4000"/>
                    </a:cubicBezTo>
                    <a:cubicBezTo>
                      <a:pt x="2929" y="4000"/>
                      <a:pt x="3658" y="3602"/>
                      <a:pt x="4013" y="2925"/>
                    </a:cubicBezTo>
                    <a:cubicBezTo>
                      <a:pt x="4518" y="1961"/>
                      <a:pt x="4144" y="706"/>
                      <a:pt x="3204" y="214"/>
                    </a:cubicBezTo>
                    <a:cubicBezTo>
                      <a:pt x="2927" y="69"/>
                      <a:pt x="2624" y="0"/>
                      <a:pt x="23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6629;p19">
                <a:extLst>
                  <a:ext uri="{FF2B5EF4-FFF2-40B4-BE49-F238E27FC236}">
                    <a16:creationId xmlns:a16="http://schemas.microsoft.com/office/drawing/2014/main" id="{580D41D9-F38A-3859-266A-2EFDBA90115F}"/>
                  </a:ext>
                </a:extLst>
              </p:cNvPr>
              <p:cNvSpPr/>
              <p:nvPr/>
            </p:nvSpPr>
            <p:spPr>
              <a:xfrm>
                <a:off x="5695500" y="3431275"/>
                <a:ext cx="1141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4565" h="4062" extrusionOk="0">
                    <a:moveTo>
                      <a:pt x="2322" y="0"/>
                    </a:moveTo>
                    <a:cubicBezTo>
                      <a:pt x="1629" y="0"/>
                      <a:pt x="947" y="359"/>
                      <a:pt x="564" y="1005"/>
                    </a:cubicBezTo>
                    <a:cubicBezTo>
                      <a:pt x="1" y="1951"/>
                      <a:pt x="282" y="3183"/>
                      <a:pt x="1190" y="3757"/>
                    </a:cubicBezTo>
                    <a:cubicBezTo>
                      <a:pt x="1516" y="3964"/>
                      <a:pt x="1881" y="4062"/>
                      <a:pt x="2243" y="4062"/>
                    </a:cubicBezTo>
                    <a:cubicBezTo>
                      <a:pt x="2936" y="4062"/>
                      <a:pt x="3618" y="3703"/>
                      <a:pt x="4002" y="3057"/>
                    </a:cubicBezTo>
                    <a:cubicBezTo>
                      <a:pt x="4564" y="2113"/>
                      <a:pt x="4284" y="881"/>
                      <a:pt x="3375" y="305"/>
                    </a:cubicBezTo>
                    <a:cubicBezTo>
                      <a:pt x="3049" y="98"/>
                      <a:pt x="2684" y="0"/>
                      <a:pt x="23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6630;p19">
                <a:extLst>
                  <a:ext uri="{FF2B5EF4-FFF2-40B4-BE49-F238E27FC236}">
                    <a16:creationId xmlns:a16="http://schemas.microsoft.com/office/drawing/2014/main" id="{C72D08CC-7215-A70B-71EC-026426822908}"/>
                  </a:ext>
                </a:extLst>
              </p:cNvPr>
              <p:cNvSpPr/>
              <p:nvPr/>
            </p:nvSpPr>
            <p:spPr>
              <a:xfrm>
                <a:off x="1722325" y="2602225"/>
                <a:ext cx="115225" cy="101525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4061" extrusionOk="0">
                    <a:moveTo>
                      <a:pt x="2342" y="1"/>
                    </a:moveTo>
                    <a:cubicBezTo>
                      <a:pt x="1659" y="1"/>
                      <a:pt x="986" y="349"/>
                      <a:pt x="602" y="974"/>
                    </a:cubicBezTo>
                    <a:cubicBezTo>
                      <a:pt x="1" y="1951"/>
                      <a:pt x="307" y="3231"/>
                      <a:pt x="1278" y="3796"/>
                    </a:cubicBezTo>
                    <a:cubicBezTo>
                      <a:pt x="1588" y="3975"/>
                      <a:pt x="1928" y="4061"/>
                      <a:pt x="2266" y="4061"/>
                    </a:cubicBezTo>
                    <a:cubicBezTo>
                      <a:pt x="2949" y="4061"/>
                      <a:pt x="3622" y="3712"/>
                      <a:pt x="4007" y="3087"/>
                    </a:cubicBezTo>
                    <a:cubicBezTo>
                      <a:pt x="4609" y="2111"/>
                      <a:pt x="4302" y="831"/>
                      <a:pt x="3331" y="266"/>
                    </a:cubicBezTo>
                    <a:cubicBezTo>
                      <a:pt x="3021" y="86"/>
                      <a:pt x="2680" y="1"/>
                      <a:pt x="23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6631;p19">
                <a:extLst>
                  <a:ext uri="{FF2B5EF4-FFF2-40B4-BE49-F238E27FC236}">
                    <a16:creationId xmlns:a16="http://schemas.microsoft.com/office/drawing/2014/main" id="{17C0B441-5374-8857-6534-DD5416E56658}"/>
                  </a:ext>
                </a:extLst>
              </p:cNvPr>
              <p:cNvSpPr/>
              <p:nvPr/>
            </p:nvSpPr>
            <p:spPr>
              <a:xfrm>
                <a:off x="1806275" y="2181500"/>
                <a:ext cx="11417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4033" extrusionOk="0">
                    <a:moveTo>
                      <a:pt x="2345" y="1"/>
                    </a:moveTo>
                    <a:cubicBezTo>
                      <a:pt x="1668" y="1"/>
                      <a:pt x="993" y="341"/>
                      <a:pt x="608" y="952"/>
                    </a:cubicBezTo>
                    <a:cubicBezTo>
                      <a:pt x="1" y="1911"/>
                      <a:pt x="315" y="3223"/>
                      <a:pt x="1283" y="3780"/>
                    </a:cubicBezTo>
                    <a:cubicBezTo>
                      <a:pt x="1582" y="3952"/>
                      <a:pt x="1913" y="4033"/>
                      <a:pt x="2243" y="4033"/>
                    </a:cubicBezTo>
                    <a:cubicBezTo>
                      <a:pt x="2939" y="4033"/>
                      <a:pt x="3630" y="3672"/>
                      <a:pt x="4009" y="3033"/>
                    </a:cubicBezTo>
                    <a:cubicBezTo>
                      <a:pt x="4566" y="2093"/>
                      <a:pt x="4266" y="843"/>
                      <a:pt x="3352" y="282"/>
                    </a:cubicBezTo>
                    <a:cubicBezTo>
                      <a:pt x="3042" y="91"/>
                      <a:pt x="2693" y="1"/>
                      <a:pt x="2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6632;p19">
                <a:extLst>
                  <a:ext uri="{FF2B5EF4-FFF2-40B4-BE49-F238E27FC236}">
                    <a16:creationId xmlns:a16="http://schemas.microsoft.com/office/drawing/2014/main" id="{A14AA51E-0D34-FFF4-C563-A6978CD47431}"/>
                  </a:ext>
                </a:extLst>
              </p:cNvPr>
              <p:cNvSpPr/>
              <p:nvPr/>
            </p:nvSpPr>
            <p:spPr>
              <a:xfrm>
                <a:off x="2205850" y="1469775"/>
                <a:ext cx="114850" cy="101600"/>
              </a:xfrm>
              <a:custGeom>
                <a:avLst/>
                <a:gdLst/>
                <a:ahLst/>
                <a:cxnLst/>
                <a:rect l="l" t="t" r="r" b="b"/>
                <a:pathLst>
                  <a:path w="4594" h="4064" extrusionOk="0">
                    <a:moveTo>
                      <a:pt x="2346" y="1"/>
                    </a:moveTo>
                    <a:cubicBezTo>
                      <a:pt x="1625" y="1"/>
                      <a:pt x="919" y="391"/>
                      <a:pt x="547" y="1078"/>
                    </a:cubicBezTo>
                    <a:cubicBezTo>
                      <a:pt x="1" y="2086"/>
                      <a:pt x="381" y="3344"/>
                      <a:pt x="1384" y="3853"/>
                    </a:cubicBezTo>
                    <a:cubicBezTo>
                      <a:pt x="1665" y="3996"/>
                      <a:pt x="1967" y="4063"/>
                      <a:pt x="2266" y="4063"/>
                    </a:cubicBezTo>
                    <a:cubicBezTo>
                      <a:pt x="2989" y="4063"/>
                      <a:pt x="3698" y="3668"/>
                      <a:pt x="4069" y="2983"/>
                    </a:cubicBezTo>
                    <a:cubicBezTo>
                      <a:pt x="4594" y="2017"/>
                      <a:pt x="4264" y="804"/>
                      <a:pt x="3328" y="263"/>
                    </a:cubicBezTo>
                    <a:cubicBezTo>
                      <a:pt x="3019" y="85"/>
                      <a:pt x="2681" y="1"/>
                      <a:pt x="23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6633;p19">
                <a:extLst>
                  <a:ext uri="{FF2B5EF4-FFF2-40B4-BE49-F238E27FC236}">
                    <a16:creationId xmlns:a16="http://schemas.microsoft.com/office/drawing/2014/main" id="{5F70D266-CB9F-7C60-D72E-34E5D6575389}"/>
                  </a:ext>
                </a:extLst>
              </p:cNvPr>
              <p:cNvSpPr/>
              <p:nvPr/>
            </p:nvSpPr>
            <p:spPr>
              <a:xfrm>
                <a:off x="5295025" y="4142650"/>
                <a:ext cx="115225" cy="101525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4061" extrusionOk="0">
                    <a:moveTo>
                      <a:pt x="2343" y="1"/>
                    </a:moveTo>
                    <a:cubicBezTo>
                      <a:pt x="1664" y="1"/>
                      <a:pt x="995" y="344"/>
                      <a:pt x="609" y="962"/>
                    </a:cubicBezTo>
                    <a:cubicBezTo>
                      <a:pt x="0" y="1935"/>
                      <a:pt x="299" y="3218"/>
                      <a:pt x="1266" y="3788"/>
                    </a:cubicBezTo>
                    <a:cubicBezTo>
                      <a:pt x="1578" y="3973"/>
                      <a:pt x="1923" y="4061"/>
                      <a:pt x="2266" y="4061"/>
                    </a:cubicBezTo>
                    <a:cubicBezTo>
                      <a:pt x="2944" y="4061"/>
                      <a:pt x="3613" y="3718"/>
                      <a:pt x="4000" y="3100"/>
                    </a:cubicBezTo>
                    <a:cubicBezTo>
                      <a:pt x="4608" y="2128"/>
                      <a:pt x="4311" y="844"/>
                      <a:pt x="3342" y="272"/>
                    </a:cubicBezTo>
                    <a:cubicBezTo>
                      <a:pt x="3030" y="88"/>
                      <a:pt x="2685" y="1"/>
                      <a:pt x="23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6634;p19">
                <a:extLst>
                  <a:ext uri="{FF2B5EF4-FFF2-40B4-BE49-F238E27FC236}">
                    <a16:creationId xmlns:a16="http://schemas.microsoft.com/office/drawing/2014/main" id="{903581D4-122E-36AB-3916-55EDA18B9A51}"/>
                  </a:ext>
                </a:extLst>
              </p:cNvPr>
              <p:cNvSpPr/>
              <p:nvPr/>
            </p:nvSpPr>
            <p:spPr>
              <a:xfrm>
                <a:off x="3205500" y="783575"/>
                <a:ext cx="112975" cy="100025"/>
              </a:xfrm>
              <a:custGeom>
                <a:avLst/>
                <a:gdLst/>
                <a:ahLst/>
                <a:cxnLst/>
                <a:rect l="l" t="t" r="r" b="b"/>
                <a:pathLst>
                  <a:path w="4519" h="4001" extrusionOk="0">
                    <a:moveTo>
                      <a:pt x="2321" y="1"/>
                    </a:moveTo>
                    <a:cubicBezTo>
                      <a:pt x="1625" y="1"/>
                      <a:pt x="925" y="362"/>
                      <a:pt x="550" y="996"/>
                    </a:cubicBezTo>
                    <a:cubicBezTo>
                      <a:pt x="1" y="1929"/>
                      <a:pt x="317" y="3199"/>
                      <a:pt x="1237" y="3743"/>
                    </a:cubicBezTo>
                    <a:cubicBezTo>
                      <a:pt x="1533" y="3918"/>
                      <a:pt x="1865" y="4000"/>
                      <a:pt x="2198" y="4000"/>
                    </a:cubicBezTo>
                    <a:cubicBezTo>
                      <a:pt x="2894" y="4000"/>
                      <a:pt x="3593" y="3639"/>
                      <a:pt x="3967" y="3005"/>
                    </a:cubicBezTo>
                    <a:cubicBezTo>
                      <a:pt x="4519" y="2072"/>
                      <a:pt x="4202" y="802"/>
                      <a:pt x="3282" y="258"/>
                    </a:cubicBezTo>
                    <a:cubicBezTo>
                      <a:pt x="2986" y="83"/>
                      <a:pt x="2654" y="1"/>
                      <a:pt x="23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6635;p19">
                <a:extLst>
                  <a:ext uri="{FF2B5EF4-FFF2-40B4-BE49-F238E27FC236}">
                    <a16:creationId xmlns:a16="http://schemas.microsoft.com/office/drawing/2014/main" id="{EC485A71-B12B-F32B-D8B1-3293B8AFC244}"/>
                  </a:ext>
                </a:extLst>
              </p:cNvPr>
              <p:cNvSpPr/>
              <p:nvPr/>
            </p:nvSpPr>
            <p:spPr>
              <a:xfrm>
                <a:off x="5764100" y="2222000"/>
                <a:ext cx="113025" cy="100050"/>
              </a:xfrm>
              <a:custGeom>
                <a:avLst/>
                <a:gdLst/>
                <a:ahLst/>
                <a:cxnLst/>
                <a:rect l="l" t="t" r="r" b="b"/>
                <a:pathLst>
                  <a:path w="4521" h="4002" extrusionOk="0">
                    <a:moveTo>
                      <a:pt x="2320" y="1"/>
                    </a:moveTo>
                    <a:cubicBezTo>
                      <a:pt x="1620" y="1"/>
                      <a:pt x="918" y="367"/>
                      <a:pt x="546" y="1008"/>
                    </a:cubicBezTo>
                    <a:cubicBezTo>
                      <a:pt x="1" y="1946"/>
                      <a:pt x="325" y="3212"/>
                      <a:pt x="1249" y="3750"/>
                    </a:cubicBezTo>
                    <a:cubicBezTo>
                      <a:pt x="1542" y="3921"/>
                      <a:pt x="1871" y="4001"/>
                      <a:pt x="2199" y="4001"/>
                    </a:cubicBezTo>
                    <a:cubicBezTo>
                      <a:pt x="2900" y="4001"/>
                      <a:pt x="3603" y="3635"/>
                      <a:pt x="3975" y="2994"/>
                    </a:cubicBezTo>
                    <a:cubicBezTo>
                      <a:pt x="4520" y="2057"/>
                      <a:pt x="4194" y="791"/>
                      <a:pt x="3272" y="253"/>
                    </a:cubicBezTo>
                    <a:cubicBezTo>
                      <a:pt x="2978" y="82"/>
                      <a:pt x="2649" y="1"/>
                      <a:pt x="23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6636;p19">
                <a:extLst>
                  <a:ext uri="{FF2B5EF4-FFF2-40B4-BE49-F238E27FC236}">
                    <a16:creationId xmlns:a16="http://schemas.microsoft.com/office/drawing/2014/main" id="{AAACB918-B705-854E-A269-E6ADABCCD44D}"/>
                  </a:ext>
                </a:extLst>
              </p:cNvPr>
              <p:cNvSpPr/>
              <p:nvPr/>
            </p:nvSpPr>
            <p:spPr>
              <a:xfrm>
                <a:off x="3388850" y="730875"/>
                <a:ext cx="111625" cy="99075"/>
              </a:xfrm>
              <a:custGeom>
                <a:avLst/>
                <a:gdLst/>
                <a:ahLst/>
                <a:cxnLst/>
                <a:rect l="l" t="t" r="r" b="b"/>
                <a:pathLst>
                  <a:path w="4465" h="3963" extrusionOk="0">
                    <a:moveTo>
                      <a:pt x="2312" y="1"/>
                    </a:moveTo>
                    <a:cubicBezTo>
                      <a:pt x="1602" y="1"/>
                      <a:pt x="886" y="377"/>
                      <a:pt x="525" y="1025"/>
                    </a:cubicBezTo>
                    <a:cubicBezTo>
                      <a:pt x="1" y="1967"/>
                      <a:pt x="360" y="3249"/>
                      <a:pt x="1291" y="3747"/>
                    </a:cubicBezTo>
                    <a:cubicBezTo>
                      <a:pt x="1566" y="3893"/>
                      <a:pt x="1869" y="3962"/>
                      <a:pt x="2173" y="3962"/>
                    </a:cubicBezTo>
                    <a:cubicBezTo>
                      <a:pt x="2905" y="3962"/>
                      <a:pt x="3641" y="3563"/>
                      <a:pt x="3988" y="2889"/>
                    </a:cubicBezTo>
                    <a:cubicBezTo>
                      <a:pt x="4464" y="1965"/>
                      <a:pt x="4124" y="752"/>
                      <a:pt x="3243" y="244"/>
                    </a:cubicBezTo>
                    <a:cubicBezTo>
                      <a:pt x="2956" y="79"/>
                      <a:pt x="2635" y="1"/>
                      <a:pt x="23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6637;p19">
                <a:extLst>
                  <a:ext uri="{FF2B5EF4-FFF2-40B4-BE49-F238E27FC236}">
                    <a16:creationId xmlns:a16="http://schemas.microsoft.com/office/drawing/2014/main" id="{39D6FBA7-A097-7197-0281-433F4389D3B4}"/>
                  </a:ext>
                </a:extLst>
              </p:cNvPr>
              <p:cNvSpPr/>
              <p:nvPr/>
            </p:nvSpPr>
            <p:spPr>
              <a:xfrm>
                <a:off x="5714875" y="2038525"/>
                <a:ext cx="111625" cy="99100"/>
              </a:xfrm>
              <a:custGeom>
                <a:avLst/>
                <a:gdLst/>
                <a:ahLst/>
                <a:cxnLst/>
                <a:rect l="l" t="t" r="r" b="b"/>
                <a:pathLst>
                  <a:path w="4465" h="3964" extrusionOk="0">
                    <a:moveTo>
                      <a:pt x="2315" y="1"/>
                    </a:moveTo>
                    <a:cubicBezTo>
                      <a:pt x="1623" y="1"/>
                      <a:pt x="921" y="356"/>
                      <a:pt x="551" y="980"/>
                    </a:cubicBezTo>
                    <a:cubicBezTo>
                      <a:pt x="1" y="1906"/>
                      <a:pt x="329" y="3195"/>
                      <a:pt x="1248" y="3722"/>
                    </a:cubicBezTo>
                    <a:cubicBezTo>
                      <a:pt x="1533" y="3886"/>
                      <a:pt x="1853" y="3963"/>
                      <a:pt x="2174" y="3963"/>
                    </a:cubicBezTo>
                    <a:cubicBezTo>
                      <a:pt x="2887" y="3963"/>
                      <a:pt x="3605" y="3584"/>
                      <a:pt x="3963" y="2934"/>
                    </a:cubicBezTo>
                    <a:cubicBezTo>
                      <a:pt x="4464" y="2028"/>
                      <a:pt x="4153" y="806"/>
                      <a:pt x="3287" y="268"/>
                    </a:cubicBezTo>
                    <a:cubicBezTo>
                      <a:pt x="2992" y="86"/>
                      <a:pt x="2655" y="1"/>
                      <a:pt x="23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6638;p19">
                <a:extLst>
                  <a:ext uri="{FF2B5EF4-FFF2-40B4-BE49-F238E27FC236}">
                    <a16:creationId xmlns:a16="http://schemas.microsoft.com/office/drawing/2014/main" id="{4BB8D242-4A7E-E846-9DF1-9648D2FD0E16}"/>
                  </a:ext>
                </a:extLst>
              </p:cNvPr>
              <p:cNvSpPr/>
              <p:nvPr/>
            </p:nvSpPr>
            <p:spPr>
              <a:xfrm>
                <a:off x="5814725" y="2406425"/>
                <a:ext cx="111600" cy="99075"/>
              </a:xfrm>
              <a:custGeom>
                <a:avLst/>
                <a:gdLst/>
                <a:ahLst/>
                <a:cxnLst/>
                <a:rect l="l" t="t" r="r" b="b"/>
                <a:pathLst>
                  <a:path w="4464" h="3963" extrusionOk="0">
                    <a:moveTo>
                      <a:pt x="2290" y="1"/>
                    </a:moveTo>
                    <a:cubicBezTo>
                      <a:pt x="1585" y="1"/>
                      <a:pt x="873" y="371"/>
                      <a:pt x="509" y="1013"/>
                    </a:cubicBezTo>
                    <a:cubicBezTo>
                      <a:pt x="0" y="1914"/>
                      <a:pt x="299" y="3138"/>
                      <a:pt x="1161" y="3685"/>
                    </a:cubicBezTo>
                    <a:cubicBezTo>
                      <a:pt x="1459" y="3874"/>
                      <a:pt x="1802" y="3963"/>
                      <a:pt x="2148" y="3963"/>
                    </a:cubicBezTo>
                    <a:cubicBezTo>
                      <a:pt x="2834" y="3963"/>
                      <a:pt x="3530" y="3613"/>
                      <a:pt x="3905" y="2998"/>
                    </a:cubicBezTo>
                    <a:cubicBezTo>
                      <a:pt x="4464" y="2082"/>
                      <a:pt x="4147" y="788"/>
                      <a:pt x="3232" y="250"/>
                    </a:cubicBezTo>
                    <a:cubicBezTo>
                      <a:pt x="2943" y="80"/>
                      <a:pt x="2617" y="1"/>
                      <a:pt x="2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6639;p19">
                <a:extLst>
                  <a:ext uri="{FF2B5EF4-FFF2-40B4-BE49-F238E27FC236}">
                    <a16:creationId xmlns:a16="http://schemas.microsoft.com/office/drawing/2014/main" id="{5C2F4DFC-7306-11A9-F496-673C710A11C9}"/>
                  </a:ext>
                </a:extLst>
              </p:cNvPr>
              <p:cNvSpPr/>
              <p:nvPr/>
            </p:nvSpPr>
            <p:spPr>
              <a:xfrm>
                <a:off x="3023475" y="837225"/>
                <a:ext cx="111625" cy="99075"/>
              </a:xfrm>
              <a:custGeom>
                <a:avLst/>
                <a:gdLst/>
                <a:ahLst/>
                <a:cxnLst/>
                <a:rect l="l" t="t" r="r" b="b"/>
                <a:pathLst>
                  <a:path w="4465" h="3963" extrusionOk="0">
                    <a:moveTo>
                      <a:pt x="2292" y="1"/>
                    </a:moveTo>
                    <a:cubicBezTo>
                      <a:pt x="1583" y="1"/>
                      <a:pt x="868" y="375"/>
                      <a:pt x="506" y="1021"/>
                    </a:cubicBezTo>
                    <a:cubicBezTo>
                      <a:pt x="1" y="1924"/>
                      <a:pt x="306" y="3147"/>
                      <a:pt x="1169" y="3690"/>
                    </a:cubicBezTo>
                    <a:cubicBezTo>
                      <a:pt x="1465" y="3875"/>
                      <a:pt x="1806" y="3963"/>
                      <a:pt x="2149" y="3963"/>
                    </a:cubicBezTo>
                    <a:cubicBezTo>
                      <a:pt x="2837" y="3963"/>
                      <a:pt x="3536" y="3611"/>
                      <a:pt x="3908" y="2991"/>
                    </a:cubicBezTo>
                    <a:cubicBezTo>
                      <a:pt x="4464" y="2072"/>
                      <a:pt x="4143" y="779"/>
                      <a:pt x="3225" y="246"/>
                    </a:cubicBezTo>
                    <a:cubicBezTo>
                      <a:pt x="2938" y="79"/>
                      <a:pt x="2616" y="1"/>
                      <a:pt x="22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6640;p19">
                <a:extLst>
                  <a:ext uri="{FF2B5EF4-FFF2-40B4-BE49-F238E27FC236}">
                    <a16:creationId xmlns:a16="http://schemas.microsoft.com/office/drawing/2014/main" id="{645A902E-3874-80CA-5B1B-C9DD54A8EF34}"/>
                  </a:ext>
                </a:extLst>
              </p:cNvPr>
              <p:cNvSpPr/>
              <p:nvPr/>
            </p:nvSpPr>
            <p:spPr>
              <a:xfrm>
                <a:off x="4299525" y="4831850"/>
                <a:ext cx="109375" cy="97075"/>
              </a:xfrm>
              <a:custGeom>
                <a:avLst/>
                <a:gdLst/>
                <a:ahLst/>
                <a:cxnLst/>
                <a:rect l="l" t="t" r="r" b="b"/>
                <a:pathLst>
                  <a:path w="4375" h="3883" extrusionOk="0">
                    <a:moveTo>
                      <a:pt x="2255" y="1"/>
                    </a:moveTo>
                    <a:cubicBezTo>
                      <a:pt x="1540" y="1"/>
                      <a:pt x="818" y="390"/>
                      <a:pt x="478" y="1053"/>
                    </a:cubicBezTo>
                    <a:cubicBezTo>
                      <a:pt x="1" y="1980"/>
                      <a:pt x="360" y="3192"/>
                      <a:pt x="1256" y="3671"/>
                    </a:cubicBezTo>
                    <a:cubicBezTo>
                      <a:pt x="1526" y="3815"/>
                      <a:pt x="1824" y="3882"/>
                      <a:pt x="2122" y="3882"/>
                    </a:cubicBezTo>
                    <a:cubicBezTo>
                      <a:pt x="2818" y="3882"/>
                      <a:pt x="3518" y="3513"/>
                      <a:pt x="3871" y="2879"/>
                    </a:cubicBezTo>
                    <a:cubicBezTo>
                      <a:pt x="4374" y="1974"/>
                      <a:pt x="4049" y="751"/>
                      <a:pt x="3168" y="240"/>
                    </a:cubicBezTo>
                    <a:cubicBezTo>
                      <a:pt x="2887" y="77"/>
                      <a:pt x="2571" y="1"/>
                      <a:pt x="22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6641;p19">
                <a:extLst>
                  <a:ext uri="{FF2B5EF4-FFF2-40B4-BE49-F238E27FC236}">
                    <a16:creationId xmlns:a16="http://schemas.microsoft.com/office/drawing/2014/main" id="{C5CCCCDF-D36C-4D0E-2174-86F286C38441}"/>
                  </a:ext>
                </a:extLst>
              </p:cNvPr>
              <p:cNvSpPr/>
              <p:nvPr/>
            </p:nvSpPr>
            <p:spPr>
              <a:xfrm>
                <a:off x="1740375" y="3393400"/>
                <a:ext cx="109875" cy="971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3884" extrusionOk="0">
                    <a:moveTo>
                      <a:pt x="2274" y="1"/>
                    </a:moveTo>
                    <a:cubicBezTo>
                      <a:pt x="1611" y="1"/>
                      <a:pt x="939" y="336"/>
                      <a:pt x="570" y="928"/>
                    </a:cubicBezTo>
                    <a:cubicBezTo>
                      <a:pt x="1" y="1837"/>
                      <a:pt x="326" y="3138"/>
                      <a:pt x="1250" y="3656"/>
                    </a:cubicBezTo>
                    <a:cubicBezTo>
                      <a:pt x="1527" y="3810"/>
                      <a:pt x="1835" y="3883"/>
                      <a:pt x="2144" y="3883"/>
                    </a:cubicBezTo>
                    <a:cubicBezTo>
                      <a:pt x="2828" y="3883"/>
                      <a:pt x="3517" y="3526"/>
                      <a:pt x="3876" y="2907"/>
                    </a:cubicBezTo>
                    <a:cubicBezTo>
                      <a:pt x="4395" y="2011"/>
                      <a:pt x="4090" y="784"/>
                      <a:pt x="3215" y="256"/>
                    </a:cubicBezTo>
                    <a:cubicBezTo>
                      <a:pt x="2928" y="83"/>
                      <a:pt x="2602" y="1"/>
                      <a:pt x="22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6642;p19">
                <a:extLst>
                  <a:ext uri="{FF2B5EF4-FFF2-40B4-BE49-F238E27FC236}">
                    <a16:creationId xmlns:a16="http://schemas.microsoft.com/office/drawing/2014/main" id="{08B95881-CC8C-0588-5556-B2DBC83E5C9B}"/>
                  </a:ext>
                </a:extLst>
              </p:cNvPr>
              <p:cNvSpPr/>
              <p:nvPr/>
            </p:nvSpPr>
            <p:spPr>
              <a:xfrm>
                <a:off x="4171700" y="703100"/>
                <a:ext cx="109375" cy="97075"/>
              </a:xfrm>
              <a:custGeom>
                <a:avLst/>
                <a:gdLst/>
                <a:ahLst/>
                <a:cxnLst/>
                <a:rect l="l" t="t" r="r" b="b"/>
                <a:pathLst>
                  <a:path w="4375" h="3883" extrusionOk="0">
                    <a:moveTo>
                      <a:pt x="2253" y="1"/>
                    </a:moveTo>
                    <a:cubicBezTo>
                      <a:pt x="1571" y="1"/>
                      <a:pt x="883" y="357"/>
                      <a:pt x="524" y="973"/>
                    </a:cubicBezTo>
                    <a:cubicBezTo>
                      <a:pt x="0" y="1868"/>
                      <a:pt x="304" y="3095"/>
                      <a:pt x="1178" y="3626"/>
                    </a:cubicBezTo>
                    <a:cubicBezTo>
                      <a:pt x="1465" y="3801"/>
                      <a:pt x="1792" y="3883"/>
                      <a:pt x="2120" y="3883"/>
                    </a:cubicBezTo>
                    <a:cubicBezTo>
                      <a:pt x="2822" y="3883"/>
                      <a:pt x="3531" y="3508"/>
                      <a:pt x="3880" y="2861"/>
                    </a:cubicBezTo>
                    <a:cubicBezTo>
                      <a:pt x="4374" y="1947"/>
                      <a:pt x="4037" y="729"/>
                      <a:pt x="3150" y="231"/>
                    </a:cubicBezTo>
                    <a:cubicBezTo>
                      <a:pt x="2873" y="74"/>
                      <a:pt x="2563" y="1"/>
                      <a:pt x="22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378" name="Google Shape;6643;p19">
                <a:extLst>
                  <a:ext uri="{FF2B5EF4-FFF2-40B4-BE49-F238E27FC236}">
                    <a16:creationId xmlns:a16="http://schemas.microsoft.com/office/drawing/2014/main" id="{0D30F32E-4174-4995-32E6-1E927D2A08B0}"/>
                  </a:ext>
                </a:extLst>
              </p:cNvPr>
              <p:cNvSpPr/>
              <p:nvPr/>
            </p:nvSpPr>
            <p:spPr>
              <a:xfrm>
                <a:off x="3573275" y="678675"/>
                <a:ext cx="109325" cy="97100"/>
              </a:xfrm>
              <a:custGeom>
                <a:avLst/>
                <a:gdLst/>
                <a:ahLst/>
                <a:cxnLst/>
                <a:rect l="l" t="t" r="r" b="b"/>
                <a:pathLst>
                  <a:path w="4373" h="3884" extrusionOk="0">
                    <a:moveTo>
                      <a:pt x="2250" y="0"/>
                    </a:moveTo>
                    <a:cubicBezTo>
                      <a:pt x="1586" y="0"/>
                      <a:pt x="914" y="337"/>
                      <a:pt x="544" y="931"/>
                    </a:cubicBezTo>
                    <a:cubicBezTo>
                      <a:pt x="0" y="1803"/>
                      <a:pt x="275" y="3044"/>
                      <a:pt x="1134" y="3601"/>
                    </a:cubicBezTo>
                    <a:cubicBezTo>
                      <a:pt x="1430" y="3793"/>
                      <a:pt x="1772" y="3883"/>
                      <a:pt x="2117" y="3883"/>
                    </a:cubicBezTo>
                    <a:cubicBezTo>
                      <a:pt x="2800" y="3883"/>
                      <a:pt x="3492" y="3528"/>
                      <a:pt x="3852" y="2904"/>
                    </a:cubicBezTo>
                    <a:cubicBezTo>
                      <a:pt x="4373" y="2008"/>
                      <a:pt x="4065" y="782"/>
                      <a:pt x="3189" y="254"/>
                    </a:cubicBezTo>
                    <a:cubicBezTo>
                      <a:pt x="2903" y="82"/>
                      <a:pt x="2577" y="0"/>
                      <a:pt x="2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6644;p19">
                <a:extLst>
                  <a:ext uri="{FF2B5EF4-FFF2-40B4-BE49-F238E27FC236}">
                    <a16:creationId xmlns:a16="http://schemas.microsoft.com/office/drawing/2014/main" id="{513E5E0D-BA19-CB1D-9799-172263E5A371}"/>
                  </a:ext>
                </a:extLst>
              </p:cNvPr>
              <p:cNvSpPr/>
              <p:nvPr/>
            </p:nvSpPr>
            <p:spPr>
              <a:xfrm>
                <a:off x="5666075" y="1855600"/>
                <a:ext cx="109925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4397" h="3882" extrusionOk="0">
                    <a:moveTo>
                      <a:pt x="2273" y="0"/>
                    </a:moveTo>
                    <a:cubicBezTo>
                      <a:pt x="1602" y="0"/>
                      <a:pt x="924" y="345"/>
                      <a:pt x="557" y="948"/>
                    </a:cubicBezTo>
                    <a:cubicBezTo>
                      <a:pt x="0" y="1869"/>
                      <a:pt x="339" y="3163"/>
                      <a:pt x="1271" y="3666"/>
                    </a:cubicBezTo>
                    <a:cubicBezTo>
                      <a:pt x="1542" y="3812"/>
                      <a:pt x="1843" y="3881"/>
                      <a:pt x="2143" y="3881"/>
                    </a:cubicBezTo>
                    <a:cubicBezTo>
                      <a:pt x="2837" y="3881"/>
                      <a:pt x="3533" y="3515"/>
                      <a:pt x="3888" y="2885"/>
                    </a:cubicBezTo>
                    <a:cubicBezTo>
                      <a:pt x="4396" y="1981"/>
                      <a:pt x="4075" y="758"/>
                      <a:pt x="3195" y="244"/>
                    </a:cubicBezTo>
                    <a:cubicBezTo>
                      <a:pt x="2912" y="78"/>
                      <a:pt x="2593" y="0"/>
                      <a:pt x="22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6645;p19">
                <a:extLst>
                  <a:ext uri="{FF2B5EF4-FFF2-40B4-BE49-F238E27FC236}">
                    <a16:creationId xmlns:a16="http://schemas.microsoft.com/office/drawing/2014/main" id="{B956A612-1CE1-C52D-8EF9-44B901658512}"/>
                  </a:ext>
                </a:extLst>
              </p:cNvPr>
              <p:cNvSpPr/>
              <p:nvPr/>
            </p:nvSpPr>
            <p:spPr>
              <a:xfrm>
                <a:off x="5334225" y="1356925"/>
                <a:ext cx="109875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3882" extrusionOk="0">
                    <a:moveTo>
                      <a:pt x="2276" y="1"/>
                    </a:moveTo>
                    <a:cubicBezTo>
                      <a:pt x="1614" y="1"/>
                      <a:pt x="943" y="333"/>
                      <a:pt x="572" y="921"/>
                    </a:cubicBezTo>
                    <a:cubicBezTo>
                      <a:pt x="0" y="1827"/>
                      <a:pt x="320" y="3130"/>
                      <a:pt x="1241" y="3651"/>
                    </a:cubicBezTo>
                    <a:cubicBezTo>
                      <a:pt x="1518" y="3808"/>
                      <a:pt x="1829" y="3882"/>
                      <a:pt x="2141" y="3882"/>
                    </a:cubicBezTo>
                    <a:cubicBezTo>
                      <a:pt x="2822" y="3882"/>
                      <a:pt x="3510" y="3528"/>
                      <a:pt x="3870" y="2914"/>
                    </a:cubicBezTo>
                    <a:cubicBezTo>
                      <a:pt x="4394" y="2020"/>
                      <a:pt x="4095" y="792"/>
                      <a:pt x="3221" y="259"/>
                    </a:cubicBezTo>
                    <a:cubicBezTo>
                      <a:pt x="2934" y="84"/>
                      <a:pt x="2606" y="1"/>
                      <a:pt x="2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6646;p19">
                <a:extLst>
                  <a:ext uri="{FF2B5EF4-FFF2-40B4-BE49-F238E27FC236}">
                    <a16:creationId xmlns:a16="http://schemas.microsoft.com/office/drawing/2014/main" id="{121FB8F5-ABEC-3A43-B701-854325F87AC4}"/>
                  </a:ext>
                </a:extLst>
              </p:cNvPr>
              <p:cNvSpPr/>
              <p:nvPr/>
            </p:nvSpPr>
            <p:spPr>
              <a:xfrm>
                <a:off x="4482875" y="4779150"/>
                <a:ext cx="108575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4343" h="3844" extrusionOk="0">
                    <a:moveTo>
                      <a:pt x="2212" y="1"/>
                    </a:moveTo>
                    <a:cubicBezTo>
                      <a:pt x="1527" y="1"/>
                      <a:pt x="854" y="372"/>
                      <a:pt x="505" y="1019"/>
                    </a:cubicBezTo>
                    <a:cubicBezTo>
                      <a:pt x="1" y="1949"/>
                      <a:pt x="337" y="3128"/>
                      <a:pt x="1249" y="3621"/>
                    </a:cubicBezTo>
                    <a:cubicBezTo>
                      <a:pt x="1528" y="3772"/>
                      <a:pt x="1831" y="3843"/>
                      <a:pt x="2131" y="3843"/>
                    </a:cubicBezTo>
                    <a:cubicBezTo>
                      <a:pt x="2816" y="3843"/>
                      <a:pt x="3489" y="3473"/>
                      <a:pt x="3838" y="2825"/>
                    </a:cubicBezTo>
                    <a:cubicBezTo>
                      <a:pt x="4342" y="1896"/>
                      <a:pt x="4006" y="717"/>
                      <a:pt x="3094" y="223"/>
                    </a:cubicBezTo>
                    <a:cubicBezTo>
                      <a:pt x="2815" y="72"/>
                      <a:pt x="2512" y="1"/>
                      <a:pt x="22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6647;p19">
                <a:extLst>
                  <a:ext uri="{FF2B5EF4-FFF2-40B4-BE49-F238E27FC236}">
                    <a16:creationId xmlns:a16="http://schemas.microsoft.com/office/drawing/2014/main" id="{EDCF156B-14B3-D1C0-E0D0-81B4AC5F8B3F}"/>
                  </a:ext>
                </a:extLst>
              </p:cNvPr>
              <p:cNvSpPr/>
              <p:nvPr/>
            </p:nvSpPr>
            <p:spPr>
              <a:xfrm>
                <a:off x="1691600" y="3209950"/>
                <a:ext cx="108675" cy="96125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3845" extrusionOk="0">
                    <a:moveTo>
                      <a:pt x="2213" y="1"/>
                    </a:moveTo>
                    <a:cubicBezTo>
                      <a:pt x="1549" y="1"/>
                      <a:pt x="894" y="350"/>
                      <a:pt x="534" y="969"/>
                    </a:cubicBezTo>
                    <a:cubicBezTo>
                      <a:pt x="1" y="1885"/>
                      <a:pt x="304" y="3070"/>
                      <a:pt x="1203" y="3593"/>
                    </a:cubicBezTo>
                    <a:cubicBezTo>
                      <a:pt x="1495" y="3764"/>
                      <a:pt x="1816" y="3844"/>
                      <a:pt x="2135" y="3844"/>
                    </a:cubicBezTo>
                    <a:cubicBezTo>
                      <a:pt x="2798" y="3844"/>
                      <a:pt x="3453" y="3495"/>
                      <a:pt x="3813" y="2876"/>
                    </a:cubicBezTo>
                    <a:cubicBezTo>
                      <a:pt x="4346" y="1959"/>
                      <a:pt x="4044" y="774"/>
                      <a:pt x="3144" y="251"/>
                    </a:cubicBezTo>
                    <a:cubicBezTo>
                      <a:pt x="2853" y="81"/>
                      <a:pt x="2532" y="1"/>
                      <a:pt x="2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6648;p19">
                <a:extLst>
                  <a:ext uri="{FF2B5EF4-FFF2-40B4-BE49-F238E27FC236}">
                    <a16:creationId xmlns:a16="http://schemas.microsoft.com/office/drawing/2014/main" id="{2AEE77BA-5CD3-4E33-5AFE-BD4C901C172B}"/>
                  </a:ext>
                </a:extLst>
              </p:cNvPr>
              <p:cNvSpPr/>
              <p:nvPr/>
            </p:nvSpPr>
            <p:spPr>
              <a:xfrm>
                <a:off x="1790900" y="3577850"/>
                <a:ext cx="108650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4346" h="3844" extrusionOk="0">
                    <a:moveTo>
                      <a:pt x="2214" y="1"/>
                    </a:moveTo>
                    <a:cubicBezTo>
                      <a:pt x="1551" y="1"/>
                      <a:pt x="896" y="349"/>
                      <a:pt x="535" y="967"/>
                    </a:cubicBezTo>
                    <a:cubicBezTo>
                      <a:pt x="0" y="1882"/>
                      <a:pt x="302" y="3068"/>
                      <a:pt x="1201" y="3593"/>
                    </a:cubicBezTo>
                    <a:cubicBezTo>
                      <a:pt x="1493" y="3763"/>
                      <a:pt x="1814" y="3844"/>
                      <a:pt x="2134" y="3844"/>
                    </a:cubicBezTo>
                    <a:cubicBezTo>
                      <a:pt x="2797" y="3844"/>
                      <a:pt x="3451" y="3496"/>
                      <a:pt x="3811" y="2878"/>
                    </a:cubicBezTo>
                    <a:cubicBezTo>
                      <a:pt x="4346" y="1961"/>
                      <a:pt x="4044" y="777"/>
                      <a:pt x="3146" y="252"/>
                    </a:cubicBezTo>
                    <a:cubicBezTo>
                      <a:pt x="2855" y="81"/>
                      <a:pt x="2534" y="1"/>
                      <a:pt x="22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6649;p19">
                <a:extLst>
                  <a:ext uri="{FF2B5EF4-FFF2-40B4-BE49-F238E27FC236}">
                    <a16:creationId xmlns:a16="http://schemas.microsoft.com/office/drawing/2014/main" id="{2F123C1E-FFB7-49B5-93DC-303E98231367}"/>
                  </a:ext>
                </a:extLst>
              </p:cNvPr>
              <p:cNvSpPr/>
              <p:nvPr/>
            </p:nvSpPr>
            <p:spPr>
              <a:xfrm>
                <a:off x="4116950" y="4885525"/>
                <a:ext cx="108600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4344" h="3843" extrusionOk="0">
                    <a:moveTo>
                      <a:pt x="2212" y="1"/>
                    </a:moveTo>
                    <a:cubicBezTo>
                      <a:pt x="1528" y="1"/>
                      <a:pt x="855" y="372"/>
                      <a:pt x="505" y="1018"/>
                    </a:cubicBezTo>
                    <a:cubicBezTo>
                      <a:pt x="1" y="1948"/>
                      <a:pt x="337" y="3127"/>
                      <a:pt x="1250" y="3620"/>
                    </a:cubicBezTo>
                    <a:cubicBezTo>
                      <a:pt x="1529" y="3771"/>
                      <a:pt x="1831" y="3842"/>
                      <a:pt x="2131" y="3842"/>
                    </a:cubicBezTo>
                    <a:cubicBezTo>
                      <a:pt x="2816" y="3842"/>
                      <a:pt x="3489" y="3472"/>
                      <a:pt x="3839" y="2825"/>
                    </a:cubicBezTo>
                    <a:cubicBezTo>
                      <a:pt x="4343" y="1895"/>
                      <a:pt x="4007" y="717"/>
                      <a:pt x="3094" y="222"/>
                    </a:cubicBezTo>
                    <a:cubicBezTo>
                      <a:pt x="2815" y="72"/>
                      <a:pt x="2513" y="1"/>
                      <a:pt x="22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6650;p19">
                <a:extLst>
                  <a:ext uri="{FF2B5EF4-FFF2-40B4-BE49-F238E27FC236}">
                    <a16:creationId xmlns:a16="http://schemas.microsoft.com/office/drawing/2014/main" id="{E4385B59-556E-2088-5004-418D9CD5DE4D}"/>
                  </a:ext>
                </a:extLst>
              </p:cNvPr>
              <p:cNvSpPr/>
              <p:nvPr/>
            </p:nvSpPr>
            <p:spPr>
              <a:xfrm>
                <a:off x="5831600" y="3196875"/>
                <a:ext cx="108550" cy="96075"/>
              </a:xfrm>
              <a:custGeom>
                <a:avLst/>
                <a:gdLst/>
                <a:ahLst/>
                <a:cxnLst/>
                <a:rect l="l" t="t" r="r" b="b"/>
                <a:pathLst>
                  <a:path w="4342" h="3843" extrusionOk="0">
                    <a:moveTo>
                      <a:pt x="2211" y="0"/>
                    </a:moveTo>
                    <a:cubicBezTo>
                      <a:pt x="1526" y="0"/>
                      <a:pt x="854" y="372"/>
                      <a:pt x="504" y="1019"/>
                    </a:cubicBezTo>
                    <a:cubicBezTo>
                      <a:pt x="0" y="1949"/>
                      <a:pt x="336" y="3127"/>
                      <a:pt x="1250" y="3621"/>
                    </a:cubicBezTo>
                    <a:cubicBezTo>
                      <a:pt x="1528" y="3772"/>
                      <a:pt x="1830" y="3843"/>
                      <a:pt x="2130" y="3843"/>
                    </a:cubicBezTo>
                    <a:cubicBezTo>
                      <a:pt x="2815" y="3843"/>
                      <a:pt x="3488" y="3472"/>
                      <a:pt x="3839" y="2825"/>
                    </a:cubicBezTo>
                    <a:cubicBezTo>
                      <a:pt x="4341" y="1896"/>
                      <a:pt x="4007" y="717"/>
                      <a:pt x="3093" y="223"/>
                    </a:cubicBezTo>
                    <a:cubicBezTo>
                      <a:pt x="2814" y="72"/>
                      <a:pt x="2511" y="0"/>
                      <a:pt x="2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6651;p19">
                <a:extLst>
                  <a:ext uri="{FF2B5EF4-FFF2-40B4-BE49-F238E27FC236}">
                    <a16:creationId xmlns:a16="http://schemas.microsoft.com/office/drawing/2014/main" id="{8A6714C9-353F-942B-FEA1-E22AAFC754D6}"/>
                  </a:ext>
                </a:extLst>
              </p:cNvPr>
              <p:cNvSpPr/>
              <p:nvPr/>
            </p:nvSpPr>
            <p:spPr>
              <a:xfrm>
                <a:off x="5865550" y="2591850"/>
                <a:ext cx="108675" cy="96125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3845" extrusionOk="0">
                    <a:moveTo>
                      <a:pt x="2215" y="1"/>
                    </a:moveTo>
                    <a:cubicBezTo>
                      <a:pt x="1552" y="1"/>
                      <a:pt x="896" y="350"/>
                      <a:pt x="536" y="969"/>
                    </a:cubicBezTo>
                    <a:cubicBezTo>
                      <a:pt x="1" y="1884"/>
                      <a:pt x="303" y="3069"/>
                      <a:pt x="1202" y="3593"/>
                    </a:cubicBezTo>
                    <a:cubicBezTo>
                      <a:pt x="1494" y="3764"/>
                      <a:pt x="1815" y="3845"/>
                      <a:pt x="2134" y="3845"/>
                    </a:cubicBezTo>
                    <a:cubicBezTo>
                      <a:pt x="2798" y="3845"/>
                      <a:pt x="3452" y="3495"/>
                      <a:pt x="3813" y="2877"/>
                    </a:cubicBezTo>
                    <a:cubicBezTo>
                      <a:pt x="4346" y="1961"/>
                      <a:pt x="4044" y="776"/>
                      <a:pt x="3146" y="251"/>
                    </a:cubicBezTo>
                    <a:cubicBezTo>
                      <a:pt x="2855" y="81"/>
                      <a:pt x="2534" y="1"/>
                      <a:pt x="2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6652;p19">
                <a:extLst>
                  <a:ext uri="{FF2B5EF4-FFF2-40B4-BE49-F238E27FC236}">
                    <a16:creationId xmlns:a16="http://schemas.microsoft.com/office/drawing/2014/main" id="{F4333DEA-30A1-252F-02AA-C91059407E70}"/>
                  </a:ext>
                </a:extLst>
              </p:cNvPr>
              <p:cNvSpPr/>
              <p:nvPr/>
            </p:nvSpPr>
            <p:spPr>
              <a:xfrm>
                <a:off x="2841775" y="891900"/>
                <a:ext cx="108550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4342" h="3844" extrusionOk="0">
                    <a:moveTo>
                      <a:pt x="2210" y="0"/>
                    </a:moveTo>
                    <a:cubicBezTo>
                      <a:pt x="1527" y="0"/>
                      <a:pt x="857" y="370"/>
                      <a:pt x="506" y="1016"/>
                    </a:cubicBezTo>
                    <a:cubicBezTo>
                      <a:pt x="1" y="1948"/>
                      <a:pt x="334" y="3125"/>
                      <a:pt x="1247" y="3620"/>
                    </a:cubicBezTo>
                    <a:cubicBezTo>
                      <a:pt x="1526" y="3772"/>
                      <a:pt x="1830" y="3843"/>
                      <a:pt x="2131" y="3843"/>
                    </a:cubicBezTo>
                    <a:cubicBezTo>
                      <a:pt x="2814" y="3843"/>
                      <a:pt x="3486" y="3474"/>
                      <a:pt x="3837" y="2827"/>
                    </a:cubicBezTo>
                    <a:cubicBezTo>
                      <a:pt x="4342" y="1897"/>
                      <a:pt x="4009" y="720"/>
                      <a:pt x="3097" y="225"/>
                    </a:cubicBezTo>
                    <a:cubicBezTo>
                      <a:pt x="2816" y="72"/>
                      <a:pt x="2512" y="0"/>
                      <a:pt x="22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6653;p19">
                <a:extLst>
                  <a:ext uri="{FF2B5EF4-FFF2-40B4-BE49-F238E27FC236}">
                    <a16:creationId xmlns:a16="http://schemas.microsoft.com/office/drawing/2014/main" id="{3EE5D400-0394-993B-5993-059A4A714A8C}"/>
                  </a:ext>
                </a:extLst>
              </p:cNvPr>
              <p:cNvSpPr/>
              <p:nvPr/>
            </p:nvSpPr>
            <p:spPr>
              <a:xfrm>
                <a:off x="2342525" y="1235375"/>
                <a:ext cx="108625" cy="96125"/>
              </a:xfrm>
              <a:custGeom>
                <a:avLst/>
                <a:gdLst/>
                <a:ahLst/>
                <a:cxnLst/>
                <a:rect l="l" t="t" r="r" b="b"/>
                <a:pathLst>
                  <a:path w="4345" h="3845" extrusionOk="0">
                    <a:moveTo>
                      <a:pt x="2214" y="0"/>
                    </a:moveTo>
                    <a:cubicBezTo>
                      <a:pt x="1550" y="0"/>
                      <a:pt x="896" y="348"/>
                      <a:pt x="536" y="967"/>
                    </a:cubicBezTo>
                    <a:cubicBezTo>
                      <a:pt x="1" y="1882"/>
                      <a:pt x="303" y="3068"/>
                      <a:pt x="1200" y="3593"/>
                    </a:cubicBezTo>
                    <a:cubicBezTo>
                      <a:pt x="1492" y="3763"/>
                      <a:pt x="1813" y="3844"/>
                      <a:pt x="2132" y="3844"/>
                    </a:cubicBezTo>
                    <a:cubicBezTo>
                      <a:pt x="2796" y="3844"/>
                      <a:pt x="3450" y="3495"/>
                      <a:pt x="3811" y="2877"/>
                    </a:cubicBezTo>
                    <a:cubicBezTo>
                      <a:pt x="4345" y="1962"/>
                      <a:pt x="4044" y="777"/>
                      <a:pt x="3145" y="251"/>
                    </a:cubicBezTo>
                    <a:cubicBezTo>
                      <a:pt x="2854" y="81"/>
                      <a:pt x="2533" y="0"/>
                      <a:pt x="22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6654;p19">
                <a:extLst>
                  <a:ext uri="{FF2B5EF4-FFF2-40B4-BE49-F238E27FC236}">
                    <a16:creationId xmlns:a16="http://schemas.microsoft.com/office/drawing/2014/main" id="{E8F9A512-9F70-FD0B-C740-64A57BA849D9}"/>
                  </a:ext>
                </a:extLst>
              </p:cNvPr>
              <p:cNvSpPr/>
              <p:nvPr/>
            </p:nvSpPr>
            <p:spPr>
              <a:xfrm>
                <a:off x="3934850" y="4939775"/>
                <a:ext cx="106425" cy="93975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3759" extrusionOk="0">
                    <a:moveTo>
                      <a:pt x="2141" y="0"/>
                    </a:moveTo>
                    <a:cubicBezTo>
                      <a:pt x="1530" y="0"/>
                      <a:pt x="945" y="314"/>
                      <a:pt x="584" y="893"/>
                    </a:cubicBezTo>
                    <a:cubicBezTo>
                      <a:pt x="1" y="1834"/>
                      <a:pt x="273" y="2971"/>
                      <a:pt x="1209" y="3506"/>
                    </a:cubicBezTo>
                    <a:cubicBezTo>
                      <a:pt x="1508" y="3677"/>
                      <a:pt x="1826" y="3759"/>
                      <a:pt x="2137" y="3759"/>
                    </a:cubicBezTo>
                    <a:cubicBezTo>
                      <a:pt x="2764" y="3759"/>
                      <a:pt x="3362" y="3425"/>
                      <a:pt x="3719" y="2815"/>
                    </a:cubicBezTo>
                    <a:cubicBezTo>
                      <a:pt x="4256" y="1900"/>
                      <a:pt x="3997" y="814"/>
                      <a:pt x="3114" y="279"/>
                    </a:cubicBezTo>
                    <a:cubicBezTo>
                      <a:pt x="2803" y="91"/>
                      <a:pt x="2468" y="0"/>
                      <a:pt x="21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6655;p19">
                <a:extLst>
                  <a:ext uri="{FF2B5EF4-FFF2-40B4-BE49-F238E27FC236}">
                    <a16:creationId xmlns:a16="http://schemas.microsoft.com/office/drawing/2014/main" id="{078FB4F0-A523-C1AE-1A51-A4908EA38726}"/>
                  </a:ext>
                </a:extLst>
              </p:cNvPr>
              <p:cNvSpPr/>
              <p:nvPr/>
            </p:nvSpPr>
            <p:spPr>
              <a:xfrm>
                <a:off x="1842275" y="3763300"/>
                <a:ext cx="10520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08" h="3723" extrusionOk="0">
                    <a:moveTo>
                      <a:pt x="2103" y="1"/>
                    </a:moveTo>
                    <a:cubicBezTo>
                      <a:pt x="1478" y="1"/>
                      <a:pt x="883" y="337"/>
                      <a:pt x="530" y="952"/>
                    </a:cubicBezTo>
                    <a:cubicBezTo>
                      <a:pt x="1" y="1872"/>
                      <a:pt x="275" y="2949"/>
                      <a:pt x="1177" y="3467"/>
                    </a:cubicBezTo>
                    <a:cubicBezTo>
                      <a:pt x="1476" y="3639"/>
                      <a:pt x="1794" y="3722"/>
                      <a:pt x="2104" y="3722"/>
                    </a:cubicBezTo>
                    <a:cubicBezTo>
                      <a:pt x="2730" y="3722"/>
                      <a:pt x="3325" y="3387"/>
                      <a:pt x="3679" y="2772"/>
                    </a:cubicBezTo>
                    <a:cubicBezTo>
                      <a:pt x="4208" y="1852"/>
                      <a:pt x="3932" y="775"/>
                      <a:pt x="3030" y="256"/>
                    </a:cubicBezTo>
                    <a:cubicBezTo>
                      <a:pt x="2731" y="84"/>
                      <a:pt x="2413" y="1"/>
                      <a:pt x="21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6656;p19">
                <a:extLst>
                  <a:ext uri="{FF2B5EF4-FFF2-40B4-BE49-F238E27FC236}">
                    <a16:creationId xmlns:a16="http://schemas.microsoft.com/office/drawing/2014/main" id="{4361BBA9-C50C-EA2C-D801-D933CCF8D610}"/>
                  </a:ext>
                </a:extLst>
              </p:cNvPr>
              <p:cNvSpPr/>
              <p:nvPr/>
            </p:nvSpPr>
            <p:spPr>
              <a:xfrm>
                <a:off x="5054500" y="1044225"/>
                <a:ext cx="10537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5" h="3722" extrusionOk="0">
                    <a:moveTo>
                      <a:pt x="2107" y="0"/>
                    </a:moveTo>
                    <a:cubicBezTo>
                      <a:pt x="1462" y="0"/>
                      <a:pt x="853" y="357"/>
                      <a:pt x="504" y="1000"/>
                    </a:cubicBezTo>
                    <a:cubicBezTo>
                      <a:pt x="0" y="1932"/>
                      <a:pt x="310" y="2999"/>
                      <a:pt x="1228" y="3494"/>
                    </a:cubicBezTo>
                    <a:cubicBezTo>
                      <a:pt x="1513" y="3648"/>
                      <a:pt x="1813" y="3722"/>
                      <a:pt x="2106" y="3722"/>
                    </a:cubicBezTo>
                    <a:cubicBezTo>
                      <a:pt x="2751" y="3722"/>
                      <a:pt x="3361" y="3365"/>
                      <a:pt x="3709" y="2723"/>
                    </a:cubicBezTo>
                    <a:cubicBezTo>
                      <a:pt x="4215" y="1790"/>
                      <a:pt x="3905" y="726"/>
                      <a:pt x="2986" y="228"/>
                    </a:cubicBezTo>
                    <a:cubicBezTo>
                      <a:pt x="2700" y="74"/>
                      <a:pt x="2400" y="0"/>
                      <a:pt x="210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6657;p19">
                <a:extLst>
                  <a:ext uri="{FF2B5EF4-FFF2-40B4-BE49-F238E27FC236}">
                    <a16:creationId xmlns:a16="http://schemas.microsoft.com/office/drawing/2014/main" id="{5BFBB109-25DB-439F-596E-28BD0D9880B6}"/>
                  </a:ext>
                </a:extLst>
              </p:cNvPr>
              <p:cNvSpPr/>
              <p:nvPr/>
            </p:nvSpPr>
            <p:spPr>
              <a:xfrm>
                <a:off x="3337125" y="4915825"/>
                <a:ext cx="1053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722" extrusionOk="0">
                    <a:moveTo>
                      <a:pt x="2106" y="1"/>
                    </a:moveTo>
                    <a:cubicBezTo>
                      <a:pt x="1471" y="1"/>
                      <a:pt x="868" y="347"/>
                      <a:pt x="518" y="975"/>
                    </a:cubicBezTo>
                    <a:cubicBezTo>
                      <a:pt x="1" y="1902"/>
                      <a:pt x="294" y="2973"/>
                      <a:pt x="1203" y="3480"/>
                    </a:cubicBezTo>
                    <a:cubicBezTo>
                      <a:pt x="1496" y="3643"/>
                      <a:pt x="1805" y="3722"/>
                      <a:pt x="2107" y="3722"/>
                    </a:cubicBezTo>
                    <a:cubicBezTo>
                      <a:pt x="2742" y="3722"/>
                      <a:pt x="3344" y="3375"/>
                      <a:pt x="3695" y="2747"/>
                    </a:cubicBezTo>
                    <a:cubicBezTo>
                      <a:pt x="4212" y="1820"/>
                      <a:pt x="3919" y="749"/>
                      <a:pt x="3010" y="242"/>
                    </a:cubicBezTo>
                    <a:cubicBezTo>
                      <a:pt x="2717" y="79"/>
                      <a:pt x="2408" y="1"/>
                      <a:pt x="21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6658;p19">
                <a:extLst>
                  <a:ext uri="{FF2B5EF4-FFF2-40B4-BE49-F238E27FC236}">
                    <a16:creationId xmlns:a16="http://schemas.microsoft.com/office/drawing/2014/main" id="{766A5DF6-3230-131A-CAB2-4CB1FB88E359}"/>
                  </a:ext>
                </a:extLst>
              </p:cNvPr>
              <p:cNvSpPr/>
              <p:nvPr/>
            </p:nvSpPr>
            <p:spPr>
              <a:xfrm>
                <a:off x="1894600" y="1764325"/>
                <a:ext cx="105350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722" extrusionOk="0">
                    <a:moveTo>
                      <a:pt x="2109" y="0"/>
                    </a:moveTo>
                    <a:cubicBezTo>
                      <a:pt x="1460" y="0"/>
                      <a:pt x="844" y="363"/>
                      <a:pt x="498" y="1013"/>
                    </a:cubicBezTo>
                    <a:cubicBezTo>
                      <a:pt x="0" y="1944"/>
                      <a:pt x="320" y="3011"/>
                      <a:pt x="1239" y="3500"/>
                    </a:cubicBezTo>
                    <a:cubicBezTo>
                      <a:pt x="1521" y="3650"/>
                      <a:pt x="1816" y="3722"/>
                      <a:pt x="2104" y="3722"/>
                    </a:cubicBezTo>
                    <a:cubicBezTo>
                      <a:pt x="2754" y="3722"/>
                      <a:pt x="3370" y="3359"/>
                      <a:pt x="3717" y="2710"/>
                    </a:cubicBezTo>
                    <a:cubicBezTo>
                      <a:pt x="4213" y="1779"/>
                      <a:pt x="3895" y="712"/>
                      <a:pt x="2974" y="221"/>
                    </a:cubicBezTo>
                    <a:cubicBezTo>
                      <a:pt x="2693" y="72"/>
                      <a:pt x="2398" y="0"/>
                      <a:pt x="21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6659;p19">
                <a:extLst>
                  <a:ext uri="{FF2B5EF4-FFF2-40B4-BE49-F238E27FC236}">
                    <a16:creationId xmlns:a16="http://schemas.microsoft.com/office/drawing/2014/main" id="{171EC3CF-4E6E-FE23-091E-D46A52CB61EB}"/>
                  </a:ext>
                </a:extLst>
              </p:cNvPr>
              <p:cNvSpPr/>
              <p:nvPr/>
            </p:nvSpPr>
            <p:spPr>
              <a:xfrm>
                <a:off x="1677225" y="2422075"/>
                <a:ext cx="106100" cy="93975"/>
              </a:xfrm>
              <a:custGeom>
                <a:avLst/>
                <a:gdLst/>
                <a:ahLst/>
                <a:cxnLst/>
                <a:rect l="l" t="t" r="r" b="b"/>
                <a:pathLst>
                  <a:path w="4244" h="3759" extrusionOk="0">
                    <a:moveTo>
                      <a:pt x="2125" y="1"/>
                    </a:moveTo>
                    <a:cubicBezTo>
                      <a:pt x="1471" y="1"/>
                      <a:pt x="850" y="364"/>
                      <a:pt x="499" y="1020"/>
                    </a:cubicBezTo>
                    <a:cubicBezTo>
                      <a:pt x="1" y="1949"/>
                      <a:pt x="309" y="3018"/>
                      <a:pt x="1220" y="3520"/>
                    </a:cubicBezTo>
                    <a:cubicBezTo>
                      <a:pt x="1511" y="3681"/>
                      <a:pt x="1819" y="3758"/>
                      <a:pt x="2121" y="3758"/>
                    </a:cubicBezTo>
                    <a:cubicBezTo>
                      <a:pt x="2758" y="3758"/>
                      <a:pt x="3365" y="3414"/>
                      <a:pt x="3719" y="2789"/>
                    </a:cubicBezTo>
                    <a:cubicBezTo>
                      <a:pt x="4243" y="1867"/>
                      <a:pt x="3968" y="790"/>
                      <a:pt x="3075" y="267"/>
                    </a:cubicBezTo>
                    <a:cubicBezTo>
                      <a:pt x="2769" y="87"/>
                      <a:pt x="2443" y="1"/>
                      <a:pt x="21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6660;p19">
                <a:extLst>
                  <a:ext uri="{FF2B5EF4-FFF2-40B4-BE49-F238E27FC236}">
                    <a16:creationId xmlns:a16="http://schemas.microsoft.com/office/drawing/2014/main" id="{35740FD3-F7A1-64CF-0E56-6EEFE6ED677C}"/>
                  </a:ext>
                </a:extLst>
              </p:cNvPr>
              <p:cNvSpPr/>
              <p:nvPr/>
            </p:nvSpPr>
            <p:spPr>
              <a:xfrm>
                <a:off x="3758200" y="627525"/>
                <a:ext cx="105250" cy="93025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3721" extrusionOk="0">
                    <a:moveTo>
                      <a:pt x="2106" y="0"/>
                    </a:moveTo>
                    <a:cubicBezTo>
                      <a:pt x="1475" y="0"/>
                      <a:pt x="875" y="342"/>
                      <a:pt x="523" y="965"/>
                    </a:cubicBezTo>
                    <a:cubicBezTo>
                      <a:pt x="1" y="1889"/>
                      <a:pt x="287" y="2962"/>
                      <a:pt x="1193" y="3475"/>
                    </a:cubicBezTo>
                    <a:cubicBezTo>
                      <a:pt x="1488" y="3641"/>
                      <a:pt x="1800" y="3721"/>
                      <a:pt x="2105" y="3721"/>
                    </a:cubicBezTo>
                    <a:cubicBezTo>
                      <a:pt x="2736" y="3721"/>
                      <a:pt x="3336" y="3379"/>
                      <a:pt x="3688" y="2757"/>
                    </a:cubicBezTo>
                    <a:cubicBezTo>
                      <a:pt x="4209" y="1835"/>
                      <a:pt x="3924" y="760"/>
                      <a:pt x="3019" y="247"/>
                    </a:cubicBezTo>
                    <a:cubicBezTo>
                      <a:pt x="2723" y="80"/>
                      <a:pt x="2411" y="0"/>
                      <a:pt x="2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6661;p19">
                <a:extLst>
                  <a:ext uri="{FF2B5EF4-FFF2-40B4-BE49-F238E27FC236}">
                    <a16:creationId xmlns:a16="http://schemas.microsoft.com/office/drawing/2014/main" id="{34BD33FB-1C28-E63A-F555-E77156B569EE}"/>
                  </a:ext>
                </a:extLst>
              </p:cNvPr>
              <p:cNvSpPr/>
              <p:nvPr/>
            </p:nvSpPr>
            <p:spPr>
              <a:xfrm>
                <a:off x="4666675" y="4727075"/>
                <a:ext cx="106375" cy="93950"/>
              </a:xfrm>
              <a:custGeom>
                <a:avLst/>
                <a:gdLst/>
                <a:ahLst/>
                <a:cxnLst/>
                <a:rect l="l" t="t" r="r" b="b"/>
                <a:pathLst>
                  <a:path w="4255" h="3758" extrusionOk="0">
                    <a:moveTo>
                      <a:pt x="2144" y="0"/>
                    </a:moveTo>
                    <a:cubicBezTo>
                      <a:pt x="1537" y="0"/>
                      <a:pt x="954" y="310"/>
                      <a:pt x="593" y="881"/>
                    </a:cubicBezTo>
                    <a:cubicBezTo>
                      <a:pt x="1" y="1818"/>
                      <a:pt x="263" y="2957"/>
                      <a:pt x="1196" y="3498"/>
                    </a:cubicBezTo>
                    <a:cubicBezTo>
                      <a:pt x="1498" y="3673"/>
                      <a:pt x="1820" y="3757"/>
                      <a:pt x="2135" y="3757"/>
                    </a:cubicBezTo>
                    <a:cubicBezTo>
                      <a:pt x="2758" y="3757"/>
                      <a:pt x="3353" y="3429"/>
                      <a:pt x="3711" y="2828"/>
                    </a:cubicBezTo>
                    <a:cubicBezTo>
                      <a:pt x="4255" y="1916"/>
                      <a:pt x="4004" y="825"/>
                      <a:pt x="3128" y="286"/>
                    </a:cubicBezTo>
                    <a:cubicBezTo>
                      <a:pt x="2814" y="93"/>
                      <a:pt x="2476" y="0"/>
                      <a:pt x="21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6662;p19">
                <a:extLst>
                  <a:ext uri="{FF2B5EF4-FFF2-40B4-BE49-F238E27FC236}">
                    <a16:creationId xmlns:a16="http://schemas.microsoft.com/office/drawing/2014/main" id="{9E120DC4-A8A1-703A-60C5-573DB5507447}"/>
                  </a:ext>
                </a:extLst>
              </p:cNvPr>
              <p:cNvSpPr/>
              <p:nvPr/>
            </p:nvSpPr>
            <p:spPr>
              <a:xfrm>
                <a:off x="1643275" y="3027100"/>
                <a:ext cx="106050" cy="93950"/>
              </a:xfrm>
              <a:custGeom>
                <a:avLst/>
                <a:gdLst/>
                <a:ahLst/>
                <a:cxnLst/>
                <a:rect l="l" t="t" r="r" b="b"/>
                <a:pathLst>
                  <a:path w="4242" h="3758" extrusionOk="0">
                    <a:moveTo>
                      <a:pt x="2121" y="0"/>
                    </a:moveTo>
                    <a:cubicBezTo>
                      <a:pt x="1489" y="0"/>
                      <a:pt x="887" y="339"/>
                      <a:pt x="531" y="958"/>
                    </a:cubicBezTo>
                    <a:cubicBezTo>
                      <a:pt x="0" y="1877"/>
                      <a:pt x="269" y="2957"/>
                      <a:pt x="1157" y="3486"/>
                    </a:cubicBezTo>
                    <a:cubicBezTo>
                      <a:pt x="1466" y="3670"/>
                      <a:pt x="1796" y="3758"/>
                      <a:pt x="2118" y="3758"/>
                    </a:cubicBezTo>
                    <a:cubicBezTo>
                      <a:pt x="2767" y="3758"/>
                      <a:pt x="3385" y="3400"/>
                      <a:pt x="3737" y="2751"/>
                    </a:cubicBezTo>
                    <a:cubicBezTo>
                      <a:pt x="4241" y="1823"/>
                      <a:pt x="3942" y="751"/>
                      <a:pt x="3034" y="244"/>
                    </a:cubicBezTo>
                    <a:cubicBezTo>
                      <a:pt x="2739" y="79"/>
                      <a:pt x="2427" y="0"/>
                      <a:pt x="21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6663;p19">
                <a:extLst>
                  <a:ext uri="{FF2B5EF4-FFF2-40B4-BE49-F238E27FC236}">
                    <a16:creationId xmlns:a16="http://schemas.microsoft.com/office/drawing/2014/main" id="{367148AA-7D1F-125A-4079-276473B1161A}"/>
                  </a:ext>
                </a:extLst>
              </p:cNvPr>
              <p:cNvSpPr/>
              <p:nvPr/>
            </p:nvSpPr>
            <p:spPr>
              <a:xfrm>
                <a:off x="5616300" y="3856575"/>
                <a:ext cx="10520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08" h="3723" extrusionOk="0">
                    <a:moveTo>
                      <a:pt x="2103" y="1"/>
                    </a:moveTo>
                    <a:cubicBezTo>
                      <a:pt x="1478" y="1"/>
                      <a:pt x="883" y="338"/>
                      <a:pt x="530" y="952"/>
                    </a:cubicBezTo>
                    <a:cubicBezTo>
                      <a:pt x="1" y="1872"/>
                      <a:pt x="276" y="2947"/>
                      <a:pt x="1178" y="3468"/>
                    </a:cubicBezTo>
                    <a:cubicBezTo>
                      <a:pt x="1478" y="3640"/>
                      <a:pt x="1796" y="3723"/>
                      <a:pt x="2106" y="3723"/>
                    </a:cubicBezTo>
                    <a:cubicBezTo>
                      <a:pt x="2731" y="3723"/>
                      <a:pt x="3325" y="3387"/>
                      <a:pt x="3679" y="2772"/>
                    </a:cubicBezTo>
                    <a:cubicBezTo>
                      <a:pt x="4208" y="1853"/>
                      <a:pt x="3934" y="775"/>
                      <a:pt x="3032" y="257"/>
                    </a:cubicBezTo>
                    <a:cubicBezTo>
                      <a:pt x="2732" y="84"/>
                      <a:pt x="2414" y="1"/>
                      <a:pt x="21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6664;p19">
                <a:extLst>
                  <a:ext uri="{FF2B5EF4-FFF2-40B4-BE49-F238E27FC236}">
                    <a16:creationId xmlns:a16="http://schemas.microsoft.com/office/drawing/2014/main" id="{7B92DA5B-1839-3B71-A55D-A9DBAC8FC424}"/>
                  </a:ext>
                </a:extLst>
              </p:cNvPr>
              <p:cNvSpPr/>
              <p:nvPr/>
            </p:nvSpPr>
            <p:spPr>
              <a:xfrm>
                <a:off x="5165500" y="4383125"/>
                <a:ext cx="1076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306" h="3793" extrusionOk="0">
                    <a:moveTo>
                      <a:pt x="2172" y="1"/>
                    </a:moveTo>
                    <a:cubicBezTo>
                      <a:pt x="1548" y="1"/>
                      <a:pt x="941" y="319"/>
                      <a:pt x="578" y="899"/>
                    </a:cubicBezTo>
                    <a:cubicBezTo>
                      <a:pt x="0" y="1825"/>
                      <a:pt x="270" y="2992"/>
                      <a:pt x="1188" y="3533"/>
                    </a:cubicBezTo>
                    <a:cubicBezTo>
                      <a:pt x="1487" y="3709"/>
                      <a:pt x="1813" y="3793"/>
                      <a:pt x="2134" y="3793"/>
                    </a:cubicBezTo>
                    <a:cubicBezTo>
                      <a:pt x="2758" y="3793"/>
                      <a:pt x="3365" y="3475"/>
                      <a:pt x="3728" y="2895"/>
                    </a:cubicBezTo>
                    <a:cubicBezTo>
                      <a:pt x="4306" y="1969"/>
                      <a:pt x="4036" y="803"/>
                      <a:pt x="3118" y="261"/>
                    </a:cubicBezTo>
                    <a:cubicBezTo>
                      <a:pt x="2819" y="85"/>
                      <a:pt x="2493" y="1"/>
                      <a:pt x="2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6665;p19">
                <a:extLst>
                  <a:ext uri="{FF2B5EF4-FFF2-40B4-BE49-F238E27FC236}">
                    <a16:creationId xmlns:a16="http://schemas.microsoft.com/office/drawing/2014/main" id="{B57DE441-861A-5B20-365C-3E87D187DC9E}"/>
                  </a:ext>
                </a:extLst>
              </p:cNvPr>
              <p:cNvSpPr/>
              <p:nvPr/>
            </p:nvSpPr>
            <p:spPr>
              <a:xfrm>
                <a:off x="5619000" y="1673650"/>
                <a:ext cx="10530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12" h="3723" extrusionOk="0">
                    <a:moveTo>
                      <a:pt x="2108" y="1"/>
                    </a:moveTo>
                    <a:cubicBezTo>
                      <a:pt x="1459" y="1"/>
                      <a:pt x="844" y="363"/>
                      <a:pt x="497" y="1013"/>
                    </a:cubicBezTo>
                    <a:cubicBezTo>
                      <a:pt x="0" y="1944"/>
                      <a:pt x="318" y="3011"/>
                      <a:pt x="1241" y="3502"/>
                    </a:cubicBezTo>
                    <a:cubicBezTo>
                      <a:pt x="1522" y="3651"/>
                      <a:pt x="1817" y="3723"/>
                      <a:pt x="2105" y="3723"/>
                    </a:cubicBezTo>
                    <a:cubicBezTo>
                      <a:pt x="2754" y="3723"/>
                      <a:pt x="3370" y="3360"/>
                      <a:pt x="3716" y="2709"/>
                    </a:cubicBezTo>
                    <a:cubicBezTo>
                      <a:pt x="4212" y="1778"/>
                      <a:pt x="3893" y="711"/>
                      <a:pt x="2972" y="222"/>
                    </a:cubicBezTo>
                    <a:cubicBezTo>
                      <a:pt x="2691" y="72"/>
                      <a:pt x="2396" y="1"/>
                      <a:pt x="21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6666;p19">
                <a:extLst>
                  <a:ext uri="{FF2B5EF4-FFF2-40B4-BE49-F238E27FC236}">
                    <a16:creationId xmlns:a16="http://schemas.microsoft.com/office/drawing/2014/main" id="{6CCAB46B-7E6F-1650-82FB-E34724625785}"/>
                  </a:ext>
                </a:extLst>
              </p:cNvPr>
              <p:cNvSpPr/>
              <p:nvPr/>
            </p:nvSpPr>
            <p:spPr>
              <a:xfrm>
                <a:off x="2174100" y="4261975"/>
                <a:ext cx="105350" cy="930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723" extrusionOk="0">
                    <a:moveTo>
                      <a:pt x="2108" y="0"/>
                    </a:moveTo>
                    <a:cubicBezTo>
                      <a:pt x="1463" y="0"/>
                      <a:pt x="852" y="358"/>
                      <a:pt x="504" y="1002"/>
                    </a:cubicBezTo>
                    <a:cubicBezTo>
                      <a:pt x="0" y="1932"/>
                      <a:pt x="311" y="2998"/>
                      <a:pt x="1229" y="3495"/>
                    </a:cubicBezTo>
                    <a:cubicBezTo>
                      <a:pt x="1515" y="3649"/>
                      <a:pt x="1814" y="3723"/>
                      <a:pt x="2107" y="3723"/>
                    </a:cubicBezTo>
                    <a:cubicBezTo>
                      <a:pt x="2751" y="3723"/>
                      <a:pt x="3362" y="3365"/>
                      <a:pt x="3709" y="2721"/>
                    </a:cubicBezTo>
                    <a:cubicBezTo>
                      <a:pt x="4213" y="1790"/>
                      <a:pt x="3902" y="723"/>
                      <a:pt x="2984" y="228"/>
                    </a:cubicBezTo>
                    <a:cubicBezTo>
                      <a:pt x="2700" y="74"/>
                      <a:pt x="2400" y="0"/>
                      <a:pt x="2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6667;p19">
                <a:extLst>
                  <a:ext uri="{FF2B5EF4-FFF2-40B4-BE49-F238E27FC236}">
                    <a16:creationId xmlns:a16="http://schemas.microsoft.com/office/drawing/2014/main" id="{30496C77-E9E5-FD46-C464-AE268C862C43}"/>
                  </a:ext>
                </a:extLst>
              </p:cNvPr>
              <p:cNvSpPr/>
              <p:nvPr/>
            </p:nvSpPr>
            <p:spPr>
              <a:xfrm>
                <a:off x="4589350" y="782675"/>
                <a:ext cx="105250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3722" extrusionOk="0">
                    <a:moveTo>
                      <a:pt x="2105" y="1"/>
                    </a:moveTo>
                    <a:cubicBezTo>
                      <a:pt x="1474" y="1"/>
                      <a:pt x="875" y="343"/>
                      <a:pt x="522" y="964"/>
                    </a:cubicBezTo>
                    <a:cubicBezTo>
                      <a:pt x="1" y="1887"/>
                      <a:pt x="285" y="2961"/>
                      <a:pt x="1191" y="3474"/>
                    </a:cubicBezTo>
                    <a:cubicBezTo>
                      <a:pt x="1486" y="3641"/>
                      <a:pt x="1799" y="3721"/>
                      <a:pt x="2104" y="3721"/>
                    </a:cubicBezTo>
                    <a:cubicBezTo>
                      <a:pt x="2735" y="3721"/>
                      <a:pt x="3335" y="3379"/>
                      <a:pt x="3686" y="2758"/>
                    </a:cubicBezTo>
                    <a:cubicBezTo>
                      <a:pt x="4209" y="1835"/>
                      <a:pt x="3923" y="761"/>
                      <a:pt x="3019" y="248"/>
                    </a:cubicBezTo>
                    <a:cubicBezTo>
                      <a:pt x="2723" y="81"/>
                      <a:pt x="2410" y="1"/>
                      <a:pt x="21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6668;p19">
                <a:extLst>
                  <a:ext uri="{FF2B5EF4-FFF2-40B4-BE49-F238E27FC236}">
                    <a16:creationId xmlns:a16="http://schemas.microsoft.com/office/drawing/2014/main" id="{377F3DCC-AEA4-4415-6C9F-C78E28D35FB0}"/>
                  </a:ext>
                </a:extLst>
              </p:cNvPr>
              <p:cNvSpPr/>
              <p:nvPr/>
            </p:nvSpPr>
            <p:spPr>
              <a:xfrm>
                <a:off x="4821150" y="912525"/>
                <a:ext cx="107375" cy="94925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3797" extrusionOk="0">
                    <a:moveTo>
                      <a:pt x="2159" y="1"/>
                    </a:moveTo>
                    <a:cubicBezTo>
                      <a:pt x="1490" y="1"/>
                      <a:pt x="844" y="370"/>
                      <a:pt x="496" y="1018"/>
                    </a:cubicBezTo>
                    <a:cubicBezTo>
                      <a:pt x="0" y="1936"/>
                      <a:pt x="300" y="3032"/>
                      <a:pt x="1190" y="3544"/>
                    </a:cubicBezTo>
                    <a:cubicBezTo>
                      <a:pt x="1486" y="3715"/>
                      <a:pt x="1806" y="3796"/>
                      <a:pt x="2120" y="3796"/>
                    </a:cubicBezTo>
                    <a:cubicBezTo>
                      <a:pt x="2785" y="3796"/>
                      <a:pt x="3427" y="3431"/>
                      <a:pt x="3777" y="2779"/>
                    </a:cubicBezTo>
                    <a:cubicBezTo>
                      <a:pt x="4295" y="1821"/>
                      <a:pt x="3942" y="680"/>
                      <a:pt x="2986" y="199"/>
                    </a:cubicBezTo>
                    <a:cubicBezTo>
                      <a:pt x="2719" y="64"/>
                      <a:pt x="2437" y="1"/>
                      <a:pt x="215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6669;p19">
                <a:extLst>
                  <a:ext uri="{FF2B5EF4-FFF2-40B4-BE49-F238E27FC236}">
                    <a16:creationId xmlns:a16="http://schemas.microsoft.com/office/drawing/2014/main" id="{66C7B7F9-D04E-2183-BCE7-A399492207DE}"/>
                  </a:ext>
                </a:extLst>
              </p:cNvPr>
              <p:cNvSpPr/>
              <p:nvPr/>
            </p:nvSpPr>
            <p:spPr>
              <a:xfrm>
                <a:off x="1762150" y="2002375"/>
                <a:ext cx="103625" cy="91200"/>
              </a:xfrm>
              <a:custGeom>
                <a:avLst/>
                <a:gdLst/>
                <a:ahLst/>
                <a:cxnLst/>
                <a:rect l="l" t="t" r="r" b="b"/>
                <a:pathLst>
                  <a:path w="4145" h="3648" extrusionOk="0">
                    <a:moveTo>
                      <a:pt x="2087" y="0"/>
                    </a:moveTo>
                    <a:cubicBezTo>
                      <a:pt x="1483" y="0"/>
                      <a:pt x="898" y="312"/>
                      <a:pt x="550" y="880"/>
                    </a:cubicBezTo>
                    <a:cubicBezTo>
                      <a:pt x="1" y="1776"/>
                      <a:pt x="270" y="2890"/>
                      <a:pt x="1160" y="3403"/>
                    </a:cubicBezTo>
                    <a:cubicBezTo>
                      <a:pt x="1447" y="3568"/>
                      <a:pt x="1755" y="3647"/>
                      <a:pt x="2059" y="3647"/>
                    </a:cubicBezTo>
                    <a:cubicBezTo>
                      <a:pt x="2663" y="3647"/>
                      <a:pt x="3247" y="3336"/>
                      <a:pt x="3595" y="2768"/>
                    </a:cubicBezTo>
                    <a:cubicBezTo>
                      <a:pt x="4144" y="1872"/>
                      <a:pt x="3875" y="758"/>
                      <a:pt x="2985" y="244"/>
                    </a:cubicBezTo>
                    <a:cubicBezTo>
                      <a:pt x="2699" y="79"/>
                      <a:pt x="2390" y="0"/>
                      <a:pt x="20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6670;p19">
                <a:extLst>
                  <a:ext uri="{FF2B5EF4-FFF2-40B4-BE49-F238E27FC236}">
                    <a16:creationId xmlns:a16="http://schemas.microsoft.com/office/drawing/2014/main" id="{85670EB8-61C8-282B-C89B-5D3D99250A1B}"/>
                  </a:ext>
                </a:extLst>
              </p:cNvPr>
              <p:cNvSpPr/>
              <p:nvPr/>
            </p:nvSpPr>
            <p:spPr>
              <a:xfrm>
                <a:off x="1894050" y="3949125"/>
                <a:ext cx="100950" cy="8932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3573" extrusionOk="0">
                    <a:moveTo>
                      <a:pt x="2068" y="1"/>
                    </a:moveTo>
                    <a:cubicBezTo>
                      <a:pt x="1453" y="1"/>
                      <a:pt x="838" y="319"/>
                      <a:pt x="501" y="881"/>
                    </a:cubicBezTo>
                    <a:cubicBezTo>
                      <a:pt x="0" y="1720"/>
                      <a:pt x="276" y="2841"/>
                      <a:pt x="1096" y="3335"/>
                    </a:cubicBezTo>
                    <a:cubicBezTo>
                      <a:pt x="1367" y="3496"/>
                      <a:pt x="1669" y="3573"/>
                      <a:pt x="1970" y="3573"/>
                    </a:cubicBezTo>
                    <a:cubicBezTo>
                      <a:pt x="2586" y="3573"/>
                      <a:pt x="3200" y="3255"/>
                      <a:pt x="3537" y="2692"/>
                    </a:cubicBezTo>
                    <a:cubicBezTo>
                      <a:pt x="4038" y="1854"/>
                      <a:pt x="3762" y="732"/>
                      <a:pt x="2941" y="239"/>
                    </a:cubicBezTo>
                    <a:cubicBezTo>
                      <a:pt x="2672" y="77"/>
                      <a:pt x="2370" y="1"/>
                      <a:pt x="20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6671;p19">
                <a:extLst>
                  <a:ext uri="{FF2B5EF4-FFF2-40B4-BE49-F238E27FC236}">
                    <a16:creationId xmlns:a16="http://schemas.microsoft.com/office/drawing/2014/main" id="{65BFA0FF-9B44-712D-CD90-213E19E7AB92}"/>
                  </a:ext>
                </a:extLst>
              </p:cNvPr>
              <p:cNvSpPr/>
              <p:nvPr/>
            </p:nvSpPr>
            <p:spPr>
              <a:xfrm>
                <a:off x="1595825" y="2844950"/>
                <a:ext cx="1017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4069" h="3614" extrusionOk="0">
                    <a:moveTo>
                      <a:pt x="2062" y="1"/>
                    </a:moveTo>
                    <a:cubicBezTo>
                      <a:pt x="1455" y="1"/>
                      <a:pt x="860" y="314"/>
                      <a:pt x="516" y="877"/>
                    </a:cubicBezTo>
                    <a:cubicBezTo>
                      <a:pt x="0" y="1723"/>
                      <a:pt x="243" y="2822"/>
                      <a:pt x="1064" y="3341"/>
                    </a:cubicBezTo>
                    <a:cubicBezTo>
                      <a:pt x="1355" y="3525"/>
                      <a:pt x="1679" y="3613"/>
                      <a:pt x="2001" y="3613"/>
                    </a:cubicBezTo>
                    <a:cubicBezTo>
                      <a:pt x="2625" y="3613"/>
                      <a:pt x="3239" y="3281"/>
                      <a:pt x="3577" y="2687"/>
                    </a:cubicBezTo>
                    <a:cubicBezTo>
                      <a:pt x="4069" y="1825"/>
                      <a:pt x="3792" y="740"/>
                      <a:pt x="2953" y="245"/>
                    </a:cubicBezTo>
                    <a:cubicBezTo>
                      <a:pt x="2673" y="79"/>
                      <a:pt x="2366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6672;p19">
                <a:extLst>
                  <a:ext uri="{FF2B5EF4-FFF2-40B4-BE49-F238E27FC236}">
                    <a16:creationId xmlns:a16="http://schemas.microsoft.com/office/drawing/2014/main" id="{4DFD8058-2230-E2E9-2567-DB6DE2F6B95F}"/>
                  </a:ext>
                </a:extLst>
              </p:cNvPr>
              <p:cNvSpPr/>
              <p:nvPr/>
            </p:nvSpPr>
            <p:spPr>
              <a:xfrm>
                <a:off x="3754900" y="4995275"/>
                <a:ext cx="100875" cy="89275"/>
              </a:xfrm>
              <a:custGeom>
                <a:avLst/>
                <a:gdLst/>
                <a:ahLst/>
                <a:cxnLst/>
                <a:rect l="l" t="t" r="r" b="b"/>
                <a:pathLst>
                  <a:path w="4035" h="3571" extrusionOk="0">
                    <a:moveTo>
                      <a:pt x="2064" y="0"/>
                    </a:moveTo>
                    <a:cubicBezTo>
                      <a:pt x="1419" y="0"/>
                      <a:pt x="781" y="351"/>
                      <a:pt x="459" y="953"/>
                    </a:cubicBezTo>
                    <a:cubicBezTo>
                      <a:pt x="0" y="1812"/>
                      <a:pt x="324" y="2925"/>
                      <a:pt x="1169" y="3373"/>
                    </a:cubicBezTo>
                    <a:cubicBezTo>
                      <a:pt x="1421" y="3507"/>
                      <a:pt x="1696" y="3570"/>
                      <a:pt x="1970" y="3570"/>
                    </a:cubicBezTo>
                    <a:cubicBezTo>
                      <a:pt x="2615" y="3570"/>
                      <a:pt x="3255" y="3221"/>
                      <a:pt x="3577" y="2618"/>
                    </a:cubicBezTo>
                    <a:cubicBezTo>
                      <a:pt x="4035" y="1759"/>
                      <a:pt x="3711" y="647"/>
                      <a:pt x="2868" y="199"/>
                    </a:cubicBezTo>
                    <a:cubicBezTo>
                      <a:pt x="2615" y="64"/>
                      <a:pt x="2339" y="0"/>
                      <a:pt x="20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6673;p19">
                <a:extLst>
                  <a:ext uri="{FF2B5EF4-FFF2-40B4-BE49-F238E27FC236}">
                    <a16:creationId xmlns:a16="http://schemas.microsoft.com/office/drawing/2014/main" id="{F1AD75A4-41B9-4427-B5B3-5B056583A5CE}"/>
                  </a:ext>
                </a:extLst>
              </p:cNvPr>
              <p:cNvSpPr/>
              <p:nvPr/>
            </p:nvSpPr>
            <p:spPr>
              <a:xfrm>
                <a:off x="4851625" y="4675700"/>
                <a:ext cx="102400" cy="90325"/>
              </a:xfrm>
              <a:custGeom>
                <a:avLst/>
                <a:gdLst/>
                <a:ahLst/>
                <a:cxnLst/>
                <a:rect l="l" t="t" r="r" b="b"/>
                <a:pathLst>
                  <a:path w="4096" h="3613" extrusionOk="0">
                    <a:moveTo>
                      <a:pt x="2086" y="0"/>
                    </a:moveTo>
                    <a:cubicBezTo>
                      <a:pt x="1462" y="0"/>
                      <a:pt x="854" y="332"/>
                      <a:pt x="516" y="922"/>
                    </a:cubicBezTo>
                    <a:cubicBezTo>
                      <a:pt x="0" y="1821"/>
                      <a:pt x="324" y="2955"/>
                      <a:pt x="1229" y="3419"/>
                    </a:cubicBezTo>
                    <a:cubicBezTo>
                      <a:pt x="1484" y="3550"/>
                      <a:pt x="1757" y="3612"/>
                      <a:pt x="2027" y="3612"/>
                    </a:cubicBezTo>
                    <a:cubicBezTo>
                      <a:pt x="2672" y="3612"/>
                      <a:pt x="3299" y="3258"/>
                      <a:pt x="3628" y="2641"/>
                    </a:cubicBezTo>
                    <a:cubicBezTo>
                      <a:pt x="4095" y="1766"/>
                      <a:pt x="3787" y="692"/>
                      <a:pt x="2936" y="220"/>
                    </a:cubicBezTo>
                    <a:cubicBezTo>
                      <a:pt x="2666" y="71"/>
                      <a:pt x="2374" y="0"/>
                      <a:pt x="20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6674;p19">
                <a:extLst>
                  <a:ext uri="{FF2B5EF4-FFF2-40B4-BE49-F238E27FC236}">
                    <a16:creationId xmlns:a16="http://schemas.microsoft.com/office/drawing/2014/main" id="{1EA15723-9423-04B7-12C8-351A3B7D77BE}"/>
                  </a:ext>
                </a:extLst>
              </p:cNvPr>
              <p:cNvSpPr/>
              <p:nvPr/>
            </p:nvSpPr>
            <p:spPr>
              <a:xfrm>
                <a:off x="5484225" y="4094650"/>
                <a:ext cx="103225" cy="912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3650" extrusionOk="0">
                    <a:moveTo>
                      <a:pt x="2069" y="1"/>
                    </a:moveTo>
                    <a:cubicBezTo>
                      <a:pt x="1418" y="1"/>
                      <a:pt x="793" y="365"/>
                      <a:pt x="460" y="1011"/>
                    </a:cubicBezTo>
                    <a:cubicBezTo>
                      <a:pt x="1" y="1901"/>
                      <a:pt x="310" y="2945"/>
                      <a:pt x="1174" y="3423"/>
                    </a:cubicBezTo>
                    <a:cubicBezTo>
                      <a:pt x="1452" y="3576"/>
                      <a:pt x="1749" y="3649"/>
                      <a:pt x="2041" y="3649"/>
                    </a:cubicBezTo>
                    <a:cubicBezTo>
                      <a:pt x="2657" y="3649"/>
                      <a:pt x="3249" y="3324"/>
                      <a:pt x="3595" y="2738"/>
                    </a:cubicBezTo>
                    <a:cubicBezTo>
                      <a:pt x="4128" y="1830"/>
                      <a:pt x="3838" y="725"/>
                      <a:pt x="2936" y="228"/>
                    </a:cubicBezTo>
                    <a:cubicBezTo>
                      <a:pt x="2657" y="74"/>
                      <a:pt x="2360" y="1"/>
                      <a:pt x="20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6675;p19">
                <a:extLst>
                  <a:ext uri="{FF2B5EF4-FFF2-40B4-BE49-F238E27FC236}">
                    <a16:creationId xmlns:a16="http://schemas.microsoft.com/office/drawing/2014/main" id="{673510DF-9A0B-7718-1D14-924579EBCD8D}"/>
                  </a:ext>
                </a:extLst>
              </p:cNvPr>
              <p:cNvSpPr/>
              <p:nvPr/>
            </p:nvSpPr>
            <p:spPr>
              <a:xfrm>
                <a:off x="2458575" y="4578550"/>
                <a:ext cx="100900" cy="89300"/>
              </a:xfrm>
              <a:custGeom>
                <a:avLst/>
                <a:gdLst/>
                <a:ahLst/>
                <a:cxnLst/>
                <a:rect l="l" t="t" r="r" b="b"/>
                <a:pathLst>
                  <a:path w="4036" h="3572" extrusionOk="0">
                    <a:moveTo>
                      <a:pt x="2066" y="1"/>
                    </a:moveTo>
                    <a:cubicBezTo>
                      <a:pt x="1420" y="1"/>
                      <a:pt x="781" y="351"/>
                      <a:pt x="459" y="954"/>
                    </a:cubicBezTo>
                    <a:cubicBezTo>
                      <a:pt x="0" y="1812"/>
                      <a:pt x="325" y="2924"/>
                      <a:pt x="1168" y="3374"/>
                    </a:cubicBezTo>
                    <a:cubicBezTo>
                      <a:pt x="1419" y="3508"/>
                      <a:pt x="1695" y="3571"/>
                      <a:pt x="1969" y="3571"/>
                    </a:cubicBezTo>
                    <a:cubicBezTo>
                      <a:pt x="2614" y="3571"/>
                      <a:pt x="3255" y="3221"/>
                      <a:pt x="3577" y="2619"/>
                    </a:cubicBezTo>
                    <a:cubicBezTo>
                      <a:pt x="4035" y="1760"/>
                      <a:pt x="3711" y="648"/>
                      <a:pt x="2868" y="198"/>
                    </a:cubicBezTo>
                    <a:cubicBezTo>
                      <a:pt x="2615" y="64"/>
                      <a:pt x="2340" y="1"/>
                      <a:pt x="20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6676;p19">
                <a:extLst>
                  <a:ext uri="{FF2B5EF4-FFF2-40B4-BE49-F238E27FC236}">
                    <a16:creationId xmlns:a16="http://schemas.microsoft.com/office/drawing/2014/main" id="{A1B014E9-A0BA-25CF-979B-CD101A69C374}"/>
                  </a:ext>
                </a:extLst>
              </p:cNvPr>
              <p:cNvSpPr/>
              <p:nvPr/>
            </p:nvSpPr>
            <p:spPr>
              <a:xfrm>
                <a:off x="2690250" y="4708350"/>
                <a:ext cx="103225" cy="912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3650" extrusionOk="0">
                    <a:moveTo>
                      <a:pt x="2070" y="1"/>
                    </a:moveTo>
                    <a:cubicBezTo>
                      <a:pt x="1419" y="1"/>
                      <a:pt x="794" y="366"/>
                      <a:pt x="461" y="1011"/>
                    </a:cubicBezTo>
                    <a:cubicBezTo>
                      <a:pt x="1" y="1900"/>
                      <a:pt x="310" y="2946"/>
                      <a:pt x="1174" y="3423"/>
                    </a:cubicBezTo>
                    <a:cubicBezTo>
                      <a:pt x="1452" y="3577"/>
                      <a:pt x="1749" y="3650"/>
                      <a:pt x="2041" y="3650"/>
                    </a:cubicBezTo>
                    <a:cubicBezTo>
                      <a:pt x="2657" y="3650"/>
                      <a:pt x="3249" y="3325"/>
                      <a:pt x="3595" y="2738"/>
                    </a:cubicBezTo>
                    <a:cubicBezTo>
                      <a:pt x="4128" y="1832"/>
                      <a:pt x="3838" y="725"/>
                      <a:pt x="2936" y="227"/>
                    </a:cubicBezTo>
                    <a:cubicBezTo>
                      <a:pt x="2658" y="74"/>
                      <a:pt x="2361" y="1"/>
                      <a:pt x="20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6677;p19">
                <a:extLst>
                  <a:ext uri="{FF2B5EF4-FFF2-40B4-BE49-F238E27FC236}">
                    <a16:creationId xmlns:a16="http://schemas.microsoft.com/office/drawing/2014/main" id="{0D08BCCD-25F2-6376-0C28-C4623C35326D}"/>
                  </a:ext>
                </a:extLst>
              </p:cNvPr>
              <p:cNvSpPr/>
              <p:nvPr/>
            </p:nvSpPr>
            <p:spPr>
              <a:xfrm>
                <a:off x="2660900" y="947075"/>
                <a:ext cx="104325" cy="9210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3684" extrusionOk="0">
                    <a:moveTo>
                      <a:pt x="2094" y="0"/>
                    </a:moveTo>
                    <a:cubicBezTo>
                      <a:pt x="1481" y="0"/>
                      <a:pt x="894" y="323"/>
                      <a:pt x="543" y="914"/>
                    </a:cubicBezTo>
                    <a:cubicBezTo>
                      <a:pt x="0" y="1826"/>
                      <a:pt x="272" y="2915"/>
                      <a:pt x="1169" y="3432"/>
                    </a:cubicBezTo>
                    <a:cubicBezTo>
                      <a:pt x="1464" y="3602"/>
                      <a:pt x="1778" y="3683"/>
                      <a:pt x="2087" y="3683"/>
                    </a:cubicBezTo>
                    <a:cubicBezTo>
                      <a:pt x="2682" y="3683"/>
                      <a:pt x="3253" y="3379"/>
                      <a:pt x="3606" y="2819"/>
                    </a:cubicBezTo>
                    <a:cubicBezTo>
                      <a:pt x="4172" y="1919"/>
                      <a:pt x="3933" y="816"/>
                      <a:pt x="3057" y="278"/>
                    </a:cubicBezTo>
                    <a:cubicBezTo>
                      <a:pt x="2749" y="90"/>
                      <a:pt x="2418" y="0"/>
                      <a:pt x="20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6678;p19">
                <a:extLst>
                  <a:ext uri="{FF2B5EF4-FFF2-40B4-BE49-F238E27FC236}">
                    <a16:creationId xmlns:a16="http://schemas.microsoft.com/office/drawing/2014/main" id="{8183B6CE-B87E-EC1C-0990-A899567167B0}"/>
                  </a:ext>
                </a:extLst>
              </p:cNvPr>
              <p:cNvSpPr/>
              <p:nvPr/>
            </p:nvSpPr>
            <p:spPr>
              <a:xfrm>
                <a:off x="2923775" y="4840075"/>
                <a:ext cx="100900" cy="89325"/>
              </a:xfrm>
              <a:custGeom>
                <a:avLst/>
                <a:gdLst/>
                <a:ahLst/>
                <a:cxnLst/>
                <a:rect l="l" t="t" r="r" b="b"/>
                <a:pathLst>
                  <a:path w="4036" h="3573" extrusionOk="0">
                    <a:moveTo>
                      <a:pt x="2064" y="1"/>
                    </a:moveTo>
                    <a:cubicBezTo>
                      <a:pt x="1427" y="1"/>
                      <a:pt x="795" y="343"/>
                      <a:pt x="470" y="937"/>
                    </a:cubicBezTo>
                    <a:cubicBezTo>
                      <a:pt x="1" y="1793"/>
                      <a:pt x="312" y="2905"/>
                      <a:pt x="1150" y="3365"/>
                    </a:cubicBezTo>
                    <a:cubicBezTo>
                      <a:pt x="1407" y="3506"/>
                      <a:pt x="1689" y="3572"/>
                      <a:pt x="1970" y="3572"/>
                    </a:cubicBezTo>
                    <a:cubicBezTo>
                      <a:pt x="2608" y="3572"/>
                      <a:pt x="3241" y="3230"/>
                      <a:pt x="3567" y="2637"/>
                    </a:cubicBezTo>
                    <a:cubicBezTo>
                      <a:pt x="4036" y="1781"/>
                      <a:pt x="3725" y="668"/>
                      <a:pt x="2885" y="209"/>
                    </a:cubicBezTo>
                    <a:cubicBezTo>
                      <a:pt x="2627" y="67"/>
                      <a:pt x="2345" y="1"/>
                      <a:pt x="20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6679;p19">
                <a:extLst>
                  <a:ext uri="{FF2B5EF4-FFF2-40B4-BE49-F238E27FC236}">
                    <a16:creationId xmlns:a16="http://schemas.microsoft.com/office/drawing/2014/main" id="{8FFC358A-0155-1BC1-A497-8E537A110316}"/>
                  </a:ext>
                </a:extLst>
              </p:cNvPr>
              <p:cNvSpPr/>
              <p:nvPr/>
            </p:nvSpPr>
            <p:spPr>
              <a:xfrm>
                <a:off x="2028825" y="1528125"/>
                <a:ext cx="103525" cy="91200"/>
              </a:xfrm>
              <a:custGeom>
                <a:avLst/>
                <a:gdLst/>
                <a:ahLst/>
                <a:cxnLst/>
                <a:rect l="l" t="t" r="r" b="b"/>
                <a:pathLst>
                  <a:path w="4141" h="3648" extrusionOk="0">
                    <a:moveTo>
                      <a:pt x="2085" y="0"/>
                    </a:moveTo>
                    <a:cubicBezTo>
                      <a:pt x="1491" y="0"/>
                      <a:pt x="914" y="302"/>
                      <a:pt x="564" y="854"/>
                    </a:cubicBezTo>
                    <a:cubicBezTo>
                      <a:pt x="1" y="1743"/>
                      <a:pt x="251" y="2863"/>
                      <a:pt x="1133" y="3389"/>
                    </a:cubicBezTo>
                    <a:cubicBezTo>
                      <a:pt x="1425" y="3564"/>
                      <a:pt x="1744" y="3648"/>
                      <a:pt x="2057" y="3648"/>
                    </a:cubicBezTo>
                    <a:cubicBezTo>
                      <a:pt x="2650" y="3648"/>
                      <a:pt x="3226" y="3347"/>
                      <a:pt x="3576" y="2795"/>
                    </a:cubicBezTo>
                    <a:cubicBezTo>
                      <a:pt x="4140" y="1906"/>
                      <a:pt x="3888" y="785"/>
                      <a:pt x="3009" y="259"/>
                    </a:cubicBezTo>
                    <a:cubicBezTo>
                      <a:pt x="2716" y="84"/>
                      <a:pt x="2398" y="0"/>
                      <a:pt x="20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6680;p19">
                <a:extLst>
                  <a:ext uri="{FF2B5EF4-FFF2-40B4-BE49-F238E27FC236}">
                    <a16:creationId xmlns:a16="http://schemas.microsoft.com/office/drawing/2014/main" id="{2FA67C04-1F59-CEB3-9C1F-46F2E032C389}"/>
                  </a:ext>
                </a:extLst>
              </p:cNvPr>
              <p:cNvSpPr/>
              <p:nvPr/>
            </p:nvSpPr>
            <p:spPr>
              <a:xfrm>
                <a:off x="5917825" y="2777775"/>
                <a:ext cx="103925" cy="92125"/>
              </a:xfrm>
              <a:custGeom>
                <a:avLst/>
                <a:gdLst/>
                <a:ahLst/>
                <a:cxnLst/>
                <a:rect l="l" t="t" r="r" b="b"/>
                <a:pathLst>
                  <a:path w="4157" h="3685" extrusionOk="0">
                    <a:moveTo>
                      <a:pt x="2072" y="0"/>
                    </a:moveTo>
                    <a:cubicBezTo>
                      <a:pt x="1444" y="0"/>
                      <a:pt x="844" y="341"/>
                      <a:pt x="497" y="960"/>
                    </a:cubicBezTo>
                    <a:cubicBezTo>
                      <a:pt x="1" y="1844"/>
                      <a:pt x="256" y="2886"/>
                      <a:pt x="1097" y="3405"/>
                    </a:cubicBezTo>
                    <a:cubicBezTo>
                      <a:pt x="1405" y="3594"/>
                      <a:pt x="1737" y="3685"/>
                      <a:pt x="2063" y="3685"/>
                    </a:cubicBezTo>
                    <a:cubicBezTo>
                      <a:pt x="2674" y="3685"/>
                      <a:pt x="3262" y="3364"/>
                      <a:pt x="3613" y="2776"/>
                    </a:cubicBezTo>
                    <a:cubicBezTo>
                      <a:pt x="4156" y="1864"/>
                      <a:pt x="3888" y="775"/>
                      <a:pt x="2992" y="254"/>
                    </a:cubicBezTo>
                    <a:cubicBezTo>
                      <a:pt x="2696" y="83"/>
                      <a:pt x="2381" y="0"/>
                      <a:pt x="20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6681;p19">
                <a:extLst>
                  <a:ext uri="{FF2B5EF4-FFF2-40B4-BE49-F238E27FC236}">
                    <a16:creationId xmlns:a16="http://schemas.microsoft.com/office/drawing/2014/main" id="{91A4CF09-1F28-22C2-3878-DB7126F6C731}"/>
                  </a:ext>
                </a:extLst>
              </p:cNvPr>
              <p:cNvSpPr/>
              <p:nvPr/>
            </p:nvSpPr>
            <p:spPr>
              <a:xfrm>
                <a:off x="5750100" y="3619950"/>
                <a:ext cx="104325" cy="92100"/>
              </a:xfrm>
              <a:custGeom>
                <a:avLst/>
                <a:gdLst/>
                <a:ahLst/>
                <a:cxnLst/>
                <a:rect l="l" t="t" r="r" b="b"/>
                <a:pathLst>
                  <a:path w="4173" h="3684" extrusionOk="0">
                    <a:moveTo>
                      <a:pt x="2088" y="0"/>
                    </a:moveTo>
                    <a:cubicBezTo>
                      <a:pt x="1492" y="0"/>
                      <a:pt x="921" y="305"/>
                      <a:pt x="568" y="865"/>
                    </a:cubicBezTo>
                    <a:cubicBezTo>
                      <a:pt x="1" y="1766"/>
                      <a:pt x="239" y="2868"/>
                      <a:pt x="1116" y="3406"/>
                    </a:cubicBezTo>
                    <a:cubicBezTo>
                      <a:pt x="1423" y="3594"/>
                      <a:pt x="1754" y="3684"/>
                      <a:pt x="2078" y="3684"/>
                    </a:cubicBezTo>
                    <a:cubicBezTo>
                      <a:pt x="2692" y="3684"/>
                      <a:pt x="3280" y="3361"/>
                      <a:pt x="3632" y="2769"/>
                    </a:cubicBezTo>
                    <a:cubicBezTo>
                      <a:pt x="4172" y="1857"/>
                      <a:pt x="3901" y="768"/>
                      <a:pt x="3004" y="251"/>
                    </a:cubicBezTo>
                    <a:cubicBezTo>
                      <a:pt x="2710" y="82"/>
                      <a:pt x="2396" y="0"/>
                      <a:pt x="20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6682;p19">
                <a:extLst>
                  <a:ext uri="{FF2B5EF4-FFF2-40B4-BE49-F238E27FC236}">
                    <a16:creationId xmlns:a16="http://schemas.microsoft.com/office/drawing/2014/main" id="{2B9E22AF-BEDE-ED7B-6C9A-8AA244E6A0E6}"/>
                  </a:ext>
                </a:extLst>
              </p:cNvPr>
              <p:cNvSpPr/>
              <p:nvPr/>
            </p:nvSpPr>
            <p:spPr>
              <a:xfrm>
                <a:off x="5572050" y="1492125"/>
                <a:ext cx="99375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3975" h="3529" extrusionOk="0">
                    <a:moveTo>
                      <a:pt x="2066" y="1"/>
                    </a:moveTo>
                    <a:cubicBezTo>
                      <a:pt x="1431" y="1"/>
                      <a:pt x="787" y="336"/>
                      <a:pt x="466" y="910"/>
                    </a:cubicBezTo>
                    <a:cubicBezTo>
                      <a:pt x="1" y="1747"/>
                      <a:pt x="325" y="2898"/>
                      <a:pt x="1152" y="3339"/>
                    </a:cubicBezTo>
                    <a:cubicBezTo>
                      <a:pt x="1394" y="3468"/>
                      <a:pt x="1662" y="3529"/>
                      <a:pt x="1931" y="3529"/>
                    </a:cubicBezTo>
                    <a:cubicBezTo>
                      <a:pt x="2587" y="3529"/>
                      <a:pt x="3250" y="3170"/>
                      <a:pt x="3558" y="2568"/>
                    </a:cubicBezTo>
                    <a:cubicBezTo>
                      <a:pt x="3975" y="1752"/>
                      <a:pt x="3669" y="667"/>
                      <a:pt x="2893" y="216"/>
                    </a:cubicBezTo>
                    <a:cubicBezTo>
                      <a:pt x="2640" y="70"/>
                      <a:pt x="2354" y="1"/>
                      <a:pt x="20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6683;p19">
                <a:extLst>
                  <a:ext uri="{FF2B5EF4-FFF2-40B4-BE49-F238E27FC236}">
                    <a16:creationId xmlns:a16="http://schemas.microsoft.com/office/drawing/2014/main" id="{CB3BF834-3B6C-F20D-6D44-6BDA8726BCA6}"/>
                  </a:ext>
                </a:extLst>
              </p:cNvPr>
              <p:cNvSpPr/>
              <p:nvPr/>
            </p:nvSpPr>
            <p:spPr>
              <a:xfrm>
                <a:off x="4359425" y="654350"/>
                <a:ext cx="99325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3973" h="3529" extrusionOk="0">
                    <a:moveTo>
                      <a:pt x="2065" y="1"/>
                    </a:moveTo>
                    <a:cubicBezTo>
                      <a:pt x="1458" y="1"/>
                      <a:pt x="840" y="304"/>
                      <a:pt x="505" y="841"/>
                    </a:cubicBezTo>
                    <a:cubicBezTo>
                      <a:pt x="1" y="1647"/>
                      <a:pt x="275" y="2814"/>
                      <a:pt x="1083" y="3301"/>
                    </a:cubicBezTo>
                    <a:cubicBezTo>
                      <a:pt x="1340" y="3456"/>
                      <a:pt x="1634" y="3529"/>
                      <a:pt x="1930" y="3529"/>
                    </a:cubicBezTo>
                    <a:cubicBezTo>
                      <a:pt x="2555" y="3529"/>
                      <a:pt x="3191" y="3203"/>
                      <a:pt x="3517" y="2639"/>
                    </a:cubicBezTo>
                    <a:cubicBezTo>
                      <a:pt x="3972" y="1851"/>
                      <a:pt x="3714" y="750"/>
                      <a:pt x="2960" y="258"/>
                    </a:cubicBezTo>
                    <a:cubicBezTo>
                      <a:pt x="2692" y="83"/>
                      <a:pt x="2380" y="1"/>
                      <a:pt x="20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6684;p19">
                <a:extLst>
                  <a:ext uri="{FF2B5EF4-FFF2-40B4-BE49-F238E27FC236}">
                    <a16:creationId xmlns:a16="http://schemas.microsoft.com/office/drawing/2014/main" id="{133CB1EE-372E-17DB-9530-40C8E8444CED}"/>
                  </a:ext>
                </a:extLst>
              </p:cNvPr>
              <p:cNvSpPr/>
              <p:nvPr/>
            </p:nvSpPr>
            <p:spPr>
              <a:xfrm>
                <a:off x="5289825" y="1177425"/>
                <a:ext cx="99900" cy="88225"/>
              </a:xfrm>
              <a:custGeom>
                <a:avLst/>
                <a:gdLst/>
                <a:ahLst/>
                <a:cxnLst/>
                <a:rect l="l" t="t" r="r" b="b"/>
                <a:pathLst>
                  <a:path w="3996" h="3529" extrusionOk="0">
                    <a:moveTo>
                      <a:pt x="2065" y="0"/>
                    </a:moveTo>
                    <a:cubicBezTo>
                      <a:pt x="1441" y="0"/>
                      <a:pt x="810" y="324"/>
                      <a:pt x="484" y="880"/>
                    </a:cubicBezTo>
                    <a:cubicBezTo>
                      <a:pt x="1" y="1704"/>
                      <a:pt x="301" y="2861"/>
                      <a:pt x="1120" y="3322"/>
                    </a:cubicBezTo>
                    <a:cubicBezTo>
                      <a:pt x="1370" y="3462"/>
                      <a:pt x="1650" y="3528"/>
                      <a:pt x="1931" y="3528"/>
                    </a:cubicBezTo>
                    <a:cubicBezTo>
                      <a:pt x="2573" y="3528"/>
                      <a:pt x="3223" y="3185"/>
                      <a:pt x="3539" y="2600"/>
                    </a:cubicBezTo>
                    <a:cubicBezTo>
                      <a:pt x="3995" y="1755"/>
                      <a:pt x="3658" y="609"/>
                      <a:pt x="2827" y="180"/>
                    </a:cubicBezTo>
                    <a:cubicBezTo>
                      <a:pt x="2590" y="58"/>
                      <a:pt x="2328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6685;p19">
                <a:extLst>
                  <a:ext uri="{FF2B5EF4-FFF2-40B4-BE49-F238E27FC236}">
                    <a16:creationId xmlns:a16="http://schemas.microsoft.com/office/drawing/2014/main" id="{C77285BF-9C3D-6A02-B247-8985CEC3DF7F}"/>
                  </a:ext>
                </a:extLst>
              </p:cNvPr>
              <p:cNvSpPr/>
              <p:nvPr/>
            </p:nvSpPr>
            <p:spPr>
              <a:xfrm>
                <a:off x="2481675" y="1003250"/>
                <a:ext cx="96950" cy="86125"/>
              </a:xfrm>
              <a:custGeom>
                <a:avLst/>
                <a:gdLst/>
                <a:ahLst/>
                <a:cxnLst/>
                <a:rect l="l" t="t" r="r" b="b"/>
                <a:pathLst>
                  <a:path w="3878" h="3445" extrusionOk="0">
                    <a:moveTo>
                      <a:pt x="2004" y="0"/>
                    </a:moveTo>
                    <a:cubicBezTo>
                      <a:pt x="1363" y="0"/>
                      <a:pt x="715" y="350"/>
                      <a:pt x="416" y="940"/>
                    </a:cubicBezTo>
                    <a:cubicBezTo>
                      <a:pt x="0" y="1760"/>
                      <a:pt x="328" y="2843"/>
                      <a:pt x="1116" y="3261"/>
                    </a:cubicBezTo>
                    <a:cubicBezTo>
                      <a:pt x="1351" y="3386"/>
                      <a:pt x="1612" y="3445"/>
                      <a:pt x="1874" y="3445"/>
                    </a:cubicBezTo>
                    <a:cubicBezTo>
                      <a:pt x="2496" y="3445"/>
                      <a:pt x="3123" y="3114"/>
                      <a:pt x="3435" y="2552"/>
                    </a:cubicBezTo>
                    <a:cubicBezTo>
                      <a:pt x="3877" y="1754"/>
                      <a:pt x="3589" y="660"/>
                      <a:pt x="2811" y="211"/>
                    </a:cubicBezTo>
                    <a:cubicBezTo>
                      <a:pt x="2563" y="67"/>
                      <a:pt x="2284" y="0"/>
                      <a:pt x="20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6686;p19">
                <a:extLst>
                  <a:ext uri="{FF2B5EF4-FFF2-40B4-BE49-F238E27FC236}">
                    <a16:creationId xmlns:a16="http://schemas.microsoft.com/office/drawing/2014/main" id="{08C296E0-FB21-99C1-671B-CC3DAD828945}"/>
                  </a:ext>
                </a:extLst>
              </p:cNvPr>
              <p:cNvSpPr/>
              <p:nvPr/>
            </p:nvSpPr>
            <p:spPr>
              <a:xfrm>
                <a:off x="2165000" y="1293050"/>
                <a:ext cx="97800" cy="87125"/>
              </a:xfrm>
              <a:custGeom>
                <a:avLst/>
                <a:gdLst/>
                <a:ahLst/>
                <a:cxnLst/>
                <a:rect l="l" t="t" r="r" b="b"/>
                <a:pathLst>
                  <a:path w="3912" h="3485" extrusionOk="0">
                    <a:moveTo>
                      <a:pt x="2029" y="0"/>
                    </a:moveTo>
                    <a:cubicBezTo>
                      <a:pt x="1419" y="0"/>
                      <a:pt x="793" y="310"/>
                      <a:pt x="467" y="851"/>
                    </a:cubicBezTo>
                    <a:cubicBezTo>
                      <a:pt x="0" y="1625"/>
                      <a:pt x="251" y="2739"/>
                      <a:pt x="1001" y="3233"/>
                    </a:cubicBezTo>
                    <a:cubicBezTo>
                      <a:pt x="1262" y="3404"/>
                      <a:pt x="1569" y="3484"/>
                      <a:pt x="1880" y="3484"/>
                    </a:cubicBezTo>
                    <a:cubicBezTo>
                      <a:pt x="2491" y="3484"/>
                      <a:pt x="3117" y="3175"/>
                      <a:pt x="3444" y="2633"/>
                    </a:cubicBezTo>
                    <a:cubicBezTo>
                      <a:pt x="3911" y="1859"/>
                      <a:pt x="3661" y="747"/>
                      <a:pt x="2909" y="253"/>
                    </a:cubicBezTo>
                    <a:cubicBezTo>
                      <a:pt x="2648" y="81"/>
                      <a:pt x="2340" y="0"/>
                      <a:pt x="20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6687;p19">
                <a:extLst>
                  <a:ext uri="{FF2B5EF4-FFF2-40B4-BE49-F238E27FC236}">
                    <a16:creationId xmlns:a16="http://schemas.microsoft.com/office/drawing/2014/main" id="{8B8EB08B-5E8C-2233-9258-220152C6BF10}"/>
                  </a:ext>
                </a:extLst>
              </p:cNvPr>
              <p:cNvSpPr/>
              <p:nvPr/>
            </p:nvSpPr>
            <p:spPr>
              <a:xfrm>
                <a:off x="5886050" y="3385300"/>
                <a:ext cx="98975" cy="87125"/>
              </a:xfrm>
              <a:custGeom>
                <a:avLst/>
                <a:gdLst/>
                <a:ahLst/>
                <a:cxnLst/>
                <a:rect l="l" t="t" r="r" b="b"/>
                <a:pathLst>
                  <a:path w="3959" h="3485" extrusionOk="0">
                    <a:moveTo>
                      <a:pt x="2050" y="0"/>
                    </a:moveTo>
                    <a:cubicBezTo>
                      <a:pt x="1431" y="0"/>
                      <a:pt x="802" y="322"/>
                      <a:pt x="481" y="869"/>
                    </a:cubicBezTo>
                    <a:cubicBezTo>
                      <a:pt x="0" y="1690"/>
                      <a:pt x="317" y="2857"/>
                      <a:pt x="1138" y="3297"/>
                    </a:cubicBezTo>
                    <a:cubicBezTo>
                      <a:pt x="1375" y="3425"/>
                      <a:pt x="1641" y="3484"/>
                      <a:pt x="1908" y="3484"/>
                    </a:cubicBezTo>
                    <a:cubicBezTo>
                      <a:pt x="2527" y="3484"/>
                      <a:pt x="3157" y="3164"/>
                      <a:pt x="3478" y="2617"/>
                    </a:cubicBezTo>
                    <a:cubicBezTo>
                      <a:pt x="3958" y="1796"/>
                      <a:pt x="3641" y="629"/>
                      <a:pt x="2821" y="188"/>
                    </a:cubicBezTo>
                    <a:cubicBezTo>
                      <a:pt x="2583" y="60"/>
                      <a:pt x="2318" y="0"/>
                      <a:pt x="20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6688;p19">
                <a:extLst>
                  <a:ext uri="{FF2B5EF4-FFF2-40B4-BE49-F238E27FC236}">
                    <a16:creationId xmlns:a16="http://schemas.microsoft.com/office/drawing/2014/main" id="{B557EA71-6794-129F-5558-BA9A995152D1}"/>
                  </a:ext>
                </a:extLst>
              </p:cNvPr>
              <p:cNvSpPr/>
              <p:nvPr/>
            </p:nvSpPr>
            <p:spPr>
              <a:xfrm>
                <a:off x="3944875" y="577300"/>
                <a:ext cx="97825" cy="87150"/>
              </a:xfrm>
              <a:custGeom>
                <a:avLst/>
                <a:gdLst/>
                <a:ahLst/>
                <a:cxnLst/>
                <a:rect l="l" t="t" r="r" b="b"/>
                <a:pathLst>
                  <a:path w="3913" h="3486" extrusionOk="0">
                    <a:moveTo>
                      <a:pt x="2028" y="0"/>
                    </a:moveTo>
                    <a:cubicBezTo>
                      <a:pt x="1391" y="0"/>
                      <a:pt x="740" y="341"/>
                      <a:pt x="429" y="920"/>
                    </a:cubicBezTo>
                    <a:cubicBezTo>
                      <a:pt x="1" y="1722"/>
                      <a:pt x="298" y="2821"/>
                      <a:pt x="1069" y="3272"/>
                    </a:cubicBezTo>
                    <a:cubicBezTo>
                      <a:pt x="1317" y="3417"/>
                      <a:pt x="1600" y="3485"/>
                      <a:pt x="1885" y="3485"/>
                    </a:cubicBezTo>
                    <a:cubicBezTo>
                      <a:pt x="2523" y="3485"/>
                      <a:pt x="3174" y="3144"/>
                      <a:pt x="3484" y="2566"/>
                    </a:cubicBezTo>
                    <a:cubicBezTo>
                      <a:pt x="3913" y="1764"/>
                      <a:pt x="3615" y="665"/>
                      <a:pt x="2845" y="214"/>
                    </a:cubicBezTo>
                    <a:cubicBezTo>
                      <a:pt x="2596" y="68"/>
                      <a:pt x="2313" y="0"/>
                      <a:pt x="20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6689;p19">
                <a:extLst>
                  <a:ext uri="{FF2B5EF4-FFF2-40B4-BE49-F238E27FC236}">
                    <a16:creationId xmlns:a16="http://schemas.microsoft.com/office/drawing/2014/main" id="{BE8C4110-67EB-9829-3EDA-870C0A94A34C}"/>
                  </a:ext>
                </a:extLst>
              </p:cNvPr>
              <p:cNvSpPr/>
              <p:nvPr/>
            </p:nvSpPr>
            <p:spPr>
              <a:xfrm>
                <a:off x="5969750" y="2964250"/>
                <a:ext cx="98900" cy="87125"/>
              </a:xfrm>
              <a:custGeom>
                <a:avLst/>
                <a:gdLst/>
                <a:ahLst/>
                <a:cxnLst/>
                <a:rect l="l" t="t" r="r" b="b"/>
                <a:pathLst>
                  <a:path w="3956" h="3485" extrusionOk="0">
                    <a:moveTo>
                      <a:pt x="2048" y="0"/>
                    </a:moveTo>
                    <a:cubicBezTo>
                      <a:pt x="1446" y="0"/>
                      <a:pt x="830" y="303"/>
                      <a:pt x="501" y="829"/>
                    </a:cubicBezTo>
                    <a:cubicBezTo>
                      <a:pt x="0" y="1631"/>
                      <a:pt x="288" y="2808"/>
                      <a:pt x="1098" y="3276"/>
                    </a:cubicBezTo>
                    <a:cubicBezTo>
                      <a:pt x="1344" y="3417"/>
                      <a:pt x="1624" y="3484"/>
                      <a:pt x="1907" y="3484"/>
                    </a:cubicBezTo>
                    <a:cubicBezTo>
                      <a:pt x="2509" y="3484"/>
                      <a:pt x="3124" y="3182"/>
                      <a:pt x="3454" y="2655"/>
                    </a:cubicBezTo>
                    <a:cubicBezTo>
                      <a:pt x="3955" y="1854"/>
                      <a:pt x="3668" y="676"/>
                      <a:pt x="2857" y="209"/>
                    </a:cubicBezTo>
                    <a:cubicBezTo>
                      <a:pt x="2612" y="67"/>
                      <a:pt x="2332" y="0"/>
                      <a:pt x="20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6690;p19">
                <a:extLst>
                  <a:ext uri="{FF2B5EF4-FFF2-40B4-BE49-F238E27FC236}">
                    <a16:creationId xmlns:a16="http://schemas.microsoft.com/office/drawing/2014/main" id="{E662FF38-55C1-046C-06AC-52A453F8E911}"/>
                  </a:ext>
                </a:extLst>
              </p:cNvPr>
              <p:cNvSpPr/>
              <p:nvPr/>
            </p:nvSpPr>
            <p:spPr>
              <a:xfrm>
                <a:off x="1632175" y="2242050"/>
                <a:ext cx="97000" cy="86125"/>
              </a:xfrm>
              <a:custGeom>
                <a:avLst/>
                <a:gdLst/>
                <a:ahLst/>
                <a:cxnLst/>
                <a:rect l="l" t="t" r="r" b="b"/>
                <a:pathLst>
                  <a:path w="3880" h="3445" extrusionOk="0">
                    <a:moveTo>
                      <a:pt x="2003" y="0"/>
                    </a:moveTo>
                    <a:cubicBezTo>
                      <a:pt x="1358" y="0"/>
                      <a:pt x="706" y="355"/>
                      <a:pt x="410" y="950"/>
                    </a:cubicBezTo>
                    <a:cubicBezTo>
                      <a:pt x="1" y="1772"/>
                      <a:pt x="335" y="2855"/>
                      <a:pt x="1125" y="3266"/>
                    </a:cubicBezTo>
                    <a:cubicBezTo>
                      <a:pt x="1359" y="3388"/>
                      <a:pt x="1616" y="3445"/>
                      <a:pt x="1875" y="3445"/>
                    </a:cubicBezTo>
                    <a:cubicBezTo>
                      <a:pt x="2500" y="3445"/>
                      <a:pt x="3132" y="3110"/>
                      <a:pt x="3442" y="2543"/>
                    </a:cubicBezTo>
                    <a:cubicBezTo>
                      <a:pt x="3879" y="1738"/>
                      <a:pt x="3580" y="649"/>
                      <a:pt x="2801" y="206"/>
                    </a:cubicBezTo>
                    <a:cubicBezTo>
                      <a:pt x="2555" y="66"/>
                      <a:pt x="2280" y="0"/>
                      <a:pt x="20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6691;p19">
                <a:extLst>
                  <a:ext uri="{FF2B5EF4-FFF2-40B4-BE49-F238E27FC236}">
                    <a16:creationId xmlns:a16="http://schemas.microsoft.com/office/drawing/2014/main" id="{72E23D21-557E-804D-0D27-B8480CD559FB}"/>
                  </a:ext>
                </a:extLst>
              </p:cNvPr>
              <p:cNvSpPr/>
              <p:nvPr/>
            </p:nvSpPr>
            <p:spPr>
              <a:xfrm>
                <a:off x="5353275" y="4334300"/>
                <a:ext cx="97525" cy="86150"/>
              </a:xfrm>
              <a:custGeom>
                <a:avLst/>
                <a:gdLst/>
                <a:ahLst/>
                <a:cxnLst/>
                <a:rect l="l" t="t" r="r" b="b"/>
                <a:pathLst>
                  <a:path w="3901" h="3446" extrusionOk="0">
                    <a:moveTo>
                      <a:pt x="2025" y="0"/>
                    </a:moveTo>
                    <a:cubicBezTo>
                      <a:pt x="1429" y="0"/>
                      <a:pt x="822" y="304"/>
                      <a:pt x="497" y="833"/>
                    </a:cubicBezTo>
                    <a:cubicBezTo>
                      <a:pt x="0" y="1647"/>
                      <a:pt x="302" y="2811"/>
                      <a:pt x="1129" y="3256"/>
                    </a:cubicBezTo>
                    <a:cubicBezTo>
                      <a:pt x="1367" y="3385"/>
                      <a:pt x="1632" y="3445"/>
                      <a:pt x="1898" y="3445"/>
                    </a:cubicBezTo>
                    <a:cubicBezTo>
                      <a:pt x="2515" y="3445"/>
                      <a:pt x="3138" y="3119"/>
                      <a:pt x="3451" y="2563"/>
                    </a:cubicBezTo>
                    <a:cubicBezTo>
                      <a:pt x="3901" y="1766"/>
                      <a:pt x="3616" y="673"/>
                      <a:pt x="2841" y="216"/>
                    </a:cubicBezTo>
                    <a:cubicBezTo>
                      <a:pt x="2593" y="69"/>
                      <a:pt x="2310" y="0"/>
                      <a:pt x="20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6692;p19">
                <a:extLst>
                  <a:ext uri="{FF2B5EF4-FFF2-40B4-BE49-F238E27FC236}">
                    <a16:creationId xmlns:a16="http://schemas.microsoft.com/office/drawing/2014/main" id="{D9505CE4-90D6-881B-77E0-042142A2B05A}"/>
                  </a:ext>
                </a:extLst>
              </p:cNvPr>
              <p:cNvSpPr/>
              <p:nvPr/>
            </p:nvSpPr>
            <p:spPr>
              <a:xfrm>
                <a:off x="1548875" y="2663675"/>
                <a:ext cx="963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3400" extrusionOk="0">
                    <a:moveTo>
                      <a:pt x="1967" y="1"/>
                    </a:moveTo>
                    <a:cubicBezTo>
                      <a:pt x="1391" y="1"/>
                      <a:pt x="818" y="295"/>
                      <a:pt x="495" y="816"/>
                    </a:cubicBezTo>
                    <a:cubicBezTo>
                      <a:pt x="1" y="1613"/>
                      <a:pt x="256" y="2698"/>
                      <a:pt x="1050" y="3172"/>
                    </a:cubicBezTo>
                    <a:cubicBezTo>
                      <a:pt x="1309" y="3327"/>
                      <a:pt x="1597" y="3400"/>
                      <a:pt x="1883" y="3400"/>
                    </a:cubicBezTo>
                    <a:cubicBezTo>
                      <a:pt x="2477" y="3400"/>
                      <a:pt x="3066" y="3087"/>
                      <a:pt x="3383" y="2534"/>
                    </a:cubicBezTo>
                    <a:cubicBezTo>
                      <a:pt x="3851" y="1716"/>
                      <a:pt x="3561" y="645"/>
                      <a:pt x="2752" y="200"/>
                    </a:cubicBezTo>
                    <a:cubicBezTo>
                      <a:pt x="2506" y="65"/>
                      <a:pt x="2236" y="1"/>
                      <a:pt x="1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6693;p19">
                <a:extLst>
                  <a:ext uri="{FF2B5EF4-FFF2-40B4-BE49-F238E27FC236}">
                    <a16:creationId xmlns:a16="http://schemas.microsoft.com/office/drawing/2014/main" id="{2F3CEFEB-3BCA-7B56-FBDC-A04938F217E3}"/>
                  </a:ext>
                </a:extLst>
              </p:cNvPr>
              <p:cNvSpPr/>
              <p:nvPr/>
            </p:nvSpPr>
            <p:spPr>
              <a:xfrm>
                <a:off x="5037850" y="4625150"/>
                <a:ext cx="95800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832" h="3401" extrusionOk="0">
                    <a:moveTo>
                      <a:pt x="1970" y="1"/>
                    </a:moveTo>
                    <a:cubicBezTo>
                      <a:pt x="1377" y="1"/>
                      <a:pt x="788" y="312"/>
                      <a:pt x="472" y="863"/>
                    </a:cubicBezTo>
                    <a:cubicBezTo>
                      <a:pt x="0" y="1681"/>
                      <a:pt x="289" y="2752"/>
                      <a:pt x="1098" y="3199"/>
                    </a:cubicBezTo>
                    <a:cubicBezTo>
                      <a:pt x="1345" y="3336"/>
                      <a:pt x="1616" y="3400"/>
                      <a:pt x="1885" y="3400"/>
                    </a:cubicBezTo>
                    <a:cubicBezTo>
                      <a:pt x="2498" y="3400"/>
                      <a:pt x="3104" y="3066"/>
                      <a:pt x="3410" y="2488"/>
                    </a:cubicBezTo>
                    <a:cubicBezTo>
                      <a:pt x="3831" y="1696"/>
                      <a:pt x="3560" y="683"/>
                      <a:pt x="2804" y="229"/>
                    </a:cubicBezTo>
                    <a:cubicBezTo>
                      <a:pt x="2546" y="74"/>
                      <a:pt x="2257" y="1"/>
                      <a:pt x="19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6694;p19">
                <a:extLst>
                  <a:ext uri="{FF2B5EF4-FFF2-40B4-BE49-F238E27FC236}">
                    <a16:creationId xmlns:a16="http://schemas.microsoft.com/office/drawing/2014/main" id="{58769A1B-234D-8D13-38D2-3CD4243C0F27}"/>
                  </a:ext>
                </a:extLst>
              </p:cNvPr>
              <p:cNvSpPr/>
              <p:nvPr/>
            </p:nvSpPr>
            <p:spPr>
              <a:xfrm>
                <a:off x="3574750" y="5051225"/>
                <a:ext cx="947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3351" extrusionOk="0">
                    <a:moveTo>
                      <a:pt x="1913" y="0"/>
                    </a:moveTo>
                    <a:cubicBezTo>
                      <a:pt x="1328" y="0"/>
                      <a:pt x="769" y="323"/>
                      <a:pt x="457" y="903"/>
                    </a:cubicBezTo>
                    <a:cubicBezTo>
                      <a:pt x="0" y="1757"/>
                      <a:pt x="310" y="2753"/>
                      <a:pt x="1166" y="3177"/>
                    </a:cubicBezTo>
                    <a:cubicBezTo>
                      <a:pt x="1403" y="3295"/>
                      <a:pt x="1651" y="3351"/>
                      <a:pt x="1894" y="3351"/>
                    </a:cubicBezTo>
                    <a:cubicBezTo>
                      <a:pt x="2482" y="3351"/>
                      <a:pt x="3043" y="3024"/>
                      <a:pt x="3353" y="2446"/>
                    </a:cubicBezTo>
                    <a:cubicBezTo>
                      <a:pt x="3790" y="1630"/>
                      <a:pt x="3530" y="682"/>
                      <a:pt x="2741" y="227"/>
                    </a:cubicBezTo>
                    <a:cubicBezTo>
                      <a:pt x="2476" y="73"/>
                      <a:pt x="2192" y="0"/>
                      <a:pt x="19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6695;p19">
                <a:extLst>
                  <a:ext uri="{FF2B5EF4-FFF2-40B4-BE49-F238E27FC236}">
                    <a16:creationId xmlns:a16="http://schemas.microsoft.com/office/drawing/2014/main" id="{4FDD49F8-2934-CC4D-B9C4-659E383D8363}"/>
                  </a:ext>
                </a:extLst>
              </p:cNvPr>
              <p:cNvSpPr/>
              <p:nvPr/>
            </p:nvSpPr>
            <p:spPr>
              <a:xfrm>
                <a:off x="1947050" y="4135825"/>
                <a:ext cx="9422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3769" h="3352" extrusionOk="0">
                    <a:moveTo>
                      <a:pt x="1894" y="1"/>
                    </a:moveTo>
                    <a:cubicBezTo>
                      <a:pt x="1322" y="1"/>
                      <a:pt x="774" y="309"/>
                      <a:pt x="457" y="868"/>
                    </a:cubicBezTo>
                    <a:cubicBezTo>
                      <a:pt x="1" y="1676"/>
                      <a:pt x="239" y="2635"/>
                      <a:pt x="1013" y="3105"/>
                    </a:cubicBezTo>
                    <a:cubicBezTo>
                      <a:pt x="1288" y="3272"/>
                      <a:pt x="1585" y="3352"/>
                      <a:pt x="1876" y="3352"/>
                    </a:cubicBezTo>
                    <a:cubicBezTo>
                      <a:pt x="2447" y="3352"/>
                      <a:pt x="2995" y="3044"/>
                      <a:pt x="3312" y="2485"/>
                    </a:cubicBezTo>
                    <a:cubicBezTo>
                      <a:pt x="3769" y="1677"/>
                      <a:pt x="3531" y="719"/>
                      <a:pt x="2756" y="248"/>
                    </a:cubicBezTo>
                    <a:cubicBezTo>
                      <a:pt x="2481" y="81"/>
                      <a:pt x="2184" y="1"/>
                      <a:pt x="18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6696;p19">
                <a:extLst>
                  <a:ext uri="{FF2B5EF4-FFF2-40B4-BE49-F238E27FC236}">
                    <a16:creationId xmlns:a16="http://schemas.microsoft.com/office/drawing/2014/main" id="{1F31C94F-1FE8-0650-C6BA-C0824F583947}"/>
                  </a:ext>
                </a:extLst>
              </p:cNvPr>
              <p:cNvSpPr/>
              <p:nvPr/>
            </p:nvSpPr>
            <p:spPr>
              <a:xfrm>
                <a:off x="3159150" y="4973625"/>
                <a:ext cx="9482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3793" h="3352" extrusionOk="0">
                    <a:moveTo>
                      <a:pt x="1914" y="1"/>
                    </a:moveTo>
                    <a:cubicBezTo>
                      <a:pt x="1329" y="1"/>
                      <a:pt x="770" y="324"/>
                      <a:pt x="459" y="904"/>
                    </a:cubicBezTo>
                    <a:cubicBezTo>
                      <a:pt x="1" y="1757"/>
                      <a:pt x="313" y="2755"/>
                      <a:pt x="1168" y="3178"/>
                    </a:cubicBezTo>
                    <a:cubicBezTo>
                      <a:pt x="1405" y="3295"/>
                      <a:pt x="1653" y="3351"/>
                      <a:pt x="1897" y="3351"/>
                    </a:cubicBezTo>
                    <a:cubicBezTo>
                      <a:pt x="2485" y="3351"/>
                      <a:pt x="3045" y="3025"/>
                      <a:pt x="3355" y="2447"/>
                    </a:cubicBezTo>
                    <a:cubicBezTo>
                      <a:pt x="3792" y="1629"/>
                      <a:pt x="3530" y="681"/>
                      <a:pt x="2743" y="228"/>
                    </a:cubicBezTo>
                    <a:cubicBezTo>
                      <a:pt x="2477" y="74"/>
                      <a:pt x="2193" y="1"/>
                      <a:pt x="19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6697;p19">
                <a:extLst>
                  <a:ext uri="{FF2B5EF4-FFF2-40B4-BE49-F238E27FC236}">
                    <a16:creationId xmlns:a16="http://schemas.microsoft.com/office/drawing/2014/main" id="{97FFC413-D644-C3C9-4C5C-5164B90C0453}"/>
                  </a:ext>
                </a:extLst>
              </p:cNvPr>
              <p:cNvSpPr/>
              <p:nvPr/>
            </p:nvSpPr>
            <p:spPr>
              <a:xfrm>
                <a:off x="2229325" y="4450550"/>
                <a:ext cx="9422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3769" h="3352" extrusionOk="0">
                    <a:moveTo>
                      <a:pt x="1892" y="1"/>
                    </a:moveTo>
                    <a:cubicBezTo>
                      <a:pt x="1319" y="1"/>
                      <a:pt x="769" y="310"/>
                      <a:pt x="454" y="872"/>
                    </a:cubicBezTo>
                    <a:cubicBezTo>
                      <a:pt x="0" y="1681"/>
                      <a:pt x="240" y="2639"/>
                      <a:pt x="1017" y="3106"/>
                    </a:cubicBezTo>
                    <a:cubicBezTo>
                      <a:pt x="1291" y="3272"/>
                      <a:pt x="1586" y="3351"/>
                      <a:pt x="1875" y="3351"/>
                    </a:cubicBezTo>
                    <a:cubicBezTo>
                      <a:pt x="2449" y="3351"/>
                      <a:pt x="2999" y="3041"/>
                      <a:pt x="3314" y="2479"/>
                    </a:cubicBezTo>
                    <a:cubicBezTo>
                      <a:pt x="3768" y="1671"/>
                      <a:pt x="3527" y="713"/>
                      <a:pt x="2750" y="245"/>
                    </a:cubicBezTo>
                    <a:cubicBezTo>
                      <a:pt x="2476" y="80"/>
                      <a:pt x="2181" y="1"/>
                      <a:pt x="18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6698;p19">
                <a:extLst>
                  <a:ext uri="{FF2B5EF4-FFF2-40B4-BE49-F238E27FC236}">
                    <a16:creationId xmlns:a16="http://schemas.microsoft.com/office/drawing/2014/main" id="{88788256-4977-C7E4-35A0-77C214AE036E}"/>
                  </a:ext>
                </a:extLst>
              </p:cNvPr>
              <p:cNvSpPr/>
              <p:nvPr/>
            </p:nvSpPr>
            <p:spPr>
              <a:xfrm>
                <a:off x="5526700" y="1312075"/>
                <a:ext cx="91325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53" h="3217" extrusionOk="0">
                    <a:moveTo>
                      <a:pt x="1834" y="1"/>
                    </a:moveTo>
                    <a:cubicBezTo>
                      <a:pt x="1316" y="1"/>
                      <a:pt x="816" y="262"/>
                      <a:pt x="506" y="744"/>
                    </a:cubicBezTo>
                    <a:cubicBezTo>
                      <a:pt x="1" y="1530"/>
                      <a:pt x="217" y="2516"/>
                      <a:pt x="997" y="2984"/>
                    </a:cubicBezTo>
                    <a:cubicBezTo>
                      <a:pt x="1258" y="3141"/>
                      <a:pt x="1541" y="3217"/>
                      <a:pt x="1819" y="3217"/>
                    </a:cubicBezTo>
                    <a:cubicBezTo>
                      <a:pt x="2337" y="3217"/>
                      <a:pt x="2837" y="2955"/>
                      <a:pt x="3147" y="2473"/>
                    </a:cubicBezTo>
                    <a:cubicBezTo>
                      <a:pt x="3652" y="1688"/>
                      <a:pt x="3436" y="700"/>
                      <a:pt x="2656" y="233"/>
                    </a:cubicBezTo>
                    <a:cubicBezTo>
                      <a:pt x="2395" y="76"/>
                      <a:pt x="2112" y="1"/>
                      <a:pt x="18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6699;p19">
                <a:extLst>
                  <a:ext uri="{FF2B5EF4-FFF2-40B4-BE49-F238E27FC236}">
                    <a16:creationId xmlns:a16="http://schemas.microsoft.com/office/drawing/2014/main" id="{03FB3244-D3BB-5351-A8C7-DD1ED658CE0D}"/>
                  </a:ext>
                </a:extLst>
              </p:cNvPr>
              <p:cNvSpPr/>
              <p:nvPr/>
            </p:nvSpPr>
            <p:spPr>
              <a:xfrm>
                <a:off x="3349550" y="556250"/>
                <a:ext cx="91025" cy="80450"/>
              </a:xfrm>
              <a:custGeom>
                <a:avLst/>
                <a:gdLst/>
                <a:ahLst/>
                <a:cxnLst/>
                <a:rect l="l" t="t" r="r" b="b"/>
                <a:pathLst>
                  <a:path w="3641" h="3218" extrusionOk="0">
                    <a:moveTo>
                      <a:pt x="1838" y="1"/>
                    </a:moveTo>
                    <a:cubicBezTo>
                      <a:pt x="1293" y="1"/>
                      <a:pt x="770" y="293"/>
                      <a:pt x="466" y="819"/>
                    </a:cubicBezTo>
                    <a:cubicBezTo>
                      <a:pt x="0" y="1626"/>
                      <a:pt x="267" y="2596"/>
                      <a:pt x="1073" y="3026"/>
                    </a:cubicBezTo>
                    <a:cubicBezTo>
                      <a:pt x="1315" y="3156"/>
                      <a:pt x="1571" y="3217"/>
                      <a:pt x="1821" y="3217"/>
                    </a:cubicBezTo>
                    <a:cubicBezTo>
                      <a:pt x="2403" y="3217"/>
                      <a:pt x="2958" y="2885"/>
                      <a:pt x="3248" y="2300"/>
                    </a:cubicBezTo>
                    <a:cubicBezTo>
                      <a:pt x="3640" y="1511"/>
                      <a:pt x="3353" y="601"/>
                      <a:pt x="2585" y="191"/>
                    </a:cubicBezTo>
                    <a:cubicBezTo>
                      <a:pt x="2344" y="62"/>
                      <a:pt x="2088" y="1"/>
                      <a:pt x="18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6700;p19">
                <a:extLst>
                  <a:ext uri="{FF2B5EF4-FFF2-40B4-BE49-F238E27FC236}">
                    <a16:creationId xmlns:a16="http://schemas.microsoft.com/office/drawing/2014/main" id="{05210506-534C-034B-CA6A-F0EE5FE8C506}"/>
                  </a:ext>
                </a:extLst>
              </p:cNvPr>
              <p:cNvSpPr/>
              <p:nvPr/>
            </p:nvSpPr>
            <p:spPr>
              <a:xfrm>
                <a:off x="5908250" y="1994700"/>
                <a:ext cx="91325" cy="80400"/>
              </a:xfrm>
              <a:custGeom>
                <a:avLst/>
                <a:gdLst/>
                <a:ahLst/>
                <a:cxnLst/>
                <a:rect l="l" t="t" r="r" b="b"/>
                <a:pathLst>
                  <a:path w="3653" h="3216" extrusionOk="0">
                    <a:moveTo>
                      <a:pt x="1835" y="0"/>
                    </a:moveTo>
                    <a:cubicBezTo>
                      <a:pt x="1315" y="0"/>
                      <a:pt x="811" y="264"/>
                      <a:pt x="502" y="750"/>
                    </a:cubicBezTo>
                    <a:cubicBezTo>
                      <a:pt x="1" y="1538"/>
                      <a:pt x="220" y="2521"/>
                      <a:pt x="1001" y="2987"/>
                    </a:cubicBezTo>
                    <a:cubicBezTo>
                      <a:pt x="1261" y="3141"/>
                      <a:pt x="1542" y="3215"/>
                      <a:pt x="1817" y="3215"/>
                    </a:cubicBezTo>
                    <a:cubicBezTo>
                      <a:pt x="2338" y="3215"/>
                      <a:pt x="2841" y="2951"/>
                      <a:pt x="3150" y="2466"/>
                    </a:cubicBezTo>
                    <a:cubicBezTo>
                      <a:pt x="3652" y="1678"/>
                      <a:pt x="3433" y="694"/>
                      <a:pt x="2650" y="228"/>
                    </a:cubicBezTo>
                    <a:cubicBezTo>
                      <a:pt x="2391" y="74"/>
                      <a:pt x="2111" y="0"/>
                      <a:pt x="18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6701;p19">
                <a:extLst>
                  <a:ext uri="{FF2B5EF4-FFF2-40B4-BE49-F238E27FC236}">
                    <a16:creationId xmlns:a16="http://schemas.microsoft.com/office/drawing/2014/main" id="{A04F1998-BE1D-531A-3BA9-208D5479FD41}"/>
                  </a:ext>
                </a:extLst>
              </p:cNvPr>
              <p:cNvSpPr/>
              <p:nvPr/>
            </p:nvSpPr>
            <p:spPr>
              <a:xfrm>
                <a:off x="4779625" y="735850"/>
                <a:ext cx="9055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22" h="3217" extrusionOk="0">
                    <a:moveTo>
                      <a:pt x="1819" y="0"/>
                    </a:moveTo>
                    <a:cubicBezTo>
                      <a:pt x="1250" y="0"/>
                      <a:pt x="707" y="317"/>
                      <a:pt x="410" y="883"/>
                    </a:cubicBezTo>
                    <a:cubicBezTo>
                      <a:pt x="1" y="1667"/>
                      <a:pt x="265" y="2581"/>
                      <a:pt x="1023" y="3007"/>
                    </a:cubicBezTo>
                    <a:cubicBezTo>
                      <a:pt x="1274" y="3149"/>
                      <a:pt x="1542" y="3216"/>
                      <a:pt x="1804" y="3216"/>
                    </a:cubicBezTo>
                    <a:cubicBezTo>
                      <a:pt x="2372" y="3216"/>
                      <a:pt x="2916" y="2898"/>
                      <a:pt x="3212" y="2332"/>
                    </a:cubicBezTo>
                    <a:cubicBezTo>
                      <a:pt x="3621" y="1548"/>
                      <a:pt x="3358" y="634"/>
                      <a:pt x="2600" y="209"/>
                    </a:cubicBezTo>
                    <a:cubicBezTo>
                      <a:pt x="2349" y="67"/>
                      <a:pt x="2081" y="0"/>
                      <a:pt x="18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6702;p19">
                <a:extLst>
                  <a:ext uri="{FF2B5EF4-FFF2-40B4-BE49-F238E27FC236}">
                    <a16:creationId xmlns:a16="http://schemas.microsoft.com/office/drawing/2014/main" id="{57402166-F9CC-0432-A088-EB71FB4EF27D}"/>
                  </a:ext>
                </a:extLst>
              </p:cNvPr>
              <p:cNvSpPr/>
              <p:nvPr/>
            </p:nvSpPr>
            <p:spPr>
              <a:xfrm>
                <a:off x="3166050" y="608850"/>
                <a:ext cx="92550" cy="81625"/>
              </a:xfrm>
              <a:custGeom>
                <a:avLst/>
                <a:gdLst/>
                <a:ahLst/>
                <a:cxnLst/>
                <a:rect l="l" t="t" r="r" b="b"/>
                <a:pathLst>
                  <a:path w="3702" h="3265" extrusionOk="0">
                    <a:moveTo>
                      <a:pt x="1845" y="1"/>
                    </a:moveTo>
                    <a:cubicBezTo>
                      <a:pt x="1277" y="1"/>
                      <a:pt x="743" y="319"/>
                      <a:pt x="439" y="894"/>
                    </a:cubicBezTo>
                    <a:cubicBezTo>
                      <a:pt x="0" y="1727"/>
                      <a:pt x="292" y="2661"/>
                      <a:pt x="1122" y="3084"/>
                    </a:cubicBezTo>
                    <a:cubicBezTo>
                      <a:pt x="1361" y="3206"/>
                      <a:pt x="1611" y="3264"/>
                      <a:pt x="1854" y="3264"/>
                    </a:cubicBezTo>
                    <a:cubicBezTo>
                      <a:pt x="2405" y="3264"/>
                      <a:pt x="2926" y="2963"/>
                      <a:pt x="3235" y="2418"/>
                    </a:cubicBezTo>
                    <a:cubicBezTo>
                      <a:pt x="3702" y="1594"/>
                      <a:pt x="3444" y="653"/>
                      <a:pt x="2628" y="208"/>
                    </a:cubicBezTo>
                    <a:cubicBezTo>
                      <a:pt x="2373" y="68"/>
                      <a:pt x="2105" y="1"/>
                      <a:pt x="18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6703;p19">
                <a:extLst>
                  <a:ext uri="{FF2B5EF4-FFF2-40B4-BE49-F238E27FC236}">
                    <a16:creationId xmlns:a16="http://schemas.microsoft.com/office/drawing/2014/main" id="{0C82268F-05D8-7BA4-CB67-25CA086AF264}"/>
                  </a:ext>
                </a:extLst>
              </p:cNvPr>
              <p:cNvSpPr/>
              <p:nvPr/>
            </p:nvSpPr>
            <p:spPr>
              <a:xfrm>
                <a:off x="5957250" y="2178025"/>
                <a:ext cx="92600" cy="81575"/>
              </a:xfrm>
              <a:custGeom>
                <a:avLst/>
                <a:gdLst/>
                <a:ahLst/>
                <a:cxnLst/>
                <a:rect l="l" t="t" r="r" b="b"/>
                <a:pathLst>
                  <a:path w="3704" h="3263" extrusionOk="0">
                    <a:moveTo>
                      <a:pt x="1849" y="0"/>
                    </a:moveTo>
                    <a:cubicBezTo>
                      <a:pt x="1297" y="0"/>
                      <a:pt x="777" y="301"/>
                      <a:pt x="468" y="847"/>
                    </a:cubicBezTo>
                    <a:cubicBezTo>
                      <a:pt x="1" y="1670"/>
                      <a:pt x="259" y="2610"/>
                      <a:pt x="1076" y="3057"/>
                    </a:cubicBezTo>
                    <a:cubicBezTo>
                      <a:pt x="1331" y="3196"/>
                      <a:pt x="1598" y="3263"/>
                      <a:pt x="1858" y="3263"/>
                    </a:cubicBezTo>
                    <a:cubicBezTo>
                      <a:pt x="2426" y="3263"/>
                      <a:pt x="2960" y="2944"/>
                      <a:pt x="3265" y="2369"/>
                    </a:cubicBezTo>
                    <a:cubicBezTo>
                      <a:pt x="3704" y="1538"/>
                      <a:pt x="3411" y="602"/>
                      <a:pt x="2581" y="180"/>
                    </a:cubicBezTo>
                    <a:cubicBezTo>
                      <a:pt x="2341" y="59"/>
                      <a:pt x="2092" y="0"/>
                      <a:pt x="18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6704;p19">
                <a:extLst>
                  <a:ext uri="{FF2B5EF4-FFF2-40B4-BE49-F238E27FC236}">
                    <a16:creationId xmlns:a16="http://schemas.microsoft.com/office/drawing/2014/main" id="{3F13C43F-2A08-7254-6F1B-E7B2A08A6C7D}"/>
                  </a:ext>
                </a:extLst>
              </p:cNvPr>
              <p:cNvSpPr/>
              <p:nvPr/>
            </p:nvSpPr>
            <p:spPr>
              <a:xfrm>
                <a:off x="2983650" y="662625"/>
                <a:ext cx="91425" cy="80375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3215" extrusionOk="0">
                    <a:moveTo>
                      <a:pt x="1838" y="0"/>
                    </a:moveTo>
                    <a:cubicBezTo>
                      <a:pt x="1310" y="0"/>
                      <a:pt x="801" y="272"/>
                      <a:pt x="493" y="769"/>
                    </a:cubicBezTo>
                    <a:cubicBezTo>
                      <a:pt x="1" y="1564"/>
                      <a:pt x="235" y="2542"/>
                      <a:pt x="1025" y="2998"/>
                    </a:cubicBezTo>
                    <a:cubicBezTo>
                      <a:pt x="1279" y="3145"/>
                      <a:pt x="1552" y="3215"/>
                      <a:pt x="1821" y="3215"/>
                    </a:cubicBezTo>
                    <a:cubicBezTo>
                      <a:pt x="2349" y="3215"/>
                      <a:pt x="2858" y="2942"/>
                      <a:pt x="3166" y="2445"/>
                    </a:cubicBezTo>
                    <a:cubicBezTo>
                      <a:pt x="3657" y="1652"/>
                      <a:pt x="3424" y="674"/>
                      <a:pt x="2632" y="217"/>
                    </a:cubicBezTo>
                    <a:cubicBezTo>
                      <a:pt x="2379" y="70"/>
                      <a:pt x="2106" y="0"/>
                      <a:pt x="18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6705;p19">
                <a:extLst>
                  <a:ext uri="{FF2B5EF4-FFF2-40B4-BE49-F238E27FC236}">
                    <a16:creationId xmlns:a16="http://schemas.microsoft.com/office/drawing/2014/main" id="{BC0C0952-47F9-77BA-8CBD-925F9410E4DF}"/>
                  </a:ext>
                </a:extLst>
              </p:cNvPr>
              <p:cNvSpPr/>
              <p:nvPr/>
            </p:nvSpPr>
            <p:spPr>
              <a:xfrm>
                <a:off x="5012275" y="866600"/>
                <a:ext cx="9050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217" extrusionOk="0">
                    <a:moveTo>
                      <a:pt x="1817" y="0"/>
                    </a:moveTo>
                    <a:cubicBezTo>
                      <a:pt x="1251" y="0"/>
                      <a:pt x="711" y="314"/>
                      <a:pt x="415" y="876"/>
                    </a:cubicBezTo>
                    <a:cubicBezTo>
                      <a:pt x="0" y="1658"/>
                      <a:pt x="257" y="2572"/>
                      <a:pt x="1013" y="3004"/>
                    </a:cubicBezTo>
                    <a:cubicBezTo>
                      <a:pt x="1266" y="3148"/>
                      <a:pt x="1536" y="3217"/>
                      <a:pt x="1801" y="3217"/>
                    </a:cubicBezTo>
                    <a:cubicBezTo>
                      <a:pt x="2366" y="3217"/>
                      <a:pt x="2907" y="2903"/>
                      <a:pt x="3206" y="2341"/>
                    </a:cubicBezTo>
                    <a:cubicBezTo>
                      <a:pt x="3620" y="1560"/>
                      <a:pt x="3362" y="645"/>
                      <a:pt x="2606" y="214"/>
                    </a:cubicBezTo>
                    <a:cubicBezTo>
                      <a:pt x="2352" y="69"/>
                      <a:pt x="2082" y="0"/>
                      <a:pt x="18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6706;p19">
                <a:extLst>
                  <a:ext uri="{FF2B5EF4-FFF2-40B4-BE49-F238E27FC236}">
                    <a16:creationId xmlns:a16="http://schemas.microsoft.com/office/drawing/2014/main" id="{01090AB2-C453-351A-56DE-5CF44D8FCF0A}"/>
                  </a:ext>
                </a:extLst>
              </p:cNvPr>
              <p:cNvSpPr/>
              <p:nvPr/>
            </p:nvSpPr>
            <p:spPr>
              <a:xfrm>
                <a:off x="6008025" y="2362550"/>
                <a:ext cx="90375" cy="80475"/>
              </a:xfrm>
              <a:custGeom>
                <a:avLst/>
                <a:gdLst/>
                <a:ahLst/>
                <a:cxnLst/>
                <a:rect l="l" t="t" r="r" b="b"/>
                <a:pathLst>
                  <a:path w="3615" h="3219" extrusionOk="0">
                    <a:moveTo>
                      <a:pt x="1818" y="1"/>
                    </a:moveTo>
                    <a:cubicBezTo>
                      <a:pt x="1271" y="1"/>
                      <a:pt x="744" y="294"/>
                      <a:pt x="439" y="826"/>
                    </a:cubicBezTo>
                    <a:cubicBezTo>
                      <a:pt x="0" y="1595"/>
                      <a:pt x="224" y="2522"/>
                      <a:pt x="960" y="2976"/>
                    </a:cubicBezTo>
                    <a:cubicBezTo>
                      <a:pt x="1226" y="3140"/>
                      <a:pt x="1514" y="3218"/>
                      <a:pt x="1797" y="3218"/>
                    </a:cubicBezTo>
                    <a:cubicBezTo>
                      <a:pt x="2344" y="3218"/>
                      <a:pt x="2869" y="2926"/>
                      <a:pt x="3174" y="2393"/>
                    </a:cubicBezTo>
                    <a:cubicBezTo>
                      <a:pt x="3615" y="1623"/>
                      <a:pt x="3391" y="696"/>
                      <a:pt x="2654" y="243"/>
                    </a:cubicBezTo>
                    <a:cubicBezTo>
                      <a:pt x="2388" y="79"/>
                      <a:pt x="2100" y="1"/>
                      <a:pt x="18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6707;p19">
                <a:extLst>
                  <a:ext uri="{FF2B5EF4-FFF2-40B4-BE49-F238E27FC236}">
                    <a16:creationId xmlns:a16="http://schemas.microsoft.com/office/drawing/2014/main" id="{BE6FF8AE-B2AC-F038-ECFA-3591659FED31}"/>
                  </a:ext>
                </a:extLst>
              </p:cNvPr>
              <p:cNvSpPr/>
              <p:nvPr/>
            </p:nvSpPr>
            <p:spPr>
              <a:xfrm>
                <a:off x="4131575" y="527475"/>
                <a:ext cx="90350" cy="80425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3217" extrusionOk="0">
                    <a:moveTo>
                      <a:pt x="1818" y="0"/>
                    </a:moveTo>
                    <a:cubicBezTo>
                      <a:pt x="1282" y="0"/>
                      <a:pt x="763" y="281"/>
                      <a:pt x="456" y="797"/>
                    </a:cubicBezTo>
                    <a:cubicBezTo>
                      <a:pt x="1" y="1560"/>
                      <a:pt x="207" y="2491"/>
                      <a:pt x="934" y="2959"/>
                    </a:cubicBezTo>
                    <a:cubicBezTo>
                      <a:pt x="1205" y="3133"/>
                      <a:pt x="1503" y="3217"/>
                      <a:pt x="1796" y="3217"/>
                    </a:cubicBezTo>
                    <a:cubicBezTo>
                      <a:pt x="2332" y="3217"/>
                      <a:pt x="2851" y="2936"/>
                      <a:pt x="3159" y="2421"/>
                    </a:cubicBezTo>
                    <a:cubicBezTo>
                      <a:pt x="3614" y="1656"/>
                      <a:pt x="3408" y="725"/>
                      <a:pt x="2681" y="258"/>
                    </a:cubicBezTo>
                    <a:cubicBezTo>
                      <a:pt x="2409" y="83"/>
                      <a:pt x="2111" y="0"/>
                      <a:pt x="18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6708;p19">
                <a:extLst>
                  <a:ext uri="{FF2B5EF4-FFF2-40B4-BE49-F238E27FC236}">
                    <a16:creationId xmlns:a16="http://schemas.microsoft.com/office/drawing/2014/main" id="{D9EA0A8D-B962-4A7D-7AD0-F7F60A8F8AB4}"/>
                  </a:ext>
                </a:extLst>
              </p:cNvPr>
              <p:cNvSpPr/>
              <p:nvPr/>
            </p:nvSpPr>
            <p:spPr>
              <a:xfrm>
                <a:off x="5674500" y="4048000"/>
                <a:ext cx="88125" cy="78125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3125" extrusionOk="0">
                    <a:moveTo>
                      <a:pt x="1812" y="0"/>
                    </a:moveTo>
                    <a:cubicBezTo>
                      <a:pt x="1286" y="0"/>
                      <a:pt x="755" y="261"/>
                      <a:pt x="456" y="727"/>
                    </a:cubicBezTo>
                    <a:cubicBezTo>
                      <a:pt x="1" y="1437"/>
                      <a:pt x="214" y="2446"/>
                      <a:pt x="914" y="2896"/>
                    </a:cubicBezTo>
                    <a:cubicBezTo>
                      <a:pt x="1156" y="3051"/>
                      <a:pt x="1434" y="3124"/>
                      <a:pt x="1713" y="3124"/>
                    </a:cubicBezTo>
                    <a:cubicBezTo>
                      <a:pt x="2240" y="3124"/>
                      <a:pt x="2771" y="2864"/>
                      <a:pt x="3069" y="2398"/>
                    </a:cubicBezTo>
                    <a:cubicBezTo>
                      <a:pt x="3524" y="1689"/>
                      <a:pt x="3310" y="679"/>
                      <a:pt x="2611" y="228"/>
                    </a:cubicBezTo>
                    <a:cubicBezTo>
                      <a:pt x="2369" y="74"/>
                      <a:pt x="2091" y="0"/>
                      <a:pt x="18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6709;p19">
                <a:extLst>
                  <a:ext uri="{FF2B5EF4-FFF2-40B4-BE49-F238E27FC236}">
                    <a16:creationId xmlns:a16="http://schemas.microsoft.com/office/drawing/2014/main" id="{E3A28512-3703-6E94-53C7-3A0CBBC7E8AF}"/>
                  </a:ext>
                </a:extLst>
              </p:cNvPr>
              <p:cNvSpPr/>
              <p:nvPr/>
            </p:nvSpPr>
            <p:spPr>
              <a:xfrm>
                <a:off x="6024675" y="3152650"/>
                <a:ext cx="88325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7" extrusionOk="0">
                    <a:moveTo>
                      <a:pt x="1812" y="0"/>
                    </a:moveTo>
                    <a:cubicBezTo>
                      <a:pt x="1249" y="0"/>
                      <a:pt x="687" y="304"/>
                      <a:pt x="404" y="826"/>
                    </a:cubicBezTo>
                    <a:cubicBezTo>
                      <a:pt x="0" y="1574"/>
                      <a:pt x="280" y="2555"/>
                      <a:pt x="1014" y="2951"/>
                    </a:cubicBezTo>
                    <a:cubicBezTo>
                      <a:pt x="1235" y="3071"/>
                      <a:pt x="1478" y="3127"/>
                      <a:pt x="1721" y="3127"/>
                    </a:cubicBezTo>
                    <a:cubicBezTo>
                      <a:pt x="2284" y="3127"/>
                      <a:pt x="2846" y="2824"/>
                      <a:pt x="3129" y="2301"/>
                    </a:cubicBezTo>
                    <a:cubicBezTo>
                      <a:pt x="3533" y="1554"/>
                      <a:pt x="3253" y="573"/>
                      <a:pt x="2519" y="177"/>
                    </a:cubicBezTo>
                    <a:cubicBezTo>
                      <a:pt x="2298" y="57"/>
                      <a:pt x="2055" y="0"/>
                      <a:pt x="18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6710;p19">
                <a:extLst>
                  <a:ext uri="{FF2B5EF4-FFF2-40B4-BE49-F238E27FC236}">
                    <a16:creationId xmlns:a16="http://schemas.microsoft.com/office/drawing/2014/main" id="{72B025DE-178C-F049-DFF8-672E0DF9B919}"/>
                  </a:ext>
                </a:extLst>
              </p:cNvPr>
              <p:cNvSpPr/>
              <p:nvPr/>
            </p:nvSpPr>
            <p:spPr>
              <a:xfrm>
                <a:off x="2303000" y="1060375"/>
                <a:ext cx="88325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8" extrusionOk="0">
                    <a:moveTo>
                      <a:pt x="1814" y="1"/>
                    </a:moveTo>
                    <a:cubicBezTo>
                      <a:pt x="1272" y="1"/>
                      <a:pt x="730" y="279"/>
                      <a:pt x="437" y="770"/>
                    </a:cubicBezTo>
                    <a:cubicBezTo>
                      <a:pt x="0" y="1501"/>
                      <a:pt x="242" y="2493"/>
                      <a:pt x="958" y="2921"/>
                    </a:cubicBezTo>
                    <a:cubicBezTo>
                      <a:pt x="1193" y="3062"/>
                      <a:pt x="1457" y="3128"/>
                      <a:pt x="1721" y="3128"/>
                    </a:cubicBezTo>
                    <a:cubicBezTo>
                      <a:pt x="2262" y="3128"/>
                      <a:pt x="2803" y="2850"/>
                      <a:pt x="3096" y="2358"/>
                    </a:cubicBezTo>
                    <a:cubicBezTo>
                      <a:pt x="3533" y="1629"/>
                      <a:pt x="3292" y="636"/>
                      <a:pt x="2576" y="207"/>
                    </a:cubicBezTo>
                    <a:cubicBezTo>
                      <a:pt x="2342" y="67"/>
                      <a:pt x="2078" y="1"/>
                      <a:pt x="1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6711;p19">
                <a:extLst>
                  <a:ext uri="{FF2B5EF4-FFF2-40B4-BE49-F238E27FC236}">
                    <a16:creationId xmlns:a16="http://schemas.microsoft.com/office/drawing/2014/main" id="{5455B907-7A7F-8A08-A96D-A312835C0869}"/>
                  </a:ext>
                </a:extLst>
              </p:cNvPr>
              <p:cNvSpPr/>
              <p:nvPr/>
            </p:nvSpPr>
            <p:spPr>
              <a:xfrm>
                <a:off x="1720125" y="1824925"/>
                <a:ext cx="88400" cy="78225"/>
              </a:xfrm>
              <a:custGeom>
                <a:avLst/>
                <a:gdLst/>
                <a:ahLst/>
                <a:cxnLst/>
                <a:rect l="l" t="t" r="r" b="b"/>
                <a:pathLst>
                  <a:path w="3536" h="3129" extrusionOk="0">
                    <a:moveTo>
                      <a:pt x="1814" y="1"/>
                    </a:moveTo>
                    <a:cubicBezTo>
                      <a:pt x="1262" y="1"/>
                      <a:pt x="711" y="292"/>
                      <a:pt x="422" y="799"/>
                    </a:cubicBezTo>
                    <a:cubicBezTo>
                      <a:pt x="0" y="1539"/>
                      <a:pt x="261" y="2523"/>
                      <a:pt x="988" y="2937"/>
                    </a:cubicBezTo>
                    <a:cubicBezTo>
                      <a:pt x="1216" y="3067"/>
                      <a:pt x="1469" y="3128"/>
                      <a:pt x="1722" y="3128"/>
                    </a:cubicBezTo>
                    <a:cubicBezTo>
                      <a:pt x="2274" y="3128"/>
                      <a:pt x="2825" y="2837"/>
                      <a:pt x="3114" y="2330"/>
                    </a:cubicBezTo>
                    <a:cubicBezTo>
                      <a:pt x="3535" y="1590"/>
                      <a:pt x="3273" y="604"/>
                      <a:pt x="2548" y="192"/>
                    </a:cubicBezTo>
                    <a:cubicBezTo>
                      <a:pt x="2320" y="62"/>
                      <a:pt x="2067" y="1"/>
                      <a:pt x="1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6712;p19">
                <a:extLst>
                  <a:ext uri="{FF2B5EF4-FFF2-40B4-BE49-F238E27FC236}">
                    <a16:creationId xmlns:a16="http://schemas.microsoft.com/office/drawing/2014/main" id="{C85419EB-3A8E-AE99-00E8-31F6F33105C2}"/>
                  </a:ext>
                </a:extLst>
              </p:cNvPr>
              <p:cNvSpPr/>
              <p:nvPr/>
            </p:nvSpPr>
            <p:spPr>
              <a:xfrm>
                <a:off x="5860075" y="1811850"/>
                <a:ext cx="8835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3534" h="3128" extrusionOk="0">
                    <a:moveTo>
                      <a:pt x="1813" y="0"/>
                    </a:moveTo>
                    <a:cubicBezTo>
                      <a:pt x="1262" y="0"/>
                      <a:pt x="712" y="290"/>
                      <a:pt x="423" y="796"/>
                    </a:cubicBezTo>
                    <a:cubicBezTo>
                      <a:pt x="0" y="1534"/>
                      <a:pt x="260" y="2520"/>
                      <a:pt x="985" y="2934"/>
                    </a:cubicBezTo>
                    <a:cubicBezTo>
                      <a:pt x="1214" y="3065"/>
                      <a:pt x="1469" y="3127"/>
                      <a:pt x="1723" y="3127"/>
                    </a:cubicBezTo>
                    <a:cubicBezTo>
                      <a:pt x="2274" y="3127"/>
                      <a:pt x="2823" y="2838"/>
                      <a:pt x="3111" y="2333"/>
                    </a:cubicBezTo>
                    <a:cubicBezTo>
                      <a:pt x="3534" y="1593"/>
                      <a:pt x="3276" y="607"/>
                      <a:pt x="2551" y="193"/>
                    </a:cubicBezTo>
                    <a:cubicBezTo>
                      <a:pt x="2322" y="62"/>
                      <a:pt x="2067" y="0"/>
                      <a:pt x="18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6713;p19">
                <a:extLst>
                  <a:ext uri="{FF2B5EF4-FFF2-40B4-BE49-F238E27FC236}">
                    <a16:creationId xmlns:a16="http://schemas.microsoft.com/office/drawing/2014/main" id="{B12E1378-4F76-DE96-5182-5056B22CA356}"/>
                  </a:ext>
                </a:extLst>
              </p:cNvPr>
              <p:cNvSpPr/>
              <p:nvPr/>
            </p:nvSpPr>
            <p:spPr>
              <a:xfrm>
                <a:off x="3534075" y="504200"/>
                <a:ext cx="88325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8" extrusionOk="0">
                    <a:moveTo>
                      <a:pt x="1813" y="0"/>
                    </a:moveTo>
                    <a:cubicBezTo>
                      <a:pt x="1245" y="0"/>
                      <a:pt x="679" y="309"/>
                      <a:pt x="398" y="838"/>
                    </a:cubicBezTo>
                    <a:cubicBezTo>
                      <a:pt x="1" y="1589"/>
                      <a:pt x="289" y="2569"/>
                      <a:pt x="1025" y="2958"/>
                    </a:cubicBezTo>
                    <a:cubicBezTo>
                      <a:pt x="1242" y="3074"/>
                      <a:pt x="1480" y="3128"/>
                      <a:pt x="1718" y="3128"/>
                    </a:cubicBezTo>
                    <a:cubicBezTo>
                      <a:pt x="2286" y="3128"/>
                      <a:pt x="2854" y="2818"/>
                      <a:pt x="3135" y="2289"/>
                    </a:cubicBezTo>
                    <a:cubicBezTo>
                      <a:pt x="3533" y="1539"/>
                      <a:pt x="3244" y="559"/>
                      <a:pt x="2507" y="170"/>
                    </a:cubicBezTo>
                    <a:cubicBezTo>
                      <a:pt x="2289" y="55"/>
                      <a:pt x="2051" y="0"/>
                      <a:pt x="18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6714;p19">
                <a:extLst>
                  <a:ext uri="{FF2B5EF4-FFF2-40B4-BE49-F238E27FC236}">
                    <a16:creationId xmlns:a16="http://schemas.microsoft.com/office/drawing/2014/main" id="{41D17196-6A04-BC3E-7587-B5EE20692E0B}"/>
                  </a:ext>
                </a:extLst>
              </p:cNvPr>
              <p:cNvSpPr/>
              <p:nvPr/>
            </p:nvSpPr>
            <p:spPr>
              <a:xfrm>
                <a:off x="1568450" y="3456050"/>
                <a:ext cx="88325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7" extrusionOk="0">
                    <a:moveTo>
                      <a:pt x="1814" y="0"/>
                    </a:moveTo>
                    <a:cubicBezTo>
                      <a:pt x="1272" y="0"/>
                      <a:pt x="730" y="278"/>
                      <a:pt x="437" y="770"/>
                    </a:cubicBezTo>
                    <a:cubicBezTo>
                      <a:pt x="0" y="1499"/>
                      <a:pt x="242" y="2491"/>
                      <a:pt x="958" y="2919"/>
                    </a:cubicBezTo>
                    <a:cubicBezTo>
                      <a:pt x="1193" y="3060"/>
                      <a:pt x="1457" y="3127"/>
                      <a:pt x="1721" y="3127"/>
                    </a:cubicBezTo>
                    <a:cubicBezTo>
                      <a:pt x="2262" y="3127"/>
                      <a:pt x="2803" y="2848"/>
                      <a:pt x="3096" y="2358"/>
                    </a:cubicBezTo>
                    <a:cubicBezTo>
                      <a:pt x="3533" y="1627"/>
                      <a:pt x="3291" y="635"/>
                      <a:pt x="2576" y="207"/>
                    </a:cubicBezTo>
                    <a:cubicBezTo>
                      <a:pt x="2342" y="66"/>
                      <a:pt x="2078" y="0"/>
                      <a:pt x="18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6715;p19">
                <a:extLst>
                  <a:ext uri="{FF2B5EF4-FFF2-40B4-BE49-F238E27FC236}">
                    <a16:creationId xmlns:a16="http://schemas.microsoft.com/office/drawing/2014/main" id="{417A4E58-CAFD-1FFC-E4FF-78DE3277BC49}"/>
                  </a:ext>
                </a:extLst>
              </p:cNvPr>
              <p:cNvSpPr/>
              <p:nvPr/>
            </p:nvSpPr>
            <p:spPr>
              <a:xfrm>
                <a:off x="4359700" y="5025225"/>
                <a:ext cx="88325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3127" extrusionOk="0">
                    <a:moveTo>
                      <a:pt x="1813" y="1"/>
                    </a:moveTo>
                    <a:cubicBezTo>
                      <a:pt x="1244" y="1"/>
                      <a:pt x="676" y="311"/>
                      <a:pt x="397" y="841"/>
                    </a:cubicBezTo>
                    <a:cubicBezTo>
                      <a:pt x="0" y="1591"/>
                      <a:pt x="291" y="2573"/>
                      <a:pt x="1027" y="2959"/>
                    </a:cubicBezTo>
                    <a:cubicBezTo>
                      <a:pt x="1244" y="3073"/>
                      <a:pt x="1481" y="3126"/>
                      <a:pt x="1718" y="3126"/>
                    </a:cubicBezTo>
                    <a:cubicBezTo>
                      <a:pt x="2288" y="3126"/>
                      <a:pt x="2856" y="2816"/>
                      <a:pt x="3136" y="2287"/>
                    </a:cubicBezTo>
                    <a:cubicBezTo>
                      <a:pt x="3532" y="1535"/>
                      <a:pt x="3242" y="557"/>
                      <a:pt x="2505" y="169"/>
                    </a:cubicBezTo>
                    <a:cubicBezTo>
                      <a:pt x="2288" y="55"/>
                      <a:pt x="2050" y="1"/>
                      <a:pt x="18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6716;p19">
                <a:extLst>
                  <a:ext uri="{FF2B5EF4-FFF2-40B4-BE49-F238E27FC236}">
                    <a16:creationId xmlns:a16="http://schemas.microsoft.com/office/drawing/2014/main" id="{6B34E162-571E-6873-885B-0AF089E8992B}"/>
                  </a:ext>
                </a:extLst>
              </p:cNvPr>
              <p:cNvSpPr/>
              <p:nvPr/>
            </p:nvSpPr>
            <p:spPr>
              <a:xfrm>
                <a:off x="5807175" y="3810275"/>
                <a:ext cx="8942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577" h="3173" extrusionOk="0">
                    <a:moveTo>
                      <a:pt x="1810" y="1"/>
                    </a:moveTo>
                    <a:cubicBezTo>
                      <a:pt x="1267" y="1"/>
                      <a:pt x="737" y="288"/>
                      <a:pt x="438" y="802"/>
                    </a:cubicBezTo>
                    <a:cubicBezTo>
                      <a:pt x="0" y="1555"/>
                      <a:pt x="235" y="2508"/>
                      <a:pt x="964" y="2949"/>
                    </a:cubicBezTo>
                    <a:cubicBezTo>
                      <a:pt x="1215" y="3101"/>
                      <a:pt x="1490" y="3173"/>
                      <a:pt x="1762" y="3173"/>
                    </a:cubicBezTo>
                    <a:cubicBezTo>
                      <a:pt x="2324" y="3173"/>
                      <a:pt x="2872" y="2866"/>
                      <a:pt x="3164" y="2322"/>
                    </a:cubicBezTo>
                    <a:cubicBezTo>
                      <a:pt x="3577" y="1556"/>
                      <a:pt x="3310" y="614"/>
                      <a:pt x="2563" y="197"/>
                    </a:cubicBezTo>
                    <a:cubicBezTo>
                      <a:pt x="2324" y="64"/>
                      <a:pt x="2066" y="1"/>
                      <a:pt x="18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6717;p19">
                <a:extLst>
                  <a:ext uri="{FF2B5EF4-FFF2-40B4-BE49-F238E27FC236}">
                    <a16:creationId xmlns:a16="http://schemas.microsoft.com/office/drawing/2014/main" id="{5002077E-656A-7665-CD1E-4EEF32C2B7B6}"/>
                  </a:ext>
                </a:extLst>
              </p:cNvPr>
              <p:cNvSpPr/>
              <p:nvPr/>
            </p:nvSpPr>
            <p:spPr>
              <a:xfrm>
                <a:off x="1853475" y="1587775"/>
                <a:ext cx="88300" cy="78175"/>
              </a:xfrm>
              <a:custGeom>
                <a:avLst/>
                <a:gdLst/>
                <a:ahLst/>
                <a:cxnLst/>
                <a:rect l="l" t="t" r="r" b="b"/>
                <a:pathLst>
                  <a:path w="3532" h="3127" extrusionOk="0">
                    <a:moveTo>
                      <a:pt x="1814" y="0"/>
                    </a:moveTo>
                    <a:cubicBezTo>
                      <a:pt x="1245" y="0"/>
                      <a:pt x="677" y="311"/>
                      <a:pt x="397" y="841"/>
                    </a:cubicBezTo>
                    <a:cubicBezTo>
                      <a:pt x="1" y="1592"/>
                      <a:pt x="291" y="2572"/>
                      <a:pt x="1028" y="2960"/>
                    </a:cubicBezTo>
                    <a:cubicBezTo>
                      <a:pt x="1244" y="3073"/>
                      <a:pt x="1481" y="3127"/>
                      <a:pt x="1718" y="3127"/>
                    </a:cubicBezTo>
                    <a:cubicBezTo>
                      <a:pt x="2288" y="3127"/>
                      <a:pt x="2857" y="2817"/>
                      <a:pt x="3136" y="2288"/>
                    </a:cubicBezTo>
                    <a:cubicBezTo>
                      <a:pt x="3531" y="1536"/>
                      <a:pt x="3243" y="558"/>
                      <a:pt x="2506" y="169"/>
                    </a:cubicBezTo>
                    <a:cubicBezTo>
                      <a:pt x="2289" y="54"/>
                      <a:pt x="2051" y="0"/>
                      <a:pt x="18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6718;p19">
                <a:extLst>
                  <a:ext uri="{FF2B5EF4-FFF2-40B4-BE49-F238E27FC236}">
                    <a16:creationId xmlns:a16="http://schemas.microsoft.com/office/drawing/2014/main" id="{80CF43DC-4394-DC77-B04E-3A41924C682D}"/>
                  </a:ext>
                </a:extLst>
              </p:cNvPr>
              <p:cNvSpPr/>
              <p:nvPr/>
            </p:nvSpPr>
            <p:spPr>
              <a:xfrm>
                <a:off x="6059600" y="2548100"/>
                <a:ext cx="86950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3099" extrusionOk="0">
                    <a:moveTo>
                      <a:pt x="1773" y="1"/>
                    </a:moveTo>
                    <a:cubicBezTo>
                      <a:pt x="1200" y="1"/>
                      <a:pt x="621" y="308"/>
                      <a:pt x="378" y="840"/>
                    </a:cubicBezTo>
                    <a:cubicBezTo>
                      <a:pt x="0" y="1665"/>
                      <a:pt x="198" y="2387"/>
                      <a:pt x="939" y="2884"/>
                    </a:cubicBezTo>
                    <a:cubicBezTo>
                      <a:pt x="1159" y="3030"/>
                      <a:pt x="1414" y="3098"/>
                      <a:pt x="1673" y="3098"/>
                    </a:cubicBezTo>
                    <a:cubicBezTo>
                      <a:pt x="2219" y="3098"/>
                      <a:pt x="2781" y="2798"/>
                      <a:pt x="3062" y="2303"/>
                    </a:cubicBezTo>
                    <a:cubicBezTo>
                      <a:pt x="3478" y="1572"/>
                      <a:pt x="3202" y="567"/>
                      <a:pt x="2477" y="174"/>
                    </a:cubicBezTo>
                    <a:cubicBezTo>
                      <a:pt x="2261" y="56"/>
                      <a:pt x="2018" y="1"/>
                      <a:pt x="17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6719;p19">
                <a:extLst>
                  <a:ext uri="{FF2B5EF4-FFF2-40B4-BE49-F238E27FC236}">
                    <a16:creationId xmlns:a16="http://schemas.microsoft.com/office/drawing/2014/main" id="{1298B9CD-8FA4-C110-E227-A944FB26756F}"/>
                  </a:ext>
                </a:extLst>
              </p:cNvPr>
              <p:cNvSpPr/>
              <p:nvPr/>
            </p:nvSpPr>
            <p:spPr>
              <a:xfrm>
                <a:off x="5542950" y="4286750"/>
                <a:ext cx="84600" cy="74900"/>
              </a:xfrm>
              <a:custGeom>
                <a:avLst/>
                <a:gdLst/>
                <a:ahLst/>
                <a:cxnLst/>
                <a:rect l="l" t="t" r="r" b="b"/>
                <a:pathLst>
                  <a:path w="3384" h="2996" extrusionOk="0">
                    <a:moveTo>
                      <a:pt x="1743" y="0"/>
                    </a:moveTo>
                    <a:cubicBezTo>
                      <a:pt x="1219" y="0"/>
                      <a:pt x="689" y="272"/>
                      <a:pt x="410" y="746"/>
                    </a:cubicBezTo>
                    <a:cubicBezTo>
                      <a:pt x="1" y="1442"/>
                      <a:pt x="241" y="2401"/>
                      <a:pt x="926" y="2805"/>
                    </a:cubicBezTo>
                    <a:cubicBezTo>
                      <a:pt x="1146" y="2934"/>
                      <a:pt x="1394" y="2996"/>
                      <a:pt x="1642" y="2996"/>
                    </a:cubicBezTo>
                    <a:cubicBezTo>
                      <a:pt x="2167" y="2996"/>
                      <a:pt x="2694" y="2723"/>
                      <a:pt x="2974" y="2249"/>
                    </a:cubicBezTo>
                    <a:cubicBezTo>
                      <a:pt x="3384" y="1554"/>
                      <a:pt x="3142" y="594"/>
                      <a:pt x="2457" y="191"/>
                    </a:cubicBezTo>
                    <a:cubicBezTo>
                      <a:pt x="2238" y="61"/>
                      <a:pt x="1991" y="0"/>
                      <a:pt x="17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6720;p19">
                <a:extLst>
                  <a:ext uri="{FF2B5EF4-FFF2-40B4-BE49-F238E27FC236}">
                    <a16:creationId xmlns:a16="http://schemas.microsoft.com/office/drawing/2014/main" id="{46B521F0-10E0-1ACA-35DE-E3A720BDE53C}"/>
                  </a:ext>
                </a:extLst>
              </p:cNvPr>
              <p:cNvSpPr/>
              <p:nvPr/>
            </p:nvSpPr>
            <p:spPr>
              <a:xfrm>
                <a:off x="5245775" y="998725"/>
                <a:ext cx="88050" cy="77450"/>
              </a:xfrm>
              <a:custGeom>
                <a:avLst/>
                <a:gdLst/>
                <a:ahLst/>
                <a:cxnLst/>
                <a:rect l="l" t="t" r="r" b="b"/>
                <a:pathLst>
                  <a:path w="3522" h="3098" extrusionOk="0">
                    <a:moveTo>
                      <a:pt x="1747" y="0"/>
                    </a:moveTo>
                    <a:cubicBezTo>
                      <a:pt x="1251" y="0"/>
                      <a:pt x="812" y="259"/>
                      <a:pt x="469" y="765"/>
                    </a:cubicBezTo>
                    <a:cubicBezTo>
                      <a:pt x="0" y="1456"/>
                      <a:pt x="277" y="2490"/>
                      <a:pt x="990" y="2906"/>
                    </a:cubicBezTo>
                    <a:cubicBezTo>
                      <a:pt x="1214" y="3036"/>
                      <a:pt x="1466" y="3098"/>
                      <a:pt x="1719" y="3098"/>
                    </a:cubicBezTo>
                    <a:cubicBezTo>
                      <a:pt x="2273" y="3098"/>
                      <a:pt x="2832" y="2804"/>
                      <a:pt x="3112" y="2299"/>
                    </a:cubicBezTo>
                    <a:cubicBezTo>
                      <a:pt x="3522" y="1563"/>
                      <a:pt x="3249" y="530"/>
                      <a:pt x="2505" y="184"/>
                    </a:cubicBezTo>
                    <a:cubicBezTo>
                      <a:pt x="2242" y="61"/>
                      <a:pt x="1988" y="0"/>
                      <a:pt x="17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6721;p19">
                <a:extLst>
                  <a:ext uri="{FF2B5EF4-FFF2-40B4-BE49-F238E27FC236}">
                    <a16:creationId xmlns:a16="http://schemas.microsoft.com/office/drawing/2014/main" id="{D37A9CE8-ACD4-1640-9345-AC70FC486A2D}"/>
                  </a:ext>
                </a:extLst>
              </p:cNvPr>
              <p:cNvSpPr/>
              <p:nvPr/>
            </p:nvSpPr>
            <p:spPr>
              <a:xfrm>
                <a:off x="2748500" y="4899900"/>
                <a:ext cx="85575" cy="76050"/>
              </a:xfrm>
              <a:custGeom>
                <a:avLst/>
                <a:gdLst/>
                <a:ahLst/>
                <a:cxnLst/>
                <a:rect l="l" t="t" r="r" b="b"/>
                <a:pathLst>
                  <a:path w="3423" h="3042" extrusionOk="0">
                    <a:moveTo>
                      <a:pt x="1770" y="0"/>
                    </a:moveTo>
                    <a:cubicBezTo>
                      <a:pt x="1202" y="0"/>
                      <a:pt x="625" y="312"/>
                      <a:pt x="362" y="835"/>
                    </a:cubicBezTo>
                    <a:cubicBezTo>
                      <a:pt x="1" y="1553"/>
                      <a:pt x="294" y="2516"/>
                      <a:pt x="985" y="2882"/>
                    </a:cubicBezTo>
                    <a:cubicBezTo>
                      <a:pt x="1191" y="2991"/>
                      <a:pt x="1421" y="3042"/>
                      <a:pt x="1651" y="3042"/>
                    </a:cubicBezTo>
                    <a:cubicBezTo>
                      <a:pt x="2201" y="3042"/>
                      <a:pt x="2758" y="2751"/>
                      <a:pt x="3032" y="2256"/>
                    </a:cubicBezTo>
                    <a:cubicBezTo>
                      <a:pt x="3422" y="1553"/>
                      <a:pt x="3167" y="586"/>
                      <a:pt x="2485" y="188"/>
                    </a:cubicBezTo>
                    <a:cubicBezTo>
                      <a:pt x="2267" y="60"/>
                      <a:pt x="2019" y="0"/>
                      <a:pt x="17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6722;p19">
                <a:extLst>
                  <a:ext uri="{FF2B5EF4-FFF2-40B4-BE49-F238E27FC236}">
                    <a16:creationId xmlns:a16="http://schemas.microsoft.com/office/drawing/2014/main" id="{86E9549A-846F-10DA-8C9A-61F32F8D0CF1}"/>
                  </a:ext>
                </a:extLst>
              </p:cNvPr>
              <p:cNvSpPr/>
              <p:nvPr/>
            </p:nvSpPr>
            <p:spPr>
              <a:xfrm>
                <a:off x="2515850" y="4769125"/>
                <a:ext cx="85550" cy="76050"/>
              </a:xfrm>
              <a:custGeom>
                <a:avLst/>
                <a:gdLst/>
                <a:ahLst/>
                <a:cxnLst/>
                <a:rect l="l" t="t" r="r" b="b"/>
                <a:pathLst>
                  <a:path w="3422" h="3042" extrusionOk="0">
                    <a:moveTo>
                      <a:pt x="1777" y="0"/>
                    </a:moveTo>
                    <a:cubicBezTo>
                      <a:pt x="1229" y="0"/>
                      <a:pt x="668" y="288"/>
                      <a:pt x="391" y="783"/>
                    </a:cubicBezTo>
                    <a:cubicBezTo>
                      <a:pt x="1" y="1486"/>
                      <a:pt x="256" y="2454"/>
                      <a:pt x="937" y="2854"/>
                    </a:cubicBezTo>
                    <a:cubicBezTo>
                      <a:pt x="1155" y="2982"/>
                      <a:pt x="1403" y="3042"/>
                      <a:pt x="1653" y="3042"/>
                    </a:cubicBezTo>
                    <a:cubicBezTo>
                      <a:pt x="2181" y="3042"/>
                      <a:pt x="2720" y="2774"/>
                      <a:pt x="3006" y="2307"/>
                    </a:cubicBezTo>
                    <a:cubicBezTo>
                      <a:pt x="3421" y="1631"/>
                      <a:pt x="3199" y="643"/>
                      <a:pt x="2537" y="216"/>
                    </a:cubicBezTo>
                    <a:cubicBezTo>
                      <a:pt x="2310" y="69"/>
                      <a:pt x="2045" y="0"/>
                      <a:pt x="17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6723;p19">
                <a:extLst>
                  <a:ext uri="{FF2B5EF4-FFF2-40B4-BE49-F238E27FC236}">
                    <a16:creationId xmlns:a16="http://schemas.microsoft.com/office/drawing/2014/main" id="{7F3730B2-2795-C4CF-2E45-808B7C5C71D5}"/>
                  </a:ext>
                </a:extLst>
              </p:cNvPr>
              <p:cNvSpPr/>
              <p:nvPr/>
            </p:nvSpPr>
            <p:spPr>
              <a:xfrm>
                <a:off x="5224625" y="4575650"/>
                <a:ext cx="88075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523" h="3099" extrusionOk="0">
                    <a:moveTo>
                      <a:pt x="1746" y="0"/>
                    </a:moveTo>
                    <a:cubicBezTo>
                      <a:pt x="1245" y="0"/>
                      <a:pt x="804" y="262"/>
                      <a:pt x="463" y="777"/>
                    </a:cubicBezTo>
                    <a:cubicBezTo>
                      <a:pt x="0" y="1474"/>
                      <a:pt x="285" y="2504"/>
                      <a:pt x="1002" y="2914"/>
                    </a:cubicBezTo>
                    <a:cubicBezTo>
                      <a:pt x="1223" y="3039"/>
                      <a:pt x="1470" y="3098"/>
                      <a:pt x="1718" y="3098"/>
                    </a:cubicBezTo>
                    <a:cubicBezTo>
                      <a:pt x="2277" y="3098"/>
                      <a:pt x="2842" y="2800"/>
                      <a:pt x="3120" y="2287"/>
                    </a:cubicBezTo>
                    <a:cubicBezTo>
                      <a:pt x="3522" y="1549"/>
                      <a:pt x="3241" y="515"/>
                      <a:pt x="2495" y="177"/>
                    </a:cubicBezTo>
                    <a:cubicBezTo>
                      <a:pt x="2235" y="59"/>
                      <a:pt x="1984" y="0"/>
                      <a:pt x="17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6724;p19">
                <a:extLst>
                  <a:ext uri="{FF2B5EF4-FFF2-40B4-BE49-F238E27FC236}">
                    <a16:creationId xmlns:a16="http://schemas.microsoft.com/office/drawing/2014/main" id="{E125E315-B3F2-8360-CC4C-26BC07EE7402}"/>
                  </a:ext>
                </a:extLst>
              </p:cNvPr>
              <p:cNvSpPr/>
              <p:nvPr/>
            </p:nvSpPr>
            <p:spPr>
              <a:xfrm>
                <a:off x="1502975" y="2483350"/>
                <a:ext cx="88075" cy="77450"/>
              </a:xfrm>
              <a:custGeom>
                <a:avLst/>
                <a:gdLst/>
                <a:ahLst/>
                <a:cxnLst/>
                <a:rect l="l" t="t" r="r" b="b"/>
                <a:pathLst>
                  <a:path w="3523" h="3098" extrusionOk="0">
                    <a:moveTo>
                      <a:pt x="1748" y="1"/>
                    </a:moveTo>
                    <a:cubicBezTo>
                      <a:pt x="1246" y="1"/>
                      <a:pt x="805" y="263"/>
                      <a:pt x="464" y="777"/>
                    </a:cubicBezTo>
                    <a:cubicBezTo>
                      <a:pt x="1" y="1474"/>
                      <a:pt x="287" y="2505"/>
                      <a:pt x="1003" y="2913"/>
                    </a:cubicBezTo>
                    <a:cubicBezTo>
                      <a:pt x="1223" y="3038"/>
                      <a:pt x="1471" y="3097"/>
                      <a:pt x="1719" y="3097"/>
                    </a:cubicBezTo>
                    <a:cubicBezTo>
                      <a:pt x="2278" y="3097"/>
                      <a:pt x="2843" y="2799"/>
                      <a:pt x="3120" y="2288"/>
                    </a:cubicBezTo>
                    <a:cubicBezTo>
                      <a:pt x="3523" y="1550"/>
                      <a:pt x="3241" y="517"/>
                      <a:pt x="2496" y="178"/>
                    </a:cubicBezTo>
                    <a:cubicBezTo>
                      <a:pt x="2236" y="59"/>
                      <a:pt x="1985" y="1"/>
                      <a:pt x="17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6725;p19">
                <a:extLst>
                  <a:ext uri="{FF2B5EF4-FFF2-40B4-BE49-F238E27FC236}">
                    <a16:creationId xmlns:a16="http://schemas.microsoft.com/office/drawing/2014/main" id="{24337C1C-EE64-4D4C-842E-145622AC9934}"/>
                  </a:ext>
                </a:extLst>
              </p:cNvPr>
              <p:cNvSpPr/>
              <p:nvPr/>
            </p:nvSpPr>
            <p:spPr>
              <a:xfrm>
                <a:off x="3995650" y="5133250"/>
                <a:ext cx="84600" cy="74900"/>
              </a:xfrm>
              <a:custGeom>
                <a:avLst/>
                <a:gdLst/>
                <a:ahLst/>
                <a:cxnLst/>
                <a:rect l="l" t="t" r="r" b="b"/>
                <a:pathLst>
                  <a:path w="3384" h="2996" extrusionOk="0">
                    <a:moveTo>
                      <a:pt x="1742" y="0"/>
                    </a:moveTo>
                    <a:cubicBezTo>
                      <a:pt x="1218" y="0"/>
                      <a:pt x="690" y="271"/>
                      <a:pt x="410" y="745"/>
                    </a:cubicBezTo>
                    <a:cubicBezTo>
                      <a:pt x="0" y="1440"/>
                      <a:pt x="240" y="2400"/>
                      <a:pt x="926" y="2805"/>
                    </a:cubicBezTo>
                    <a:cubicBezTo>
                      <a:pt x="1145" y="2934"/>
                      <a:pt x="1393" y="2996"/>
                      <a:pt x="1641" y="2996"/>
                    </a:cubicBezTo>
                    <a:cubicBezTo>
                      <a:pt x="2165" y="2996"/>
                      <a:pt x="2694" y="2724"/>
                      <a:pt x="2974" y="2249"/>
                    </a:cubicBezTo>
                    <a:cubicBezTo>
                      <a:pt x="3384" y="1554"/>
                      <a:pt x="3143" y="596"/>
                      <a:pt x="2458" y="191"/>
                    </a:cubicBezTo>
                    <a:cubicBezTo>
                      <a:pt x="2238" y="61"/>
                      <a:pt x="1991" y="0"/>
                      <a:pt x="1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6726;p19">
                <a:extLst>
                  <a:ext uri="{FF2B5EF4-FFF2-40B4-BE49-F238E27FC236}">
                    <a16:creationId xmlns:a16="http://schemas.microsoft.com/office/drawing/2014/main" id="{93311139-CF27-01F8-2F8F-F10FBF844D68}"/>
                  </a:ext>
                </a:extLst>
              </p:cNvPr>
              <p:cNvSpPr/>
              <p:nvPr/>
            </p:nvSpPr>
            <p:spPr>
              <a:xfrm>
                <a:off x="4548950" y="606625"/>
                <a:ext cx="87075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00" extrusionOk="0">
                    <a:moveTo>
                      <a:pt x="1777" y="1"/>
                    </a:moveTo>
                    <a:cubicBezTo>
                      <a:pt x="1213" y="1"/>
                      <a:pt x="645" y="298"/>
                      <a:pt x="394" y="820"/>
                    </a:cubicBezTo>
                    <a:cubicBezTo>
                      <a:pt x="0" y="1641"/>
                      <a:pt x="192" y="2364"/>
                      <a:pt x="923" y="2872"/>
                    </a:cubicBezTo>
                    <a:cubicBezTo>
                      <a:pt x="1145" y="3028"/>
                      <a:pt x="1408" y="3099"/>
                      <a:pt x="1675" y="3099"/>
                    </a:cubicBezTo>
                    <a:cubicBezTo>
                      <a:pt x="2212" y="3099"/>
                      <a:pt x="2768" y="2809"/>
                      <a:pt x="3055" y="2326"/>
                    </a:cubicBezTo>
                    <a:cubicBezTo>
                      <a:pt x="3482" y="1602"/>
                      <a:pt x="3221" y="593"/>
                      <a:pt x="2504" y="186"/>
                    </a:cubicBezTo>
                    <a:cubicBezTo>
                      <a:pt x="2282" y="60"/>
                      <a:pt x="2030" y="1"/>
                      <a:pt x="17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62" name="Google Shape;6727;p19">
                <a:extLst>
                  <a:ext uri="{FF2B5EF4-FFF2-40B4-BE49-F238E27FC236}">
                    <a16:creationId xmlns:a16="http://schemas.microsoft.com/office/drawing/2014/main" id="{EEDEF9CB-8365-0176-134D-4C961E005459}"/>
                  </a:ext>
                </a:extLst>
              </p:cNvPr>
              <p:cNvSpPr/>
              <p:nvPr/>
            </p:nvSpPr>
            <p:spPr>
              <a:xfrm>
                <a:off x="4543300" y="4972500"/>
                <a:ext cx="87125" cy="77450"/>
              </a:xfrm>
              <a:custGeom>
                <a:avLst/>
                <a:gdLst/>
                <a:ahLst/>
                <a:cxnLst/>
                <a:rect l="l" t="t" r="r" b="b"/>
                <a:pathLst>
                  <a:path w="3485" h="3098" extrusionOk="0">
                    <a:moveTo>
                      <a:pt x="1784" y="1"/>
                    </a:moveTo>
                    <a:cubicBezTo>
                      <a:pt x="1238" y="1"/>
                      <a:pt x="685" y="278"/>
                      <a:pt x="425" y="777"/>
                    </a:cubicBezTo>
                    <a:cubicBezTo>
                      <a:pt x="1" y="1584"/>
                      <a:pt x="177" y="2314"/>
                      <a:pt x="886" y="2845"/>
                    </a:cubicBezTo>
                    <a:cubicBezTo>
                      <a:pt x="1116" y="3018"/>
                      <a:pt x="1394" y="3098"/>
                      <a:pt x="1678" y="3098"/>
                    </a:cubicBezTo>
                    <a:cubicBezTo>
                      <a:pt x="2200" y="3098"/>
                      <a:pt x="2741" y="2828"/>
                      <a:pt x="3036" y="2370"/>
                    </a:cubicBezTo>
                    <a:cubicBezTo>
                      <a:pt x="3484" y="1670"/>
                      <a:pt x="3254" y="642"/>
                      <a:pt x="2553" y="211"/>
                    </a:cubicBezTo>
                    <a:cubicBezTo>
                      <a:pt x="2322" y="68"/>
                      <a:pt x="2054" y="1"/>
                      <a:pt x="178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6728;p19">
                <a:extLst>
                  <a:ext uri="{FF2B5EF4-FFF2-40B4-BE49-F238E27FC236}">
                    <a16:creationId xmlns:a16="http://schemas.microsoft.com/office/drawing/2014/main" id="{61BCBB8A-287B-26C1-4F13-4288EEA90187}"/>
                  </a:ext>
                </a:extLst>
              </p:cNvPr>
              <p:cNvSpPr/>
              <p:nvPr/>
            </p:nvSpPr>
            <p:spPr>
              <a:xfrm>
                <a:off x="1518750" y="3272250"/>
                <a:ext cx="87925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3100" extrusionOk="0">
                    <a:moveTo>
                      <a:pt x="1751" y="0"/>
                    </a:moveTo>
                    <a:cubicBezTo>
                      <a:pt x="1275" y="0"/>
                      <a:pt x="846" y="246"/>
                      <a:pt x="496" y="718"/>
                    </a:cubicBezTo>
                    <a:cubicBezTo>
                      <a:pt x="1" y="1383"/>
                      <a:pt x="239" y="2435"/>
                      <a:pt x="933" y="2880"/>
                    </a:cubicBezTo>
                    <a:cubicBezTo>
                      <a:pt x="1165" y="3029"/>
                      <a:pt x="1436" y="3100"/>
                      <a:pt x="1709" y="3100"/>
                    </a:cubicBezTo>
                    <a:cubicBezTo>
                      <a:pt x="2243" y="3100"/>
                      <a:pt x="2789" y="2830"/>
                      <a:pt x="3079" y="2355"/>
                    </a:cubicBezTo>
                    <a:cubicBezTo>
                      <a:pt x="3517" y="1642"/>
                      <a:pt x="3284" y="596"/>
                      <a:pt x="2553" y="216"/>
                    </a:cubicBezTo>
                    <a:cubicBezTo>
                      <a:pt x="2276" y="71"/>
                      <a:pt x="2007" y="0"/>
                      <a:pt x="17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6729;p19">
                <a:extLst>
                  <a:ext uri="{FF2B5EF4-FFF2-40B4-BE49-F238E27FC236}">
                    <a16:creationId xmlns:a16="http://schemas.microsoft.com/office/drawing/2014/main" id="{AC448DAE-D378-B693-7CB0-3A726370F270}"/>
                  </a:ext>
                </a:extLst>
              </p:cNvPr>
              <p:cNvSpPr/>
              <p:nvPr/>
            </p:nvSpPr>
            <p:spPr>
              <a:xfrm>
                <a:off x="1618600" y="3640250"/>
                <a:ext cx="86775" cy="77425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097" extrusionOk="0">
                    <a:moveTo>
                      <a:pt x="1799" y="1"/>
                    </a:moveTo>
                    <a:cubicBezTo>
                      <a:pt x="1245" y="1"/>
                      <a:pt x="677" y="311"/>
                      <a:pt x="401" y="820"/>
                    </a:cubicBezTo>
                    <a:cubicBezTo>
                      <a:pt x="0" y="1559"/>
                      <a:pt x="295" y="2561"/>
                      <a:pt x="1023" y="2939"/>
                    </a:cubicBezTo>
                    <a:cubicBezTo>
                      <a:pt x="1231" y="3046"/>
                      <a:pt x="1463" y="3097"/>
                      <a:pt x="1697" y="3097"/>
                    </a:cubicBezTo>
                    <a:cubicBezTo>
                      <a:pt x="2283" y="3097"/>
                      <a:pt x="2877" y="2778"/>
                      <a:pt x="3112" y="2233"/>
                    </a:cubicBezTo>
                    <a:cubicBezTo>
                      <a:pt x="3470" y="1403"/>
                      <a:pt x="3268" y="683"/>
                      <a:pt x="2514" y="202"/>
                    </a:cubicBezTo>
                    <a:cubicBezTo>
                      <a:pt x="2297" y="64"/>
                      <a:pt x="2049" y="1"/>
                      <a:pt x="17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6730;p19">
                <a:extLst>
                  <a:ext uri="{FF2B5EF4-FFF2-40B4-BE49-F238E27FC236}">
                    <a16:creationId xmlns:a16="http://schemas.microsoft.com/office/drawing/2014/main" id="{CE8855E5-D6E9-EF0C-3816-C24F4C33EC05}"/>
                  </a:ext>
                </a:extLst>
              </p:cNvPr>
              <p:cNvSpPr/>
              <p:nvPr/>
            </p:nvSpPr>
            <p:spPr>
              <a:xfrm>
                <a:off x="4176625" y="5078575"/>
                <a:ext cx="87975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3519" h="3100" extrusionOk="0">
                    <a:moveTo>
                      <a:pt x="1751" y="1"/>
                    </a:moveTo>
                    <a:cubicBezTo>
                      <a:pt x="1270" y="1"/>
                      <a:pt x="838" y="250"/>
                      <a:pt x="490" y="729"/>
                    </a:cubicBezTo>
                    <a:cubicBezTo>
                      <a:pt x="1" y="1399"/>
                      <a:pt x="250" y="2449"/>
                      <a:pt x="948" y="2888"/>
                    </a:cubicBezTo>
                    <a:cubicBezTo>
                      <a:pt x="1178" y="3032"/>
                      <a:pt x="1443" y="3100"/>
                      <a:pt x="1711" y="3100"/>
                    </a:cubicBezTo>
                    <a:cubicBezTo>
                      <a:pt x="2250" y="3100"/>
                      <a:pt x="2800" y="2824"/>
                      <a:pt x="3088" y="2342"/>
                    </a:cubicBezTo>
                    <a:cubicBezTo>
                      <a:pt x="3518" y="1622"/>
                      <a:pt x="3277" y="583"/>
                      <a:pt x="2543" y="209"/>
                    </a:cubicBezTo>
                    <a:cubicBezTo>
                      <a:pt x="2268" y="69"/>
                      <a:pt x="2003" y="1"/>
                      <a:pt x="17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6731;p19">
                <a:extLst>
                  <a:ext uri="{FF2B5EF4-FFF2-40B4-BE49-F238E27FC236}">
                    <a16:creationId xmlns:a16="http://schemas.microsoft.com/office/drawing/2014/main" id="{52A32C46-0A38-CAC7-4520-66FF139B1C63}"/>
                  </a:ext>
                </a:extLst>
              </p:cNvPr>
              <p:cNvSpPr/>
              <p:nvPr/>
            </p:nvSpPr>
            <p:spPr>
              <a:xfrm>
                <a:off x="5942325" y="3574750"/>
                <a:ext cx="85600" cy="76075"/>
              </a:xfrm>
              <a:custGeom>
                <a:avLst/>
                <a:gdLst/>
                <a:ahLst/>
                <a:cxnLst/>
                <a:rect l="l" t="t" r="r" b="b"/>
                <a:pathLst>
                  <a:path w="3424" h="3043" extrusionOk="0">
                    <a:moveTo>
                      <a:pt x="1775" y="1"/>
                    </a:moveTo>
                    <a:cubicBezTo>
                      <a:pt x="1222" y="1"/>
                      <a:pt x="659" y="295"/>
                      <a:pt x="385" y="799"/>
                    </a:cubicBezTo>
                    <a:cubicBezTo>
                      <a:pt x="1" y="1508"/>
                      <a:pt x="266" y="2473"/>
                      <a:pt x="953" y="2862"/>
                    </a:cubicBezTo>
                    <a:cubicBezTo>
                      <a:pt x="1168" y="2985"/>
                      <a:pt x="1411" y="3043"/>
                      <a:pt x="1656" y="3043"/>
                    </a:cubicBezTo>
                    <a:cubicBezTo>
                      <a:pt x="2190" y="3043"/>
                      <a:pt x="2732" y="2768"/>
                      <a:pt x="3016" y="2295"/>
                    </a:cubicBezTo>
                    <a:cubicBezTo>
                      <a:pt x="3424" y="1611"/>
                      <a:pt x="3193" y="629"/>
                      <a:pt x="2524" y="209"/>
                    </a:cubicBezTo>
                    <a:cubicBezTo>
                      <a:pt x="2298" y="67"/>
                      <a:pt x="2037" y="1"/>
                      <a:pt x="17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6732;p19">
                <a:extLst>
                  <a:ext uri="{FF2B5EF4-FFF2-40B4-BE49-F238E27FC236}">
                    <a16:creationId xmlns:a16="http://schemas.microsoft.com/office/drawing/2014/main" id="{79F5F246-A8BB-942C-72D1-FD24D214D7AB}"/>
                  </a:ext>
                </a:extLst>
              </p:cNvPr>
              <p:cNvSpPr/>
              <p:nvPr/>
            </p:nvSpPr>
            <p:spPr>
              <a:xfrm>
                <a:off x="3396700" y="5108275"/>
                <a:ext cx="85375" cy="76050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3042" extrusionOk="0">
                    <a:moveTo>
                      <a:pt x="1766" y="1"/>
                    </a:moveTo>
                    <a:cubicBezTo>
                      <a:pt x="1243" y="1"/>
                      <a:pt x="707" y="262"/>
                      <a:pt x="419" y="729"/>
                    </a:cubicBezTo>
                    <a:cubicBezTo>
                      <a:pt x="0" y="1406"/>
                      <a:pt x="217" y="2392"/>
                      <a:pt x="880" y="2824"/>
                    </a:cubicBezTo>
                    <a:cubicBezTo>
                      <a:pt x="1107" y="2972"/>
                      <a:pt x="1374" y="3042"/>
                      <a:pt x="1645" y="3042"/>
                    </a:cubicBezTo>
                    <a:cubicBezTo>
                      <a:pt x="2152" y="3042"/>
                      <a:pt x="2672" y="2796"/>
                      <a:pt x="2968" y="2358"/>
                    </a:cubicBezTo>
                    <a:cubicBezTo>
                      <a:pt x="3415" y="1700"/>
                      <a:pt x="3235" y="715"/>
                      <a:pt x="2582" y="251"/>
                    </a:cubicBezTo>
                    <a:cubicBezTo>
                      <a:pt x="2343" y="81"/>
                      <a:pt x="2056" y="1"/>
                      <a:pt x="17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6733;p19">
                <a:extLst>
                  <a:ext uri="{FF2B5EF4-FFF2-40B4-BE49-F238E27FC236}">
                    <a16:creationId xmlns:a16="http://schemas.microsoft.com/office/drawing/2014/main" id="{4BE1E6B3-A4C4-8387-4C99-FAD4A153D01C}"/>
                  </a:ext>
                </a:extLst>
              </p:cNvPr>
              <p:cNvSpPr/>
              <p:nvPr/>
            </p:nvSpPr>
            <p:spPr>
              <a:xfrm>
                <a:off x="2802725" y="717175"/>
                <a:ext cx="87150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486" h="3099" extrusionOk="0">
                    <a:moveTo>
                      <a:pt x="1810" y="0"/>
                    </a:moveTo>
                    <a:cubicBezTo>
                      <a:pt x="1279" y="0"/>
                      <a:pt x="728" y="281"/>
                      <a:pt x="438" y="754"/>
                    </a:cubicBezTo>
                    <a:cubicBezTo>
                      <a:pt x="1" y="1467"/>
                      <a:pt x="248" y="2484"/>
                      <a:pt x="959" y="2902"/>
                    </a:cubicBezTo>
                    <a:cubicBezTo>
                      <a:pt x="1185" y="3035"/>
                      <a:pt x="1445" y="3098"/>
                      <a:pt x="1705" y="3098"/>
                    </a:cubicBezTo>
                    <a:cubicBezTo>
                      <a:pt x="2261" y="3098"/>
                      <a:pt x="2822" y="2810"/>
                      <a:pt x="3078" y="2298"/>
                    </a:cubicBezTo>
                    <a:cubicBezTo>
                      <a:pt x="3486" y="1483"/>
                      <a:pt x="3297" y="757"/>
                      <a:pt x="2578" y="238"/>
                    </a:cubicBezTo>
                    <a:cubicBezTo>
                      <a:pt x="2353" y="75"/>
                      <a:pt x="2084" y="0"/>
                      <a:pt x="1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6734;p19">
                <a:extLst>
                  <a:ext uri="{FF2B5EF4-FFF2-40B4-BE49-F238E27FC236}">
                    <a16:creationId xmlns:a16="http://schemas.microsoft.com/office/drawing/2014/main" id="{F4A32859-6A4D-4CCF-0146-A30D564C9D7F}"/>
                  </a:ext>
                </a:extLst>
              </p:cNvPr>
              <p:cNvSpPr/>
              <p:nvPr/>
            </p:nvSpPr>
            <p:spPr>
              <a:xfrm>
                <a:off x="1988100" y="1351750"/>
                <a:ext cx="85675" cy="76025"/>
              </a:xfrm>
              <a:custGeom>
                <a:avLst/>
                <a:gdLst/>
                <a:ahLst/>
                <a:cxnLst/>
                <a:rect l="l" t="t" r="r" b="b"/>
                <a:pathLst>
                  <a:path w="3427" h="3041" extrusionOk="0">
                    <a:moveTo>
                      <a:pt x="1772" y="0"/>
                    </a:moveTo>
                    <a:cubicBezTo>
                      <a:pt x="1229" y="0"/>
                      <a:pt x="679" y="284"/>
                      <a:pt x="400" y="771"/>
                    </a:cubicBezTo>
                    <a:cubicBezTo>
                      <a:pt x="0" y="1470"/>
                      <a:pt x="246" y="2439"/>
                      <a:pt x="924" y="2847"/>
                    </a:cubicBezTo>
                    <a:cubicBezTo>
                      <a:pt x="1144" y="2979"/>
                      <a:pt x="1395" y="3041"/>
                      <a:pt x="1649" y="3041"/>
                    </a:cubicBezTo>
                    <a:cubicBezTo>
                      <a:pt x="2212" y="3041"/>
                      <a:pt x="2788" y="2737"/>
                      <a:pt x="3055" y="2223"/>
                    </a:cubicBezTo>
                    <a:cubicBezTo>
                      <a:pt x="3426" y="1506"/>
                      <a:pt x="3145" y="546"/>
                      <a:pt x="2454" y="168"/>
                    </a:cubicBezTo>
                    <a:cubicBezTo>
                      <a:pt x="2243" y="54"/>
                      <a:pt x="2008" y="0"/>
                      <a:pt x="17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6735;p19">
                <a:extLst>
                  <a:ext uri="{FF2B5EF4-FFF2-40B4-BE49-F238E27FC236}">
                    <a16:creationId xmlns:a16="http://schemas.microsoft.com/office/drawing/2014/main" id="{D72EC084-C8B1-6094-7A4D-9DC9C3787FAA}"/>
                  </a:ext>
                </a:extLst>
              </p:cNvPr>
              <p:cNvSpPr/>
              <p:nvPr/>
            </p:nvSpPr>
            <p:spPr>
              <a:xfrm>
                <a:off x="2001100" y="4323700"/>
                <a:ext cx="85525" cy="76000"/>
              </a:xfrm>
              <a:custGeom>
                <a:avLst/>
                <a:gdLst/>
                <a:ahLst/>
                <a:cxnLst/>
                <a:rect l="l" t="t" r="r" b="b"/>
                <a:pathLst>
                  <a:path w="3421" h="3040" extrusionOk="0">
                    <a:moveTo>
                      <a:pt x="1770" y="0"/>
                    </a:moveTo>
                    <a:cubicBezTo>
                      <a:pt x="1246" y="0"/>
                      <a:pt x="709" y="263"/>
                      <a:pt x="422" y="721"/>
                    </a:cubicBezTo>
                    <a:cubicBezTo>
                      <a:pt x="0" y="1396"/>
                      <a:pt x="213" y="2382"/>
                      <a:pt x="874" y="2818"/>
                    </a:cubicBezTo>
                    <a:cubicBezTo>
                      <a:pt x="1104" y="2969"/>
                      <a:pt x="1372" y="3040"/>
                      <a:pt x="1645" y="3040"/>
                    </a:cubicBezTo>
                    <a:cubicBezTo>
                      <a:pt x="2187" y="3040"/>
                      <a:pt x="2743" y="2758"/>
                      <a:pt x="3023" y="2268"/>
                    </a:cubicBezTo>
                    <a:cubicBezTo>
                      <a:pt x="3421" y="1570"/>
                      <a:pt x="3174" y="600"/>
                      <a:pt x="2495" y="193"/>
                    </a:cubicBezTo>
                    <a:cubicBezTo>
                      <a:pt x="2276" y="62"/>
                      <a:pt x="2024" y="0"/>
                      <a:pt x="17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6736;p19">
                <a:extLst>
                  <a:ext uri="{FF2B5EF4-FFF2-40B4-BE49-F238E27FC236}">
                    <a16:creationId xmlns:a16="http://schemas.microsoft.com/office/drawing/2014/main" id="{D4FC71C8-AB24-927C-5CE8-191B0543BCA7}"/>
                  </a:ext>
                </a:extLst>
              </p:cNvPr>
              <p:cNvSpPr/>
              <p:nvPr/>
            </p:nvSpPr>
            <p:spPr>
              <a:xfrm>
                <a:off x="4727475" y="4920525"/>
                <a:ext cx="84600" cy="74900"/>
              </a:xfrm>
              <a:custGeom>
                <a:avLst/>
                <a:gdLst/>
                <a:ahLst/>
                <a:cxnLst/>
                <a:rect l="l" t="t" r="r" b="b"/>
                <a:pathLst>
                  <a:path w="3384" h="2996" extrusionOk="0">
                    <a:moveTo>
                      <a:pt x="1742" y="1"/>
                    </a:moveTo>
                    <a:cubicBezTo>
                      <a:pt x="1197" y="1"/>
                      <a:pt x="651" y="295"/>
                      <a:pt x="383" y="795"/>
                    </a:cubicBezTo>
                    <a:cubicBezTo>
                      <a:pt x="0" y="1510"/>
                      <a:pt x="276" y="2459"/>
                      <a:pt x="974" y="2832"/>
                    </a:cubicBezTo>
                    <a:cubicBezTo>
                      <a:pt x="1183" y="2943"/>
                      <a:pt x="1413" y="2995"/>
                      <a:pt x="1642" y="2995"/>
                    </a:cubicBezTo>
                    <a:cubicBezTo>
                      <a:pt x="2187" y="2995"/>
                      <a:pt x="2733" y="2702"/>
                      <a:pt x="3000" y="2201"/>
                    </a:cubicBezTo>
                    <a:cubicBezTo>
                      <a:pt x="3383" y="1487"/>
                      <a:pt x="3108" y="538"/>
                      <a:pt x="2409" y="165"/>
                    </a:cubicBezTo>
                    <a:cubicBezTo>
                      <a:pt x="2201" y="53"/>
                      <a:pt x="1972" y="1"/>
                      <a:pt x="17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6737;p19">
                <a:extLst>
                  <a:ext uri="{FF2B5EF4-FFF2-40B4-BE49-F238E27FC236}">
                    <a16:creationId xmlns:a16="http://schemas.microsoft.com/office/drawing/2014/main" id="{732B7894-6B65-CD06-1828-03298AFC4540}"/>
                  </a:ext>
                </a:extLst>
              </p:cNvPr>
              <p:cNvSpPr/>
              <p:nvPr/>
            </p:nvSpPr>
            <p:spPr>
              <a:xfrm>
                <a:off x="1471050" y="3089825"/>
                <a:ext cx="84575" cy="74875"/>
              </a:xfrm>
              <a:custGeom>
                <a:avLst/>
                <a:gdLst/>
                <a:ahLst/>
                <a:cxnLst/>
                <a:rect l="l" t="t" r="r" b="b"/>
                <a:pathLst>
                  <a:path w="3383" h="2995" extrusionOk="0">
                    <a:moveTo>
                      <a:pt x="1741" y="0"/>
                    </a:moveTo>
                    <a:cubicBezTo>
                      <a:pt x="1218" y="0"/>
                      <a:pt x="689" y="271"/>
                      <a:pt x="410" y="744"/>
                    </a:cubicBezTo>
                    <a:cubicBezTo>
                      <a:pt x="0" y="1438"/>
                      <a:pt x="240" y="2399"/>
                      <a:pt x="926" y="2803"/>
                    </a:cubicBezTo>
                    <a:cubicBezTo>
                      <a:pt x="1145" y="2933"/>
                      <a:pt x="1393" y="2995"/>
                      <a:pt x="1642" y="2995"/>
                    </a:cubicBezTo>
                    <a:cubicBezTo>
                      <a:pt x="2165" y="2995"/>
                      <a:pt x="2693" y="2724"/>
                      <a:pt x="2973" y="2250"/>
                    </a:cubicBezTo>
                    <a:cubicBezTo>
                      <a:pt x="3382" y="1555"/>
                      <a:pt x="3143" y="596"/>
                      <a:pt x="2458" y="192"/>
                    </a:cubicBezTo>
                    <a:cubicBezTo>
                      <a:pt x="2239" y="62"/>
                      <a:pt x="1991" y="0"/>
                      <a:pt x="17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6738;p19">
                <a:extLst>
                  <a:ext uri="{FF2B5EF4-FFF2-40B4-BE49-F238E27FC236}">
                    <a16:creationId xmlns:a16="http://schemas.microsoft.com/office/drawing/2014/main" id="{AFADD740-3BEE-E50E-0C7B-17946A4FAC60}"/>
                  </a:ext>
                </a:extLst>
              </p:cNvPr>
              <p:cNvSpPr/>
              <p:nvPr/>
            </p:nvSpPr>
            <p:spPr>
              <a:xfrm>
                <a:off x="1588700" y="2063725"/>
                <a:ext cx="84625" cy="74875"/>
              </a:xfrm>
              <a:custGeom>
                <a:avLst/>
                <a:gdLst/>
                <a:ahLst/>
                <a:cxnLst/>
                <a:rect l="l" t="t" r="r" b="b"/>
                <a:pathLst>
                  <a:path w="3385" h="2995" extrusionOk="0">
                    <a:moveTo>
                      <a:pt x="1743" y="0"/>
                    </a:moveTo>
                    <a:cubicBezTo>
                      <a:pt x="1219" y="0"/>
                      <a:pt x="692" y="271"/>
                      <a:pt x="412" y="744"/>
                    </a:cubicBezTo>
                    <a:cubicBezTo>
                      <a:pt x="1" y="1438"/>
                      <a:pt x="240" y="2398"/>
                      <a:pt x="925" y="2803"/>
                    </a:cubicBezTo>
                    <a:cubicBezTo>
                      <a:pt x="1145" y="2933"/>
                      <a:pt x="1393" y="2995"/>
                      <a:pt x="1643" y="2995"/>
                    </a:cubicBezTo>
                    <a:cubicBezTo>
                      <a:pt x="2166" y="2995"/>
                      <a:pt x="2694" y="2724"/>
                      <a:pt x="2973" y="2250"/>
                    </a:cubicBezTo>
                    <a:cubicBezTo>
                      <a:pt x="3384" y="1556"/>
                      <a:pt x="3144" y="597"/>
                      <a:pt x="2460" y="192"/>
                    </a:cubicBezTo>
                    <a:cubicBezTo>
                      <a:pt x="2240" y="61"/>
                      <a:pt x="1992" y="0"/>
                      <a:pt x="17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6739;p19">
                <a:extLst>
                  <a:ext uri="{FF2B5EF4-FFF2-40B4-BE49-F238E27FC236}">
                    <a16:creationId xmlns:a16="http://schemas.microsoft.com/office/drawing/2014/main" id="{A14066CE-95E8-97D9-2497-4C89C85EC874}"/>
                  </a:ext>
                </a:extLst>
              </p:cNvPr>
              <p:cNvSpPr/>
              <p:nvPr/>
            </p:nvSpPr>
            <p:spPr>
              <a:xfrm>
                <a:off x="6111050" y="2733650"/>
                <a:ext cx="82125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3285" h="2958" extrusionOk="0">
                    <a:moveTo>
                      <a:pt x="1677" y="0"/>
                    </a:moveTo>
                    <a:cubicBezTo>
                      <a:pt x="1168" y="0"/>
                      <a:pt x="662" y="276"/>
                      <a:pt x="408" y="762"/>
                    </a:cubicBezTo>
                    <a:cubicBezTo>
                      <a:pt x="1" y="1545"/>
                      <a:pt x="166" y="2236"/>
                      <a:pt x="879" y="2728"/>
                    </a:cubicBezTo>
                    <a:cubicBezTo>
                      <a:pt x="1104" y="2884"/>
                      <a:pt x="1361" y="2958"/>
                      <a:pt x="1619" y="2958"/>
                    </a:cubicBezTo>
                    <a:cubicBezTo>
                      <a:pt x="2130" y="2958"/>
                      <a:pt x="2646" y="2670"/>
                      <a:pt x="2938" y="2162"/>
                    </a:cubicBezTo>
                    <a:cubicBezTo>
                      <a:pt x="3284" y="1408"/>
                      <a:pt x="3151" y="726"/>
                      <a:pt x="2437" y="233"/>
                    </a:cubicBezTo>
                    <a:cubicBezTo>
                      <a:pt x="2207" y="75"/>
                      <a:pt x="1942" y="0"/>
                      <a:pt x="16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6740;p19">
                <a:extLst>
                  <a:ext uri="{FF2B5EF4-FFF2-40B4-BE49-F238E27FC236}">
                    <a16:creationId xmlns:a16="http://schemas.microsoft.com/office/drawing/2014/main" id="{BDDAEA12-C88C-3691-843A-631D343A836C}"/>
                  </a:ext>
                </a:extLst>
              </p:cNvPr>
              <p:cNvSpPr/>
              <p:nvPr/>
            </p:nvSpPr>
            <p:spPr>
              <a:xfrm>
                <a:off x="1670600" y="3826225"/>
                <a:ext cx="8262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3305" h="2949" extrusionOk="0">
                    <a:moveTo>
                      <a:pt x="1669" y="0"/>
                    </a:moveTo>
                    <a:cubicBezTo>
                      <a:pt x="1134" y="0"/>
                      <a:pt x="612" y="292"/>
                      <a:pt x="371" y="812"/>
                    </a:cubicBezTo>
                    <a:cubicBezTo>
                      <a:pt x="1" y="1612"/>
                      <a:pt x="197" y="2294"/>
                      <a:pt x="932" y="2751"/>
                    </a:cubicBezTo>
                    <a:cubicBezTo>
                      <a:pt x="1149" y="2886"/>
                      <a:pt x="1389" y="2949"/>
                      <a:pt x="1628" y="2949"/>
                    </a:cubicBezTo>
                    <a:cubicBezTo>
                      <a:pt x="2156" y="2949"/>
                      <a:pt x="2681" y="2644"/>
                      <a:pt x="2943" y="2134"/>
                    </a:cubicBezTo>
                    <a:cubicBezTo>
                      <a:pt x="3305" y="1431"/>
                      <a:pt x="3054" y="567"/>
                      <a:pt x="2379" y="186"/>
                    </a:cubicBezTo>
                    <a:cubicBezTo>
                      <a:pt x="2156" y="60"/>
                      <a:pt x="1911" y="0"/>
                      <a:pt x="16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6741;p19">
                <a:extLst>
                  <a:ext uri="{FF2B5EF4-FFF2-40B4-BE49-F238E27FC236}">
                    <a16:creationId xmlns:a16="http://schemas.microsoft.com/office/drawing/2014/main" id="{362970B1-0D45-5754-D888-E57365BD760B}"/>
                  </a:ext>
                </a:extLst>
              </p:cNvPr>
              <p:cNvSpPr/>
              <p:nvPr/>
            </p:nvSpPr>
            <p:spPr>
              <a:xfrm>
                <a:off x="3719925" y="453150"/>
                <a:ext cx="81625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3265" h="2951" extrusionOk="0">
                    <a:moveTo>
                      <a:pt x="1662" y="0"/>
                    </a:moveTo>
                    <a:cubicBezTo>
                      <a:pt x="1177" y="0"/>
                      <a:pt x="696" y="247"/>
                      <a:pt x="436" y="699"/>
                    </a:cubicBezTo>
                    <a:cubicBezTo>
                      <a:pt x="1" y="1458"/>
                      <a:pt x="117" y="2159"/>
                      <a:pt x="816" y="2685"/>
                    </a:cubicBezTo>
                    <a:cubicBezTo>
                      <a:pt x="1054" y="2865"/>
                      <a:pt x="1333" y="2950"/>
                      <a:pt x="1614" y="2950"/>
                    </a:cubicBezTo>
                    <a:cubicBezTo>
                      <a:pt x="2102" y="2950"/>
                      <a:pt x="2597" y="2691"/>
                      <a:pt x="2899" y="2217"/>
                    </a:cubicBezTo>
                    <a:cubicBezTo>
                      <a:pt x="3265" y="1486"/>
                      <a:pt x="3187" y="798"/>
                      <a:pt x="2485" y="272"/>
                    </a:cubicBezTo>
                    <a:cubicBezTo>
                      <a:pt x="2240" y="88"/>
                      <a:pt x="1950" y="0"/>
                      <a:pt x="16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6742;p19">
                <a:extLst>
                  <a:ext uri="{FF2B5EF4-FFF2-40B4-BE49-F238E27FC236}">
                    <a16:creationId xmlns:a16="http://schemas.microsoft.com/office/drawing/2014/main" id="{8F0D3664-DEE9-CEE3-F992-674552722E8E}"/>
                  </a:ext>
                </a:extLst>
              </p:cNvPr>
              <p:cNvSpPr/>
              <p:nvPr/>
            </p:nvSpPr>
            <p:spPr>
              <a:xfrm>
                <a:off x="5813250" y="1630000"/>
                <a:ext cx="82100" cy="73950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2958" extrusionOk="0">
                    <a:moveTo>
                      <a:pt x="1668" y="0"/>
                    </a:moveTo>
                    <a:cubicBezTo>
                      <a:pt x="1138" y="0"/>
                      <a:pt x="614" y="302"/>
                      <a:pt x="373" y="818"/>
                    </a:cubicBezTo>
                    <a:cubicBezTo>
                      <a:pt x="0" y="1617"/>
                      <a:pt x="196" y="2301"/>
                      <a:pt x="930" y="2759"/>
                    </a:cubicBezTo>
                    <a:cubicBezTo>
                      <a:pt x="1147" y="2895"/>
                      <a:pt x="1388" y="2958"/>
                      <a:pt x="1629" y="2958"/>
                    </a:cubicBezTo>
                    <a:cubicBezTo>
                      <a:pt x="2156" y="2958"/>
                      <a:pt x="2680" y="2654"/>
                      <a:pt x="2943" y="2145"/>
                    </a:cubicBezTo>
                    <a:cubicBezTo>
                      <a:pt x="3284" y="1333"/>
                      <a:pt x="3114" y="661"/>
                      <a:pt x="2379" y="202"/>
                    </a:cubicBezTo>
                    <a:cubicBezTo>
                      <a:pt x="2159" y="65"/>
                      <a:pt x="1913" y="0"/>
                      <a:pt x="16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6743;p19">
                <a:extLst>
                  <a:ext uri="{FF2B5EF4-FFF2-40B4-BE49-F238E27FC236}">
                    <a16:creationId xmlns:a16="http://schemas.microsoft.com/office/drawing/2014/main" id="{7AD30BE2-A52B-6433-692E-F83AF297A594}"/>
                  </a:ext>
                </a:extLst>
              </p:cNvPr>
              <p:cNvSpPr/>
              <p:nvPr/>
            </p:nvSpPr>
            <p:spPr>
              <a:xfrm>
                <a:off x="2982725" y="5032600"/>
                <a:ext cx="82025" cy="72275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2891" extrusionOk="0">
                    <a:moveTo>
                      <a:pt x="1586" y="0"/>
                    </a:moveTo>
                    <a:cubicBezTo>
                      <a:pt x="1130" y="0"/>
                      <a:pt x="738" y="232"/>
                      <a:pt x="444" y="735"/>
                    </a:cubicBezTo>
                    <a:cubicBezTo>
                      <a:pt x="1" y="1497"/>
                      <a:pt x="172" y="2180"/>
                      <a:pt x="897" y="2659"/>
                    </a:cubicBezTo>
                    <a:cubicBezTo>
                      <a:pt x="1133" y="2816"/>
                      <a:pt x="1393" y="2890"/>
                      <a:pt x="1649" y="2890"/>
                    </a:cubicBezTo>
                    <a:cubicBezTo>
                      <a:pt x="2146" y="2890"/>
                      <a:pt x="2626" y="2609"/>
                      <a:pt x="2879" y="2107"/>
                    </a:cubicBezTo>
                    <a:cubicBezTo>
                      <a:pt x="3281" y="1312"/>
                      <a:pt x="3064" y="673"/>
                      <a:pt x="2354" y="188"/>
                    </a:cubicBezTo>
                    <a:cubicBezTo>
                      <a:pt x="2084" y="65"/>
                      <a:pt x="1826" y="0"/>
                      <a:pt x="15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6744;p19">
                <a:extLst>
                  <a:ext uri="{FF2B5EF4-FFF2-40B4-BE49-F238E27FC236}">
                    <a16:creationId xmlns:a16="http://schemas.microsoft.com/office/drawing/2014/main" id="{E8CC85C6-7FDF-0132-5B27-E6D490C3B143}"/>
                  </a:ext>
                </a:extLst>
              </p:cNvPr>
              <p:cNvSpPr/>
              <p:nvPr/>
            </p:nvSpPr>
            <p:spPr>
              <a:xfrm>
                <a:off x="2284950" y="4640275"/>
                <a:ext cx="8200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3280" h="2893" extrusionOk="0">
                    <a:moveTo>
                      <a:pt x="1585" y="0"/>
                    </a:moveTo>
                    <a:cubicBezTo>
                      <a:pt x="1140" y="0"/>
                      <a:pt x="752" y="224"/>
                      <a:pt x="456" y="715"/>
                    </a:cubicBezTo>
                    <a:cubicBezTo>
                      <a:pt x="0" y="1469"/>
                      <a:pt x="157" y="2159"/>
                      <a:pt x="876" y="2650"/>
                    </a:cubicBezTo>
                    <a:cubicBezTo>
                      <a:pt x="1116" y="2814"/>
                      <a:pt x="1383" y="2892"/>
                      <a:pt x="1645" y="2892"/>
                    </a:cubicBezTo>
                    <a:cubicBezTo>
                      <a:pt x="2135" y="2892"/>
                      <a:pt x="2609" y="2620"/>
                      <a:pt x="2865" y="2129"/>
                    </a:cubicBezTo>
                    <a:cubicBezTo>
                      <a:pt x="3279" y="1341"/>
                      <a:pt x="3077" y="697"/>
                      <a:pt x="2371" y="199"/>
                    </a:cubicBezTo>
                    <a:cubicBezTo>
                      <a:pt x="2096" y="69"/>
                      <a:pt x="1832" y="0"/>
                      <a:pt x="15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6745;p19">
                <a:extLst>
                  <a:ext uri="{FF2B5EF4-FFF2-40B4-BE49-F238E27FC236}">
                    <a16:creationId xmlns:a16="http://schemas.microsoft.com/office/drawing/2014/main" id="{E0BBD20C-2D6B-C13C-4B81-4704CD0340D4}"/>
                  </a:ext>
                </a:extLst>
              </p:cNvPr>
              <p:cNvSpPr/>
              <p:nvPr/>
            </p:nvSpPr>
            <p:spPr>
              <a:xfrm>
                <a:off x="2623500" y="773000"/>
                <a:ext cx="81450" cy="72625"/>
              </a:xfrm>
              <a:custGeom>
                <a:avLst/>
                <a:gdLst/>
                <a:ahLst/>
                <a:cxnLst/>
                <a:rect l="l" t="t" r="r" b="b"/>
                <a:pathLst>
                  <a:path w="3258" h="2905" extrusionOk="0">
                    <a:moveTo>
                      <a:pt x="1557" y="1"/>
                    </a:moveTo>
                    <a:cubicBezTo>
                      <a:pt x="1090" y="1"/>
                      <a:pt x="692" y="268"/>
                      <a:pt x="362" y="762"/>
                    </a:cubicBezTo>
                    <a:cubicBezTo>
                      <a:pt x="1" y="1561"/>
                      <a:pt x="129" y="2243"/>
                      <a:pt x="886" y="2678"/>
                    </a:cubicBezTo>
                    <a:cubicBezTo>
                      <a:pt x="1152" y="2830"/>
                      <a:pt x="1408" y="2905"/>
                      <a:pt x="1649" y="2905"/>
                    </a:cubicBezTo>
                    <a:cubicBezTo>
                      <a:pt x="2092" y="2905"/>
                      <a:pt x="2485" y="2654"/>
                      <a:pt x="2796" y="2174"/>
                    </a:cubicBezTo>
                    <a:cubicBezTo>
                      <a:pt x="3257" y="1458"/>
                      <a:pt x="3016" y="554"/>
                      <a:pt x="2266" y="184"/>
                    </a:cubicBezTo>
                    <a:cubicBezTo>
                      <a:pt x="2014" y="60"/>
                      <a:pt x="1778" y="1"/>
                      <a:pt x="15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6746;p19">
                <a:extLst>
                  <a:ext uri="{FF2B5EF4-FFF2-40B4-BE49-F238E27FC236}">
                    <a16:creationId xmlns:a16="http://schemas.microsoft.com/office/drawing/2014/main" id="{4217D7C6-8E4E-71C9-6F86-320945CFC066}"/>
                  </a:ext>
                </a:extLst>
              </p:cNvPr>
              <p:cNvSpPr/>
              <p:nvPr/>
            </p:nvSpPr>
            <p:spPr>
              <a:xfrm>
                <a:off x="2125275" y="1118275"/>
                <a:ext cx="78100" cy="687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748" extrusionOk="0">
                    <a:moveTo>
                      <a:pt x="1573" y="1"/>
                    </a:moveTo>
                    <a:cubicBezTo>
                      <a:pt x="1121" y="1"/>
                      <a:pt x="674" y="238"/>
                      <a:pt x="425" y="667"/>
                    </a:cubicBezTo>
                    <a:cubicBezTo>
                      <a:pt x="1" y="1400"/>
                      <a:pt x="188" y="2019"/>
                      <a:pt x="791" y="2524"/>
                    </a:cubicBezTo>
                    <a:cubicBezTo>
                      <a:pt x="1076" y="2670"/>
                      <a:pt x="1350" y="2747"/>
                      <a:pt x="1606" y="2747"/>
                    </a:cubicBezTo>
                    <a:cubicBezTo>
                      <a:pt x="2010" y="2747"/>
                      <a:pt x="2370" y="2553"/>
                      <a:pt x="2658" y="2126"/>
                    </a:cubicBezTo>
                    <a:cubicBezTo>
                      <a:pt x="3123" y="1434"/>
                      <a:pt x="2994" y="766"/>
                      <a:pt x="2345" y="265"/>
                    </a:cubicBezTo>
                    <a:cubicBezTo>
                      <a:pt x="2114" y="86"/>
                      <a:pt x="1843" y="1"/>
                      <a:pt x="15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6747;p19">
                <a:extLst>
                  <a:ext uri="{FF2B5EF4-FFF2-40B4-BE49-F238E27FC236}">
                    <a16:creationId xmlns:a16="http://schemas.microsoft.com/office/drawing/2014/main" id="{3350A9C3-4367-055E-DC5A-483C9920E0D6}"/>
                  </a:ext>
                </a:extLst>
              </p:cNvPr>
              <p:cNvSpPr/>
              <p:nvPr/>
            </p:nvSpPr>
            <p:spPr>
              <a:xfrm>
                <a:off x="6079550" y="3341325"/>
                <a:ext cx="78100" cy="686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744" extrusionOk="0">
                    <a:moveTo>
                      <a:pt x="1569" y="1"/>
                    </a:moveTo>
                    <a:cubicBezTo>
                      <a:pt x="1096" y="1"/>
                      <a:pt x="630" y="263"/>
                      <a:pt x="390" y="727"/>
                    </a:cubicBezTo>
                    <a:cubicBezTo>
                      <a:pt x="1" y="1479"/>
                      <a:pt x="218" y="2086"/>
                      <a:pt x="859" y="2566"/>
                    </a:cubicBezTo>
                    <a:cubicBezTo>
                      <a:pt x="1121" y="2682"/>
                      <a:pt x="1372" y="2744"/>
                      <a:pt x="1606" y="2744"/>
                    </a:cubicBezTo>
                    <a:cubicBezTo>
                      <a:pt x="2036" y="2744"/>
                      <a:pt x="2409" y="2535"/>
                      <a:pt x="2692" y="2068"/>
                    </a:cubicBezTo>
                    <a:cubicBezTo>
                      <a:pt x="3124" y="1352"/>
                      <a:pt x="2961" y="695"/>
                      <a:pt x="2288" y="226"/>
                    </a:cubicBezTo>
                    <a:cubicBezTo>
                      <a:pt x="2067" y="73"/>
                      <a:pt x="1817" y="1"/>
                      <a:pt x="15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6748;p19">
                <a:extLst>
                  <a:ext uri="{FF2B5EF4-FFF2-40B4-BE49-F238E27FC236}">
                    <a16:creationId xmlns:a16="http://schemas.microsoft.com/office/drawing/2014/main" id="{715AB7F8-CD40-7C71-D03D-BD409FC127A6}"/>
                  </a:ext>
                </a:extLst>
              </p:cNvPr>
              <p:cNvSpPr/>
              <p:nvPr/>
            </p:nvSpPr>
            <p:spPr>
              <a:xfrm>
                <a:off x="4320425" y="479650"/>
                <a:ext cx="77575" cy="6960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2784" extrusionOk="0">
                    <a:moveTo>
                      <a:pt x="1566" y="0"/>
                    </a:moveTo>
                    <a:cubicBezTo>
                      <a:pt x="1087" y="0"/>
                      <a:pt x="627" y="268"/>
                      <a:pt x="382" y="751"/>
                    </a:cubicBezTo>
                    <a:cubicBezTo>
                      <a:pt x="0" y="1502"/>
                      <a:pt x="168" y="2137"/>
                      <a:pt x="867" y="2579"/>
                    </a:cubicBezTo>
                    <a:cubicBezTo>
                      <a:pt x="1083" y="2716"/>
                      <a:pt x="1316" y="2783"/>
                      <a:pt x="1548" y="2783"/>
                    </a:cubicBezTo>
                    <a:cubicBezTo>
                      <a:pt x="2039" y="2783"/>
                      <a:pt x="2525" y="2482"/>
                      <a:pt x="2837" y="1907"/>
                    </a:cubicBezTo>
                    <a:cubicBezTo>
                      <a:pt x="3102" y="1286"/>
                      <a:pt x="2984" y="651"/>
                      <a:pt x="2277" y="209"/>
                    </a:cubicBezTo>
                    <a:cubicBezTo>
                      <a:pt x="2051" y="67"/>
                      <a:pt x="1806" y="0"/>
                      <a:pt x="15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6749;p19">
                <a:extLst>
                  <a:ext uri="{FF2B5EF4-FFF2-40B4-BE49-F238E27FC236}">
                    <a16:creationId xmlns:a16="http://schemas.microsoft.com/office/drawing/2014/main" id="{8D6ECAB3-78C1-A110-DC61-43990C45D7B4}"/>
                  </a:ext>
                </a:extLst>
              </p:cNvPr>
              <p:cNvSpPr/>
              <p:nvPr/>
            </p:nvSpPr>
            <p:spPr>
              <a:xfrm>
                <a:off x="1721675" y="4011950"/>
                <a:ext cx="79725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3189" h="2808" extrusionOk="0">
                    <a:moveTo>
                      <a:pt x="1539" y="1"/>
                    </a:moveTo>
                    <a:cubicBezTo>
                      <a:pt x="1094" y="1"/>
                      <a:pt x="713" y="248"/>
                      <a:pt x="420" y="735"/>
                    </a:cubicBezTo>
                    <a:cubicBezTo>
                      <a:pt x="0" y="1430"/>
                      <a:pt x="252" y="2263"/>
                      <a:pt x="1092" y="2699"/>
                    </a:cubicBezTo>
                    <a:cubicBezTo>
                      <a:pt x="1273" y="2770"/>
                      <a:pt x="1455" y="2808"/>
                      <a:pt x="1632" y="2808"/>
                    </a:cubicBezTo>
                    <a:cubicBezTo>
                      <a:pt x="2061" y="2808"/>
                      <a:pt x="2465" y="2586"/>
                      <a:pt x="2773" y="2068"/>
                    </a:cubicBezTo>
                    <a:cubicBezTo>
                      <a:pt x="3189" y="1370"/>
                      <a:pt x="2947" y="521"/>
                      <a:pt x="2227" y="175"/>
                    </a:cubicBezTo>
                    <a:cubicBezTo>
                      <a:pt x="1984" y="59"/>
                      <a:pt x="1754" y="1"/>
                      <a:pt x="15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6750;p19">
                <a:extLst>
                  <a:ext uri="{FF2B5EF4-FFF2-40B4-BE49-F238E27FC236}">
                    <a16:creationId xmlns:a16="http://schemas.microsoft.com/office/drawing/2014/main" id="{E6A85CD1-C0A1-D6F9-8AA3-E5DF7E5F9BB8}"/>
                  </a:ext>
                </a:extLst>
              </p:cNvPr>
              <p:cNvSpPr/>
              <p:nvPr/>
            </p:nvSpPr>
            <p:spPr>
              <a:xfrm>
                <a:off x="3815450" y="5189050"/>
                <a:ext cx="779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116" h="2793" extrusionOk="0">
                    <a:moveTo>
                      <a:pt x="1590" y="0"/>
                    </a:moveTo>
                    <a:cubicBezTo>
                      <a:pt x="1133" y="0"/>
                      <a:pt x="688" y="245"/>
                      <a:pt x="422" y="685"/>
                    </a:cubicBezTo>
                    <a:cubicBezTo>
                      <a:pt x="1" y="1383"/>
                      <a:pt x="207" y="2228"/>
                      <a:pt x="912" y="2599"/>
                    </a:cubicBezTo>
                    <a:cubicBezTo>
                      <a:pt x="1160" y="2730"/>
                      <a:pt x="1394" y="2792"/>
                      <a:pt x="1614" y="2792"/>
                    </a:cubicBezTo>
                    <a:cubicBezTo>
                      <a:pt x="2046" y="2792"/>
                      <a:pt x="2422" y="2551"/>
                      <a:pt x="2743" y="2122"/>
                    </a:cubicBezTo>
                    <a:cubicBezTo>
                      <a:pt x="3116" y="1363"/>
                      <a:pt x="3029" y="720"/>
                      <a:pt x="2345" y="243"/>
                    </a:cubicBezTo>
                    <a:cubicBezTo>
                      <a:pt x="2110" y="78"/>
                      <a:pt x="1848" y="0"/>
                      <a:pt x="15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6751;p19">
                <a:extLst>
                  <a:ext uri="{FF2B5EF4-FFF2-40B4-BE49-F238E27FC236}">
                    <a16:creationId xmlns:a16="http://schemas.microsoft.com/office/drawing/2014/main" id="{78051AF8-4D5F-67AB-89D3-8EAB6C7A6E2F}"/>
                  </a:ext>
                </a:extLst>
              </p:cNvPr>
              <p:cNvSpPr/>
              <p:nvPr/>
            </p:nvSpPr>
            <p:spPr>
              <a:xfrm>
                <a:off x="5483200" y="1133525"/>
                <a:ext cx="77900" cy="69825"/>
              </a:xfrm>
              <a:custGeom>
                <a:avLst/>
                <a:gdLst/>
                <a:ahLst/>
                <a:cxnLst/>
                <a:rect l="l" t="t" r="r" b="b"/>
                <a:pathLst>
                  <a:path w="3116" h="2793" extrusionOk="0">
                    <a:moveTo>
                      <a:pt x="1590" y="0"/>
                    </a:moveTo>
                    <a:cubicBezTo>
                      <a:pt x="1133" y="0"/>
                      <a:pt x="688" y="245"/>
                      <a:pt x="422" y="685"/>
                    </a:cubicBezTo>
                    <a:cubicBezTo>
                      <a:pt x="0" y="1383"/>
                      <a:pt x="205" y="2228"/>
                      <a:pt x="911" y="2599"/>
                    </a:cubicBezTo>
                    <a:cubicBezTo>
                      <a:pt x="1160" y="2730"/>
                      <a:pt x="1394" y="2792"/>
                      <a:pt x="1613" y="2792"/>
                    </a:cubicBezTo>
                    <a:cubicBezTo>
                      <a:pt x="2045" y="2792"/>
                      <a:pt x="2420" y="2551"/>
                      <a:pt x="2741" y="2122"/>
                    </a:cubicBezTo>
                    <a:cubicBezTo>
                      <a:pt x="3116" y="1363"/>
                      <a:pt x="3027" y="720"/>
                      <a:pt x="2345" y="243"/>
                    </a:cubicBezTo>
                    <a:cubicBezTo>
                      <a:pt x="2109" y="78"/>
                      <a:pt x="1848" y="0"/>
                      <a:pt x="15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6752;p19">
                <a:extLst>
                  <a:ext uri="{FF2B5EF4-FFF2-40B4-BE49-F238E27FC236}">
                    <a16:creationId xmlns:a16="http://schemas.microsoft.com/office/drawing/2014/main" id="{E4013B56-DE95-BFBC-918C-16CACAACA30F}"/>
                  </a:ext>
                </a:extLst>
              </p:cNvPr>
              <p:cNvSpPr/>
              <p:nvPr/>
            </p:nvSpPr>
            <p:spPr>
              <a:xfrm>
                <a:off x="4912800" y="4869775"/>
                <a:ext cx="79750" cy="70225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809" extrusionOk="0">
                    <a:moveTo>
                      <a:pt x="1540" y="1"/>
                    </a:moveTo>
                    <a:cubicBezTo>
                      <a:pt x="1097" y="1"/>
                      <a:pt x="716" y="246"/>
                      <a:pt x="422" y="730"/>
                    </a:cubicBezTo>
                    <a:cubicBezTo>
                      <a:pt x="1" y="1426"/>
                      <a:pt x="250" y="2260"/>
                      <a:pt x="1090" y="2697"/>
                    </a:cubicBezTo>
                    <a:cubicBezTo>
                      <a:pt x="1272" y="2770"/>
                      <a:pt x="1455" y="2808"/>
                      <a:pt x="1634" y="2808"/>
                    </a:cubicBezTo>
                    <a:cubicBezTo>
                      <a:pt x="2060" y="2808"/>
                      <a:pt x="2463" y="2587"/>
                      <a:pt x="2771" y="2072"/>
                    </a:cubicBezTo>
                    <a:cubicBezTo>
                      <a:pt x="3190" y="1374"/>
                      <a:pt x="2952" y="525"/>
                      <a:pt x="2232" y="177"/>
                    </a:cubicBezTo>
                    <a:cubicBezTo>
                      <a:pt x="1988" y="59"/>
                      <a:pt x="1756" y="1"/>
                      <a:pt x="15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6753;p19">
                <a:extLst>
                  <a:ext uri="{FF2B5EF4-FFF2-40B4-BE49-F238E27FC236}">
                    <a16:creationId xmlns:a16="http://schemas.microsoft.com/office/drawing/2014/main" id="{A29926D8-BCCB-6F27-EE6B-A0F99847E773}"/>
                  </a:ext>
                </a:extLst>
              </p:cNvPr>
              <p:cNvSpPr/>
              <p:nvPr/>
            </p:nvSpPr>
            <p:spPr>
              <a:xfrm>
                <a:off x="1424400" y="2908400"/>
                <a:ext cx="77625" cy="69625"/>
              </a:xfrm>
              <a:custGeom>
                <a:avLst/>
                <a:gdLst/>
                <a:ahLst/>
                <a:cxnLst/>
                <a:rect l="l" t="t" r="r" b="b"/>
                <a:pathLst>
                  <a:path w="3105" h="2785" extrusionOk="0">
                    <a:moveTo>
                      <a:pt x="1568" y="1"/>
                    </a:moveTo>
                    <a:cubicBezTo>
                      <a:pt x="1097" y="1"/>
                      <a:pt x="644" y="260"/>
                      <a:pt x="396" y="729"/>
                    </a:cubicBezTo>
                    <a:cubicBezTo>
                      <a:pt x="1" y="1473"/>
                      <a:pt x="155" y="2111"/>
                      <a:pt x="844" y="2568"/>
                    </a:cubicBezTo>
                    <a:cubicBezTo>
                      <a:pt x="1064" y="2714"/>
                      <a:pt x="1304" y="2785"/>
                      <a:pt x="1543" y="2785"/>
                    </a:cubicBezTo>
                    <a:cubicBezTo>
                      <a:pt x="2027" y="2785"/>
                      <a:pt x="2509" y="2493"/>
                      <a:pt x="2826" y="1933"/>
                    </a:cubicBezTo>
                    <a:cubicBezTo>
                      <a:pt x="3104" y="1317"/>
                      <a:pt x="2998" y="679"/>
                      <a:pt x="2300" y="224"/>
                    </a:cubicBezTo>
                    <a:cubicBezTo>
                      <a:pt x="2069" y="73"/>
                      <a:pt x="1816" y="1"/>
                      <a:pt x="15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6754;p19">
                <a:extLst>
                  <a:ext uri="{FF2B5EF4-FFF2-40B4-BE49-F238E27FC236}">
                    <a16:creationId xmlns:a16="http://schemas.microsoft.com/office/drawing/2014/main" id="{C92DA1A4-BDBB-F8E4-14F2-69D2E30365BF}"/>
                  </a:ext>
                </a:extLst>
              </p:cNvPr>
              <p:cNvSpPr/>
              <p:nvPr/>
            </p:nvSpPr>
            <p:spPr>
              <a:xfrm>
                <a:off x="5413825" y="4527825"/>
                <a:ext cx="77125" cy="67600"/>
              </a:xfrm>
              <a:custGeom>
                <a:avLst/>
                <a:gdLst/>
                <a:ahLst/>
                <a:cxnLst/>
                <a:rect l="l" t="t" r="r" b="b"/>
                <a:pathLst>
                  <a:path w="3085" h="2704" extrusionOk="0">
                    <a:moveTo>
                      <a:pt x="1489" y="1"/>
                    </a:moveTo>
                    <a:cubicBezTo>
                      <a:pt x="1007" y="1"/>
                      <a:pt x="605" y="233"/>
                      <a:pt x="343" y="768"/>
                    </a:cubicBezTo>
                    <a:cubicBezTo>
                      <a:pt x="1" y="1471"/>
                      <a:pt x="188" y="2130"/>
                      <a:pt x="867" y="2503"/>
                    </a:cubicBezTo>
                    <a:cubicBezTo>
                      <a:pt x="1112" y="2637"/>
                      <a:pt x="1353" y="2703"/>
                      <a:pt x="1579" y="2703"/>
                    </a:cubicBezTo>
                    <a:cubicBezTo>
                      <a:pt x="2022" y="2703"/>
                      <a:pt x="2412" y="2450"/>
                      <a:pt x="2678" y="1959"/>
                    </a:cubicBezTo>
                    <a:cubicBezTo>
                      <a:pt x="3085" y="1213"/>
                      <a:pt x="2818" y="587"/>
                      <a:pt x="2146" y="123"/>
                    </a:cubicBezTo>
                    <a:cubicBezTo>
                      <a:pt x="1916" y="43"/>
                      <a:pt x="1695" y="1"/>
                      <a:pt x="14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6755;p19">
                <a:extLst>
                  <a:ext uri="{FF2B5EF4-FFF2-40B4-BE49-F238E27FC236}">
                    <a16:creationId xmlns:a16="http://schemas.microsoft.com/office/drawing/2014/main" id="{1D0FC730-9183-8BBB-F7B3-19CB39D5D2C2}"/>
                  </a:ext>
                </a:extLst>
              </p:cNvPr>
              <p:cNvSpPr/>
              <p:nvPr/>
            </p:nvSpPr>
            <p:spPr>
              <a:xfrm>
                <a:off x="4970175" y="688875"/>
                <a:ext cx="72075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2683" extrusionOk="0">
                    <a:moveTo>
                      <a:pt x="1467" y="1"/>
                    </a:moveTo>
                    <a:cubicBezTo>
                      <a:pt x="1036" y="1"/>
                      <a:pt x="625" y="282"/>
                      <a:pt x="367" y="763"/>
                    </a:cubicBezTo>
                    <a:cubicBezTo>
                      <a:pt x="0" y="1444"/>
                      <a:pt x="187" y="2120"/>
                      <a:pt x="850" y="2497"/>
                    </a:cubicBezTo>
                    <a:cubicBezTo>
                      <a:pt x="1067" y="2621"/>
                      <a:pt x="1275" y="2683"/>
                      <a:pt x="1480" y="2683"/>
                    </a:cubicBezTo>
                    <a:cubicBezTo>
                      <a:pt x="1951" y="2683"/>
                      <a:pt x="2402" y="2353"/>
                      <a:pt x="2883" y="1693"/>
                    </a:cubicBezTo>
                    <a:cubicBezTo>
                      <a:pt x="2689" y="1287"/>
                      <a:pt x="2566" y="573"/>
                      <a:pt x="2146" y="247"/>
                    </a:cubicBezTo>
                    <a:cubicBezTo>
                      <a:pt x="1927" y="79"/>
                      <a:pt x="1694" y="1"/>
                      <a:pt x="14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6756;p19">
                <a:extLst>
                  <a:ext uri="{FF2B5EF4-FFF2-40B4-BE49-F238E27FC236}">
                    <a16:creationId xmlns:a16="http://schemas.microsoft.com/office/drawing/2014/main" id="{56BF6170-5FAA-42B1-5282-6D2FC2FD95CB}"/>
                  </a:ext>
                </a:extLst>
              </p:cNvPr>
              <p:cNvSpPr/>
              <p:nvPr/>
            </p:nvSpPr>
            <p:spPr>
              <a:xfrm>
                <a:off x="2054925" y="4509700"/>
                <a:ext cx="70125" cy="6870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2748" extrusionOk="0">
                    <a:moveTo>
                      <a:pt x="2018" y="1"/>
                    </a:moveTo>
                    <a:cubicBezTo>
                      <a:pt x="1483" y="278"/>
                      <a:pt x="777" y="428"/>
                      <a:pt x="453" y="864"/>
                    </a:cubicBezTo>
                    <a:cubicBezTo>
                      <a:pt x="0" y="1473"/>
                      <a:pt x="255" y="2211"/>
                      <a:pt x="935" y="2571"/>
                    </a:cubicBezTo>
                    <a:cubicBezTo>
                      <a:pt x="1157" y="2689"/>
                      <a:pt x="1389" y="2747"/>
                      <a:pt x="1608" y="2747"/>
                    </a:cubicBezTo>
                    <a:cubicBezTo>
                      <a:pt x="2056" y="2747"/>
                      <a:pt x="2453" y="2504"/>
                      <a:pt x="2623" y="2022"/>
                    </a:cubicBezTo>
                    <a:cubicBezTo>
                      <a:pt x="2805" y="1510"/>
                      <a:pt x="2538" y="842"/>
                      <a:pt x="2471" y="242"/>
                    </a:cubicBezTo>
                    <a:lnTo>
                      <a:pt x="201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6757;p19">
                <a:extLst>
                  <a:ext uri="{FF2B5EF4-FFF2-40B4-BE49-F238E27FC236}">
                    <a16:creationId xmlns:a16="http://schemas.microsoft.com/office/drawing/2014/main" id="{5B496D5A-E79C-F4BD-EFE9-796A4CED373F}"/>
                  </a:ext>
                </a:extLst>
              </p:cNvPr>
              <p:cNvSpPr/>
              <p:nvPr/>
            </p:nvSpPr>
            <p:spPr>
              <a:xfrm>
                <a:off x="1458625" y="2304150"/>
                <a:ext cx="77175" cy="67700"/>
              </a:xfrm>
              <a:custGeom>
                <a:avLst/>
                <a:gdLst/>
                <a:ahLst/>
                <a:cxnLst/>
                <a:rect l="l" t="t" r="r" b="b"/>
                <a:pathLst>
                  <a:path w="3087" h="2708" extrusionOk="0">
                    <a:moveTo>
                      <a:pt x="1512" y="0"/>
                    </a:moveTo>
                    <a:cubicBezTo>
                      <a:pt x="1075" y="0"/>
                      <a:pt x="688" y="249"/>
                      <a:pt x="418" y="731"/>
                    </a:cubicBezTo>
                    <a:cubicBezTo>
                      <a:pt x="1" y="1472"/>
                      <a:pt x="261" y="2100"/>
                      <a:pt x="979" y="2613"/>
                    </a:cubicBezTo>
                    <a:cubicBezTo>
                      <a:pt x="1183" y="2673"/>
                      <a:pt x="1384" y="2708"/>
                      <a:pt x="1577" y="2708"/>
                    </a:cubicBezTo>
                    <a:cubicBezTo>
                      <a:pt x="2047" y="2708"/>
                      <a:pt x="2464" y="2501"/>
                      <a:pt x="2737" y="1952"/>
                    </a:cubicBezTo>
                    <a:cubicBezTo>
                      <a:pt x="3086" y="1251"/>
                      <a:pt x="2908" y="592"/>
                      <a:pt x="2235" y="211"/>
                    </a:cubicBezTo>
                    <a:cubicBezTo>
                      <a:pt x="1987" y="70"/>
                      <a:pt x="1743" y="0"/>
                      <a:pt x="1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6758;p19">
                <a:extLst>
                  <a:ext uri="{FF2B5EF4-FFF2-40B4-BE49-F238E27FC236}">
                    <a16:creationId xmlns:a16="http://schemas.microsoft.com/office/drawing/2014/main" id="{EBB6AC77-C6A5-D3E2-856F-24730050B0AB}"/>
                  </a:ext>
                </a:extLst>
              </p:cNvPr>
              <p:cNvSpPr/>
              <p:nvPr/>
            </p:nvSpPr>
            <p:spPr>
              <a:xfrm>
                <a:off x="2442700" y="828350"/>
                <a:ext cx="7200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2880" h="2684" extrusionOk="0">
                    <a:moveTo>
                      <a:pt x="1477" y="1"/>
                    </a:moveTo>
                    <a:cubicBezTo>
                      <a:pt x="1052" y="1"/>
                      <a:pt x="643" y="274"/>
                      <a:pt x="380" y="744"/>
                    </a:cubicBezTo>
                    <a:cubicBezTo>
                      <a:pt x="0" y="1422"/>
                      <a:pt x="182" y="2098"/>
                      <a:pt x="834" y="2487"/>
                    </a:cubicBezTo>
                    <a:cubicBezTo>
                      <a:pt x="1054" y="2618"/>
                      <a:pt x="1267" y="2683"/>
                      <a:pt x="1477" y="2683"/>
                    </a:cubicBezTo>
                    <a:cubicBezTo>
                      <a:pt x="1943" y="2683"/>
                      <a:pt x="2395" y="2361"/>
                      <a:pt x="2880" y="1716"/>
                    </a:cubicBezTo>
                    <a:cubicBezTo>
                      <a:pt x="2694" y="1308"/>
                      <a:pt x="2582" y="590"/>
                      <a:pt x="2166" y="259"/>
                    </a:cubicBezTo>
                    <a:cubicBezTo>
                      <a:pt x="1946" y="83"/>
                      <a:pt x="1709" y="1"/>
                      <a:pt x="14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6759;p19">
                <a:extLst>
                  <a:ext uri="{FF2B5EF4-FFF2-40B4-BE49-F238E27FC236}">
                    <a16:creationId xmlns:a16="http://schemas.microsoft.com/office/drawing/2014/main" id="{FE219840-2F29-ACD4-7277-BC9BBE76DDD0}"/>
                  </a:ext>
                </a:extLst>
              </p:cNvPr>
              <p:cNvSpPr/>
              <p:nvPr/>
            </p:nvSpPr>
            <p:spPr>
              <a:xfrm>
                <a:off x="6164375" y="2920625"/>
                <a:ext cx="72000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2880" h="2683" extrusionOk="0">
                    <a:moveTo>
                      <a:pt x="1475" y="0"/>
                    </a:moveTo>
                    <a:cubicBezTo>
                      <a:pt x="1048" y="0"/>
                      <a:pt x="638" y="276"/>
                      <a:pt x="376" y="749"/>
                    </a:cubicBezTo>
                    <a:cubicBezTo>
                      <a:pt x="0" y="1428"/>
                      <a:pt x="183" y="2104"/>
                      <a:pt x="839" y="2490"/>
                    </a:cubicBezTo>
                    <a:cubicBezTo>
                      <a:pt x="1057" y="2619"/>
                      <a:pt x="1268" y="2683"/>
                      <a:pt x="1476" y="2683"/>
                    </a:cubicBezTo>
                    <a:cubicBezTo>
                      <a:pt x="1944" y="2683"/>
                      <a:pt x="2396" y="2358"/>
                      <a:pt x="2880" y="1709"/>
                    </a:cubicBezTo>
                    <a:cubicBezTo>
                      <a:pt x="2692" y="1303"/>
                      <a:pt x="2577" y="587"/>
                      <a:pt x="2160" y="255"/>
                    </a:cubicBezTo>
                    <a:cubicBezTo>
                      <a:pt x="1941" y="81"/>
                      <a:pt x="1706" y="0"/>
                      <a:pt x="14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6760;p19">
                <a:extLst>
                  <a:ext uri="{FF2B5EF4-FFF2-40B4-BE49-F238E27FC236}">
                    <a16:creationId xmlns:a16="http://schemas.microsoft.com/office/drawing/2014/main" id="{0A86C276-45E0-B87C-202E-B49ED60D124A}"/>
                  </a:ext>
                </a:extLst>
              </p:cNvPr>
              <p:cNvSpPr/>
              <p:nvPr/>
            </p:nvSpPr>
            <p:spPr>
              <a:xfrm>
                <a:off x="5765825" y="1448825"/>
                <a:ext cx="77475" cy="67825"/>
              </a:xfrm>
              <a:custGeom>
                <a:avLst/>
                <a:gdLst/>
                <a:ahLst/>
                <a:cxnLst/>
                <a:rect l="l" t="t" r="r" b="b"/>
                <a:pathLst>
                  <a:path w="3099" h="2713" extrusionOk="0">
                    <a:moveTo>
                      <a:pt x="1524" y="1"/>
                    </a:moveTo>
                    <a:cubicBezTo>
                      <a:pt x="1102" y="1"/>
                      <a:pt x="721" y="237"/>
                      <a:pt x="443" y="693"/>
                    </a:cubicBezTo>
                    <a:cubicBezTo>
                      <a:pt x="1" y="1421"/>
                      <a:pt x="241" y="2056"/>
                      <a:pt x="926" y="2585"/>
                    </a:cubicBezTo>
                    <a:cubicBezTo>
                      <a:pt x="1153" y="2667"/>
                      <a:pt x="1376" y="2713"/>
                      <a:pt x="1587" y="2713"/>
                    </a:cubicBezTo>
                    <a:cubicBezTo>
                      <a:pt x="2037" y="2713"/>
                      <a:pt x="2436" y="2505"/>
                      <a:pt x="2717" y="1997"/>
                    </a:cubicBezTo>
                    <a:cubicBezTo>
                      <a:pt x="3098" y="1307"/>
                      <a:pt x="2930" y="643"/>
                      <a:pt x="2278" y="238"/>
                    </a:cubicBezTo>
                    <a:cubicBezTo>
                      <a:pt x="2021" y="78"/>
                      <a:pt x="1766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6761;p19">
                <a:extLst>
                  <a:ext uri="{FF2B5EF4-FFF2-40B4-BE49-F238E27FC236}">
                    <a16:creationId xmlns:a16="http://schemas.microsoft.com/office/drawing/2014/main" id="{ADE97706-E4F4-7993-EDDF-9743EA8E4294}"/>
                  </a:ext>
                </a:extLst>
              </p:cNvPr>
              <p:cNvSpPr/>
              <p:nvPr/>
            </p:nvSpPr>
            <p:spPr>
              <a:xfrm>
                <a:off x="3905275" y="402725"/>
                <a:ext cx="75950" cy="68300"/>
              </a:xfrm>
              <a:custGeom>
                <a:avLst/>
                <a:gdLst/>
                <a:ahLst/>
                <a:cxnLst/>
                <a:rect l="l" t="t" r="r" b="b"/>
                <a:pathLst>
                  <a:path w="3038" h="2732" extrusionOk="0">
                    <a:moveTo>
                      <a:pt x="1519" y="0"/>
                    </a:moveTo>
                    <a:cubicBezTo>
                      <a:pt x="1114" y="0"/>
                      <a:pt x="744" y="218"/>
                      <a:pt x="469" y="632"/>
                    </a:cubicBezTo>
                    <a:cubicBezTo>
                      <a:pt x="0" y="1337"/>
                      <a:pt x="146" y="2041"/>
                      <a:pt x="833" y="2493"/>
                    </a:cubicBezTo>
                    <a:cubicBezTo>
                      <a:pt x="1081" y="2657"/>
                      <a:pt x="1323" y="2732"/>
                      <a:pt x="1554" y="2732"/>
                    </a:cubicBezTo>
                    <a:cubicBezTo>
                      <a:pt x="1972" y="2732"/>
                      <a:pt x="2358" y="2487"/>
                      <a:pt x="2694" y="2075"/>
                    </a:cubicBezTo>
                    <a:cubicBezTo>
                      <a:pt x="3038" y="1313"/>
                      <a:pt x="2948" y="643"/>
                      <a:pt x="2231" y="215"/>
                    </a:cubicBezTo>
                    <a:cubicBezTo>
                      <a:pt x="1990" y="70"/>
                      <a:pt x="1749" y="0"/>
                      <a:pt x="15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6762;p19">
                <a:extLst>
                  <a:ext uri="{FF2B5EF4-FFF2-40B4-BE49-F238E27FC236}">
                    <a16:creationId xmlns:a16="http://schemas.microsoft.com/office/drawing/2014/main" id="{513B1444-DC2E-D183-B11C-14AE5C2AA54F}"/>
                  </a:ext>
                </a:extLst>
              </p:cNvPr>
              <p:cNvSpPr/>
              <p:nvPr/>
            </p:nvSpPr>
            <p:spPr>
              <a:xfrm>
                <a:off x="3218175" y="5165375"/>
                <a:ext cx="77450" cy="63825"/>
              </a:xfrm>
              <a:custGeom>
                <a:avLst/>
                <a:gdLst/>
                <a:ahLst/>
                <a:cxnLst/>
                <a:rect l="l" t="t" r="r" b="b"/>
                <a:pathLst>
                  <a:path w="3098" h="2553" extrusionOk="0">
                    <a:moveTo>
                      <a:pt x="1511" y="0"/>
                    </a:moveTo>
                    <a:cubicBezTo>
                      <a:pt x="1097" y="0"/>
                      <a:pt x="693" y="257"/>
                      <a:pt x="426" y="704"/>
                    </a:cubicBezTo>
                    <a:cubicBezTo>
                      <a:pt x="0" y="1417"/>
                      <a:pt x="171" y="2204"/>
                      <a:pt x="917" y="2487"/>
                    </a:cubicBezTo>
                    <a:cubicBezTo>
                      <a:pt x="1040" y="2533"/>
                      <a:pt x="1175" y="2552"/>
                      <a:pt x="1322" y="2552"/>
                    </a:cubicBezTo>
                    <a:cubicBezTo>
                      <a:pt x="1770" y="2552"/>
                      <a:pt x="2340" y="2380"/>
                      <a:pt x="3098" y="2298"/>
                    </a:cubicBezTo>
                    <a:cubicBezTo>
                      <a:pt x="2713" y="1356"/>
                      <a:pt x="2631" y="633"/>
                      <a:pt x="2227" y="284"/>
                    </a:cubicBezTo>
                    <a:cubicBezTo>
                      <a:pt x="2003" y="90"/>
                      <a:pt x="1755" y="0"/>
                      <a:pt x="15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6763;p19">
                <a:extLst>
                  <a:ext uri="{FF2B5EF4-FFF2-40B4-BE49-F238E27FC236}">
                    <a16:creationId xmlns:a16="http://schemas.microsoft.com/office/drawing/2014/main" id="{2B75DA37-39D2-4F1D-C6C5-8AB2E4E054E5}"/>
                  </a:ext>
                </a:extLst>
              </p:cNvPr>
              <p:cNvSpPr/>
              <p:nvPr/>
            </p:nvSpPr>
            <p:spPr>
              <a:xfrm>
                <a:off x="1384350" y="2726775"/>
                <a:ext cx="63300" cy="60450"/>
              </a:xfrm>
              <a:custGeom>
                <a:avLst/>
                <a:gdLst/>
                <a:ahLst/>
                <a:cxnLst/>
                <a:rect l="l" t="t" r="r" b="b"/>
                <a:pathLst>
                  <a:path w="2532" h="2418" extrusionOk="0">
                    <a:moveTo>
                      <a:pt x="1129" y="0"/>
                    </a:moveTo>
                    <a:cubicBezTo>
                      <a:pt x="719" y="0"/>
                      <a:pt x="332" y="247"/>
                      <a:pt x="167" y="698"/>
                    </a:cubicBezTo>
                    <a:cubicBezTo>
                      <a:pt x="1" y="1157"/>
                      <a:pt x="198" y="2066"/>
                      <a:pt x="549" y="2303"/>
                    </a:cubicBezTo>
                    <a:cubicBezTo>
                      <a:pt x="674" y="2388"/>
                      <a:pt x="835" y="2417"/>
                      <a:pt x="1016" y="2417"/>
                    </a:cubicBezTo>
                    <a:cubicBezTo>
                      <a:pt x="1401" y="2417"/>
                      <a:pt x="1876" y="2284"/>
                      <a:pt x="2279" y="2257"/>
                    </a:cubicBezTo>
                    <a:lnTo>
                      <a:pt x="2531" y="1811"/>
                    </a:lnTo>
                    <a:cubicBezTo>
                      <a:pt x="2312" y="1285"/>
                      <a:pt x="2226" y="598"/>
                      <a:pt x="1841" y="271"/>
                    </a:cubicBezTo>
                    <a:cubicBezTo>
                      <a:pt x="1624" y="87"/>
                      <a:pt x="1373" y="0"/>
                      <a:pt x="11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6764;p19">
                <a:extLst>
                  <a:ext uri="{FF2B5EF4-FFF2-40B4-BE49-F238E27FC236}">
                    <a16:creationId xmlns:a16="http://schemas.microsoft.com/office/drawing/2014/main" id="{FBE2F768-58F4-DFF7-3D95-618A6E744F79}"/>
                  </a:ext>
                </a:extLst>
              </p:cNvPr>
              <p:cNvSpPr/>
              <p:nvPr/>
            </p:nvSpPr>
            <p:spPr>
              <a:xfrm>
                <a:off x="5210650" y="821150"/>
                <a:ext cx="63900" cy="60475"/>
              </a:xfrm>
              <a:custGeom>
                <a:avLst/>
                <a:gdLst/>
                <a:ahLst/>
                <a:cxnLst/>
                <a:rect l="l" t="t" r="r" b="b"/>
                <a:pathLst>
                  <a:path w="2556" h="2419" extrusionOk="0">
                    <a:moveTo>
                      <a:pt x="1123" y="1"/>
                    </a:moveTo>
                    <a:cubicBezTo>
                      <a:pt x="699" y="1"/>
                      <a:pt x="302" y="263"/>
                      <a:pt x="150" y="734"/>
                    </a:cubicBezTo>
                    <a:cubicBezTo>
                      <a:pt x="1" y="1198"/>
                      <a:pt x="234" y="2097"/>
                      <a:pt x="593" y="2321"/>
                    </a:cubicBezTo>
                    <a:cubicBezTo>
                      <a:pt x="708" y="2393"/>
                      <a:pt x="850" y="2419"/>
                      <a:pt x="1009" y="2419"/>
                    </a:cubicBezTo>
                    <a:cubicBezTo>
                      <a:pt x="1404" y="2419"/>
                      <a:pt x="1900" y="2256"/>
                      <a:pt x="2322" y="2214"/>
                    </a:cubicBezTo>
                    <a:lnTo>
                      <a:pt x="2556" y="1754"/>
                    </a:lnTo>
                    <a:cubicBezTo>
                      <a:pt x="2317" y="1238"/>
                      <a:pt x="2205" y="557"/>
                      <a:pt x="1806" y="245"/>
                    </a:cubicBezTo>
                    <a:cubicBezTo>
                      <a:pt x="1594" y="79"/>
                      <a:pt x="1354" y="1"/>
                      <a:pt x="11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6765;p19">
                <a:extLst>
                  <a:ext uri="{FF2B5EF4-FFF2-40B4-BE49-F238E27FC236}">
                    <a16:creationId xmlns:a16="http://schemas.microsoft.com/office/drawing/2014/main" id="{719AFF69-2FB1-8038-4183-678BDF907EEA}"/>
                  </a:ext>
                </a:extLst>
              </p:cNvPr>
              <p:cNvSpPr/>
              <p:nvPr/>
            </p:nvSpPr>
            <p:spPr>
              <a:xfrm>
                <a:off x="1683400" y="1652575"/>
                <a:ext cx="69025" cy="61950"/>
              </a:xfrm>
              <a:custGeom>
                <a:avLst/>
                <a:gdLst/>
                <a:ahLst/>
                <a:cxnLst/>
                <a:rect l="l" t="t" r="r" b="b"/>
                <a:pathLst>
                  <a:path w="2761" h="2478" extrusionOk="0">
                    <a:moveTo>
                      <a:pt x="1511" y="1"/>
                    </a:moveTo>
                    <a:cubicBezTo>
                      <a:pt x="1043" y="1"/>
                      <a:pt x="442" y="209"/>
                      <a:pt x="258" y="496"/>
                    </a:cubicBezTo>
                    <a:cubicBezTo>
                      <a:pt x="0" y="900"/>
                      <a:pt x="270" y="1644"/>
                      <a:pt x="311" y="2241"/>
                    </a:cubicBezTo>
                    <a:lnTo>
                      <a:pt x="759" y="2478"/>
                    </a:lnTo>
                    <a:cubicBezTo>
                      <a:pt x="1276" y="2235"/>
                      <a:pt x="1954" y="2121"/>
                      <a:pt x="2275" y="1719"/>
                    </a:cubicBezTo>
                    <a:cubicBezTo>
                      <a:pt x="2760" y="1112"/>
                      <a:pt x="2557" y="282"/>
                      <a:pt x="1844" y="46"/>
                    </a:cubicBezTo>
                    <a:cubicBezTo>
                      <a:pt x="1749" y="15"/>
                      <a:pt x="1634" y="1"/>
                      <a:pt x="15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6766;p19">
                <a:extLst>
                  <a:ext uri="{FF2B5EF4-FFF2-40B4-BE49-F238E27FC236}">
                    <a16:creationId xmlns:a16="http://schemas.microsoft.com/office/drawing/2014/main" id="{5F96F6EE-6312-44F6-BE03-6A38C4EBFAC1}"/>
                  </a:ext>
                </a:extLst>
              </p:cNvPr>
              <p:cNvSpPr/>
              <p:nvPr/>
            </p:nvSpPr>
            <p:spPr>
              <a:xfrm>
                <a:off x="5104750" y="4824375"/>
                <a:ext cx="68675" cy="61075"/>
              </a:xfrm>
              <a:custGeom>
                <a:avLst/>
                <a:gdLst/>
                <a:ahLst/>
                <a:cxnLst/>
                <a:rect l="l" t="t" r="r" b="b"/>
                <a:pathLst>
                  <a:path w="2747" h="2443" extrusionOk="0">
                    <a:moveTo>
                      <a:pt x="1470" y="1"/>
                    </a:moveTo>
                    <a:cubicBezTo>
                      <a:pt x="1016" y="1"/>
                      <a:pt x="463" y="176"/>
                      <a:pt x="276" y="439"/>
                    </a:cubicBezTo>
                    <a:cubicBezTo>
                      <a:pt x="0" y="828"/>
                      <a:pt x="234" y="1587"/>
                      <a:pt x="246" y="2184"/>
                    </a:cubicBezTo>
                    <a:lnTo>
                      <a:pt x="678" y="2443"/>
                    </a:lnTo>
                    <a:cubicBezTo>
                      <a:pt x="1207" y="2225"/>
                      <a:pt x="1888" y="2144"/>
                      <a:pt x="2230" y="1758"/>
                    </a:cubicBezTo>
                    <a:cubicBezTo>
                      <a:pt x="2747" y="1173"/>
                      <a:pt x="2575" y="336"/>
                      <a:pt x="1879" y="64"/>
                    </a:cubicBezTo>
                    <a:cubicBezTo>
                      <a:pt x="1766" y="21"/>
                      <a:pt x="1624" y="1"/>
                      <a:pt x="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6767;p19">
                <a:extLst>
                  <a:ext uri="{FF2B5EF4-FFF2-40B4-BE49-F238E27FC236}">
                    <a16:creationId xmlns:a16="http://schemas.microsoft.com/office/drawing/2014/main" id="{E5B0FACC-CD84-4070-A09A-FBF69E4A93D1}"/>
                  </a:ext>
                </a:extLst>
              </p:cNvPr>
              <p:cNvSpPr/>
              <p:nvPr/>
            </p:nvSpPr>
            <p:spPr>
              <a:xfrm>
                <a:off x="5870575" y="4001975"/>
                <a:ext cx="68700" cy="71300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2852" extrusionOk="0">
                    <a:moveTo>
                      <a:pt x="1163" y="1"/>
                    </a:moveTo>
                    <a:cubicBezTo>
                      <a:pt x="705" y="1"/>
                      <a:pt x="307" y="264"/>
                      <a:pt x="151" y="779"/>
                    </a:cubicBezTo>
                    <a:cubicBezTo>
                      <a:pt x="0" y="1272"/>
                      <a:pt x="285" y="1896"/>
                      <a:pt x="438" y="2852"/>
                    </a:cubicBezTo>
                    <a:cubicBezTo>
                      <a:pt x="1301" y="2410"/>
                      <a:pt x="1973" y="2273"/>
                      <a:pt x="2281" y="1859"/>
                    </a:cubicBezTo>
                    <a:cubicBezTo>
                      <a:pt x="2747" y="1237"/>
                      <a:pt x="2499" y="513"/>
                      <a:pt x="1804" y="163"/>
                    </a:cubicBezTo>
                    <a:cubicBezTo>
                      <a:pt x="1589" y="54"/>
                      <a:pt x="1370" y="1"/>
                      <a:pt x="11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6768;p19">
                <a:extLst>
                  <a:ext uri="{FF2B5EF4-FFF2-40B4-BE49-F238E27FC236}">
                    <a16:creationId xmlns:a16="http://schemas.microsoft.com/office/drawing/2014/main" id="{BAF05DEF-B2A3-197A-1D76-101CBA766087}"/>
                  </a:ext>
                </a:extLst>
              </p:cNvPr>
              <p:cNvSpPr/>
              <p:nvPr/>
            </p:nvSpPr>
            <p:spPr>
              <a:xfrm>
                <a:off x="4745475" y="559600"/>
                <a:ext cx="63875" cy="60475"/>
              </a:xfrm>
              <a:custGeom>
                <a:avLst/>
                <a:gdLst/>
                <a:ahLst/>
                <a:cxnLst/>
                <a:rect l="l" t="t" r="r" b="b"/>
                <a:pathLst>
                  <a:path w="2555" h="2419" extrusionOk="0">
                    <a:moveTo>
                      <a:pt x="1123" y="1"/>
                    </a:moveTo>
                    <a:cubicBezTo>
                      <a:pt x="701" y="1"/>
                      <a:pt x="305" y="262"/>
                      <a:pt x="152" y="731"/>
                    </a:cubicBezTo>
                    <a:cubicBezTo>
                      <a:pt x="1" y="1193"/>
                      <a:pt x="229" y="2094"/>
                      <a:pt x="587" y="2319"/>
                    </a:cubicBezTo>
                    <a:cubicBezTo>
                      <a:pt x="703" y="2392"/>
                      <a:pt x="848" y="2419"/>
                      <a:pt x="1010" y="2419"/>
                    </a:cubicBezTo>
                    <a:cubicBezTo>
                      <a:pt x="1403" y="2419"/>
                      <a:pt x="1897" y="2260"/>
                      <a:pt x="2316" y="2220"/>
                    </a:cubicBezTo>
                    <a:lnTo>
                      <a:pt x="2554" y="1762"/>
                    </a:lnTo>
                    <a:cubicBezTo>
                      <a:pt x="2316" y="1245"/>
                      <a:pt x="2208" y="564"/>
                      <a:pt x="1810" y="249"/>
                    </a:cubicBezTo>
                    <a:cubicBezTo>
                      <a:pt x="1597" y="80"/>
                      <a:pt x="1356" y="1"/>
                      <a:pt x="11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6769;p19">
                <a:extLst>
                  <a:ext uri="{FF2B5EF4-FFF2-40B4-BE49-F238E27FC236}">
                    <a16:creationId xmlns:a16="http://schemas.microsoft.com/office/drawing/2014/main" id="{EA7D123B-168E-3668-69BB-5B06DFA754C0}"/>
                  </a:ext>
                </a:extLst>
              </p:cNvPr>
              <p:cNvSpPr/>
              <p:nvPr/>
            </p:nvSpPr>
            <p:spPr>
              <a:xfrm>
                <a:off x="3637075" y="5245500"/>
                <a:ext cx="67525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2701" h="2334" extrusionOk="0">
                    <a:moveTo>
                      <a:pt x="1366" y="1"/>
                    </a:moveTo>
                    <a:cubicBezTo>
                      <a:pt x="1002" y="1"/>
                      <a:pt x="645" y="232"/>
                      <a:pt x="396" y="637"/>
                    </a:cubicBezTo>
                    <a:cubicBezTo>
                      <a:pt x="1" y="1281"/>
                      <a:pt x="99" y="1978"/>
                      <a:pt x="774" y="2254"/>
                    </a:cubicBezTo>
                    <a:cubicBezTo>
                      <a:pt x="920" y="2313"/>
                      <a:pt x="1082" y="2334"/>
                      <a:pt x="1253" y="2334"/>
                    </a:cubicBezTo>
                    <a:cubicBezTo>
                      <a:pt x="1626" y="2334"/>
                      <a:pt x="2040" y="2234"/>
                      <a:pt x="2422" y="2216"/>
                    </a:cubicBezTo>
                    <a:cubicBezTo>
                      <a:pt x="2515" y="2064"/>
                      <a:pt x="2607" y="1914"/>
                      <a:pt x="2700" y="1763"/>
                    </a:cubicBezTo>
                    <a:cubicBezTo>
                      <a:pt x="2479" y="1252"/>
                      <a:pt x="2385" y="596"/>
                      <a:pt x="2009" y="263"/>
                    </a:cubicBezTo>
                    <a:cubicBezTo>
                      <a:pt x="1806" y="84"/>
                      <a:pt x="1585" y="1"/>
                      <a:pt x="13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6770;p19">
                <a:extLst>
                  <a:ext uri="{FF2B5EF4-FFF2-40B4-BE49-F238E27FC236}">
                    <a16:creationId xmlns:a16="http://schemas.microsoft.com/office/drawing/2014/main" id="{063023F9-2C20-A7CE-7395-D3D0944D6A90}"/>
                  </a:ext>
                </a:extLst>
              </p:cNvPr>
              <p:cNvSpPr/>
              <p:nvPr/>
            </p:nvSpPr>
            <p:spPr>
              <a:xfrm>
                <a:off x="5732200" y="4245250"/>
                <a:ext cx="68400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072" extrusionOk="0">
                    <a:moveTo>
                      <a:pt x="1647" y="0"/>
                    </a:moveTo>
                    <a:cubicBezTo>
                      <a:pt x="1256" y="0"/>
                      <a:pt x="742" y="188"/>
                      <a:pt x="504" y="436"/>
                    </a:cubicBezTo>
                    <a:cubicBezTo>
                      <a:pt x="0" y="962"/>
                      <a:pt x="155" y="1725"/>
                      <a:pt x="840" y="1996"/>
                    </a:cubicBezTo>
                    <a:cubicBezTo>
                      <a:pt x="980" y="2052"/>
                      <a:pt x="1134" y="2071"/>
                      <a:pt x="1296" y="2071"/>
                    </a:cubicBezTo>
                    <a:cubicBezTo>
                      <a:pt x="1665" y="2071"/>
                      <a:pt x="2076" y="1968"/>
                      <a:pt x="2454" y="1948"/>
                    </a:cubicBezTo>
                    <a:lnTo>
                      <a:pt x="2735" y="1462"/>
                    </a:lnTo>
                    <a:cubicBezTo>
                      <a:pt x="2494" y="974"/>
                      <a:pt x="2364" y="261"/>
                      <a:pt x="1975" y="65"/>
                    </a:cubicBezTo>
                    <a:cubicBezTo>
                      <a:pt x="1888" y="20"/>
                      <a:pt x="1774" y="0"/>
                      <a:pt x="1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6771;p19">
                <a:extLst>
                  <a:ext uri="{FF2B5EF4-FFF2-40B4-BE49-F238E27FC236}">
                    <a16:creationId xmlns:a16="http://schemas.microsoft.com/office/drawing/2014/main" id="{6B1986B3-3B16-9EFA-B4BB-BE3923696414}"/>
                  </a:ext>
                </a:extLst>
              </p:cNvPr>
              <p:cNvSpPr/>
              <p:nvPr/>
            </p:nvSpPr>
            <p:spPr>
              <a:xfrm>
                <a:off x="4093700" y="353725"/>
                <a:ext cx="65125" cy="55850"/>
              </a:xfrm>
              <a:custGeom>
                <a:avLst/>
                <a:gdLst/>
                <a:ahLst/>
                <a:cxnLst/>
                <a:rect l="l" t="t" r="r" b="b"/>
                <a:pathLst>
                  <a:path w="2605" h="2234" extrusionOk="0">
                    <a:moveTo>
                      <a:pt x="1286" y="0"/>
                    </a:moveTo>
                    <a:cubicBezTo>
                      <a:pt x="918" y="0"/>
                      <a:pt x="573" y="248"/>
                      <a:pt x="340" y="682"/>
                    </a:cubicBezTo>
                    <a:cubicBezTo>
                      <a:pt x="1" y="1313"/>
                      <a:pt x="145" y="1948"/>
                      <a:pt x="792" y="2174"/>
                    </a:cubicBezTo>
                    <a:cubicBezTo>
                      <a:pt x="918" y="2217"/>
                      <a:pt x="1053" y="2234"/>
                      <a:pt x="1193" y="2234"/>
                    </a:cubicBezTo>
                    <a:cubicBezTo>
                      <a:pt x="1557" y="2234"/>
                      <a:pt x="1960" y="2125"/>
                      <a:pt x="2334" y="2097"/>
                    </a:cubicBezTo>
                    <a:cubicBezTo>
                      <a:pt x="2423" y="1942"/>
                      <a:pt x="2515" y="1786"/>
                      <a:pt x="2605" y="1631"/>
                    </a:cubicBezTo>
                    <a:cubicBezTo>
                      <a:pt x="2384" y="1160"/>
                      <a:pt x="2278" y="548"/>
                      <a:pt x="1917" y="249"/>
                    </a:cubicBezTo>
                    <a:cubicBezTo>
                      <a:pt x="1710" y="79"/>
                      <a:pt x="1494" y="0"/>
                      <a:pt x="12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6772;p19">
                <a:extLst>
                  <a:ext uri="{FF2B5EF4-FFF2-40B4-BE49-F238E27FC236}">
                    <a16:creationId xmlns:a16="http://schemas.microsoft.com/office/drawing/2014/main" id="{F5EC03FC-7A0F-5AE7-54D7-FA7EC6F57C4A}"/>
                  </a:ext>
                </a:extLst>
              </p:cNvPr>
              <p:cNvSpPr/>
              <p:nvPr/>
            </p:nvSpPr>
            <p:spPr>
              <a:xfrm>
                <a:off x="1812950" y="1411450"/>
                <a:ext cx="680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20" h="2336" extrusionOk="0">
                    <a:moveTo>
                      <a:pt x="1359" y="0"/>
                    </a:moveTo>
                    <a:cubicBezTo>
                      <a:pt x="985" y="0"/>
                      <a:pt x="625" y="246"/>
                      <a:pt x="381" y="667"/>
                    </a:cubicBezTo>
                    <a:cubicBezTo>
                      <a:pt x="1" y="1323"/>
                      <a:pt x="126" y="2015"/>
                      <a:pt x="807" y="2269"/>
                    </a:cubicBezTo>
                    <a:cubicBezTo>
                      <a:pt x="938" y="2318"/>
                      <a:pt x="1080" y="2336"/>
                      <a:pt x="1230" y="2336"/>
                    </a:cubicBezTo>
                    <a:cubicBezTo>
                      <a:pt x="1618" y="2336"/>
                      <a:pt x="2052" y="2213"/>
                      <a:pt x="2451" y="2182"/>
                    </a:cubicBezTo>
                    <a:lnTo>
                      <a:pt x="2719" y="1719"/>
                    </a:lnTo>
                    <a:cubicBezTo>
                      <a:pt x="2484" y="1217"/>
                      <a:pt x="2367" y="567"/>
                      <a:pt x="1983" y="244"/>
                    </a:cubicBezTo>
                    <a:cubicBezTo>
                      <a:pt x="1783" y="78"/>
                      <a:pt x="1569" y="0"/>
                      <a:pt x="13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6773;p19">
                <a:extLst>
                  <a:ext uri="{FF2B5EF4-FFF2-40B4-BE49-F238E27FC236}">
                    <a16:creationId xmlns:a16="http://schemas.microsoft.com/office/drawing/2014/main" id="{DD0408B4-0EB2-1A62-775C-55A95AE0D9D2}"/>
                  </a:ext>
                </a:extLst>
              </p:cNvPr>
              <p:cNvSpPr/>
              <p:nvPr/>
            </p:nvSpPr>
            <p:spPr>
              <a:xfrm>
                <a:off x="1549850" y="1891325"/>
                <a:ext cx="67100" cy="51400"/>
              </a:xfrm>
              <a:custGeom>
                <a:avLst/>
                <a:gdLst/>
                <a:ahLst/>
                <a:cxnLst/>
                <a:rect l="l" t="t" r="r" b="b"/>
                <a:pathLst>
                  <a:path w="2684" h="2056" extrusionOk="0">
                    <a:moveTo>
                      <a:pt x="1323" y="0"/>
                    </a:moveTo>
                    <a:cubicBezTo>
                      <a:pt x="1000" y="0"/>
                      <a:pt x="651" y="56"/>
                      <a:pt x="328" y="56"/>
                    </a:cubicBezTo>
                    <a:cubicBezTo>
                      <a:pt x="320" y="56"/>
                      <a:pt x="313" y="56"/>
                      <a:pt x="305" y="56"/>
                    </a:cubicBezTo>
                    <a:lnTo>
                      <a:pt x="0" y="515"/>
                    </a:lnTo>
                    <a:cubicBezTo>
                      <a:pt x="210" y="1021"/>
                      <a:pt x="289" y="1743"/>
                      <a:pt x="665" y="1968"/>
                    </a:cubicBezTo>
                    <a:cubicBezTo>
                      <a:pt x="766" y="2029"/>
                      <a:pt x="910" y="2056"/>
                      <a:pt x="1071" y="2056"/>
                    </a:cubicBezTo>
                    <a:cubicBezTo>
                      <a:pt x="1449" y="2056"/>
                      <a:pt x="1921" y="1907"/>
                      <a:pt x="2155" y="1690"/>
                    </a:cubicBezTo>
                    <a:cubicBezTo>
                      <a:pt x="2684" y="1201"/>
                      <a:pt x="2592" y="424"/>
                      <a:pt x="1922" y="109"/>
                    </a:cubicBezTo>
                    <a:cubicBezTo>
                      <a:pt x="1744" y="25"/>
                      <a:pt x="1539" y="0"/>
                      <a:pt x="13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6774;p19">
                <a:extLst>
                  <a:ext uri="{FF2B5EF4-FFF2-40B4-BE49-F238E27FC236}">
                    <a16:creationId xmlns:a16="http://schemas.microsoft.com/office/drawing/2014/main" id="{E1FC4E5E-5268-18C1-6863-5023B3954C4B}"/>
                  </a:ext>
                </a:extLst>
              </p:cNvPr>
              <p:cNvSpPr/>
              <p:nvPr/>
            </p:nvSpPr>
            <p:spPr>
              <a:xfrm>
                <a:off x="5999800" y="3765250"/>
                <a:ext cx="68250" cy="58475"/>
              </a:xfrm>
              <a:custGeom>
                <a:avLst/>
                <a:gdLst/>
                <a:ahLst/>
                <a:cxnLst/>
                <a:rect l="l" t="t" r="r" b="b"/>
                <a:pathLst>
                  <a:path w="2730" h="2339" extrusionOk="0">
                    <a:moveTo>
                      <a:pt x="1351" y="1"/>
                    </a:moveTo>
                    <a:cubicBezTo>
                      <a:pt x="970" y="1"/>
                      <a:pt x="607" y="256"/>
                      <a:pt x="368" y="688"/>
                    </a:cubicBezTo>
                    <a:cubicBezTo>
                      <a:pt x="1" y="1353"/>
                      <a:pt x="141" y="2041"/>
                      <a:pt x="827" y="2280"/>
                    </a:cubicBezTo>
                    <a:cubicBezTo>
                      <a:pt x="948" y="2322"/>
                      <a:pt x="1078" y="2339"/>
                      <a:pt x="1214" y="2339"/>
                    </a:cubicBezTo>
                    <a:cubicBezTo>
                      <a:pt x="1611" y="2339"/>
                      <a:pt x="2059" y="2198"/>
                      <a:pt x="2470" y="2158"/>
                    </a:cubicBezTo>
                    <a:lnTo>
                      <a:pt x="2730" y="1690"/>
                    </a:lnTo>
                    <a:cubicBezTo>
                      <a:pt x="2482" y="1194"/>
                      <a:pt x="2354" y="548"/>
                      <a:pt x="1962" y="233"/>
                    </a:cubicBezTo>
                    <a:cubicBezTo>
                      <a:pt x="1764" y="74"/>
                      <a:pt x="1555" y="1"/>
                      <a:pt x="1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6775;p19">
                <a:extLst>
                  <a:ext uri="{FF2B5EF4-FFF2-40B4-BE49-F238E27FC236}">
                    <a16:creationId xmlns:a16="http://schemas.microsoft.com/office/drawing/2014/main" id="{228476DD-008E-6A6D-D8FC-67294F294063}"/>
                  </a:ext>
                </a:extLst>
              </p:cNvPr>
              <p:cNvSpPr/>
              <p:nvPr/>
            </p:nvSpPr>
            <p:spPr>
              <a:xfrm>
                <a:off x="5721625" y="1269000"/>
                <a:ext cx="65425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241" extrusionOk="0">
                    <a:moveTo>
                      <a:pt x="1314" y="1"/>
                    </a:moveTo>
                    <a:cubicBezTo>
                      <a:pt x="975" y="1"/>
                      <a:pt x="644" y="212"/>
                      <a:pt x="409" y="587"/>
                    </a:cubicBezTo>
                    <a:cubicBezTo>
                      <a:pt x="1" y="1236"/>
                      <a:pt x="105" y="1908"/>
                      <a:pt x="804" y="2174"/>
                    </a:cubicBezTo>
                    <a:cubicBezTo>
                      <a:pt x="929" y="2223"/>
                      <a:pt x="1065" y="2240"/>
                      <a:pt x="1209" y="2240"/>
                    </a:cubicBezTo>
                    <a:cubicBezTo>
                      <a:pt x="1569" y="2240"/>
                      <a:pt x="1973" y="2128"/>
                      <a:pt x="2344" y="2102"/>
                    </a:cubicBezTo>
                    <a:cubicBezTo>
                      <a:pt x="2435" y="1947"/>
                      <a:pt x="2525" y="1793"/>
                      <a:pt x="2616" y="1638"/>
                    </a:cubicBezTo>
                    <a:cubicBezTo>
                      <a:pt x="2395" y="1166"/>
                      <a:pt x="2286" y="568"/>
                      <a:pt x="1929" y="253"/>
                    </a:cubicBezTo>
                    <a:cubicBezTo>
                      <a:pt x="1735" y="81"/>
                      <a:pt x="1523" y="1"/>
                      <a:pt x="13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6776;p19">
                <a:extLst>
                  <a:ext uri="{FF2B5EF4-FFF2-40B4-BE49-F238E27FC236}">
                    <a16:creationId xmlns:a16="http://schemas.microsoft.com/office/drawing/2014/main" id="{162BCBDB-B5E4-EB56-C4DF-18CFA8E89657}"/>
                  </a:ext>
                </a:extLst>
              </p:cNvPr>
              <p:cNvSpPr/>
              <p:nvPr/>
            </p:nvSpPr>
            <p:spPr>
              <a:xfrm>
                <a:off x="1774575" y="4197450"/>
                <a:ext cx="65875" cy="64550"/>
              </a:xfrm>
              <a:custGeom>
                <a:avLst/>
                <a:gdLst/>
                <a:ahLst/>
                <a:cxnLst/>
                <a:rect l="l" t="t" r="r" b="b"/>
                <a:pathLst>
                  <a:path w="2635" h="2582" extrusionOk="0">
                    <a:moveTo>
                      <a:pt x="1942" y="0"/>
                    </a:moveTo>
                    <a:cubicBezTo>
                      <a:pt x="1440" y="247"/>
                      <a:pt x="794" y="373"/>
                      <a:pt x="469" y="768"/>
                    </a:cubicBezTo>
                    <a:cubicBezTo>
                      <a:pt x="0" y="1338"/>
                      <a:pt x="217" y="2006"/>
                      <a:pt x="861" y="2379"/>
                    </a:cubicBezTo>
                    <a:cubicBezTo>
                      <a:pt x="1093" y="2513"/>
                      <a:pt x="1330" y="2582"/>
                      <a:pt x="1551" y="2582"/>
                    </a:cubicBezTo>
                    <a:cubicBezTo>
                      <a:pt x="1944" y="2582"/>
                      <a:pt x="2286" y="2365"/>
                      <a:pt x="2454" y="1922"/>
                    </a:cubicBezTo>
                    <a:cubicBezTo>
                      <a:pt x="2635" y="1443"/>
                      <a:pt x="2429" y="820"/>
                      <a:pt x="2395" y="263"/>
                    </a:cubicBezTo>
                    <a:lnTo>
                      <a:pt x="19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6777;p19">
                <a:extLst>
                  <a:ext uri="{FF2B5EF4-FFF2-40B4-BE49-F238E27FC236}">
                    <a16:creationId xmlns:a16="http://schemas.microsoft.com/office/drawing/2014/main" id="{1AE92E74-3DC2-CCC6-EFC8-40215C4166EB}"/>
                  </a:ext>
                </a:extLst>
              </p:cNvPr>
              <p:cNvSpPr/>
              <p:nvPr/>
            </p:nvSpPr>
            <p:spPr>
              <a:xfrm>
                <a:off x="2579850" y="4960075"/>
                <a:ext cx="56950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575" extrusionOk="0">
                    <a:moveTo>
                      <a:pt x="1060" y="0"/>
                    </a:moveTo>
                    <a:cubicBezTo>
                      <a:pt x="685" y="0"/>
                      <a:pt x="329" y="247"/>
                      <a:pt x="170" y="689"/>
                    </a:cubicBezTo>
                    <a:cubicBezTo>
                      <a:pt x="0" y="1162"/>
                      <a:pt x="216" y="1769"/>
                      <a:pt x="260" y="2315"/>
                    </a:cubicBezTo>
                    <a:lnTo>
                      <a:pt x="745" y="2575"/>
                    </a:lnTo>
                    <a:cubicBezTo>
                      <a:pt x="1221" y="2302"/>
                      <a:pt x="1924" y="2133"/>
                      <a:pt x="2108" y="1727"/>
                    </a:cubicBezTo>
                    <a:cubicBezTo>
                      <a:pt x="2277" y="1361"/>
                      <a:pt x="2037" y="568"/>
                      <a:pt x="1704" y="266"/>
                    </a:cubicBezTo>
                    <a:cubicBezTo>
                      <a:pt x="1507" y="85"/>
                      <a:pt x="1280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6778;p19">
                <a:extLst>
                  <a:ext uri="{FF2B5EF4-FFF2-40B4-BE49-F238E27FC236}">
                    <a16:creationId xmlns:a16="http://schemas.microsoft.com/office/drawing/2014/main" id="{BF74B9A7-7ADB-8AFC-952E-9714BD8B1501}"/>
                  </a:ext>
                </a:extLst>
              </p:cNvPr>
              <p:cNvSpPr/>
              <p:nvPr/>
            </p:nvSpPr>
            <p:spPr>
              <a:xfrm>
                <a:off x="6109850" y="1957600"/>
                <a:ext cx="58075" cy="4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988" extrusionOk="0">
                    <a:moveTo>
                      <a:pt x="1303" y="0"/>
                    </a:moveTo>
                    <a:cubicBezTo>
                      <a:pt x="886" y="0"/>
                      <a:pt x="341" y="191"/>
                      <a:pt x="192" y="442"/>
                    </a:cubicBezTo>
                    <a:cubicBezTo>
                      <a:pt x="0" y="767"/>
                      <a:pt x="223" y="1628"/>
                      <a:pt x="550" y="1884"/>
                    </a:cubicBezTo>
                    <a:cubicBezTo>
                      <a:pt x="648" y="1961"/>
                      <a:pt x="785" y="1988"/>
                      <a:pt x="943" y="1988"/>
                    </a:cubicBezTo>
                    <a:cubicBezTo>
                      <a:pt x="1277" y="1988"/>
                      <a:pt x="1705" y="1867"/>
                      <a:pt x="2056" y="1845"/>
                    </a:cubicBezTo>
                    <a:cubicBezTo>
                      <a:pt x="2146" y="1693"/>
                      <a:pt x="2234" y="1543"/>
                      <a:pt x="2323" y="1392"/>
                    </a:cubicBezTo>
                    <a:cubicBezTo>
                      <a:pt x="2100" y="924"/>
                      <a:pt x="1985" y="207"/>
                      <a:pt x="1627" y="54"/>
                    </a:cubicBezTo>
                    <a:cubicBezTo>
                      <a:pt x="1540" y="17"/>
                      <a:pt x="1427" y="0"/>
                      <a:pt x="13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6779;p19">
                <a:extLst>
                  <a:ext uri="{FF2B5EF4-FFF2-40B4-BE49-F238E27FC236}">
                    <a16:creationId xmlns:a16="http://schemas.microsoft.com/office/drawing/2014/main" id="{6A974DC0-A80A-C42B-6C9A-D279A420D6C7}"/>
                  </a:ext>
                </a:extLst>
              </p:cNvPr>
              <p:cNvSpPr/>
              <p:nvPr/>
            </p:nvSpPr>
            <p:spPr>
              <a:xfrm>
                <a:off x="3318925" y="380425"/>
                <a:ext cx="55575" cy="56725"/>
              </a:xfrm>
              <a:custGeom>
                <a:avLst/>
                <a:gdLst/>
                <a:ahLst/>
                <a:cxnLst/>
                <a:rect l="l" t="t" r="r" b="b"/>
                <a:pathLst>
                  <a:path w="2223" h="2269" extrusionOk="0">
                    <a:moveTo>
                      <a:pt x="1442" y="1"/>
                    </a:moveTo>
                    <a:cubicBezTo>
                      <a:pt x="988" y="258"/>
                      <a:pt x="284" y="426"/>
                      <a:pt x="147" y="799"/>
                    </a:cubicBezTo>
                    <a:cubicBezTo>
                      <a:pt x="1" y="1196"/>
                      <a:pt x="257" y="2049"/>
                      <a:pt x="587" y="2218"/>
                    </a:cubicBezTo>
                    <a:cubicBezTo>
                      <a:pt x="654" y="2253"/>
                      <a:pt x="743" y="2268"/>
                      <a:pt x="843" y="2268"/>
                    </a:cubicBezTo>
                    <a:cubicBezTo>
                      <a:pt x="1235" y="2268"/>
                      <a:pt x="1809" y="2029"/>
                      <a:pt x="1999" y="1751"/>
                    </a:cubicBezTo>
                    <a:cubicBezTo>
                      <a:pt x="2223" y="1423"/>
                      <a:pt x="1952" y="754"/>
                      <a:pt x="1897" y="235"/>
                    </a:cubicBezTo>
                    <a:lnTo>
                      <a:pt x="14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6780;p19">
                <a:extLst>
                  <a:ext uri="{FF2B5EF4-FFF2-40B4-BE49-F238E27FC236}">
                    <a16:creationId xmlns:a16="http://schemas.microsoft.com/office/drawing/2014/main" id="{656B9C06-2631-5A0A-4B5E-4CA4F5FEDABF}"/>
                  </a:ext>
                </a:extLst>
              </p:cNvPr>
              <p:cNvSpPr/>
              <p:nvPr/>
            </p:nvSpPr>
            <p:spPr>
              <a:xfrm>
                <a:off x="6227000" y="3114325"/>
                <a:ext cx="56425" cy="5005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002" extrusionOk="0">
                    <a:moveTo>
                      <a:pt x="1305" y="1"/>
                    </a:moveTo>
                    <a:cubicBezTo>
                      <a:pt x="926" y="1"/>
                      <a:pt x="431" y="320"/>
                      <a:pt x="0" y="464"/>
                    </a:cubicBezTo>
                    <a:cubicBezTo>
                      <a:pt x="158" y="970"/>
                      <a:pt x="174" y="1685"/>
                      <a:pt x="516" y="1919"/>
                    </a:cubicBezTo>
                    <a:cubicBezTo>
                      <a:pt x="603" y="1978"/>
                      <a:pt x="714" y="2001"/>
                      <a:pt x="842" y="2001"/>
                    </a:cubicBezTo>
                    <a:cubicBezTo>
                      <a:pt x="1186" y="2001"/>
                      <a:pt x="1644" y="1835"/>
                      <a:pt x="2019" y="1788"/>
                    </a:cubicBezTo>
                    <a:cubicBezTo>
                      <a:pt x="2099" y="1633"/>
                      <a:pt x="2177" y="1478"/>
                      <a:pt x="2256" y="1323"/>
                    </a:cubicBezTo>
                    <a:cubicBezTo>
                      <a:pt x="2007" y="870"/>
                      <a:pt x="1851" y="161"/>
                      <a:pt x="1484" y="30"/>
                    </a:cubicBezTo>
                    <a:cubicBezTo>
                      <a:pt x="1428" y="10"/>
                      <a:pt x="1368" y="1"/>
                      <a:pt x="13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6781;p19">
                <a:extLst>
                  <a:ext uri="{FF2B5EF4-FFF2-40B4-BE49-F238E27FC236}">
                    <a16:creationId xmlns:a16="http://schemas.microsoft.com/office/drawing/2014/main" id="{BF513CCA-B451-B3AE-A353-016106E25F94}"/>
                  </a:ext>
                </a:extLst>
              </p:cNvPr>
              <p:cNvSpPr/>
              <p:nvPr/>
            </p:nvSpPr>
            <p:spPr>
              <a:xfrm>
                <a:off x="2272800" y="891275"/>
                <a:ext cx="56375" cy="50000"/>
              </a:xfrm>
              <a:custGeom>
                <a:avLst/>
                <a:gdLst/>
                <a:ahLst/>
                <a:cxnLst/>
                <a:rect l="l" t="t" r="r" b="b"/>
                <a:pathLst>
                  <a:path w="2255" h="2000" extrusionOk="0">
                    <a:moveTo>
                      <a:pt x="1304" y="1"/>
                    </a:moveTo>
                    <a:cubicBezTo>
                      <a:pt x="926" y="1"/>
                      <a:pt x="431" y="318"/>
                      <a:pt x="0" y="461"/>
                    </a:cubicBezTo>
                    <a:cubicBezTo>
                      <a:pt x="156" y="966"/>
                      <a:pt x="170" y="1682"/>
                      <a:pt x="511" y="1917"/>
                    </a:cubicBezTo>
                    <a:cubicBezTo>
                      <a:pt x="598" y="1976"/>
                      <a:pt x="711" y="1999"/>
                      <a:pt x="839" y="1999"/>
                    </a:cubicBezTo>
                    <a:cubicBezTo>
                      <a:pt x="1183" y="1999"/>
                      <a:pt x="1640" y="1835"/>
                      <a:pt x="2016" y="1790"/>
                    </a:cubicBezTo>
                    <a:lnTo>
                      <a:pt x="2255" y="1326"/>
                    </a:lnTo>
                    <a:cubicBezTo>
                      <a:pt x="2006" y="872"/>
                      <a:pt x="1851" y="163"/>
                      <a:pt x="1484" y="30"/>
                    </a:cubicBezTo>
                    <a:cubicBezTo>
                      <a:pt x="1428" y="10"/>
                      <a:pt x="1367" y="1"/>
                      <a:pt x="13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6782;p19">
                <a:extLst>
                  <a:ext uri="{FF2B5EF4-FFF2-40B4-BE49-F238E27FC236}">
                    <a16:creationId xmlns:a16="http://schemas.microsoft.com/office/drawing/2014/main" id="{71A61EE6-968C-B995-2BC7-0ED4A62DC03A}"/>
                  </a:ext>
                </a:extLst>
              </p:cNvPr>
              <p:cNvSpPr/>
              <p:nvPr/>
            </p:nvSpPr>
            <p:spPr>
              <a:xfrm>
                <a:off x="5446425" y="952450"/>
                <a:ext cx="55450" cy="56925"/>
              </a:xfrm>
              <a:custGeom>
                <a:avLst/>
                <a:gdLst/>
                <a:ahLst/>
                <a:cxnLst/>
                <a:rect l="l" t="t" r="r" b="b"/>
                <a:pathLst>
                  <a:path w="2218" h="2277" extrusionOk="0">
                    <a:moveTo>
                      <a:pt x="1460" y="0"/>
                    </a:moveTo>
                    <a:cubicBezTo>
                      <a:pt x="1001" y="251"/>
                      <a:pt x="295" y="408"/>
                      <a:pt x="153" y="778"/>
                    </a:cubicBezTo>
                    <a:cubicBezTo>
                      <a:pt x="1" y="1173"/>
                      <a:pt x="381" y="1770"/>
                      <a:pt x="530" y="2277"/>
                    </a:cubicBezTo>
                    <a:cubicBezTo>
                      <a:pt x="1035" y="2119"/>
                      <a:pt x="1743" y="2106"/>
                      <a:pt x="1987" y="1761"/>
                    </a:cubicBezTo>
                    <a:cubicBezTo>
                      <a:pt x="2217" y="1438"/>
                      <a:pt x="1958" y="763"/>
                      <a:pt x="1914" y="243"/>
                    </a:cubicBezTo>
                    <a:lnTo>
                      <a:pt x="14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6783;p19">
                <a:extLst>
                  <a:ext uri="{FF2B5EF4-FFF2-40B4-BE49-F238E27FC236}">
                    <a16:creationId xmlns:a16="http://schemas.microsoft.com/office/drawing/2014/main" id="{5583302C-47DC-40E4-4607-B1CB8122508B}"/>
                  </a:ext>
                </a:extLst>
              </p:cNvPr>
              <p:cNvSpPr/>
              <p:nvPr/>
            </p:nvSpPr>
            <p:spPr>
              <a:xfrm>
                <a:off x="4513800" y="436125"/>
                <a:ext cx="55575" cy="57325"/>
              </a:xfrm>
              <a:custGeom>
                <a:avLst/>
                <a:gdLst/>
                <a:ahLst/>
                <a:cxnLst/>
                <a:rect l="l" t="t" r="r" b="b"/>
                <a:pathLst>
                  <a:path w="2223" h="2293" extrusionOk="0">
                    <a:moveTo>
                      <a:pt x="1676" y="1"/>
                    </a:moveTo>
                    <a:cubicBezTo>
                      <a:pt x="1172" y="167"/>
                      <a:pt x="463" y="192"/>
                      <a:pt x="224" y="541"/>
                    </a:cubicBezTo>
                    <a:cubicBezTo>
                      <a:pt x="0" y="870"/>
                      <a:pt x="273" y="1539"/>
                      <a:pt x="326" y="2058"/>
                    </a:cubicBezTo>
                    <a:lnTo>
                      <a:pt x="781" y="2292"/>
                    </a:lnTo>
                    <a:cubicBezTo>
                      <a:pt x="1237" y="2034"/>
                      <a:pt x="1940" y="1866"/>
                      <a:pt x="2078" y="1493"/>
                    </a:cubicBezTo>
                    <a:cubicBezTo>
                      <a:pt x="2222" y="1095"/>
                      <a:pt x="1830" y="506"/>
                      <a:pt x="16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6784;p19">
                <a:extLst>
                  <a:ext uri="{FF2B5EF4-FFF2-40B4-BE49-F238E27FC236}">
                    <a16:creationId xmlns:a16="http://schemas.microsoft.com/office/drawing/2014/main" id="{FB4A26E9-942F-687F-020B-514F5CF886C3}"/>
                  </a:ext>
                </a:extLst>
              </p:cNvPr>
              <p:cNvSpPr/>
              <p:nvPr/>
            </p:nvSpPr>
            <p:spPr>
              <a:xfrm>
                <a:off x="6209175" y="2325500"/>
                <a:ext cx="58025" cy="4967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1987" extrusionOk="0">
                    <a:moveTo>
                      <a:pt x="1300" y="1"/>
                    </a:moveTo>
                    <a:cubicBezTo>
                      <a:pt x="883" y="1"/>
                      <a:pt x="339" y="190"/>
                      <a:pt x="192" y="441"/>
                    </a:cubicBezTo>
                    <a:cubicBezTo>
                      <a:pt x="0" y="767"/>
                      <a:pt x="223" y="1629"/>
                      <a:pt x="550" y="1884"/>
                    </a:cubicBezTo>
                    <a:cubicBezTo>
                      <a:pt x="648" y="1960"/>
                      <a:pt x="784" y="1987"/>
                      <a:pt x="942" y="1987"/>
                    </a:cubicBezTo>
                    <a:cubicBezTo>
                      <a:pt x="1276" y="1987"/>
                      <a:pt x="1704" y="1866"/>
                      <a:pt x="2056" y="1844"/>
                    </a:cubicBezTo>
                    <a:lnTo>
                      <a:pt x="2321" y="1392"/>
                    </a:lnTo>
                    <a:cubicBezTo>
                      <a:pt x="2098" y="923"/>
                      <a:pt x="1984" y="207"/>
                      <a:pt x="1625" y="55"/>
                    </a:cubicBezTo>
                    <a:cubicBezTo>
                      <a:pt x="1538" y="18"/>
                      <a:pt x="1424" y="1"/>
                      <a:pt x="13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6785;p19">
                <a:extLst>
                  <a:ext uri="{FF2B5EF4-FFF2-40B4-BE49-F238E27FC236}">
                    <a16:creationId xmlns:a16="http://schemas.microsoft.com/office/drawing/2014/main" id="{6F032A29-6A38-A051-78D2-0C7F3DED600B}"/>
                  </a:ext>
                </a:extLst>
              </p:cNvPr>
              <p:cNvSpPr/>
              <p:nvPr/>
            </p:nvSpPr>
            <p:spPr>
              <a:xfrm>
                <a:off x="6157925" y="2141325"/>
                <a:ext cx="55100" cy="55950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2238" extrusionOk="0">
                    <a:moveTo>
                      <a:pt x="1364" y="1"/>
                    </a:moveTo>
                    <a:cubicBezTo>
                      <a:pt x="975" y="1"/>
                      <a:pt x="437" y="200"/>
                      <a:pt x="242" y="453"/>
                    </a:cubicBezTo>
                    <a:cubicBezTo>
                      <a:pt x="0" y="767"/>
                      <a:pt x="233" y="1452"/>
                      <a:pt x="257" y="1974"/>
                    </a:cubicBezTo>
                    <a:lnTo>
                      <a:pt x="696" y="2238"/>
                    </a:lnTo>
                    <a:cubicBezTo>
                      <a:pt x="1164" y="2004"/>
                      <a:pt x="1875" y="1875"/>
                      <a:pt x="2035" y="1510"/>
                    </a:cubicBezTo>
                    <a:cubicBezTo>
                      <a:pt x="2203" y="1124"/>
                      <a:pt x="1996" y="256"/>
                      <a:pt x="1676" y="67"/>
                    </a:cubicBezTo>
                    <a:cubicBezTo>
                      <a:pt x="1598" y="21"/>
                      <a:pt x="1489" y="1"/>
                      <a:pt x="13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6786;p19">
                <a:extLst>
                  <a:ext uri="{FF2B5EF4-FFF2-40B4-BE49-F238E27FC236}">
                    <a16:creationId xmlns:a16="http://schemas.microsoft.com/office/drawing/2014/main" id="{16C8741D-1361-9C2E-3622-9E967CC6E0E6}"/>
                  </a:ext>
                </a:extLst>
              </p:cNvPr>
              <p:cNvSpPr/>
              <p:nvPr/>
            </p:nvSpPr>
            <p:spPr>
              <a:xfrm>
                <a:off x="2349150" y="4828550"/>
                <a:ext cx="552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2210" h="2260" extrusionOk="0">
                    <a:moveTo>
                      <a:pt x="1479" y="1"/>
                    </a:moveTo>
                    <a:cubicBezTo>
                      <a:pt x="1018" y="242"/>
                      <a:pt x="309" y="387"/>
                      <a:pt x="160" y="754"/>
                    </a:cubicBezTo>
                    <a:cubicBezTo>
                      <a:pt x="1" y="1146"/>
                      <a:pt x="369" y="1748"/>
                      <a:pt x="508" y="2260"/>
                    </a:cubicBezTo>
                    <a:cubicBezTo>
                      <a:pt x="1016" y="2112"/>
                      <a:pt x="1723" y="2112"/>
                      <a:pt x="1974" y="1773"/>
                    </a:cubicBezTo>
                    <a:cubicBezTo>
                      <a:pt x="2210" y="1454"/>
                      <a:pt x="1964" y="774"/>
                      <a:pt x="1930" y="254"/>
                    </a:cubicBezTo>
                    <a:lnTo>
                      <a:pt x="147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6787;p19">
                <a:extLst>
                  <a:ext uri="{FF2B5EF4-FFF2-40B4-BE49-F238E27FC236}">
                    <a16:creationId xmlns:a16="http://schemas.microsoft.com/office/drawing/2014/main" id="{E0E6DBA0-BEBD-17BA-FFD2-6E71EC45224B}"/>
                  </a:ext>
                </a:extLst>
              </p:cNvPr>
              <p:cNvSpPr/>
              <p:nvPr/>
            </p:nvSpPr>
            <p:spPr>
              <a:xfrm>
                <a:off x="3135400" y="441225"/>
                <a:ext cx="5892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2011" extrusionOk="0">
                    <a:moveTo>
                      <a:pt x="1330" y="1"/>
                    </a:moveTo>
                    <a:cubicBezTo>
                      <a:pt x="905" y="1"/>
                      <a:pt x="314" y="235"/>
                      <a:pt x="173" y="510"/>
                    </a:cubicBezTo>
                    <a:cubicBezTo>
                      <a:pt x="0" y="847"/>
                      <a:pt x="273" y="1693"/>
                      <a:pt x="616" y="1929"/>
                    </a:cubicBezTo>
                    <a:cubicBezTo>
                      <a:pt x="703" y="1988"/>
                      <a:pt x="814" y="2010"/>
                      <a:pt x="940" y="2010"/>
                    </a:cubicBezTo>
                    <a:cubicBezTo>
                      <a:pt x="1284" y="2010"/>
                      <a:pt x="1742" y="1844"/>
                      <a:pt x="2119" y="1798"/>
                    </a:cubicBezTo>
                    <a:cubicBezTo>
                      <a:pt x="2197" y="1642"/>
                      <a:pt x="2277" y="1488"/>
                      <a:pt x="2357" y="1334"/>
                    </a:cubicBezTo>
                    <a:cubicBezTo>
                      <a:pt x="2108" y="878"/>
                      <a:pt x="1950" y="169"/>
                      <a:pt x="1583" y="38"/>
                    </a:cubicBezTo>
                    <a:cubicBezTo>
                      <a:pt x="1512" y="13"/>
                      <a:pt x="1425" y="1"/>
                      <a:pt x="1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6788;p19">
                <a:extLst>
                  <a:ext uri="{FF2B5EF4-FFF2-40B4-BE49-F238E27FC236}">
                    <a16:creationId xmlns:a16="http://schemas.microsoft.com/office/drawing/2014/main" id="{5B1B4952-A331-7AFC-C140-200CAE749B81}"/>
                  </a:ext>
                </a:extLst>
              </p:cNvPr>
              <p:cNvSpPr/>
              <p:nvPr/>
            </p:nvSpPr>
            <p:spPr>
              <a:xfrm>
                <a:off x="2814325" y="5090075"/>
                <a:ext cx="55300" cy="56200"/>
              </a:xfrm>
              <a:custGeom>
                <a:avLst/>
                <a:gdLst/>
                <a:ahLst/>
                <a:cxnLst/>
                <a:rect l="l" t="t" r="r" b="b"/>
                <a:pathLst>
                  <a:path w="2212" h="2248" extrusionOk="0">
                    <a:moveTo>
                      <a:pt x="1482" y="1"/>
                    </a:moveTo>
                    <a:cubicBezTo>
                      <a:pt x="1019" y="242"/>
                      <a:pt x="312" y="385"/>
                      <a:pt x="162" y="754"/>
                    </a:cubicBezTo>
                    <a:cubicBezTo>
                      <a:pt x="1" y="1144"/>
                      <a:pt x="225" y="2006"/>
                      <a:pt x="548" y="2188"/>
                    </a:cubicBezTo>
                    <a:cubicBezTo>
                      <a:pt x="622" y="2229"/>
                      <a:pt x="724" y="2248"/>
                      <a:pt x="840" y="2248"/>
                    </a:cubicBezTo>
                    <a:cubicBezTo>
                      <a:pt x="1230" y="2248"/>
                      <a:pt x="1781" y="2036"/>
                      <a:pt x="1974" y="1775"/>
                    </a:cubicBezTo>
                    <a:cubicBezTo>
                      <a:pt x="2211" y="1455"/>
                      <a:pt x="1965" y="776"/>
                      <a:pt x="1933" y="256"/>
                    </a:cubicBezTo>
                    <a:lnTo>
                      <a:pt x="148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6789;p19">
                <a:extLst>
                  <a:ext uri="{FF2B5EF4-FFF2-40B4-BE49-F238E27FC236}">
                    <a16:creationId xmlns:a16="http://schemas.microsoft.com/office/drawing/2014/main" id="{6EA92C0B-1ECB-D20D-4267-725637C22998}"/>
                  </a:ext>
                </a:extLst>
              </p:cNvPr>
              <p:cNvSpPr/>
              <p:nvPr/>
            </p:nvSpPr>
            <p:spPr>
              <a:xfrm>
                <a:off x="1422150" y="2131175"/>
                <a:ext cx="58875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55" h="1898" extrusionOk="0">
                    <a:moveTo>
                      <a:pt x="1244" y="1"/>
                    </a:moveTo>
                    <a:cubicBezTo>
                      <a:pt x="847" y="1"/>
                      <a:pt x="328" y="181"/>
                      <a:pt x="186" y="419"/>
                    </a:cubicBezTo>
                    <a:cubicBezTo>
                      <a:pt x="1" y="731"/>
                      <a:pt x="210" y="1565"/>
                      <a:pt x="522" y="1804"/>
                    </a:cubicBezTo>
                    <a:cubicBezTo>
                      <a:pt x="612" y="1872"/>
                      <a:pt x="734" y="1898"/>
                      <a:pt x="885" y="1898"/>
                    </a:cubicBezTo>
                    <a:cubicBezTo>
                      <a:pt x="1235" y="1898"/>
                      <a:pt x="1740" y="1762"/>
                      <a:pt x="2354" y="1714"/>
                    </a:cubicBezTo>
                    <a:cubicBezTo>
                      <a:pt x="1998" y="907"/>
                      <a:pt x="1905" y="211"/>
                      <a:pt x="1563" y="56"/>
                    </a:cubicBezTo>
                    <a:cubicBezTo>
                      <a:pt x="1478" y="18"/>
                      <a:pt x="1367" y="1"/>
                      <a:pt x="12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6790;p19">
                <a:extLst>
                  <a:ext uri="{FF2B5EF4-FFF2-40B4-BE49-F238E27FC236}">
                    <a16:creationId xmlns:a16="http://schemas.microsoft.com/office/drawing/2014/main" id="{F29656A0-2195-B90F-F2F3-FC9E9B12108C}"/>
                  </a:ext>
                </a:extLst>
              </p:cNvPr>
              <p:cNvSpPr/>
              <p:nvPr/>
            </p:nvSpPr>
            <p:spPr>
              <a:xfrm>
                <a:off x="5611300" y="4484975"/>
                <a:ext cx="575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2301" h="1905" extrusionOk="0">
                    <a:moveTo>
                      <a:pt x="1247" y="0"/>
                    </a:moveTo>
                    <a:cubicBezTo>
                      <a:pt x="889" y="0"/>
                      <a:pt x="411" y="296"/>
                      <a:pt x="0" y="427"/>
                    </a:cubicBezTo>
                    <a:cubicBezTo>
                      <a:pt x="145" y="913"/>
                      <a:pt x="147" y="1606"/>
                      <a:pt x="473" y="1828"/>
                    </a:cubicBezTo>
                    <a:cubicBezTo>
                      <a:pt x="553" y="1883"/>
                      <a:pt x="655" y="1905"/>
                      <a:pt x="779" y="1905"/>
                    </a:cubicBezTo>
                    <a:cubicBezTo>
                      <a:pt x="1130" y="1905"/>
                      <a:pt x="1652" y="1729"/>
                      <a:pt x="2300" y="1645"/>
                    </a:cubicBezTo>
                    <a:cubicBezTo>
                      <a:pt x="1904" y="857"/>
                      <a:pt x="1776" y="167"/>
                      <a:pt x="1428" y="32"/>
                    </a:cubicBezTo>
                    <a:cubicBezTo>
                      <a:pt x="1372" y="10"/>
                      <a:pt x="1312" y="0"/>
                      <a:pt x="12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6791;p19">
                <a:extLst>
                  <a:ext uri="{FF2B5EF4-FFF2-40B4-BE49-F238E27FC236}">
                    <a16:creationId xmlns:a16="http://schemas.microsoft.com/office/drawing/2014/main" id="{A0191360-2B2C-2BD2-3CDE-2C318B77D410}"/>
                  </a:ext>
                </a:extLst>
              </p:cNvPr>
              <p:cNvSpPr/>
              <p:nvPr/>
            </p:nvSpPr>
            <p:spPr>
              <a:xfrm>
                <a:off x="5291125" y="4774400"/>
                <a:ext cx="53150" cy="58625"/>
              </a:xfrm>
              <a:custGeom>
                <a:avLst/>
                <a:gdLst/>
                <a:ahLst/>
                <a:cxnLst/>
                <a:rect l="l" t="t" r="r" b="b"/>
                <a:pathLst>
                  <a:path w="2126" h="2345" extrusionOk="0">
                    <a:moveTo>
                      <a:pt x="1611" y="0"/>
                    </a:moveTo>
                    <a:cubicBezTo>
                      <a:pt x="1126" y="154"/>
                      <a:pt x="441" y="170"/>
                      <a:pt x="215" y="501"/>
                    </a:cubicBezTo>
                    <a:cubicBezTo>
                      <a:pt x="0" y="814"/>
                      <a:pt x="267" y="1459"/>
                      <a:pt x="366" y="2345"/>
                    </a:cubicBezTo>
                    <a:cubicBezTo>
                      <a:pt x="1154" y="1929"/>
                      <a:pt x="1838" y="1789"/>
                      <a:pt x="1978" y="1437"/>
                    </a:cubicBezTo>
                    <a:cubicBezTo>
                      <a:pt x="2125" y="1063"/>
                      <a:pt x="1755" y="488"/>
                      <a:pt x="16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6792;p19">
                <a:extLst>
                  <a:ext uri="{FF2B5EF4-FFF2-40B4-BE49-F238E27FC236}">
                    <a16:creationId xmlns:a16="http://schemas.microsoft.com/office/drawing/2014/main" id="{55F4082A-3984-8B54-9465-B8A18098AB36}"/>
                  </a:ext>
                </a:extLst>
              </p:cNvPr>
              <p:cNvSpPr/>
              <p:nvPr/>
            </p:nvSpPr>
            <p:spPr>
              <a:xfrm>
                <a:off x="3501075" y="335300"/>
                <a:ext cx="53175" cy="58675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2347" extrusionOk="0">
                    <a:moveTo>
                      <a:pt x="1609" y="0"/>
                    </a:moveTo>
                    <a:cubicBezTo>
                      <a:pt x="1125" y="155"/>
                      <a:pt x="439" y="171"/>
                      <a:pt x="214" y="504"/>
                    </a:cubicBezTo>
                    <a:cubicBezTo>
                      <a:pt x="0" y="818"/>
                      <a:pt x="270" y="1462"/>
                      <a:pt x="370" y="2346"/>
                    </a:cubicBezTo>
                    <a:cubicBezTo>
                      <a:pt x="1155" y="1931"/>
                      <a:pt x="1839" y="1789"/>
                      <a:pt x="1979" y="1434"/>
                    </a:cubicBezTo>
                    <a:cubicBezTo>
                      <a:pt x="2127" y="1061"/>
                      <a:pt x="1755" y="487"/>
                      <a:pt x="16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6793;p19">
                <a:extLst>
                  <a:ext uri="{FF2B5EF4-FFF2-40B4-BE49-F238E27FC236}">
                    <a16:creationId xmlns:a16="http://schemas.microsoft.com/office/drawing/2014/main" id="{C3B79576-266B-98FB-8FE1-6F5B622B2ECE}"/>
                  </a:ext>
                </a:extLst>
              </p:cNvPr>
              <p:cNvSpPr/>
              <p:nvPr/>
            </p:nvSpPr>
            <p:spPr>
              <a:xfrm>
                <a:off x="6059975" y="1774400"/>
                <a:ext cx="52725" cy="5700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2280" extrusionOk="0">
                    <a:moveTo>
                      <a:pt x="1647" y="1"/>
                    </a:moveTo>
                    <a:cubicBezTo>
                      <a:pt x="1157" y="129"/>
                      <a:pt x="473" y="110"/>
                      <a:pt x="230" y="430"/>
                    </a:cubicBezTo>
                    <a:cubicBezTo>
                      <a:pt x="0" y="732"/>
                      <a:pt x="233" y="1389"/>
                      <a:pt x="286" y="2279"/>
                    </a:cubicBezTo>
                    <a:cubicBezTo>
                      <a:pt x="1093" y="1905"/>
                      <a:pt x="1785" y="1800"/>
                      <a:pt x="1942" y="1454"/>
                    </a:cubicBezTo>
                    <a:cubicBezTo>
                      <a:pt x="2109" y="1090"/>
                      <a:pt x="1767" y="496"/>
                      <a:pt x="16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6794;p19">
                <a:extLst>
                  <a:ext uri="{FF2B5EF4-FFF2-40B4-BE49-F238E27FC236}">
                    <a16:creationId xmlns:a16="http://schemas.microsoft.com/office/drawing/2014/main" id="{A8C3F87C-AED5-8C5B-5FA2-FD0127747EFF}"/>
                  </a:ext>
                </a:extLst>
              </p:cNvPr>
              <p:cNvSpPr/>
              <p:nvPr/>
            </p:nvSpPr>
            <p:spPr>
              <a:xfrm>
                <a:off x="6137950" y="3534925"/>
                <a:ext cx="544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1910" extrusionOk="0">
                    <a:moveTo>
                      <a:pt x="1357" y="1"/>
                    </a:moveTo>
                    <a:cubicBezTo>
                      <a:pt x="1011" y="1"/>
                      <a:pt x="580" y="137"/>
                      <a:pt x="213" y="170"/>
                    </a:cubicBezTo>
                    <a:lnTo>
                      <a:pt x="1" y="593"/>
                    </a:lnTo>
                    <a:cubicBezTo>
                      <a:pt x="213" y="1045"/>
                      <a:pt x="334" y="1772"/>
                      <a:pt x="661" y="1879"/>
                    </a:cubicBezTo>
                    <a:cubicBezTo>
                      <a:pt x="724" y="1900"/>
                      <a:pt x="792" y="1909"/>
                      <a:pt x="863" y="1909"/>
                    </a:cubicBezTo>
                    <a:cubicBezTo>
                      <a:pt x="1255" y="1909"/>
                      <a:pt x="1741" y="1626"/>
                      <a:pt x="2176" y="1499"/>
                    </a:cubicBezTo>
                    <a:cubicBezTo>
                      <a:pt x="2043" y="1010"/>
                      <a:pt x="2053" y="286"/>
                      <a:pt x="1738" y="90"/>
                    </a:cubicBezTo>
                    <a:cubicBezTo>
                      <a:pt x="1633" y="25"/>
                      <a:pt x="1502" y="1"/>
                      <a:pt x="13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6795;p19">
                <a:extLst>
                  <a:ext uri="{FF2B5EF4-FFF2-40B4-BE49-F238E27FC236}">
                    <a16:creationId xmlns:a16="http://schemas.microsoft.com/office/drawing/2014/main" id="{3323F566-09D0-9F14-349F-2934B8458303}"/>
                  </a:ext>
                </a:extLst>
              </p:cNvPr>
              <p:cNvSpPr/>
              <p:nvPr/>
            </p:nvSpPr>
            <p:spPr>
              <a:xfrm>
                <a:off x="1955600" y="1171200"/>
                <a:ext cx="53175" cy="58200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2328" extrusionOk="0">
                    <a:moveTo>
                      <a:pt x="1758" y="0"/>
                    </a:moveTo>
                    <a:cubicBezTo>
                      <a:pt x="973" y="417"/>
                      <a:pt x="289" y="559"/>
                      <a:pt x="148" y="914"/>
                    </a:cubicBezTo>
                    <a:cubicBezTo>
                      <a:pt x="0" y="1285"/>
                      <a:pt x="242" y="2110"/>
                      <a:pt x="556" y="2277"/>
                    </a:cubicBezTo>
                    <a:cubicBezTo>
                      <a:pt x="622" y="2312"/>
                      <a:pt x="710" y="2327"/>
                      <a:pt x="811" y="2327"/>
                    </a:cubicBezTo>
                    <a:cubicBezTo>
                      <a:pt x="1188" y="2327"/>
                      <a:pt x="1736" y="2105"/>
                      <a:pt x="1915" y="1842"/>
                    </a:cubicBezTo>
                    <a:cubicBezTo>
                      <a:pt x="2127" y="1528"/>
                      <a:pt x="1859" y="884"/>
                      <a:pt x="17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6796;p19">
                <a:extLst>
                  <a:ext uri="{FF2B5EF4-FFF2-40B4-BE49-F238E27FC236}">
                    <a16:creationId xmlns:a16="http://schemas.microsoft.com/office/drawing/2014/main" id="{62521ADE-C3EB-702B-1588-FDD3BBDCA9AC}"/>
                  </a:ext>
                </a:extLst>
              </p:cNvPr>
              <p:cNvSpPr/>
              <p:nvPr/>
            </p:nvSpPr>
            <p:spPr>
              <a:xfrm>
                <a:off x="1338725" y="2540800"/>
                <a:ext cx="53175" cy="58675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2347" extrusionOk="0">
                    <a:moveTo>
                      <a:pt x="1758" y="0"/>
                    </a:moveTo>
                    <a:cubicBezTo>
                      <a:pt x="973" y="416"/>
                      <a:pt x="289" y="557"/>
                      <a:pt x="147" y="911"/>
                    </a:cubicBezTo>
                    <a:cubicBezTo>
                      <a:pt x="0" y="1284"/>
                      <a:pt x="373" y="1860"/>
                      <a:pt x="517" y="2346"/>
                    </a:cubicBezTo>
                    <a:cubicBezTo>
                      <a:pt x="1002" y="2191"/>
                      <a:pt x="1687" y="2175"/>
                      <a:pt x="1913" y="1842"/>
                    </a:cubicBezTo>
                    <a:cubicBezTo>
                      <a:pt x="2127" y="1528"/>
                      <a:pt x="1858" y="884"/>
                      <a:pt x="17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6797;p19">
                <a:extLst>
                  <a:ext uri="{FF2B5EF4-FFF2-40B4-BE49-F238E27FC236}">
                    <a16:creationId xmlns:a16="http://schemas.microsoft.com/office/drawing/2014/main" id="{046BBD23-739D-CE49-DA35-324B5079CF5F}"/>
                  </a:ext>
                </a:extLst>
              </p:cNvPr>
              <p:cNvSpPr/>
              <p:nvPr/>
            </p:nvSpPr>
            <p:spPr>
              <a:xfrm>
                <a:off x="2955550" y="495875"/>
                <a:ext cx="57975" cy="48625"/>
              </a:xfrm>
              <a:custGeom>
                <a:avLst/>
                <a:gdLst/>
                <a:ahLst/>
                <a:cxnLst/>
                <a:rect l="l" t="t" r="r" b="b"/>
                <a:pathLst>
                  <a:path w="2319" h="1945" extrusionOk="0">
                    <a:moveTo>
                      <a:pt x="1313" y="0"/>
                    </a:moveTo>
                    <a:cubicBezTo>
                      <a:pt x="922" y="0"/>
                      <a:pt x="434" y="281"/>
                      <a:pt x="0" y="406"/>
                    </a:cubicBezTo>
                    <a:cubicBezTo>
                      <a:pt x="164" y="916"/>
                      <a:pt x="189" y="1606"/>
                      <a:pt x="535" y="1874"/>
                    </a:cubicBezTo>
                    <a:cubicBezTo>
                      <a:pt x="600" y="1924"/>
                      <a:pt x="688" y="1944"/>
                      <a:pt x="796" y="1944"/>
                    </a:cubicBezTo>
                    <a:cubicBezTo>
                      <a:pt x="1139" y="1944"/>
                      <a:pt x="1680" y="1738"/>
                      <a:pt x="2318" y="1635"/>
                    </a:cubicBezTo>
                    <a:cubicBezTo>
                      <a:pt x="1962" y="867"/>
                      <a:pt x="1844" y="138"/>
                      <a:pt x="1515" y="30"/>
                    </a:cubicBezTo>
                    <a:cubicBezTo>
                      <a:pt x="1451" y="9"/>
                      <a:pt x="1384" y="0"/>
                      <a:pt x="1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6798;p19">
                <a:extLst>
                  <a:ext uri="{FF2B5EF4-FFF2-40B4-BE49-F238E27FC236}">
                    <a16:creationId xmlns:a16="http://schemas.microsoft.com/office/drawing/2014/main" id="{AEA2FB69-C996-EBB0-864B-FAC8BFFD73E1}"/>
                  </a:ext>
                </a:extLst>
              </p:cNvPr>
              <p:cNvSpPr/>
              <p:nvPr/>
            </p:nvSpPr>
            <p:spPr>
              <a:xfrm>
                <a:off x="4429875" y="5216100"/>
                <a:ext cx="49350" cy="55150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2206" extrusionOk="0">
                    <a:moveTo>
                      <a:pt x="1725" y="1"/>
                    </a:moveTo>
                    <a:cubicBezTo>
                      <a:pt x="935" y="355"/>
                      <a:pt x="251" y="456"/>
                      <a:pt x="142" y="761"/>
                    </a:cubicBezTo>
                    <a:cubicBezTo>
                      <a:pt x="0" y="1156"/>
                      <a:pt x="180" y="1862"/>
                      <a:pt x="485" y="2143"/>
                    </a:cubicBezTo>
                    <a:cubicBezTo>
                      <a:pt x="532" y="2186"/>
                      <a:pt x="620" y="2205"/>
                      <a:pt x="729" y="2205"/>
                    </a:cubicBezTo>
                    <a:cubicBezTo>
                      <a:pt x="1068" y="2205"/>
                      <a:pt x="1611" y="2023"/>
                      <a:pt x="1755" y="1800"/>
                    </a:cubicBezTo>
                    <a:cubicBezTo>
                      <a:pt x="1974" y="1464"/>
                      <a:pt x="1764" y="850"/>
                      <a:pt x="17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6799;p19">
                <a:extLst>
                  <a:ext uri="{FF2B5EF4-FFF2-40B4-BE49-F238E27FC236}">
                    <a16:creationId xmlns:a16="http://schemas.microsoft.com/office/drawing/2014/main" id="{770424F5-6BE8-2009-93C9-A224D2CD4855}"/>
                  </a:ext>
                </a:extLst>
              </p:cNvPr>
              <p:cNvSpPr/>
              <p:nvPr/>
            </p:nvSpPr>
            <p:spPr>
              <a:xfrm>
                <a:off x="4612750" y="5163175"/>
                <a:ext cx="50600" cy="55175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207" extrusionOk="0">
                    <a:moveTo>
                      <a:pt x="1604" y="0"/>
                    </a:moveTo>
                    <a:cubicBezTo>
                      <a:pt x="905" y="347"/>
                      <a:pt x="226" y="473"/>
                      <a:pt x="127" y="781"/>
                    </a:cubicBezTo>
                    <a:cubicBezTo>
                      <a:pt x="0" y="1182"/>
                      <a:pt x="335" y="1724"/>
                      <a:pt x="472" y="2206"/>
                    </a:cubicBezTo>
                    <a:cubicBezTo>
                      <a:pt x="942" y="2035"/>
                      <a:pt x="1582" y="1990"/>
                      <a:pt x="1831" y="1652"/>
                    </a:cubicBezTo>
                    <a:cubicBezTo>
                      <a:pt x="2024" y="1391"/>
                      <a:pt x="1730" y="767"/>
                      <a:pt x="16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6800;p19">
                <a:extLst>
                  <a:ext uri="{FF2B5EF4-FFF2-40B4-BE49-F238E27FC236}">
                    <a16:creationId xmlns:a16="http://schemas.microsoft.com/office/drawing/2014/main" id="{4D29C6AE-9784-3E92-E7D7-30C380D715E0}"/>
                  </a:ext>
                </a:extLst>
              </p:cNvPr>
              <p:cNvSpPr/>
              <p:nvPr/>
            </p:nvSpPr>
            <p:spPr>
              <a:xfrm>
                <a:off x="1404250" y="3526725"/>
                <a:ext cx="56875" cy="445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1783" extrusionOk="0">
                    <a:moveTo>
                      <a:pt x="1249" y="1"/>
                    </a:moveTo>
                    <a:cubicBezTo>
                      <a:pt x="868" y="1"/>
                      <a:pt x="399" y="168"/>
                      <a:pt x="179" y="409"/>
                    </a:cubicBezTo>
                    <a:cubicBezTo>
                      <a:pt x="1" y="604"/>
                      <a:pt x="204" y="1498"/>
                      <a:pt x="491" y="1688"/>
                    </a:cubicBezTo>
                    <a:cubicBezTo>
                      <a:pt x="596" y="1757"/>
                      <a:pt x="730" y="1782"/>
                      <a:pt x="891" y="1782"/>
                    </a:cubicBezTo>
                    <a:cubicBezTo>
                      <a:pt x="1234" y="1782"/>
                      <a:pt x="1701" y="1669"/>
                      <a:pt x="2274" y="1635"/>
                    </a:cubicBezTo>
                    <a:cubicBezTo>
                      <a:pt x="1941" y="843"/>
                      <a:pt x="1853" y="153"/>
                      <a:pt x="1555" y="47"/>
                    </a:cubicBezTo>
                    <a:cubicBezTo>
                      <a:pt x="1467" y="15"/>
                      <a:pt x="1362" y="1"/>
                      <a:pt x="12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6801;p19">
                <a:extLst>
                  <a:ext uri="{FF2B5EF4-FFF2-40B4-BE49-F238E27FC236}">
                    <a16:creationId xmlns:a16="http://schemas.microsoft.com/office/drawing/2014/main" id="{0E093731-5100-DBDB-1C36-C5A3C6CAEB26}"/>
                  </a:ext>
                </a:extLst>
              </p:cNvPr>
              <p:cNvSpPr/>
              <p:nvPr/>
            </p:nvSpPr>
            <p:spPr>
              <a:xfrm>
                <a:off x="2773375" y="540750"/>
                <a:ext cx="48825" cy="53475"/>
              </a:xfrm>
              <a:custGeom>
                <a:avLst/>
                <a:gdLst/>
                <a:ahLst/>
                <a:cxnLst/>
                <a:rect l="l" t="t" r="r" b="b"/>
                <a:pathLst>
                  <a:path w="1953" h="2139" extrusionOk="0">
                    <a:moveTo>
                      <a:pt x="1774" y="1"/>
                    </a:moveTo>
                    <a:lnTo>
                      <a:pt x="1774" y="1"/>
                    </a:lnTo>
                    <a:cubicBezTo>
                      <a:pt x="971" y="317"/>
                      <a:pt x="286" y="388"/>
                      <a:pt x="161" y="689"/>
                    </a:cubicBezTo>
                    <a:cubicBezTo>
                      <a:pt x="0" y="1075"/>
                      <a:pt x="288" y="1647"/>
                      <a:pt x="383" y="2139"/>
                    </a:cubicBezTo>
                    <a:cubicBezTo>
                      <a:pt x="846" y="2040"/>
                      <a:pt x="1512" y="2089"/>
                      <a:pt x="1718" y="1801"/>
                    </a:cubicBezTo>
                    <a:cubicBezTo>
                      <a:pt x="1953" y="1479"/>
                      <a:pt x="1774" y="854"/>
                      <a:pt x="17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6802;p19">
                <a:extLst>
                  <a:ext uri="{FF2B5EF4-FFF2-40B4-BE49-F238E27FC236}">
                    <a16:creationId xmlns:a16="http://schemas.microsoft.com/office/drawing/2014/main" id="{E02AD497-D4E0-9052-9636-824E5A86B55C}"/>
                  </a:ext>
                </a:extLst>
              </p:cNvPr>
              <p:cNvSpPr/>
              <p:nvPr/>
            </p:nvSpPr>
            <p:spPr>
              <a:xfrm>
                <a:off x="3466450" y="5308750"/>
                <a:ext cx="53700" cy="45450"/>
              </a:xfrm>
              <a:custGeom>
                <a:avLst/>
                <a:gdLst/>
                <a:ahLst/>
                <a:cxnLst/>
                <a:rect l="l" t="t" r="r" b="b"/>
                <a:pathLst>
                  <a:path w="2148" h="1818" extrusionOk="0">
                    <a:moveTo>
                      <a:pt x="1230" y="1"/>
                    </a:moveTo>
                    <a:cubicBezTo>
                      <a:pt x="863" y="1"/>
                      <a:pt x="408" y="261"/>
                      <a:pt x="0" y="378"/>
                    </a:cubicBezTo>
                    <a:cubicBezTo>
                      <a:pt x="155" y="854"/>
                      <a:pt x="178" y="1500"/>
                      <a:pt x="504" y="1753"/>
                    </a:cubicBezTo>
                    <a:cubicBezTo>
                      <a:pt x="563" y="1799"/>
                      <a:pt x="642" y="1817"/>
                      <a:pt x="739" y="1817"/>
                    </a:cubicBezTo>
                    <a:cubicBezTo>
                      <a:pt x="1057" y="1817"/>
                      <a:pt x="1563" y="1619"/>
                      <a:pt x="2147" y="1519"/>
                    </a:cubicBezTo>
                    <a:cubicBezTo>
                      <a:pt x="1829" y="816"/>
                      <a:pt x="1724" y="129"/>
                      <a:pt x="1422" y="29"/>
                    </a:cubicBezTo>
                    <a:cubicBezTo>
                      <a:pt x="1362" y="9"/>
                      <a:pt x="1297" y="1"/>
                      <a:pt x="12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6803;p19">
                <a:extLst>
                  <a:ext uri="{FF2B5EF4-FFF2-40B4-BE49-F238E27FC236}">
                    <a16:creationId xmlns:a16="http://schemas.microsoft.com/office/drawing/2014/main" id="{D2D23CEF-2F76-F356-9313-D867F12D0DF5}"/>
                  </a:ext>
                </a:extLst>
              </p:cNvPr>
              <p:cNvSpPr/>
              <p:nvPr/>
            </p:nvSpPr>
            <p:spPr>
              <a:xfrm>
                <a:off x="1837200" y="4382275"/>
                <a:ext cx="49450" cy="55675"/>
              </a:xfrm>
              <a:custGeom>
                <a:avLst/>
                <a:gdLst/>
                <a:ahLst/>
                <a:cxnLst/>
                <a:rect l="l" t="t" r="r" b="b"/>
                <a:pathLst>
                  <a:path w="1978" h="2227" extrusionOk="0">
                    <a:moveTo>
                      <a:pt x="1699" y="0"/>
                    </a:moveTo>
                    <a:cubicBezTo>
                      <a:pt x="918" y="372"/>
                      <a:pt x="236" y="488"/>
                      <a:pt x="134" y="795"/>
                    </a:cubicBezTo>
                    <a:cubicBezTo>
                      <a:pt x="0" y="1193"/>
                      <a:pt x="193" y="1894"/>
                      <a:pt x="504" y="2170"/>
                    </a:cubicBezTo>
                    <a:cubicBezTo>
                      <a:pt x="549" y="2209"/>
                      <a:pt x="629" y="2226"/>
                      <a:pt x="729" y="2226"/>
                    </a:cubicBezTo>
                    <a:cubicBezTo>
                      <a:pt x="1066" y="2226"/>
                      <a:pt x="1624" y="2029"/>
                      <a:pt x="1767" y="1798"/>
                    </a:cubicBezTo>
                    <a:cubicBezTo>
                      <a:pt x="1978" y="1458"/>
                      <a:pt x="1757" y="849"/>
                      <a:pt x="16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6804;p19">
                <a:extLst>
                  <a:ext uri="{FF2B5EF4-FFF2-40B4-BE49-F238E27FC236}">
                    <a16:creationId xmlns:a16="http://schemas.microsoft.com/office/drawing/2014/main" id="{791E6746-DB1E-CCE5-D1C2-4B5E677F023C}"/>
                  </a:ext>
                </a:extLst>
              </p:cNvPr>
              <p:cNvSpPr/>
              <p:nvPr/>
            </p:nvSpPr>
            <p:spPr>
              <a:xfrm>
                <a:off x="6260250" y="2511850"/>
                <a:ext cx="57425" cy="44725"/>
              </a:xfrm>
              <a:custGeom>
                <a:avLst/>
                <a:gdLst/>
                <a:ahLst/>
                <a:cxnLst/>
                <a:rect l="l" t="t" r="r" b="b"/>
                <a:pathLst>
                  <a:path w="2297" h="1789" extrusionOk="0">
                    <a:moveTo>
                      <a:pt x="1264" y="0"/>
                    </a:moveTo>
                    <a:cubicBezTo>
                      <a:pt x="878" y="0"/>
                      <a:pt x="394" y="181"/>
                      <a:pt x="173" y="433"/>
                    </a:cubicBezTo>
                    <a:cubicBezTo>
                      <a:pt x="1" y="629"/>
                      <a:pt x="223" y="1519"/>
                      <a:pt x="517" y="1703"/>
                    </a:cubicBezTo>
                    <a:cubicBezTo>
                      <a:pt x="615" y="1766"/>
                      <a:pt x="738" y="1789"/>
                      <a:pt x="885" y="1789"/>
                    </a:cubicBezTo>
                    <a:cubicBezTo>
                      <a:pt x="1231" y="1789"/>
                      <a:pt x="1707" y="1660"/>
                      <a:pt x="2297" y="1612"/>
                    </a:cubicBezTo>
                    <a:cubicBezTo>
                      <a:pt x="1946" y="827"/>
                      <a:pt x="1843" y="140"/>
                      <a:pt x="1542" y="40"/>
                    </a:cubicBezTo>
                    <a:cubicBezTo>
                      <a:pt x="1461" y="13"/>
                      <a:pt x="1366" y="0"/>
                      <a:pt x="12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6805;p19">
                <a:extLst>
                  <a:ext uri="{FF2B5EF4-FFF2-40B4-BE49-F238E27FC236}">
                    <a16:creationId xmlns:a16="http://schemas.microsoft.com/office/drawing/2014/main" id="{C52056A2-8A3D-97EF-6E31-D6982BC95656}"/>
                  </a:ext>
                </a:extLst>
              </p:cNvPr>
              <p:cNvSpPr/>
              <p:nvPr/>
            </p:nvSpPr>
            <p:spPr>
              <a:xfrm>
                <a:off x="1456425" y="3710625"/>
                <a:ext cx="54325" cy="45600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1824" extrusionOk="0">
                    <a:moveTo>
                      <a:pt x="1239" y="1"/>
                    </a:moveTo>
                    <a:cubicBezTo>
                      <a:pt x="868" y="1"/>
                      <a:pt x="410" y="277"/>
                      <a:pt x="0" y="405"/>
                    </a:cubicBezTo>
                    <a:cubicBezTo>
                      <a:pt x="165" y="877"/>
                      <a:pt x="205" y="1519"/>
                      <a:pt x="535" y="1764"/>
                    </a:cubicBezTo>
                    <a:cubicBezTo>
                      <a:pt x="592" y="1806"/>
                      <a:pt x="668" y="1824"/>
                      <a:pt x="759" y="1824"/>
                    </a:cubicBezTo>
                    <a:cubicBezTo>
                      <a:pt x="1076" y="1824"/>
                      <a:pt x="1583" y="1612"/>
                      <a:pt x="2172" y="1500"/>
                    </a:cubicBezTo>
                    <a:cubicBezTo>
                      <a:pt x="1838" y="800"/>
                      <a:pt x="1718" y="116"/>
                      <a:pt x="1415" y="25"/>
                    </a:cubicBezTo>
                    <a:cubicBezTo>
                      <a:pt x="1359" y="8"/>
                      <a:pt x="1300" y="1"/>
                      <a:pt x="12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6806;p19">
                <a:extLst>
                  <a:ext uri="{FF2B5EF4-FFF2-40B4-BE49-F238E27FC236}">
                    <a16:creationId xmlns:a16="http://schemas.microsoft.com/office/drawing/2014/main" id="{C50D6D61-0CF8-017F-E7D9-B8A57EC5E5C4}"/>
                  </a:ext>
                </a:extLst>
              </p:cNvPr>
              <p:cNvSpPr/>
              <p:nvPr/>
            </p:nvSpPr>
            <p:spPr>
              <a:xfrm>
                <a:off x="4246900" y="5269825"/>
                <a:ext cx="50550" cy="547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2188" extrusionOk="0">
                    <a:moveTo>
                      <a:pt x="1620" y="0"/>
                    </a:moveTo>
                    <a:cubicBezTo>
                      <a:pt x="918" y="333"/>
                      <a:pt x="236" y="450"/>
                      <a:pt x="133" y="756"/>
                    </a:cubicBezTo>
                    <a:cubicBezTo>
                      <a:pt x="0" y="1154"/>
                      <a:pt x="326" y="1702"/>
                      <a:pt x="454" y="2187"/>
                    </a:cubicBezTo>
                    <a:cubicBezTo>
                      <a:pt x="928" y="2024"/>
                      <a:pt x="1568" y="1988"/>
                      <a:pt x="1824" y="1657"/>
                    </a:cubicBezTo>
                    <a:cubicBezTo>
                      <a:pt x="2022" y="1400"/>
                      <a:pt x="1736" y="768"/>
                      <a:pt x="16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6807;p19">
                <a:extLst>
                  <a:ext uri="{FF2B5EF4-FFF2-40B4-BE49-F238E27FC236}">
                    <a16:creationId xmlns:a16="http://schemas.microsoft.com/office/drawing/2014/main" id="{7CB1BE5B-684B-669E-5FE6-D38CBB4FE00E}"/>
                  </a:ext>
                </a:extLst>
              </p:cNvPr>
              <p:cNvSpPr/>
              <p:nvPr/>
            </p:nvSpPr>
            <p:spPr>
              <a:xfrm>
                <a:off x="1356325" y="3332600"/>
                <a:ext cx="50600" cy="54900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196" extrusionOk="0">
                    <a:moveTo>
                      <a:pt x="1614" y="0"/>
                    </a:moveTo>
                    <a:cubicBezTo>
                      <a:pt x="914" y="339"/>
                      <a:pt x="232" y="460"/>
                      <a:pt x="132" y="768"/>
                    </a:cubicBezTo>
                    <a:cubicBezTo>
                      <a:pt x="1" y="1166"/>
                      <a:pt x="331" y="1713"/>
                      <a:pt x="463" y="2196"/>
                    </a:cubicBezTo>
                    <a:cubicBezTo>
                      <a:pt x="936" y="2029"/>
                      <a:pt x="1574" y="1990"/>
                      <a:pt x="1828" y="1655"/>
                    </a:cubicBezTo>
                    <a:cubicBezTo>
                      <a:pt x="2024" y="1397"/>
                      <a:pt x="1736" y="768"/>
                      <a:pt x="16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6808;p19">
                <a:extLst>
                  <a:ext uri="{FF2B5EF4-FFF2-40B4-BE49-F238E27FC236}">
                    <a16:creationId xmlns:a16="http://schemas.microsoft.com/office/drawing/2014/main" id="{9A7D7222-793B-ED1F-9F23-25569BD87BBF}"/>
                  </a:ext>
                </a:extLst>
              </p:cNvPr>
              <p:cNvSpPr/>
              <p:nvPr/>
            </p:nvSpPr>
            <p:spPr>
              <a:xfrm>
                <a:off x="4799925" y="5122125"/>
                <a:ext cx="48800" cy="4130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652" extrusionOk="0">
                    <a:moveTo>
                      <a:pt x="1045" y="1"/>
                    </a:moveTo>
                    <a:cubicBezTo>
                      <a:pt x="740" y="1"/>
                      <a:pt x="343" y="210"/>
                      <a:pt x="1" y="294"/>
                    </a:cubicBezTo>
                    <a:cubicBezTo>
                      <a:pt x="116" y="738"/>
                      <a:pt x="105" y="1324"/>
                      <a:pt x="388" y="1580"/>
                    </a:cubicBezTo>
                    <a:cubicBezTo>
                      <a:pt x="445" y="1632"/>
                      <a:pt x="529" y="1652"/>
                      <a:pt x="638" y="1652"/>
                    </a:cubicBezTo>
                    <a:cubicBezTo>
                      <a:pt x="930" y="1652"/>
                      <a:pt x="1396" y="1507"/>
                      <a:pt x="1952" y="1443"/>
                    </a:cubicBezTo>
                    <a:cubicBezTo>
                      <a:pt x="1623" y="751"/>
                      <a:pt x="1532" y="169"/>
                      <a:pt x="1237" y="38"/>
                    </a:cubicBezTo>
                    <a:cubicBezTo>
                      <a:pt x="1179" y="12"/>
                      <a:pt x="1114" y="1"/>
                      <a:pt x="10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6809;p19">
                <a:extLst>
                  <a:ext uri="{FF2B5EF4-FFF2-40B4-BE49-F238E27FC236}">
                    <a16:creationId xmlns:a16="http://schemas.microsoft.com/office/drawing/2014/main" id="{682797F1-98DF-1CFF-4E16-DE88E9AE82D3}"/>
                  </a:ext>
                </a:extLst>
              </p:cNvPr>
              <p:cNvSpPr/>
              <p:nvPr/>
            </p:nvSpPr>
            <p:spPr>
              <a:xfrm>
                <a:off x="1310450" y="3160375"/>
                <a:ext cx="499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1997" h="1669" extrusionOk="0">
                    <a:moveTo>
                      <a:pt x="1058" y="1"/>
                    </a:moveTo>
                    <a:cubicBezTo>
                      <a:pt x="751" y="1"/>
                      <a:pt x="348" y="236"/>
                      <a:pt x="1" y="336"/>
                    </a:cubicBezTo>
                    <a:cubicBezTo>
                      <a:pt x="132" y="777"/>
                      <a:pt x="144" y="1362"/>
                      <a:pt x="436" y="1606"/>
                    </a:cubicBezTo>
                    <a:cubicBezTo>
                      <a:pt x="489" y="1650"/>
                      <a:pt x="563" y="1668"/>
                      <a:pt x="656" y="1668"/>
                    </a:cubicBezTo>
                    <a:cubicBezTo>
                      <a:pt x="947" y="1668"/>
                      <a:pt x="1420" y="1495"/>
                      <a:pt x="1996" y="1405"/>
                    </a:cubicBezTo>
                    <a:cubicBezTo>
                      <a:pt x="1641" y="727"/>
                      <a:pt x="1525" y="152"/>
                      <a:pt x="1224" y="30"/>
                    </a:cubicBezTo>
                    <a:cubicBezTo>
                      <a:pt x="1173" y="9"/>
                      <a:pt x="1117" y="1"/>
                      <a:pt x="10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6810;p19">
                <a:extLst>
                  <a:ext uri="{FF2B5EF4-FFF2-40B4-BE49-F238E27FC236}">
                    <a16:creationId xmlns:a16="http://schemas.microsoft.com/office/drawing/2014/main" id="{4BC28615-F380-CCDC-27C3-7D487E61CD7D}"/>
                  </a:ext>
                </a:extLst>
              </p:cNvPr>
              <p:cNvSpPr/>
              <p:nvPr/>
            </p:nvSpPr>
            <p:spPr>
              <a:xfrm>
                <a:off x="4063200" y="5334250"/>
                <a:ext cx="46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2042" extrusionOk="0">
                    <a:moveTo>
                      <a:pt x="1443" y="1"/>
                    </a:moveTo>
                    <a:cubicBezTo>
                      <a:pt x="1007" y="144"/>
                      <a:pt x="427" y="167"/>
                      <a:pt x="182" y="469"/>
                    </a:cubicBezTo>
                    <a:cubicBezTo>
                      <a:pt x="1" y="693"/>
                      <a:pt x="256" y="1275"/>
                      <a:pt x="368" y="2042"/>
                    </a:cubicBezTo>
                    <a:cubicBezTo>
                      <a:pt x="1043" y="1666"/>
                      <a:pt x="1614" y="1535"/>
                      <a:pt x="1735" y="1230"/>
                    </a:cubicBezTo>
                    <a:cubicBezTo>
                      <a:pt x="1862" y="907"/>
                      <a:pt x="1558" y="416"/>
                      <a:pt x="14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6811;p19">
                <a:extLst>
                  <a:ext uri="{FF2B5EF4-FFF2-40B4-BE49-F238E27FC236}">
                    <a16:creationId xmlns:a16="http://schemas.microsoft.com/office/drawing/2014/main" id="{3A4C9DD8-4DE6-4475-8D73-A8A2B3B99DDE}"/>
                  </a:ext>
                </a:extLst>
              </p:cNvPr>
              <p:cNvSpPr/>
              <p:nvPr/>
            </p:nvSpPr>
            <p:spPr>
              <a:xfrm>
                <a:off x="3051475" y="5231225"/>
                <a:ext cx="530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1729" extrusionOk="0">
                    <a:moveTo>
                      <a:pt x="1051" y="0"/>
                    </a:moveTo>
                    <a:cubicBezTo>
                      <a:pt x="699" y="0"/>
                      <a:pt x="212" y="166"/>
                      <a:pt x="142" y="346"/>
                    </a:cubicBezTo>
                    <a:cubicBezTo>
                      <a:pt x="0" y="712"/>
                      <a:pt x="127" y="1409"/>
                      <a:pt x="406" y="1637"/>
                    </a:cubicBezTo>
                    <a:cubicBezTo>
                      <a:pt x="488" y="1704"/>
                      <a:pt x="605" y="1729"/>
                      <a:pt x="753" y="1729"/>
                    </a:cubicBezTo>
                    <a:cubicBezTo>
                      <a:pt x="1073" y="1729"/>
                      <a:pt x="1540" y="1616"/>
                      <a:pt x="2121" y="1580"/>
                    </a:cubicBezTo>
                    <a:cubicBezTo>
                      <a:pt x="1750" y="815"/>
                      <a:pt x="1646" y="226"/>
                      <a:pt x="1322" y="52"/>
                    </a:cubicBezTo>
                    <a:cubicBezTo>
                      <a:pt x="1255" y="16"/>
                      <a:pt x="1160" y="0"/>
                      <a:pt x="10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6812;p19">
                <a:extLst>
                  <a:ext uri="{FF2B5EF4-FFF2-40B4-BE49-F238E27FC236}">
                    <a16:creationId xmlns:a16="http://schemas.microsoft.com/office/drawing/2014/main" id="{70257250-6F72-32E4-DADF-951C244B5ACA}"/>
                  </a:ext>
                </a:extLst>
              </p:cNvPr>
              <p:cNvSpPr/>
              <p:nvPr/>
            </p:nvSpPr>
            <p:spPr>
              <a:xfrm>
                <a:off x="2120925" y="4707950"/>
                <a:ext cx="538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1742" extrusionOk="0">
                    <a:moveTo>
                      <a:pt x="1067" y="1"/>
                    </a:moveTo>
                    <a:cubicBezTo>
                      <a:pt x="713" y="1"/>
                      <a:pt x="197" y="194"/>
                      <a:pt x="131" y="386"/>
                    </a:cubicBezTo>
                    <a:cubicBezTo>
                      <a:pt x="1" y="755"/>
                      <a:pt x="154" y="1447"/>
                      <a:pt x="442" y="1662"/>
                    </a:cubicBezTo>
                    <a:cubicBezTo>
                      <a:pt x="518" y="1720"/>
                      <a:pt x="620" y="1742"/>
                      <a:pt x="747" y="1742"/>
                    </a:cubicBezTo>
                    <a:cubicBezTo>
                      <a:pt x="1068" y="1742"/>
                      <a:pt x="1546" y="1601"/>
                      <a:pt x="2152" y="1540"/>
                    </a:cubicBezTo>
                    <a:cubicBezTo>
                      <a:pt x="1752" y="788"/>
                      <a:pt x="1628" y="203"/>
                      <a:pt x="1298" y="43"/>
                    </a:cubicBezTo>
                    <a:cubicBezTo>
                      <a:pt x="1238" y="14"/>
                      <a:pt x="1158" y="1"/>
                      <a:pt x="10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6813;p19">
                <a:extLst>
                  <a:ext uri="{FF2B5EF4-FFF2-40B4-BE49-F238E27FC236}">
                    <a16:creationId xmlns:a16="http://schemas.microsoft.com/office/drawing/2014/main" id="{F636DB60-1A0F-6F78-E9B7-D0E7BBE21C49}"/>
                  </a:ext>
                </a:extLst>
              </p:cNvPr>
              <p:cNvSpPr/>
              <p:nvPr/>
            </p:nvSpPr>
            <p:spPr>
              <a:xfrm>
                <a:off x="5170975" y="642625"/>
                <a:ext cx="41400" cy="46500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860" extrusionOk="0">
                    <a:moveTo>
                      <a:pt x="1489" y="0"/>
                    </a:moveTo>
                    <a:lnTo>
                      <a:pt x="1489" y="0"/>
                    </a:lnTo>
                    <a:cubicBezTo>
                      <a:pt x="817" y="274"/>
                      <a:pt x="234" y="341"/>
                      <a:pt x="133" y="595"/>
                    </a:cubicBezTo>
                    <a:cubicBezTo>
                      <a:pt x="1" y="934"/>
                      <a:pt x="124" y="1531"/>
                      <a:pt x="372" y="1796"/>
                    </a:cubicBezTo>
                    <a:cubicBezTo>
                      <a:pt x="412" y="1840"/>
                      <a:pt x="502" y="1859"/>
                      <a:pt x="615" y="1859"/>
                    </a:cubicBezTo>
                    <a:cubicBezTo>
                      <a:pt x="904" y="1859"/>
                      <a:pt x="1342" y="1732"/>
                      <a:pt x="1460" y="1558"/>
                    </a:cubicBezTo>
                    <a:cubicBezTo>
                      <a:pt x="1656" y="1270"/>
                      <a:pt x="1496" y="741"/>
                      <a:pt x="148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6814;p19">
                <a:extLst>
                  <a:ext uri="{FF2B5EF4-FFF2-40B4-BE49-F238E27FC236}">
                    <a16:creationId xmlns:a16="http://schemas.microsoft.com/office/drawing/2014/main" id="{04FE8397-6466-F6EC-8F7D-820EEE125AE9}"/>
                  </a:ext>
                </a:extLst>
              </p:cNvPr>
              <p:cNvSpPr/>
              <p:nvPr/>
            </p:nvSpPr>
            <p:spPr>
              <a:xfrm>
                <a:off x="6313825" y="2698175"/>
                <a:ext cx="49575" cy="39750"/>
              </a:xfrm>
              <a:custGeom>
                <a:avLst/>
                <a:gdLst/>
                <a:ahLst/>
                <a:cxnLst/>
                <a:rect l="l" t="t" r="r" b="b"/>
                <a:pathLst>
                  <a:path w="1983" h="1590" extrusionOk="0">
                    <a:moveTo>
                      <a:pt x="1029" y="0"/>
                    </a:moveTo>
                    <a:cubicBezTo>
                      <a:pt x="700" y="0"/>
                      <a:pt x="284" y="136"/>
                      <a:pt x="163" y="328"/>
                    </a:cubicBezTo>
                    <a:cubicBezTo>
                      <a:pt x="1" y="585"/>
                      <a:pt x="157" y="1288"/>
                      <a:pt x="415" y="1499"/>
                    </a:cubicBezTo>
                    <a:cubicBezTo>
                      <a:pt x="497" y="1566"/>
                      <a:pt x="614" y="1589"/>
                      <a:pt x="764" y="1589"/>
                    </a:cubicBezTo>
                    <a:cubicBezTo>
                      <a:pt x="1057" y="1589"/>
                      <a:pt x="1472" y="1500"/>
                      <a:pt x="1983" y="1480"/>
                    </a:cubicBezTo>
                    <a:cubicBezTo>
                      <a:pt x="1680" y="771"/>
                      <a:pt x="1611" y="188"/>
                      <a:pt x="1327" y="53"/>
                    </a:cubicBezTo>
                    <a:cubicBezTo>
                      <a:pt x="1249" y="17"/>
                      <a:pt x="1145" y="0"/>
                      <a:pt x="10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6815;p19">
                <a:extLst>
                  <a:ext uri="{FF2B5EF4-FFF2-40B4-BE49-F238E27FC236}">
                    <a16:creationId xmlns:a16="http://schemas.microsoft.com/office/drawing/2014/main" id="{85F49895-41B8-1B07-E699-39340C75061F}"/>
                  </a:ext>
                </a:extLst>
              </p:cNvPr>
              <p:cNvSpPr/>
              <p:nvPr/>
            </p:nvSpPr>
            <p:spPr>
              <a:xfrm>
                <a:off x="3688650" y="286675"/>
                <a:ext cx="44250" cy="48200"/>
              </a:xfrm>
              <a:custGeom>
                <a:avLst/>
                <a:gdLst/>
                <a:ahLst/>
                <a:cxnLst/>
                <a:rect l="l" t="t" r="r" b="b"/>
                <a:pathLst>
                  <a:path w="1770" h="1928" extrusionOk="0">
                    <a:moveTo>
                      <a:pt x="1393" y="0"/>
                    </a:moveTo>
                    <a:cubicBezTo>
                      <a:pt x="979" y="103"/>
                      <a:pt x="407" y="81"/>
                      <a:pt x="198" y="346"/>
                    </a:cubicBezTo>
                    <a:cubicBezTo>
                      <a:pt x="1" y="598"/>
                      <a:pt x="185" y="1153"/>
                      <a:pt x="214" y="1928"/>
                    </a:cubicBezTo>
                    <a:cubicBezTo>
                      <a:pt x="914" y="1603"/>
                      <a:pt x="1491" y="1515"/>
                      <a:pt x="1626" y="1223"/>
                    </a:cubicBezTo>
                    <a:cubicBezTo>
                      <a:pt x="1769" y="917"/>
                      <a:pt x="1489" y="416"/>
                      <a:pt x="13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6816;p19">
                <a:extLst>
                  <a:ext uri="{FF2B5EF4-FFF2-40B4-BE49-F238E27FC236}">
                    <a16:creationId xmlns:a16="http://schemas.microsoft.com/office/drawing/2014/main" id="{4F4D33A1-2729-2F9C-5971-A18AF21C70A3}"/>
                  </a:ext>
                </a:extLst>
              </p:cNvPr>
              <p:cNvSpPr/>
              <p:nvPr/>
            </p:nvSpPr>
            <p:spPr>
              <a:xfrm>
                <a:off x="2592225" y="595100"/>
                <a:ext cx="44850" cy="50625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2025" extrusionOk="0">
                    <a:moveTo>
                      <a:pt x="1465" y="0"/>
                    </a:moveTo>
                    <a:cubicBezTo>
                      <a:pt x="792" y="388"/>
                      <a:pt x="223" y="526"/>
                      <a:pt x="116" y="827"/>
                    </a:cubicBezTo>
                    <a:cubicBezTo>
                      <a:pt x="1" y="1145"/>
                      <a:pt x="325" y="1620"/>
                      <a:pt x="456" y="2025"/>
                    </a:cubicBezTo>
                    <a:cubicBezTo>
                      <a:pt x="860" y="1883"/>
                      <a:pt x="1433" y="1855"/>
                      <a:pt x="1619" y="1571"/>
                    </a:cubicBezTo>
                    <a:cubicBezTo>
                      <a:pt x="1794" y="1304"/>
                      <a:pt x="1563" y="769"/>
                      <a:pt x="14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6817;p19">
                <a:extLst>
                  <a:ext uri="{FF2B5EF4-FFF2-40B4-BE49-F238E27FC236}">
                    <a16:creationId xmlns:a16="http://schemas.microsoft.com/office/drawing/2014/main" id="{31652590-72DF-5448-1C66-B940F104CED5}"/>
                  </a:ext>
                </a:extLst>
              </p:cNvPr>
              <p:cNvSpPr/>
              <p:nvPr/>
            </p:nvSpPr>
            <p:spPr>
              <a:xfrm>
                <a:off x="4938375" y="511825"/>
                <a:ext cx="41400" cy="46500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860" extrusionOk="0">
                    <a:moveTo>
                      <a:pt x="1489" y="1"/>
                    </a:moveTo>
                    <a:cubicBezTo>
                      <a:pt x="817" y="275"/>
                      <a:pt x="233" y="343"/>
                      <a:pt x="133" y="596"/>
                    </a:cubicBezTo>
                    <a:cubicBezTo>
                      <a:pt x="0" y="935"/>
                      <a:pt x="124" y="1533"/>
                      <a:pt x="372" y="1797"/>
                    </a:cubicBezTo>
                    <a:cubicBezTo>
                      <a:pt x="412" y="1841"/>
                      <a:pt x="502" y="1860"/>
                      <a:pt x="615" y="1860"/>
                    </a:cubicBezTo>
                    <a:cubicBezTo>
                      <a:pt x="904" y="1860"/>
                      <a:pt x="1342" y="1733"/>
                      <a:pt x="1459" y="1560"/>
                    </a:cubicBezTo>
                    <a:cubicBezTo>
                      <a:pt x="1655" y="1273"/>
                      <a:pt x="1496" y="742"/>
                      <a:pt x="14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6818;p19">
                <a:extLst>
                  <a:ext uri="{FF2B5EF4-FFF2-40B4-BE49-F238E27FC236}">
                    <a16:creationId xmlns:a16="http://schemas.microsoft.com/office/drawing/2014/main" id="{4622576F-1138-9603-AFBE-745425DBB1F0}"/>
                  </a:ext>
                </a:extLst>
              </p:cNvPr>
              <p:cNvSpPr/>
              <p:nvPr/>
            </p:nvSpPr>
            <p:spPr>
              <a:xfrm>
                <a:off x="5683950" y="1096825"/>
                <a:ext cx="49150" cy="37775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1511" extrusionOk="0">
                    <a:moveTo>
                      <a:pt x="1081" y="0"/>
                    </a:moveTo>
                    <a:cubicBezTo>
                      <a:pt x="751" y="0"/>
                      <a:pt x="346" y="148"/>
                      <a:pt x="147" y="360"/>
                    </a:cubicBezTo>
                    <a:cubicBezTo>
                      <a:pt x="0" y="514"/>
                      <a:pt x="181" y="1289"/>
                      <a:pt x="426" y="1438"/>
                    </a:cubicBezTo>
                    <a:cubicBezTo>
                      <a:pt x="513" y="1491"/>
                      <a:pt x="620" y="1511"/>
                      <a:pt x="747" y="1511"/>
                    </a:cubicBezTo>
                    <a:cubicBezTo>
                      <a:pt x="1045" y="1511"/>
                      <a:pt x="1453" y="1403"/>
                      <a:pt x="1966" y="1362"/>
                    </a:cubicBezTo>
                    <a:cubicBezTo>
                      <a:pt x="1667" y="700"/>
                      <a:pt x="1578" y="117"/>
                      <a:pt x="1325" y="34"/>
                    </a:cubicBezTo>
                    <a:cubicBezTo>
                      <a:pt x="1253" y="11"/>
                      <a:pt x="1169" y="0"/>
                      <a:pt x="10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6819;p19">
                <a:extLst>
                  <a:ext uri="{FF2B5EF4-FFF2-40B4-BE49-F238E27FC236}">
                    <a16:creationId xmlns:a16="http://schemas.microsoft.com/office/drawing/2014/main" id="{B47A37B9-5E1E-518A-3970-45A8F47A2418}"/>
                  </a:ext>
                </a:extLst>
              </p:cNvPr>
              <p:cNvSpPr/>
              <p:nvPr/>
            </p:nvSpPr>
            <p:spPr>
              <a:xfrm>
                <a:off x="4290225" y="303500"/>
                <a:ext cx="41375" cy="46500"/>
              </a:xfrm>
              <a:custGeom>
                <a:avLst/>
                <a:gdLst/>
                <a:ahLst/>
                <a:cxnLst/>
                <a:rect l="l" t="t" r="r" b="b"/>
                <a:pathLst>
                  <a:path w="1655" h="1860" extrusionOk="0">
                    <a:moveTo>
                      <a:pt x="1488" y="1"/>
                    </a:moveTo>
                    <a:cubicBezTo>
                      <a:pt x="816" y="275"/>
                      <a:pt x="233" y="341"/>
                      <a:pt x="133" y="596"/>
                    </a:cubicBezTo>
                    <a:cubicBezTo>
                      <a:pt x="0" y="933"/>
                      <a:pt x="124" y="1532"/>
                      <a:pt x="371" y="1797"/>
                    </a:cubicBezTo>
                    <a:cubicBezTo>
                      <a:pt x="411" y="1840"/>
                      <a:pt x="501" y="1859"/>
                      <a:pt x="613" y="1859"/>
                    </a:cubicBezTo>
                    <a:cubicBezTo>
                      <a:pt x="902" y="1859"/>
                      <a:pt x="1341" y="1731"/>
                      <a:pt x="1459" y="1558"/>
                    </a:cubicBezTo>
                    <a:cubicBezTo>
                      <a:pt x="1655" y="1271"/>
                      <a:pt x="1496" y="742"/>
                      <a:pt x="14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6820;p19">
                <a:extLst>
                  <a:ext uri="{FF2B5EF4-FFF2-40B4-BE49-F238E27FC236}">
                    <a16:creationId xmlns:a16="http://schemas.microsoft.com/office/drawing/2014/main" id="{D7442007-7D4B-E074-678B-E79467314662}"/>
                  </a:ext>
                </a:extLst>
              </p:cNvPr>
              <p:cNvSpPr/>
              <p:nvPr/>
            </p:nvSpPr>
            <p:spPr>
              <a:xfrm>
                <a:off x="1506075" y="3896725"/>
                <a:ext cx="44225" cy="4820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1928" extrusionOk="0">
                    <a:moveTo>
                      <a:pt x="1393" y="0"/>
                    </a:moveTo>
                    <a:cubicBezTo>
                      <a:pt x="979" y="104"/>
                      <a:pt x="407" y="82"/>
                      <a:pt x="198" y="347"/>
                    </a:cubicBezTo>
                    <a:cubicBezTo>
                      <a:pt x="1" y="597"/>
                      <a:pt x="185" y="1153"/>
                      <a:pt x="214" y="1928"/>
                    </a:cubicBezTo>
                    <a:cubicBezTo>
                      <a:pt x="914" y="1604"/>
                      <a:pt x="1490" y="1515"/>
                      <a:pt x="1626" y="1224"/>
                    </a:cubicBezTo>
                    <a:cubicBezTo>
                      <a:pt x="1769" y="917"/>
                      <a:pt x="1488" y="416"/>
                      <a:pt x="13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6821;p19">
                <a:extLst>
                  <a:ext uri="{FF2B5EF4-FFF2-40B4-BE49-F238E27FC236}">
                    <a16:creationId xmlns:a16="http://schemas.microsoft.com/office/drawing/2014/main" id="{465F8854-2A66-1277-C5C2-52FB3FD71291}"/>
                  </a:ext>
                </a:extLst>
              </p:cNvPr>
              <p:cNvSpPr/>
              <p:nvPr/>
            </p:nvSpPr>
            <p:spPr>
              <a:xfrm>
                <a:off x="6016050" y="1584100"/>
                <a:ext cx="44675" cy="49500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1980" extrusionOk="0">
                    <a:moveTo>
                      <a:pt x="1493" y="0"/>
                    </a:moveTo>
                    <a:cubicBezTo>
                      <a:pt x="811" y="369"/>
                      <a:pt x="239" y="493"/>
                      <a:pt x="124" y="790"/>
                    </a:cubicBezTo>
                    <a:cubicBezTo>
                      <a:pt x="0" y="1106"/>
                      <a:pt x="199" y="1797"/>
                      <a:pt x="463" y="1937"/>
                    </a:cubicBezTo>
                    <a:cubicBezTo>
                      <a:pt x="519" y="1966"/>
                      <a:pt x="593" y="1980"/>
                      <a:pt x="678" y="1980"/>
                    </a:cubicBezTo>
                    <a:cubicBezTo>
                      <a:pt x="994" y="1980"/>
                      <a:pt x="1452" y="1794"/>
                      <a:pt x="1604" y="1576"/>
                    </a:cubicBezTo>
                    <a:cubicBezTo>
                      <a:pt x="1786" y="1313"/>
                      <a:pt x="1568" y="771"/>
                      <a:pt x="14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6822;p19">
                <a:extLst>
                  <a:ext uri="{FF2B5EF4-FFF2-40B4-BE49-F238E27FC236}">
                    <a16:creationId xmlns:a16="http://schemas.microsoft.com/office/drawing/2014/main" id="{86B1CFFC-9C1B-3108-9BD5-A82FF579934B}"/>
                  </a:ext>
                </a:extLst>
              </p:cNvPr>
              <p:cNvSpPr/>
              <p:nvPr/>
            </p:nvSpPr>
            <p:spPr>
              <a:xfrm>
                <a:off x="1646250" y="1470475"/>
                <a:ext cx="38925" cy="42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718" extrusionOk="0">
                    <a:moveTo>
                      <a:pt x="1272" y="1"/>
                    </a:moveTo>
                    <a:cubicBezTo>
                      <a:pt x="696" y="321"/>
                      <a:pt x="200" y="434"/>
                      <a:pt x="102" y="693"/>
                    </a:cubicBezTo>
                    <a:cubicBezTo>
                      <a:pt x="1" y="969"/>
                      <a:pt x="186" y="1567"/>
                      <a:pt x="418" y="1684"/>
                    </a:cubicBezTo>
                    <a:cubicBezTo>
                      <a:pt x="464" y="1707"/>
                      <a:pt x="524" y="1717"/>
                      <a:pt x="593" y="1717"/>
                    </a:cubicBezTo>
                    <a:cubicBezTo>
                      <a:pt x="869" y="1717"/>
                      <a:pt x="1275" y="1546"/>
                      <a:pt x="1405" y="1349"/>
                    </a:cubicBezTo>
                    <a:cubicBezTo>
                      <a:pt x="1557" y="1118"/>
                      <a:pt x="1355" y="651"/>
                      <a:pt x="1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6823;p19">
                <a:extLst>
                  <a:ext uri="{FF2B5EF4-FFF2-40B4-BE49-F238E27FC236}">
                    <a16:creationId xmlns:a16="http://schemas.microsoft.com/office/drawing/2014/main" id="{3E1809D7-F835-865D-3CA2-5EDF70566FC8}"/>
                  </a:ext>
                </a:extLst>
              </p:cNvPr>
              <p:cNvSpPr/>
              <p:nvPr/>
            </p:nvSpPr>
            <p:spPr>
              <a:xfrm>
                <a:off x="6064425" y="3963300"/>
                <a:ext cx="38700" cy="42650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706" extrusionOk="0">
                    <a:moveTo>
                      <a:pt x="1184" y="0"/>
                    </a:moveTo>
                    <a:cubicBezTo>
                      <a:pt x="828" y="108"/>
                      <a:pt x="330" y="112"/>
                      <a:pt x="161" y="352"/>
                    </a:cubicBezTo>
                    <a:cubicBezTo>
                      <a:pt x="0" y="576"/>
                      <a:pt x="186" y="1051"/>
                      <a:pt x="248" y="1705"/>
                    </a:cubicBezTo>
                    <a:cubicBezTo>
                      <a:pt x="833" y="1405"/>
                      <a:pt x="1332" y="1307"/>
                      <a:pt x="1437" y="1052"/>
                    </a:cubicBezTo>
                    <a:cubicBezTo>
                      <a:pt x="1548" y="780"/>
                      <a:pt x="1284" y="357"/>
                      <a:pt x="1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6824;p19">
                <a:extLst>
                  <a:ext uri="{FF2B5EF4-FFF2-40B4-BE49-F238E27FC236}">
                    <a16:creationId xmlns:a16="http://schemas.microsoft.com/office/drawing/2014/main" id="{88185099-3C1D-14E7-C081-F41127BA2D52}"/>
                  </a:ext>
                </a:extLst>
              </p:cNvPr>
              <p:cNvSpPr/>
              <p:nvPr/>
            </p:nvSpPr>
            <p:spPr>
              <a:xfrm>
                <a:off x="6280225" y="3305075"/>
                <a:ext cx="418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672" h="1768" extrusionOk="0">
                    <a:moveTo>
                      <a:pt x="978" y="0"/>
                    </a:moveTo>
                    <a:cubicBezTo>
                      <a:pt x="678" y="0"/>
                      <a:pt x="338" y="98"/>
                      <a:pt x="194" y="267"/>
                    </a:cubicBezTo>
                    <a:cubicBezTo>
                      <a:pt x="1" y="494"/>
                      <a:pt x="172" y="1033"/>
                      <a:pt x="189" y="1767"/>
                    </a:cubicBezTo>
                    <a:cubicBezTo>
                      <a:pt x="849" y="1456"/>
                      <a:pt x="1359" y="1374"/>
                      <a:pt x="1529" y="1089"/>
                    </a:cubicBezTo>
                    <a:cubicBezTo>
                      <a:pt x="1672" y="849"/>
                      <a:pt x="1517" y="133"/>
                      <a:pt x="1322" y="56"/>
                    </a:cubicBezTo>
                    <a:cubicBezTo>
                      <a:pt x="1227" y="18"/>
                      <a:pt x="1106" y="0"/>
                      <a:pt x="9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6825;p19">
                <a:extLst>
                  <a:ext uri="{FF2B5EF4-FFF2-40B4-BE49-F238E27FC236}">
                    <a16:creationId xmlns:a16="http://schemas.microsoft.com/office/drawing/2014/main" id="{FAD1D182-365F-F910-A102-60910CC9BA09}"/>
                  </a:ext>
                </a:extLst>
              </p:cNvPr>
              <p:cNvSpPr/>
              <p:nvPr/>
            </p:nvSpPr>
            <p:spPr>
              <a:xfrm>
                <a:off x="2093900" y="941675"/>
                <a:ext cx="41975" cy="44550"/>
              </a:xfrm>
              <a:custGeom>
                <a:avLst/>
                <a:gdLst/>
                <a:ahLst/>
                <a:cxnLst/>
                <a:rect l="l" t="t" r="r" b="b"/>
                <a:pathLst>
                  <a:path w="1679" h="1782" extrusionOk="0">
                    <a:moveTo>
                      <a:pt x="1467" y="1"/>
                    </a:moveTo>
                    <a:cubicBezTo>
                      <a:pt x="814" y="323"/>
                      <a:pt x="305" y="415"/>
                      <a:pt x="139" y="705"/>
                    </a:cubicBezTo>
                    <a:cubicBezTo>
                      <a:pt x="0" y="947"/>
                      <a:pt x="170" y="1662"/>
                      <a:pt x="364" y="1734"/>
                    </a:cubicBezTo>
                    <a:cubicBezTo>
                      <a:pt x="453" y="1766"/>
                      <a:pt x="563" y="1782"/>
                      <a:pt x="680" y="1782"/>
                    </a:cubicBezTo>
                    <a:cubicBezTo>
                      <a:pt x="988" y="1782"/>
                      <a:pt x="1344" y="1676"/>
                      <a:pt x="1490" y="1498"/>
                    </a:cubicBezTo>
                    <a:cubicBezTo>
                      <a:pt x="1679" y="1268"/>
                      <a:pt x="1499" y="733"/>
                      <a:pt x="14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6826;p19">
                <a:extLst>
                  <a:ext uri="{FF2B5EF4-FFF2-40B4-BE49-F238E27FC236}">
                    <a16:creationId xmlns:a16="http://schemas.microsoft.com/office/drawing/2014/main" id="{6022FDC7-59A7-06E9-F2DC-0D85DC38DA35}"/>
                  </a:ext>
                </a:extLst>
              </p:cNvPr>
              <p:cNvSpPr/>
              <p:nvPr/>
            </p:nvSpPr>
            <p:spPr>
              <a:xfrm>
                <a:off x="1561200" y="4083150"/>
                <a:ext cx="426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706" h="1398" extrusionOk="0">
                    <a:moveTo>
                      <a:pt x="914" y="0"/>
                    </a:moveTo>
                    <a:cubicBezTo>
                      <a:pt x="650" y="0"/>
                      <a:pt x="302" y="226"/>
                      <a:pt x="0" y="328"/>
                    </a:cubicBezTo>
                    <a:cubicBezTo>
                      <a:pt x="112" y="682"/>
                      <a:pt x="125" y="1186"/>
                      <a:pt x="366" y="1345"/>
                    </a:cubicBezTo>
                    <a:cubicBezTo>
                      <a:pt x="422" y="1383"/>
                      <a:pt x="493" y="1398"/>
                      <a:pt x="578" y="1398"/>
                    </a:cubicBezTo>
                    <a:cubicBezTo>
                      <a:pt x="835" y="1398"/>
                      <a:pt x="1219" y="1260"/>
                      <a:pt x="1705" y="1189"/>
                    </a:cubicBezTo>
                    <a:cubicBezTo>
                      <a:pt x="1397" y="613"/>
                      <a:pt x="1292" y="112"/>
                      <a:pt x="1038" y="20"/>
                    </a:cubicBezTo>
                    <a:cubicBezTo>
                      <a:pt x="999" y="6"/>
                      <a:pt x="957" y="0"/>
                      <a:pt x="9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6827;p19">
                <a:extLst>
                  <a:ext uri="{FF2B5EF4-FFF2-40B4-BE49-F238E27FC236}">
                    <a16:creationId xmlns:a16="http://schemas.microsoft.com/office/drawing/2014/main" id="{A1957C32-6958-3F52-151F-25BB327FE98A}"/>
                  </a:ext>
                </a:extLst>
              </p:cNvPr>
              <p:cNvSpPr/>
              <p:nvPr/>
            </p:nvSpPr>
            <p:spPr>
              <a:xfrm>
                <a:off x="3884425" y="5389925"/>
                <a:ext cx="39000" cy="43775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751" extrusionOk="0">
                    <a:moveTo>
                      <a:pt x="1156" y="0"/>
                    </a:moveTo>
                    <a:cubicBezTo>
                      <a:pt x="805" y="126"/>
                      <a:pt x="305" y="157"/>
                      <a:pt x="149" y="406"/>
                    </a:cubicBezTo>
                    <a:cubicBezTo>
                      <a:pt x="0" y="640"/>
                      <a:pt x="211" y="1103"/>
                      <a:pt x="305" y="1751"/>
                    </a:cubicBezTo>
                    <a:cubicBezTo>
                      <a:pt x="876" y="1421"/>
                      <a:pt x="1372" y="1299"/>
                      <a:pt x="1462" y="1038"/>
                    </a:cubicBezTo>
                    <a:cubicBezTo>
                      <a:pt x="1559" y="759"/>
                      <a:pt x="1274" y="351"/>
                      <a:pt x="11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6828;p19">
                <a:extLst>
                  <a:ext uri="{FF2B5EF4-FFF2-40B4-BE49-F238E27FC236}">
                    <a16:creationId xmlns:a16="http://schemas.microsoft.com/office/drawing/2014/main" id="{7F36D992-E51F-452A-EDF6-5B8F04E0BE25}"/>
                  </a:ext>
                </a:extLst>
              </p:cNvPr>
              <p:cNvSpPr/>
              <p:nvPr/>
            </p:nvSpPr>
            <p:spPr>
              <a:xfrm>
                <a:off x="1296250" y="2367025"/>
                <a:ext cx="38325" cy="41325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1653" extrusionOk="0">
                    <a:moveTo>
                      <a:pt x="1348" y="0"/>
                    </a:moveTo>
                    <a:cubicBezTo>
                      <a:pt x="749" y="266"/>
                      <a:pt x="245" y="335"/>
                      <a:pt x="125" y="585"/>
                    </a:cubicBezTo>
                    <a:cubicBezTo>
                      <a:pt x="0" y="851"/>
                      <a:pt x="239" y="1290"/>
                      <a:pt x="318" y="1652"/>
                    </a:cubicBezTo>
                    <a:cubicBezTo>
                      <a:pt x="679" y="1565"/>
                      <a:pt x="1177" y="1589"/>
                      <a:pt x="1360" y="1359"/>
                    </a:cubicBezTo>
                    <a:cubicBezTo>
                      <a:pt x="1533" y="1142"/>
                      <a:pt x="1373" y="659"/>
                      <a:pt x="13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6829;p19">
                <a:extLst>
                  <a:ext uri="{FF2B5EF4-FFF2-40B4-BE49-F238E27FC236}">
                    <a16:creationId xmlns:a16="http://schemas.microsoft.com/office/drawing/2014/main" id="{F545AEF9-298F-EE10-618E-2FB6CEE92C9D}"/>
                  </a:ext>
                </a:extLst>
              </p:cNvPr>
              <p:cNvSpPr/>
              <p:nvPr/>
            </p:nvSpPr>
            <p:spPr>
              <a:xfrm>
                <a:off x="5485050" y="4728725"/>
                <a:ext cx="40500" cy="34250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370" extrusionOk="0">
                    <a:moveTo>
                      <a:pt x="892" y="0"/>
                    </a:moveTo>
                    <a:cubicBezTo>
                      <a:pt x="635" y="0"/>
                      <a:pt x="292" y="177"/>
                      <a:pt x="0" y="248"/>
                    </a:cubicBezTo>
                    <a:cubicBezTo>
                      <a:pt x="81" y="610"/>
                      <a:pt x="49" y="1113"/>
                      <a:pt x="273" y="1294"/>
                    </a:cubicBezTo>
                    <a:cubicBezTo>
                      <a:pt x="342" y="1349"/>
                      <a:pt x="439" y="1369"/>
                      <a:pt x="561" y="1369"/>
                    </a:cubicBezTo>
                    <a:cubicBezTo>
                      <a:pt x="816" y="1369"/>
                      <a:pt x="1179" y="1284"/>
                      <a:pt x="1620" y="1260"/>
                    </a:cubicBezTo>
                    <a:cubicBezTo>
                      <a:pt x="1366" y="659"/>
                      <a:pt x="1306" y="150"/>
                      <a:pt x="1060" y="34"/>
                    </a:cubicBezTo>
                    <a:cubicBezTo>
                      <a:pt x="1010" y="10"/>
                      <a:pt x="954" y="0"/>
                      <a:pt x="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6830;p19">
                <a:extLst>
                  <a:ext uri="{FF2B5EF4-FFF2-40B4-BE49-F238E27FC236}">
                    <a16:creationId xmlns:a16="http://schemas.microsoft.com/office/drawing/2014/main" id="{17999FB6-554C-CAC1-B21A-BFB11443A174}"/>
                  </a:ext>
                </a:extLst>
              </p:cNvPr>
              <p:cNvSpPr/>
              <p:nvPr/>
            </p:nvSpPr>
            <p:spPr>
              <a:xfrm>
                <a:off x="1511525" y="1715550"/>
                <a:ext cx="389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1737" extrusionOk="0">
                    <a:moveTo>
                      <a:pt x="1166" y="0"/>
                    </a:moveTo>
                    <a:cubicBezTo>
                      <a:pt x="816" y="120"/>
                      <a:pt x="316" y="140"/>
                      <a:pt x="154" y="386"/>
                    </a:cubicBezTo>
                    <a:cubicBezTo>
                      <a:pt x="1" y="618"/>
                      <a:pt x="204" y="1085"/>
                      <a:pt x="287" y="1736"/>
                    </a:cubicBezTo>
                    <a:cubicBezTo>
                      <a:pt x="863" y="1416"/>
                      <a:pt x="1359" y="1303"/>
                      <a:pt x="1455" y="1043"/>
                    </a:cubicBezTo>
                    <a:cubicBezTo>
                      <a:pt x="1558" y="766"/>
                      <a:pt x="1278" y="352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6831;p19">
                <a:extLst>
                  <a:ext uri="{FF2B5EF4-FFF2-40B4-BE49-F238E27FC236}">
                    <a16:creationId xmlns:a16="http://schemas.microsoft.com/office/drawing/2014/main" id="{95876A26-F5B8-5B35-DC45-08E6F51633F2}"/>
                  </a:ext>
                </a:extLst>
              </p:cNvPr>
              <p:cNvSpPr/>
              <p:nvPr/>
            </p:nvSpPr>
            <p:spPr>
              <a:xfrm>
                <a:off x="1259375" y="2977800"/>
                <a:ext cx="49125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507" extrusionOk="0">
                    <a:moveTo>
                      <a:pt x="1049" y="1"/>
                    </a:moveTo>
                    <a:cubicBezTo>
                      <a:pt x="739" y="1"/>
                      <a:pt x="298" y="225"/>
                      <a:pt x="124" y="469"/>
                    </a:cubicBezTo>
                    <a:cubicBezTo>
                      <a:pt x="0" y="644"/>
                      <a:pt x="237" y="1332"/>
                      <a:pt x="482" y="1456"/>
                    </a:cubicBezTo>
                    <a:cubicBezTo>
                      <a:pt x="553" y="1492"/>
                      <a:pt x="634" y="1506"/>
                      <a:pt x="727" y="1506"/>
                    </a:cubicBezTo>
                    <a:cubicBezTo>
                      <a:pt x="1017" y="1506"/>
                      <a:pt x="1420" y="1365"/>
                      <a:pt x="1964" y="1286"/>
                    </a:cubicBezTo>
                    <a:cubicBezTo>
                      <a:pt x="1600" y="654"/>
                      <a:pt x="1466" y="105"/>
                      <a:pt x="1186" y="19"/>
                    </a:cubicBezTo>
                    <a:cubicBezTo>
                      <a:pt x="1145" y="7"/>
                      <a:pt x="1099" y="1"/>
                      <a:pt x="10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6832;p19">
                <a:extLst>
                  <a:ext uri="{FF2B5EF4-FFF2-40B4-BE49-F238E27FC236}">
                    <a16:creationId xmlns:a16="http://schemas.microsoft.com/office/drawing/2014/main" id="{B7882809-D579-6FB5-417A-52F3780FB689}"/>
                  </a:ext>
                </a:extLst>
              </p:cNvPr>
              <p:cNvSpPr/>
              <p:nvPr/>
            </p:nvSpPr>
            <p:spPr>
              <a:xfrm>
                <a:off x="4981450" y="5060825"/>
                <a:ext cx="42450" cy="45650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1826" extrusionOk="0">
                    <a:moveTo>
                      <a:pt x="1412" y="1"/>
                    </a:moveTo>
                    <a:cubicBezTo>
                      <a:pt x="775" y="363"/>
                      <a:pt x="273" y="485"/>
                      <a:pt x="124" y="783"/>
                    </a:cubicBezTo>
                    <a:cubicBezTo>
                      <a:pt x="0" y="1032"/>
                      <a:pt x="214" y="1731"/>
                      <a:pt x="416" y="1794"/>
                    </a:cubicBezTo>
                    <a:cubicBezTo>
                      <a:pt x="485" y="1816"/>
                      <a:pt x="568" y="1826"/>
                      <a:pt x="656" y="1826"/>
                    </a:cubicBezTo>
                    <a:cubicBezTo>
                      <a:pt x="978" y="1826"/>
                      <a:pt x="1377" y="1692"/>
                      <a:pt x="1522" y="1490"/>
                    </a:cubicBezTo>
                    <a:cubicBezTo>
                      <a:pt x="1698" y="1247"/>
                      <a:pt x="1487" y="727"/>
                      <a:pt x="14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6833;p19">
                <a:extLst>
                  <a:ext uri="{FF2B5EF4-FFF2-40B4-BE49-F238E27FC236}">
                    <a16:creationId xmlns:a16="http://schemas.microsoft.com/office/drawing/2014/main" id="{5E980CD7-116E-D214-D43D-E7AE89D757F9}"/>
                  </a:ext>
                </a:extLst>
              </p:cNvPr>
              <p:cNvSpPr/>
              <p:nvPr/>
            </p:nvSpPr>
            <p:spPr>
              <a:xfrm>
                <a:off x="5932100" y="4200775"/>
                <a:ext cx="440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762" h="1398" extrusionOk="0">
                    <a:moveTo>
                      <a:pt x="925" y="0"/>
                    </a:moveTo>
                    <a:cubicBezTo>
                      <a:pt x="630" y="0"/>
                      <a:pt x="224" y="156"/>
                      <a:pt x="124" y="345"/>
                    </a:cubicBezTo>
                    <a:cubicBezTo>
                      <a:pt x="0" y="579"/>
                      <a:pt x="183" y="1177"/>
                      <a:pt x="420" y="1341"/>
                    </a:cubicBezTo>
                    <a:cubicBezTo>
                      <a:pt x="479" y="1382"/>
                      <a:pt x="554" y="1398"/>
                      <a:pt x="645" y="1398"/>
                    </a:cubicBezTo>
                    <a:cubicBezTo>
                      <a:pt x="902" y="1398"/>
                      <a:pt x="1283" y="1271"/>
                      <a:pt x="1761" y="1210"/>
                    </a:cubicBezTo>
                    <a:cubicBezTo>
                      <a:pt x="1463" y="628"/>
                      <a:pt x="1368" y="127"/>
                      <a:pt x="1114" y="30"/>
                    </a:cubicBezTo>
                    <a:cubicBezTo>
                      <a:pt x="1062" y="9"/>
                      <a:pt x="997" y="0"/>
                      <a:pt x="9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6834;p19">
                <a:extLst>
                  <a:ext uri="{FF2B5EF4-FFF2-40B4-BE49-F238E27FC236}">
                    <a16:creationId xmlns:a16="http://schemas.microsoft.com/office/drawing/2014/main" id="{3439A031-E8F7-0AA0-CF6F-2DFC41A9B180}"/>
                  </a:ext>
                </a:extLst>
              </p:cNvPr>
              <p:cNvSpPr/>
              <p:nvPr/>
            </p:nvSpPr>
            <p:spPr>
              <a:xfrm>
                <a:off x="6202750" y="3728475"/>
                <a:ext cx="36100" cy="30225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209" extrusionOk="0">
                    <a:moveTo>
                      <a:pt x="714" y="0"/>
                    </a:moveTo>
                    <a:cubicBezTo>
                      <a:pt x="471" y="0"/>
                      <a:pt x="137" y="109"/>
                      <a:pt x="98" y="222"/>
                    </a:cubicBezTo>
                    <a:cubicBezTo>
                      <a:pt x="1" y="493"/>
                      <a:pt x="63" y="978"/>
                      <a:pt x="254" y="1141"/>
                    </a:cubicBezTo>
                    <a:cubicBezTo>
                      <a:pt x="312" y="1191"/>
                      <a:pt x="397" y="1209"/>
                      <a:pt x="506" y="1209"/>
                    </a:cubicBezTo>
                    <a:cubicBezTo>
                      <a:pt x="730" y="1209"/>
                      <a:pt x="1054" y="1134"/>
                      <a:pt x="1443" y="1115"/>
                    </a:cubicBezTo>
                    <a:cubicBezTo>
                      <a:pt x="1200" y="587"/>
                      <a:pt x="1138" y="180"/>
                      <a:pt x="911" y="40"/>
                    </a:cubicBezTo>
                    <a:cubicBezTo>
                      <a:pt x="865" y="12"/>
                      <a:pt x="795" y="0"/>
                      <a:pt x="7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6835;p19">
                <a:extLst>
                  <a:ext uri="{FF2B5EF4-FFF2-40B4-BE49-F238E27FC236}">
                    <a16:creationId xmlns:a16="http://schemas.microsoft.com/office/drawing/2014/main" id="{FC256E13-69BB-DD13-5324-D521A39CA27F}"/>
                  </a:ext>
                </a:extLst>
              </p:cNvPr>
              <p:cNvSpPr/>
              <p:nvPr/>
            </p:nvSpPr>
            <p:spPr>
              <a:xfrm>
                <a:off x="1781225" y="1245050"/>
                <a:ext cx="33900" cy="3572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1429" extrusionOk="0">
                    <a:moveTo>
                      <a:pt x="808" y="0"/>
                    </a:moveTo>
                    <a:cubicBezTo>
                      <a:pt x="557" y="0"/>
                      <a:pt x="268" y="84"/>
                      <a:pt x="151" y="229"/>
                    </a:cubicBezTo>
                    <a:cubicBezTo>
                      <a:pt x="1" y="415"/>
                      <a:pt x="153" y="845"/>
                      <a:pt x="188" y="1429"/>
                    </a:cubicBezTo>
                    <a:cubicBezTo>
                      <a:pt x="707" y="1162"/>
                      <a:pt x="1109" y="1082"/>
                      <a:pt x="1246" y="848"/>
                    </a:cubicBezTo>
                    <a:cubicBezTo>
                      <a:pt x="1355" y="660"/>
                      <a:pt x="1209" y="83"/>
                      <a:pt x="1059" y="35"/>
                    </a:cubicBezTo>
                    <a:cubicBezTo>
                      <a:pt x="987" y="11"/>
                      <a:pt x="900" y="0"/>
                      <a:pt x="8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6836;p19">
                <a:extLst>
                  <a:ext uri="{FF2B5EF4-FFF2-40B4-BE49-F238E27FC236}">
                    <a16:creationId xmlns:a16="http://schemas.microsoft.com/office/drawing/2014/main" id="{E2E68A43-9FEB-5BC3-593A-9B4C977555C1}"/>
                  </a:ext>
                </a:extLst>
              </p:cNvPr>
              <p:cNvSpPr/>
              <p:nvPr/>
            </p:nvSpPr>
            <p:spPr>
              <a:xfrm>
                <a:off x="5171750" y="5022000"/>
                <a:ext cx="32700" cy="28025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121" extrusionOk="0">
                    <a:moveTo>
                      <a:pt x="732" y="1"/>
                    </a:moveTo>
                    <a:cubicBezTo>
                      <a:pt x="522" y="1"/>
                      <a:pt x="240" y="147"/>
                      <a:pt x="1" y="204"/>
                    </a:cubicBezTo>
                    <a:cubicBezTo>
                      <a:pt x="67" y="502"/>
                      <a:pt x="42" y="916"/>
                      <a:pt x="226" y="1061"/>
                    </a:cubicBezTo>
                    <a:cubicBezTo>
                      <a:pt x="281" y="1105"/>
                      <a:pt x="358" y="1121"/>
                      <a:pt x="453" y="1121"/>
                    </a:cubicBezTo>
                    <a:cubicBezTo>
                      <a:pt x="660" y="1121"/>
                      <a:pt x="956" y="1046"/>
                      <a:pt x="1308" y="1023"/>
                    </a:cubicBezTo>
                    <a:cubicBezTo>
                      <a:pt x="1113" y="544"/>
                      <a:pt x="1068" y="126"/>
                      <a:pt x="867" y="28"/>
                    </a:cubicBezTo>
                    <a:cubicBezTo>
                      <a:pt x="827" y="9"/>
                      <a:pt x="781" y="1"/>
                      <a:pt x="7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6837;p19">
                <a:extLst>
                  <a:ext uri="{FF2B5EF4-FFF2-40B4-BE49-F238E27FC236}">
                    <a16:creationId xmlns:a16="http://schemas.microsoft.com/office/drawing/2014/main" id="{F66499F4-457A-20A2-A6CE-EA907489F6E6}"/>
                  </a:ext>
                </a:extLst>
              </p:cNvPr>
              <p:cNvSpPr/>
              <p:nvPr/>
            </p:nvSpPr>
            <p:spPr>
              <a:xfrm>
                <a:off x="6368125" y="2879125"/>
                <a:ext cx="35550" cy="37500"/>
              </a:xfrm>
              <a:custGeom>
                <a:avLst/>
                <a:gdLst/>
                <a:ahLst/>
                <a:cxnLst/>
                <a:rect l="l" t="t" r="r" b="b"/>
                <a:pathLst>
                  <a:path w="1422" h="1500" extrusionOk="0">
                    <a:moveTo>
                      <a:pt x="1163" y="1"/>
                    </a:moveTo>
                    <a:cubicBezTo>
                      <a:pt x="658" y="245"/>
                      <a:pt x="216" y="321"/>
                      <a:pt x="111" y="549"/>
                    </a:cubicBezTo>
                    <a:cubicBezTo>
                      <a:pt x="1" y="789"/>
                      <a:pt x="214" y="1177"/>
                      <a:pt x="285" y="1499"/>
                    </a:cubicBezTo>
                    <a:cubicBezTo>
                      <a:pt x="628" y="1402"/>
                      <a:pt x="1072" y="1399"/>
                      <a:pt x="1280" y="1174"/>
                    </a:cubicBezTo>
                    <a:cubicBezTo>
                      <a:pt x="1421" y="1020"/>
                      <a:pt x="1234" y="558"/>
                      <a:pt x="11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6838;p19">
                <a:extLst>
                  <a:ext uri="{FF2B5EF4-FFF2-40B4-BE49-F238E27FC236}">
                    <a16:creationId xmlns:a16="http://schemas.microsoft.com/office/drawing/2014/main" id="{4110F54C-CB6A-C668-ECDE-EA6346317057}"/>
                  </a:ext>
                </a:extLst>
              </p:cNvPr>
              <p:cNvSpPr/>
              <p:nvPr/>
            </p:nvSpPr>
            <p:spPr>
              <a:xfrm>
                <a:off x="2416575" y="663450"/>
                <a:ext cx="35275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251" extrusionOk="0">
                    <a:moveTo>
                      <a:pt x="775" y="1"/>
                    </a:moveTo>
                    <a:cubicBezTo>
                      <a:pt x="547" y="1"/>
                      <a:pt x="252" y="126"/>
                      <a:pt x="1" y="169"/>
                    </a:cubicBezTo>
                    <a:cubicBezTo>
                      <a:pt x="70" y="520"/>
                      <a:pt x="37" y="968"/>
                      <a:pt x="244" y="1189"/>
                    </a:cubicBezTo>
                    <a:cubicBezTo>
                      <a:pt x="286" y="1234"/>
                      <a:pt x="358" y="1251"/>
                      <a:pt x="454" y="1251"/>
                    </a:cubicBezTo>
                    <a:cubicBezTo>
                      <a:pt x="676" y="1251"/>
                      <a:pt x="1024" y="1162"/>
                      <a:pt x="1411" y="1133"/>
                    </a:cubicBezTo>
                    <a:cubicBezTo>
                      <a:pt x="1213" y="611"/>
                      <a:pt x="1176" y="157"/>
                      <a:pt x="960" y="41"/>
                    </a:cubicBezTo>
                    <a:cubicBezTo>
                      <a:pt x="906" y="12"/>
                      <a:pt x="844" y="1"/>
                      <a:pt x="7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6839;p19">
                <a:extLst>
                  <a:ext uri="{FF2B5EF4-FFF2-40B4-BE49-F238E27FC236}">
                    <a16:creationId xmlns:a16="http://schemas.microsoft.com/office/drawing/2014/main" id="{EB1FDC2A-4FF2-A7B2-977B-081BE1CF24E2}"/>
                  </a:ext>
                </a:extLst>
              </p:cNvPr>
              <p:cNvSpPr/>
              <p:nvPr/>
            </p:nvSpPr>
            <p:spPr>
              <a:xfrm>
                <a:off x="5802625" y="4439575"/>
                <a:ext cx="37275" cy="30675"/>
              </a:xfrm>
              <a:custGeom>
                <a:avLst/>
                <a:gdLst/>
                <a:ahLst/>
                <a:cxnLst/>
                <a:rect l="l" t="t" r="r" b="b"/>
                <a:pathLst>
                  <a:path w="1491" h="1227" extrusionOk="0">
                    <a:moveTo>
                      <a:pt x="731" y="0"/>
                    </a:moveTo>
                    <a:cubicBezTo>
                      <a:pt x="490" y="0"/>
                      <a:pt x="113" y="151"/>
                      <a:pt x="78" y="280"/>
                    </a:cubicBezTo>
                    <a:cubicBezTo>
                      <a:pt x="1" y="553"/>
                      <a:pt x="104" y="1033"/>
                      <a:pt x="307" y="1177"/>
                    </a:cubicBezTo>
                    <a:cubicBezTo>
                      <a:pt x="356" y="1213"/>
                      <a:pt x="420" y="1227"/>
                      <a:pt x="498" y="1227"/>
                    </a:cubicBezTo>
                    <a:cubicBezTo>
                      <a:pt x="723" y="1227"/>
                      <a:pt x="1064" y="1110"/>
                      <a:pt x="1491" y="1051"/>
                    </a:cubicBezTo>
                    <a:cubicBezTo>
                      <a:pt x="1206" y="548"/>
                      <a:pt x="1111" y="149"/>
                      <a:pt x="870" y="26"/>
                    </a:cubicBezTo>
                    <a:cubicBezTo>
                      <a:pt x="835" y="8"/>
                      <a:pt x="787" y="0"/>
                      <a:pt x="7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6840;p19">
                <a:extLst>
                  <a:ext uri="{FF2B5EF4-FFF2-40B4-BE49-F238E27FC236}">
                    <a16:creationId xmlns:a16="http://schemas.microsoft.com/office/drawing/2014/main" id="{10718B6F-6A32-DB9B-C669-E84B4CA46142}"/>
                  </a:ext>
                </a:extLst>
              </p:cNvPr>
              <p:cNvSpPr/>
              <p:nvPr/>
            </p:nvSpPr>
            <p:spPr>
              <a:xfrm>
                <a:off x="4706900" y="392725"/>
                <a:ext cx="35775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1522" extrusionOk="0">
                    <a:moveTo>
                      <a:pt x="1125" y="1"/>
                    </a:moveTo>
                    <a:cubicBezTo>
                      <a:pt x="785" y="107"/>
                      <a:pt x="341" y="122"/>
                      <a:pt x="139" y="353"/>
                    </a:cubicBezTo>
                    <a:cubicBezTo>
                      <a:pt x="1" y="509"/>
                      <a:pt x="203" y="967"/>
                      <a:pt x="288" y="1521"/>
                    </a:cubicBezTo>
                    <a:cubicBezTo>
                      <a:pt x="786" y="1264"/>
                      <a:pt x="1227" y="1177"/>
                      <a:pt x="1326" y="947"/>
                    </a:cubicBezTo>
                    <a:cubicBezTo>
                      <a:pt x="1430" y="704"/>
                      <a:pt x="1206" y="322"/>
                      <a:pt x="11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6841;p19">
                <a:extLst>
                  <a:ext uri="{FF2B5EF4-FFF2-40B4-BE49-F238E27FC236}">
                    <a16:creationId xmlns:a16="http://schemas.microsoft.com/office/drawing/2014/main" id="{7E557F0C-8FFC-91EB-66DA-ED5313AC9FB8}"/>
                  </a:ext>
                </a:extLst>
              </p:cNvPr>
              <p:cNvSpPr/>
              <p:nvPr/>
            </p:nvSpPr>
            <p:spPr>
              <a:xfrm>
                <a:off x="1383450" y="1955325"/>
                <a:ext cx="35750" cy="301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07" extrusionOk="0">
                    <a:moveTo>
                      <a:pt x="706" y="0"/>
                    </a:moveTo>
                    <a:cubicBezTo>
                      <a:pt x="465" y="0"/>
                      <a:pt x="140" y="101"/>
                      <a:pt x="100" y="210"/>
                    </a:cubicBezTo>
                    <a:cubicBezTo>
                      <a:pt x="0" y="481"/>
                      <a:pt x="52" y="967"/>
                      <a:pt x="240" y="1135"/>
                    </a:cubicBezTo>
                    <a:cubicBezTo>
                      <a:pt x="300" y="1189"/>
                      <a:pt x="391" y="1207"/>
                      <a:pt x="508" y="1207"/>
                    </a:cubicBezTo>
                    <a:cubicBezTo>
                      <a:pt x="731" y="1207"/>
                      <a:pt x="1050" y="1140"/>
                      <a:pt x="1429" y="1127"/>
                    </a:cubicBezTo>
                    <a:cubicBezTo>
                      <a:pt x="1197" y="596"/>
                      <a:pt x="1141" y="186"/>
                      <a:pt x="917" y="44"/>
                    </a:cubicBezTo>
                    <a:cubicBezTo>
                      <a:pt x="869" y="13"/>
                      <a:pt x="793" y="0"/>
                      <a:pt x="7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6842;p19">
                <a:extLst>
                  <a:ext uri="{FF2B5EF4-FFF2-40B4-BE49-F238E27FC236}">
                    <a16:creationId xmlns:a16="http://schemas.microsoft.com/office/drawing/2014/main" id="{E766E859-22CC-94D0-0BC7-EBF5BF5E877C}"/>
                  </a:ext>
                </a:extLst>
              </p:cNvPr>
              <p:cNvSpPr/>
              <p:nvPr/>
            </p:nvSpPr>
            <p:spPr>
              <a:xfrm>
                <a:off x="1611800" y="4269550"/>
                <a:ext cx="31875" cy="351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405" extrusionOk="0">
                    <a:moveTo>
                      <a:pt x="951" y="0"/>
                    </a:moveTo>
                    <a:cubicBezTo>
                      <a:pt x="664" y="99"/>
                      <a:pt x="251" y="117"/>
                      <a:pt x="123" y="317"/>
                    </a:cubicBezTo>
                    <a:cubicBezTo>
                      <a:pt x="1" y="509"/>
                      <a:pt x="172" y="890"/>
                      <a:pt x="245" y="1405"/>
                    </a:cubicBezTo>
                    <a:cubicBezTo>
                      <a:pt x="699" y="1157"/>
                      <a:pt x="1109" y="1066"/>
                      <a:pt x="1189" y="853"/>
                    </a:cubicBezTo>
                    <a:cubicBezTo>
                      <a:pt x="1274" y="631"/>
                      <a:pt x="1044" y="291"/>
                      <a:pt x="9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6843;p19">
                <a:extLst>
                  <a:ext uri="{FF2B5EF4-FFF2-40B4-BE49-F238E27FC236}">
                    <a16:creationId xmlns:a16="http://schemas.microsoft.com/office/drawing/2014/main" id="{64E4DB99-9582-6B98-6066-619A0FFB69E8}"/>
                  </a:ext>
                </a:extLst>
              </p:cNvPr>
              <p:cNvSpPr/>
              <p:nvPr/>
            </p:nvSpPr>
            <p:spPr>
              <a:xfrm>
                <a:off x="3706275" y="5447200"/>
                <a:ext cx="34500" cy="28250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1130" extrusionOk="0">
                    <a:moveTo>
                      <a:pt x="735" y="0"/>
                    </a:moveTo>
                    <a:cubicBezTo>
                      <a:pt x="501" y="0"/>
                      <a:pt x="200" y="101"/>
                      <a:pt x="115" y="238"/>
                    </a:cubicBezTo>
                    <a:cubicBezTo>
                      <a:pt x="0" y="422"/>
                      <a:pt x="115" y="925"/>
                      <a:pt x="299" y="1071"/>
                    </a:cubicBezTo>
                    <a:cubicBezTo>
                      <a:pt x="354" y="1114"/>
                      <a:pt x="430" y="1130"/>
                      <a:pt x="525" y="1130"/>
                    </a:cubicBezTo>
                    <a:cubicBezTo>
                      <a:pt x="732" y="1130"/>
                      <a:pt x="1028" y="1055"/>
                      <a:pt x="1379" y="1032"/>
                    </a:cubicBezTo>
                    <a:cubicBezTo>
                      <a:pt x="1185" y="553"/>
                      <a:pt x="1142" y="135"/>
                      <a:pt x="940" y="38"/>
                    </a:cubicBezTo>
                    <a:cubicBezTo>
                      <a:pt x="887" y="12"/>
                      <a:pt x="815" y="0"/>
                      <a:pt x="7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6844;p19">
                <a:extLst>
                  <a:ext uri="{FF2B5EF4-FFF2-40B4-BE49-F238E27FC236}">
                    <a16:creationId xmlns:a16="http://schemas.microsoft.com/office/drawing/2014/main" id="{A9B91EA9-1404-E77C-0511-0BC7853BA297}"/>
                  </a:ext>
                </a:extLst>
              </p:cNvPr>
              <p:cNvSpPr/>
              <p:nvPr/>
            </p:nvSpPr>
            <p:spPr>
              <a:xfrm>
                <a:off x="5406525" y="778450"/>
                <a:ext cx="35400" cy="3700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480" extrusionOk="0">
                    <a:moveTo>
                      <a:pt x="1181" y="0"/>
                    </a:moveTo>
                    <a:cubicBezTo>
                      <a:pt x="670" y="233"/>
                      <a:pt x="225" y="296"/>
                      <a:pt x="117" y="523"/>
                    </a:cubicBezTo>
                    <a:cubicBezTo>
                      <a:pt x="1" y="762"/>
                      <a:pt x="204" y="1154"/>
                      <a:pt x="269" y="1480"/>
                    </a:cubicBezTo>
                    <a:cubicBezTo>
                      <a:pt x="614" y="1390"/>
                      <a:pt x="1057" y="1396"/>
                      <a:pt x="1271" y="1175"/>
                    </a:cubicBezTo>
                    <a:cubicBezTo>
                      <a:pt x="1416" y="1026"/>
                      <a:pt x="1239" y="557"/>
                      <a:pt x="11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6845;p19">
                <a:extLst>
                  <a:ext uri="{FF2B5EF4-FFF2-40B4-BE49-F238E27FC236}">
                    <a16:creationId xmlns:a16="http://schemas.microsoft.com/office/drawing/2014/main" id="{16DB8202-A481-C1C9-6A22-0A7579D06E77}"/>
                  </a:ext>
                </a:extLst>
              </p:cNvPr>
              <p:cNvSpPr/>
              <p:nvPr/>
            </p:nvSpPr>
            <p:spPr>
              <a:xfrm>
                <a:off x="1217525" y="2798975"/>
                <a:ext cx="32725" cy="2802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1121" extrusionOk="0">
                    <a:moveTo>
                      <a:pt x="731" y="1"/>
                    </a:moveTo>
                    <a:cubicBezTo>
                      <a:pt x="520" y="1"/>
                      <a:pt x="238" y="147"/>
                      <a:pt x="0" y="205"/>
                    </a:cubicBezTo>
                    <a:cubicBezTo>
                      <a:pt x="66" y="501"/>
                      <a:pt x="41" y="917"/>
                      <a:pt x="225" y="1061"/>
                    </a:cubicBezTo>
                    <a:cubicBezTo>
                      <a:pt x="280" y="1105"/>
                      <a:pt x="357" y="1120"/>
                      <a:pt x="451" y="1120"/>
                    </a:cubicBezTo>
                    <a:cubicBezTo>
                      <a:pt x="659" y="1120"/>
                      <a:pt x="956" y="1045"/>
                      <a:pt x="1309" y="1021"/>
                    </a:cubicBezTo>
                    <a:cubicBezTo>
                      <a:pt x="1113" y="542"/>
                      <a:pt x="1067" y="124"/>
                      <a:pt x="866" y="28"/>
                    </a:cubicBezTo>
                    <a:cubicBezTo>
                      <a:pt x="826" y="9"/>
                      <a:pt x="780" y="1"/>
                      <a:pt x="7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6846;p19">
                <a:extLst>
                  <a:ext uri="{FF2B5EF4-FFF2-40B4-BE49-F238E27FC236}">
                    <a16:creationId xmlns:a16="http://schemas.microsoft.com/office/drawing/2014/main" id="{FD74F875-0555-D4D5-1B3C-2E4D47931B67}"/>
                  </a:ext>
                </a:extLst>
              </p:cNvPr>
              <p:cNvSpPr/>
              <p:nvPr/>
            </p:nvSpPr>
            <p:spPr>
              <a:xfrm>
                <a:off x="3880475" y="238125"/>
                <a:ext cx="34650" cy="311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1246" extrusionOk="0">
                    <a:moveTo>
                      <a:pt x="766" y="0"/>
                    </a:moveTo>
                    <a:cubicBezTo>
                      <a:pt x="540" y="0"/>
                      <a:pt x="248" y="115"/>
                      <a:pt x="1" y="152"/>
                    </a:cubicBezTo>
                    <a:cubicBezTo>
                      <a:pt x="61" y="505"/>
                      <a:pt x="20" y="952"/>
                      <a:pt x="219" y="1177"/>
                    </a:cubicBezTo>
                    <a:cubicBezTo>
                      <a:pt x="263" y="1227"/>
                      <a:pt x="343" y="1245"/>
                      <a:pt x="450" y="1245"/>
                    </a:cubicBezTo>
                    <a:cubicBezTo>
                      <a:pt x="673" y="1245"/>
                      <a:pt x="1012" y="1168"/>
                      <a:pt x="1386" y="1148"/>
                    </a:cubicBezTo>
                    <a:cubicBezTo>
                      <a:pt x="1202" y="622"/>
                      <a:pt x="1178" y="168"/>
                      <a:pt x="963" y="44"/>
                    </a:cubicBezTo>
                    <a:cubicBezTo>
                      <a:pt x="907" y="13"/>
                      <a:pt x="840" y="0"/>
                      <a:pt x="7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6847;p19">
                <a:extLst>
                  <a:ext uri="{FF2B5EF4-FFF2-40B4-BE49-F238E27FC236}">
                    <a16:creationId xmlns:a16="http://schemas.microsoft.com/office/drawing/2014/main" id="{4020A132-B85F-EF9A-AA70-3F36F9436205}"/>
                  </a:ext>
                </a:extLst>
              </p:cNvPr>
              <p:cNvSpPr/>
              <p:nvPr/>
            </p:nvSpPr>
            <p:spPr>
              <a:xfrm>
                <a:off x="5972625" y="1414425"/>
                <a:ext cx="37775" cy="3217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1287" extrusionOk="0">
                    <a:moveTo>
                      <a:pt x="810" y="1"/>
                    </a:moveTo>
                    <a:cubicBezTo>
                      <a:pt x="575" y="1"/>
                      <a:pt x="267" y="183"/>
                      <a:pt x="0" y="262"/>
                    </a:cubicBezTo>
                    <a:cubicBezTo>
                      <a:pt x="108" y="603"/>
                      <a:pt x="124" y="1051"/>
                      <a:pt x="354" y="1245"/>
                    </a:cubicBezTo>
                    <a:cubicBezTo>
                      <a:pt x="388" y="1274"/>
                      <a:pt x="436" y="1286"/>
                      <a:pt x="496" y="1286"/>
                    </a:cubicBezTo>
                    <a:cubicBezTo>
                      <a:pt x="712" y="1286"/>
                      <a:pt x="1082" y="1131"/>
                      <a:pt x="1511" y="1046"/>
                    </a:cubicBezTo>
                    <a:cubicBezTo>
                      <a:pt x="1253" y="556"/>
                      <a:pt x="1164" y="113"/>
                      <a:pt x="934" y="22"/>
                    </a:cubicBezTo>
                    <a:cubicBezTo>
                      <a:pt x="896" y="7"/>
                      <a:pt x="854" y="1"/>
                      <a:pt x="8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6848;p19">
                <a:extLst>
                  <a:ext uri="{FF2B5EF4-FFF2-40B4-BE49-F238E27FC236}">
                    <a16:creationId xmlns:a16="http://schemas.microsoft.com/office/drawing/2014/main" id="{CC8283F2-268B-3516-79F3-0A0811A8425F}"/>
                  </a:ext>
                </a:extLst>
              </p:cNvPr>
              <p:cNvSpPr/>
              <p:nvPr/>
            </p:nvSpPr>
            <p:spPr>
              <a:xfrm>
                <a:off x="1893700" y="4577375"/>
                <a:ext cx="3510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442" extrusionOk="0">
                    <a:moveTo>
                      <a:pt x="1215" y="1"/>
                    </a:moveTo>
                    <a:cubicBezTo>
                      <a:pt x="695" y="210"/>
                      <a:pt x="247" y="253"/>
                      <a:pt x="128" y="474"/>
                    </a:cubicBezTo>
                    <a:cubicBezTo>
                      <a:pt x="1" y="708"/>
                      <a:pt x="188" y="1112"/>
                      <a:pt x="238" y="1442"/>
                    </a:cubicBezTo>
                    <a:cubicBezTo>
                      <a:pt x="586" y="1365"/>
                      <a:pt x="1029" y="1390"/>
                      <a:pt x="1252" y="1178"/>
                    </a:cubicBezTo>
                    <a:cubicBezTo>
                      <a:pt x="1404" y="1035"/>
                      <a:pt x="1247" y="559"/>
                      <a:pt x="1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6849;p19">
                <a:extLst>
                  <a:ext uri="{FF2B5EF4-FFF2-40B4-BE49-F238E27FC236}">
                    <a16:creationId xmlns:a16="http://schemas.microsoft.com/office/drawing/2014/main" id="{54B893BB-C28F-FA1A-F894-733208E04816}"/>
                  </a:ext>
                </a:extLst>
              </p:cNvPr>
              <p:cNvSpPr/>
              <p:nvPr/>
            </p:nvSpPr>
            <p:spPr>
              <a:xfrm>
                <a:off x="3289100" y="5360825"/>
                <a:ext cx="35725" cy="379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518" extrusionOk="0">
                    <a:moveTo>
                      <a:pt x="1144" y="0"/>
                    </a:moveTo>
                    <a:cubicBezTo>
                      <a:pt x="647" y="257"/>
                      <a:pt x="205" y="342"/>
                      <a:pt x="105" y="573"/>
                    </a:cubicBezTo>
                    <a:cubicBezTo>
                      <a:pt x="0" y="815"/>
                      <a:pt x="223" y="1198"/>
                      <a:pt x="302" y="1518"/>
                    </a:cubicBezTo>
                    <a:cubicBezTo>
                      <a:pt x="643" y="1413"/>
                      <a:pt x="1086" y="1400"/>
                      <a:pt x="1290" y="1170"/>
                    </a:cubicBezTo>
                    <a:cubicBezTo>
                      <a:pt x="1428" y="1014"/>
                      <a:pt x="1228" y="556"/>
                      <a:pt x="11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6850;p19">
                <a:extLst>
                  <a:ext uri="{FF2B5EF4-FFF2-40B4-BE49-F238E27FC236}">
                    <a16:creationId xmlns:a16="http://schemas.microsoft.com/office/drawing/2014/main" id="{E4690593-B8B9-FF2E-74E1-3B8A7BC45846}"/>
                  </a:ext>
                </a:extLst>
              </p:cNvPr>
              <p:cNvSpPr/>
              <p:nvPr/>
            </p:nvSpPr>
            <p:spPr>
              <a:xfrm>
                <a:off x="2177375" y="4892950"/>
                <a:ext cx="31850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1389" extrusionOk="0">
                    <a:moveTo>
                      <a:pt x="1029" y="0"/>
                    </a:moveTo>
                    <a:cubicBezTo>
                      <a:pt x="574" y="248"/>
                      <a:pt x="166" y="338"/>
                      <a:pt x="86" y="550"/>
                    </a:cubicBezTo>
                    <a:cubicBezTo>
                      <a:pt x="0" y="774"/>
                      <a:pt x="154" y="1265"/>
                      <a:pt x="344" y="1361"/>
                    </a:cubicBezTo>
                    <a:cubicBezTo>
                      <a:pt x="381" y="1380"/>
                      <a:pt x="430" y="1388"/>
                      <a:pt x="486" y="1388"/>
                    </a:cubicBezTo>
                    <a:cubicBezTo>
                      <a:pt x="712" y="1388"/>
                      <a:pt x="1047" y="1247"/>
                      <a:pt x="1150" y="1087"/>
                    </a:cubicBezTo>
                    <a:cubicBezTo>
                      <a:pt x="1274" y="896"/>
                      <a:pt x="1101" y="513"/>
                      <a:pt x="10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6851;p19">
                <a:extLst>
                  <a:ext uri="{FF2B5EF4-FFF2-40B4-BE49-F238E27FC236}">
                    <a16:creationId xmlns:a16="http://schemas.microsoft.com/office/drawing/2014/main" id="{F8E352CA-CE57-114D-EC30-46EB7B6001A6}"/>
                  </a:ext>
                </a:extLst>
              </p:cNvPr>
              <p:cNvSpPr/>
              <p:nvPr/>
            </p:nvSpPr>
            <p:spPr>
              <a:xfrm>
                <a:off x="2408400" y="5030375"/>
                <a:ext cx="33625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406" extrusionOk="0">
                    <a:moveTo>
                      <a:pt x="777" y="1"/>
                    </a:moveTo>
                    <a:cubicBezTo>
                      <a:pt x="537" y="1"/>
                      <a:pt x="273" y="71"/>
                      <a:pt x="158" y="203"/>
                    </a:cubicBezTo>
                    <a:cubicBezTo>
                      <a:pt x="0" y="383"/>
                      <a:pt x="134" y="821"/>
                      <a:pt x="146" y="1406"/>
                    </a:cubicBezTo>
                    <a:cubicBezTo>
                      <a:pt x="674" y="1163"/>
                      <a:pt x="1079" y="1098"/>
                      <a:pt x="1226" y="868"/>
                    </a:cubicBezTo>
                    <a:cubicBezTo>
                      <a:pt x="1344" y="685"/>
                      <a:pt x="1222" y="100"/>
                      <a:pt x="1075" y="46"/>
                    </a:cubicBezTo>
                    <a:cubicBezTo>
                      <a:pt x="991" y="16"/>
                      <a:pt x="887" y="1"/>
                      <a:pt x="7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6852;p19">
                <a:extLst>
                  <a:ext uri="{FF2B5EF4-FFF2-40B4-BE49-F238E27FC236}">
                    <a16:creationId xmlns:a16="http://schemas.microsoft.com/office/drawing/2014/main" id="{A759AF52-0B63-D400-8368-49101B48D875}"/>
                  </a:ext>
                </a:extLst>
              </p:cNvPr>
              <p:cNvSpPr/>
              <p:nvPr/>
            </p:nvSpPr>
            <p:spPr>
              <a:xfrm>
                <a:off x="2642925" y="5159925"/>
                <a:ext cx="36075" cy="30225"/>
              </a:xfrm>
              <a:custGeom>
                <a:avLst/>
                <a:gdLst/>
                <a:ahLst/>
                <a:cxnLst/>
                <a:rect l="l" t="t" r="r" b="b"/>
                <a:pathLst>
                  <a:path w="1443" h="1209" extrusionOk="0">
                    <a:moveTo>
                      <a:pt x="714" y="0"/>
                    </a:moveTo>
                    <a:cubicBezTo>
                      <a:pt x="472" y="0"/>
                      <a:pt x="137" y="109"/>
                      <a:pt x="98" y="222"/>
                    </a:cubicBezTo>
                    <a:cubicBezTo>
                      <a:pt x="0" y="493"/>
                      <a:pt x="62" y="978"/>
                      <a:pt x="254" y="1141"/>
                    </a:cubicBezTo>
                    <a:cubicBezTo>
                      <a:pt x="312" y="1191"/>
                      <a:pt x="397" y="1209"/>
                      <a:pt x="506" y="1209"/>
                    </a:cubicBezTo>
                    <a:cubicBezTo>
                      <a:pt x="730" y="1209"/>
                      <a:pt x="1053" y="1135"/>
                      <a:pt x="1443" y="1115"/>
                    </a:cubicBezTo>
                    <a:cubicBezTo>
                      <a:pt x="1200" y="587"/>
                      <a:pt x="1138" y="180"/>
                      <a:pt x="911" y="40"/>
                    </a:cubicBezTo>
                    <a:cubicBezTo>
                      <a:pt x="865" y="12"/>
                      <a:pt x="795" y="0"/>
                      <a:pt x="7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6853;p19">
                <a:extLst>
                  <a:ext uri="{FF2B5EF4-FFF2-40B4-BE49-F238E27FC236}">
                    <a16:creationId xmlns:a16="http://schemas.microsoft.com/office/drawing/2014/main" id="{973DF4E0-B973-3017-9764-D6489A31ACA2}"/>
                  </a:ext>
                </a:extLst>
              </p:cNvPr>
              <p:cNvSpPr/>
              <p:nvPr/>
            </p:nvSpPr>
            <p:spPr>
              <a:xfrm>
                <a:off x="2877000" y="5292275"/>
                <a:ext cx="32700" cy="28025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121" extrusionOk="0">
                    <a:moveTo>
                      <a:pt x="732" y="0"/>
                    </a:moveTo>
                    <a:cubicBezTo>
                      <a:pt x="522" y="0"/>
                      <a:pt x="240" y="146"/>
                      <a:pt x="1" y="203"/>
                    </a:cubicBezTo>
                    <a:cubicBezTo>
                      <a:pt x="67" y="501"/>
                      <a:pt x="40" y="915"/>
                      <a:pt x="224" y="1061"/>
                    </a:cubicBezTo>
                    <a:cubicBezTo>
                      <a:pt x="280" y="1104"/>
                      <a:pt x="357" y="1120"/>
                      <a:pt x="452" y="1120"/>
                    </a:cubicBezTo>
                    <a:cubicBezTo>
                      <a:pt x="660" y="1120"/>
                      <a:pt x="956" y="1046"/>
                      <a:pt x="1308" y="1022"/>
                    </a:cubicBezTo>
                    <a:cubicBezTo>
                      <a:pt x="1112" y="544"/>
                      <a:pt x="1067" y="125"/>
                      <a:pt x="868" y="28"/>
                    </a:cubicBezTo>
                    <a:cubicBezTo>
                      <a:pt x="828" y="8"/>
                      <a:pt x="782" y="0"/>
                      <a:pt x="7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16729F88-4C12-166F-D5CD-8AF254D1A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584" y="2279258"/>
              <a:ext cx="4877441" cy="2886168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  <a:gd name="connsiteX0" fmla="*/ 10000 w 10000"/>
                <a:gd name="connsiteY0" fmla="*/ 5000 h 10000"/>
                <a:gd name="connsiteX1" fmla="*/ 9621 w 10000"/>
                <a:gd name="connsiteY1" fmla="*/ 6961 h 10000"/>
                <a:gd name="connsiteX2" fmla="*/ 8543 w 10000"/>
                <a:gd name="connsiteY2" fmla="*/ 8554 h 10000"/>
                <a:gd name="connsiteX3" fmla="*/ 6950 w 10000"/>
                <a:gd name="connsiteY3" fmla="*/ 9608 h 10000"/>
                <a:gd name="connsiteX4" fmla="*/ 5008 w 10000"/>
                <a:gd name="connsiteY4" fmla="*/ 10000 h 10000"/>
                <a:gd name="connsiteX5" fmla="*/ 3050 w 10000"/>
                <a:gd name="connsiteY5" fmla="*/ 9608 h 10000"/>
                <a:gd name="connsiteX6" fmla="*/ 1472 w 10000"/>
                <a:gd name="connsiteY6" fmla="*/ 8554 h 10000"/>
                <a:gd name="connsiteX7" fmla="*/ 395 w 10000"/>
                <a:gd name="connsiteY7" fmla="*/ 6961 h 10000"/>
                <a:gd name="connsiteX8" fmla="*/ 0 w 10000"/>
                <a:gd name="connsiteY8" fmla="*/ 5000 h 10000"/>
                <a:gd name="connsiteX9" fmla="*/ 395 w 10000"/>
                <a:gd name="connsiteY9" fmla="*/ 3064 h 10000"/>
                <a:gd name="connsiteX10" fmla="*/ 1472 w 10000"/>
                <a:gd name="connsiteY10" fmla="*/ 1471 h 10000"/>
                <a:gd name="connsiteX11" fmla="*/ 3050 w 10000"/>
                <a:gd name="connsiteY11" fmla="*/ 417 h 10000"/>
                <a:gd name="connsiteX12" fmla="*/ 5008 w 10000"/>
                <a:gd name="connsiteY12" fmla="*/ 0 h 10000"/>
                <a:gd name="connsiteX13" fmla="*/ 6950 w 10000"/>
                <a:gd name="connsiteY13" fmla="*/ 417 h 10000"/>
                <a:gd name="connsiteX14" fmla="*/ 8543 w 10000"/>
                <a:gd name="connsiteY14" fmla="*/ 1471 h 10000"/>
                <a:gd name="connsiteX15" fmla="*/ 9621 w 10000"/>
                <a:gd name="connsiteY15" fmla="*/ 3064 h 10000"/>
                <a:gd name="connsiteX16" fmla="*/ 10000 w 10000"/>
                <a:gd name="connsiteY16" fmla="*/ 5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000" h="10000">
                  <a:moveTo>
                    <a:pt x="10000" y="5000"/>
                  </a:moveTo>
                  <a:cubicBezTo>
                    <a:pt x="7876" y="5417"/>
                    <a:pt x="7800" y="5784"/>
                    <a:pt x="9621" y="6961"/>
                  </a:cubicBezTo>
                  <a:cubicBezTo>
                    <a:pt x="7511" y="6471"/>
                    <a:pt x="7299" y="6789"/>
                    <a:pt x="8543" y="8554"/>
                  </a:cubicBezTo>
                  <a:cubicBezTo>
                    <a:pt x="6783" y="7304"/>
                    <a:pt x="6464" y="7500"/>
                    <a:pt x="6950" y="9608"/>
                  </a:cubicBezTo>
                  <a:cubicBezTo>
                    <a:pt x="5781" y="7794"/>
                    <a:pt x="5402" y="7892"/>
                    <a:pt x="5008" y="10000"/>
                  </a:cubicBezTo>
                  <a:cubicBezTo>
                    <a:pt x="4613" y="7892"/>
                    <a:pt x="4234" y="7794"/>
                    <a:pt x="3050" y="9608"/>
                  </a:cubicBezTo>
                  <a:cubicBezTo>
                    <a:pt x="3536" y="7500"/>
                    <a:pt x="3232" y="7304"/>
                    <a:pt x="1472" y="8554"/>
                  </a:cubicBezTo>
                  <a:cubicBezTo>
                    <a:pt x="2716" y="6789"/>
                    <a:pt x="2504" y="6471"/>
                    <a:pt x="395" y="6961"/>
                  </a:cubicBezTo>
                  <a:cubicBezTo>
                    <a:pt x="2200" y="5784"/>
                    <a:pt x="2124" y="5417"/>
                    <a:pt x="0" y="5000"/>
                  </a:cubicBezTo>
                  <a:cubicBezTo>
                    <a:pt x="2124" y="4608"/>
                    <a:pt x="2200" y="4240"/>
                    <a:pt x="395" y="3064"/>
                  </a:cubicBezTo>
                  <a:cubicBezTo>
                    <a:pt x="2504" y="3554"/>
                    <a:pt x="2716" y="3235"/>
                    <a:pt x="1472" y="1471"/>
                  </a:cubicBezTo>
                  <a:cubicBezTo>
                    <a:pt x="3232" y="2721"/>
                    <a:pt x="3536" y="2500"/>
                    <a:pt x="3050" y="417"/>
                  </a:cubicBezTo>
                  <a:cubicBezTo>
                    <a:pt x="4234" y="2206"/>
                    <a:pt x="4613" y="2132"/>
                    <a:pt x="5008" y="0"/>
                  </a:cubicBezTo>
                  <a:cubicBezTo>
                    <a:pt x="5402" y="2132"/>
                    <a:pt x="5781" y="2206"/>
                    <a:pt x="6950" y="417"/>
                  </a:cubicBezTo>
                  <a:cubicBezTo>
                    <a:pt x="6464" y="2500"/>
                    <a:pt x="6783" y="2721"/>
                    <a:pt x="8543" y="1471"/>
                  </a:cubicBezTo>
                  <a:cubicBezTo>
                    <a:pt x="7299" y="3235"/>
                    <a:pt x="7511" y="3554"/>
                    <a:pt x="9621" y="3064"/>
                  </a:cubicBezTo>
                  <a:cubicBezTo>
                    <a:pt x="7800" y="4240"/>
                    <a:pt x="7876" y="4608"/>
                    <a:pt x="10000" y="500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71B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86C26624-A081-5C46-C7F9-1A9140532B8B}"/>
                </a:ext>
              </a:extLst>
            </p:cNvPr>
            <p:cNvSpPr/>
            <p:nvPr/>
          </p:nvSpPr>
          <p:spPr>
            <a:xfrm rot="8898616">
              <a:off x="914297" y="1833856"/>
              <a:ext cx="88490" cy="890803"/>
            </a:xfrm>
            <a:prstGeom prst="triangle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1C34049-462F-B902-58D0-3DE2EC67E912}"/>
                </a:ext>
              </a:extLst>
            </p:cNvPr>
            <p:cNvGrpSpPr/>
            <p:nvPr/>
          </p:nvGrpSpPr>
          <p:grpSpPr>
            <a:xfrm>
              <a:off x="3690582" y="1837151"/>
              <a:ext cx="534934" cy="958923"/>
              <a:chOff x="5661069" y="1807022"/>
              <a:chExt cx="534934" cy="958923"/>
            </a:xfrm>
          </p:grpSpPr>
          <p:sp>
            <p:nvSpPr>
              <p:cNvPr id="38" name="Isosceles Triangle 37">
                <a:extLst>
                  <a:ext uri="{FF2B5EF4-FFF2-40B4-BE49-F238E27FC236}">
                    <a16:creationId xmlns:a16="http://schemas.microsoft.com/office/drawing/2014/main" id="{3BD3BB43-ABB9-10B6-72AF-8BEF552579CE}"/>
                  </a:ext>
                </a:extLst>
              </p:cNvPr>
              <p:cNvSpPr/>
              <p:nvPr/>
            </p:nvSpPr>
            <p:spPr>
              <a:xfrm rot="13412189">
                <a:off x="5661069" y="1875142"/>
                <a:ext cx="190527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39" name="Isosceles Triangle 38">
                <a:extLst>
                  <a:ext uri="{FF2B5EF4-FFF2-40B4-BE49-F238E27FC236}">
                    <a16:creationId xmlns:a16="http://schemas.microsoft.com/office/drawing/2014/main" id="{C12BE4D3-6D7D-6480-B377-30D4CC720343}"/>
                  </a:ext>
                </a:extLst>
              </p:cNvPr>
              <p:cNvSpPr/>
              <p:nvPr/>
            </p:nvSpPr>
            <p:spPr>
              <a:xfrm rot="13412189">
                <a:off x="6068382" y="1807022"/>
                <a:ext cx="127621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</p:grp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647D4570-9C2F-5D43-2DD9-3C889E1C582B}"/>
                </a:ext>
              </a:extLst>
            </p:cNvPr>
            <p:cNvSpPr/>
            <p:nvPr/>
          </p:nvSpPr>
          <p:spPr>
            <a:xfrm rot="19443261">
              <a:off x="3821906" y="4733263"/>
              <a:ext cx="88490" cy="890803"/>
            </a:xfrm>
            <a:prstGeom prst="triangle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129423F-0DCB-D8B8-ACEF-658CA37E645A}"/>
                </a:ext>
              </a:extLst>
            </p:cNvPr>
            <p:cNvGrpSpPr/>
            <p:nvPr/>
          </p:nvGrpSpPr>
          <p:grpSpPr>
            <a:xfrm rot="10511804">
              <a:off x="592437" y="4685964"/>
              <a:ext cx="534934" cy="958923"/>
              <a:chOff x="5661069" y="1807022"/>
              <a:chExt cx="534934" cy="958923"/>
            </a:xfrm>
          </p:grpSpPr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D7A58BAA-09F3-2E2D-3614-840610C0599D}"/>
                  </a:ext>
                </a:extLst>
              </p:cNvPr>
              <p:cNvSpPr/>
              <p:nvPr/>
            </p:nvSpPr>
            <p:spPr>
              <a:xfrm rot="13412189">
                <a:off x="5661069" y="1875142"/>
                <a:ext cx="190527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9BDB2189-3480-0CC6-016C-0FC32932E04C}"/>
                  </a:ext>
                </a:extLst>
              </p:cNvPr>
              <p:cNvSpPr/>
              <p:nvPr/>
            </p:nvSpPr>
            <p:spPr>
              <a:xfrm rot="13412189">
                <a:off x="6068382" y="1807022"/>
                <a:ext cx="127621" cy="890803"/>
              </a:xfrm>
              <a:prstGeom prst="triangle">
                <a:avLst/>
              </a:prstGeom>
              <a:solidFill>
                <a:srgbClr val="0071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</p:grpSp>
      </p:grpSp>
      <p:grpSp>
        <p:nvGrpSpPr>
          <p:cNvPr id="589" name="Group 588">
            <a:extLst>
              <a:ext uri="{FF2B5EF4-FFF2-40B4-BE49-F238E27FC236}">
                <a16:creationId xmlns:a16="http://schemas.microsoft.com/office/drawing/2014/main" id="{88BB15F1-4026-C339-9CBF-4A1694D6B3BE}"/>
              </a:ext>
            </a:extLst>
          </p:cNvPr>
          <p:cNvGrpSpPr>
            <a:grpSpLocks noChangeAspect="1"/>
          </p:cNvGrpSpPr>
          <p:nvPr/>
        </p:nvGrpSpPr>
        <p:grpSpPr>
          <a:xfrm>
            <a:off x="1237211" y="1962148"/>
            <a:ext cx="1496076" cy="1371600"/>
            <a:chOff x="2378608" y="289421"/>
            <a:chExt cx="6671259" cy="6116208"/>
          </a:xfrm>
        </p:grpSpPr>
        <p:pic>
          <p:nvPicPr>
            <p:cNvPr id="590" name="Graphic 589">
              <a:extLst>
                <a:ext uri="{FF2B5EF4-FFF2-40B4-BE49-F238E27FC236}">
                  <a16:creationId xmlns:a16="http://schemas.microsoft.com/office/drawing/2014/main" id="{7544277C-0E23-7D31-C99D-D585F2831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097799" y="1155467"/>
              <a:ext cx="4555776" cy="4555776"/>
            </a:xfrm>
            <a:prstGeom prst="rect">
              <a:avLst/>
            </a:prstGeom>
          </p:spPr>
        </p:pic>
        <p:sp>
          <p:nvSpPr>
            <p:cNvPr id="591" name="Graphic 3" descr="Lightning bolt with solid fill">
              <a:extLst>
                <a:ext uri="{FF2B5EF4-FFF2-40B4-BE49-F238E27FC236}">
                  <a16:creationId xmlns:a16="http://schemas.microsoft.com/office/drawing/2014/main" id="{4704E5EA-843B-74B7-A152-CAE86EB14739}"/>
                </a:ext>
              </a:extLst>
            </p:cNvPr>
            <p:cNvSpPr/>
            <p:nvPr/>
          </p:nvSpPr>
          <p:spPr>
            <a:xfrm rot="1908400">
              <a:off x="3466051" y="4017139"/>
              <a:ext cx="626974" cy="2204799"/>
            </a:xfrm>
            <a:custGeom>
              <a:avLst/>
              <a:gdLst>
                <a:gd name="connsiteX0" fmla="*/ 66469 w 443129"/>
                <a:gd name="connsiteY0" fmla="*/ 2413289 h 2413288"/>
                <a:gd name="connsiteX1" fmla="*/ 188330 w 443129"/>
                <a:gd name="connsiteY1" fmla="*/ 1321169 h 2413288"/>
                <a:gd name="connsiteX2" fmla="*/ 0 w 443129"/>
                <a:gd name="connsiteY2" fmla="*/ 1321169 h 2413288"/>
                <a:gd name="connsiteX3" fmla="*/ 93279 w 443129"/>
                <a:gd name="connsiteY3" fmla="*/ 0 h 2413288"/>
                <a:gd name="connsiteX4" fmla="*/ 372007 w 443129"/>
                <a:gd name="connsiteY4" fmla="*/ 0 h 2413288"/>
                <a:gd name="connsiteX5" fmla="*/ 254800 w 443129"/>
                <a:gd name="connsiteY5" fmla="*/ 966968 h 2413288"/>
                <a:gd name="connsiteX6" fmla="*/ 443130 w 443129"/>
                <a:gd name="connsiteY6" fmla="*/ 966968 h 2413288"/>
                <a:gd name="connsiteX7" fmla="*/ 66469 w 443129"/>
                <a:gd name="connsiteY7" fmla="*/ 2413289 h 2413288"/>
                <a:gd name="connsiteX0" fmla="*/ 66469 w 443130"/>
                <a:gd name="connsiteY0" fmla="*/ 2413289 h 2413289"/>
                <a:gd name="connsiteX1" fmla="*/ 188330 w 443130"/>
                <a:gd name="connsiteY1" fmla="*/ 1321169 h 2413289"/>
                <a:gd name="connsiteX2" fmla="*/ 0 w 443130"/>
                <a:gd name="connsiteY2" fmla="*/ 1321169 h 2413289"/>
                <a:gd name="connsiteX3" fmla="*/ 93279 w 443130"/>
                <a:gd name="connsiteY3" fmla="*/ 0 h 2413289"/>
                <a:gd name="connsiteX4" fmla="*/ 372007 w 443130"/>
                <a:gd name="connsiteY4" fmla="*/ 0 h 2413289"/>
                <a:gd name="connsiteX5" fmla="*/ 254800 w 443130"/>
                <a:gd name="connsiteY5" fmla="*/ 966968 h 2413289"/>
                <a:gd name="connsiteX6" fmla="*/ 443130 w 443130"/>
                <a:gd name="connsiteY6" fmla="*/ 966968 h 2413289"/>
                <a:gd name="connsiteX7" fmla="*/ 66469 w 443130"/>
                <a:gd name="connsiteY7" fmla="*/ 2413289 h 2413289"/>
                <a:gd name="connsiteX0" fmla="*/ 66469 w 462380"/>
                <a:gd name="connsiteY0" fmla="*/ 2413289 h 2413289"/>
                <a:gd name="connsiteX1" fmla="*/ 188330 w 462380"/>
                <a:gd name="connsiteY1" fmla="*/ 1321169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  <a:gd name="connsiteX0" fmla="*/ 66469 w 462380"/>
                <a:gd name="connsiteY0" fmla="*/ 2413289 h 2413289"/>
                <a:gd name="connsiteX1" fmla="*/ 226831 w 462380"/>
                <a:gd name="connsiteY1" fmla="*/ 1244167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2380" h="2413289">
                  <a:moveTo>
                    <a:pt x="66469" y="2413289"/>
                  </a:moveTo>
                  <a:lnTo>
                    <a:pt x="226831" y="1244167"/>
                  </a:lnTo>
                  <a:lnTo>
                    <a:pt x="0" y="1321169"/>
                  </a:lnTo>
                  <a:lnTo>
                    <a:pt x="93279" y="0"/>
                  </a:lnTo>
                  <a:lnTo>
                    <a:pt x="372007" y="0"/>
                  </a:lnTo>
                  <a:lnTo>
                    <a:pt x="254800" y="966968"/>
                  </a:lnTo>
                  <a:lnTo>
                    <a:pt x="462380" y="875528"/>
                  </a:lnTo>
                  <a:lnTo>
                    <a:pt x="66469" y="2413289"/>
                  </a:lnTo>
                  <a:close/>
                </a:path>
              </a:pathLst>
            </a:custGeom>
            <a:solidFill>
              <a:srgbClr val="D5992A"/>
            </a:solidFill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92" name="Graphic 3" descr="Lightning bolt with solid fill">
              <a:extLst>
                <a:ext uri="{FF2B5EF4-FFF2-40B4-BE49-F238E27FC236}">
                  <a16:creationId xmlns:a16="http://schemas.microsoft.com/office/drawing/2014/main" id="{C2FD050C-CE3C-D790-33B1-F3B99EBCFB9C}"/>
                </a:ext>
              </a:extLst>
            </p:cNvPr>
            <p:cNvSpPr/>
            <p:nvPr/>
          </p:nvSpPr>
          <p:spPr>
            <a:xfrm rot="13281894">
              <a:off x="6682112" y="955701"/>
              <a:ext cx="589935" cy="1704744"/>
            </a:xfrm>
            <a:custGeom>
              <a:avLst/>
              <a:gdLst>
                <a:gd name="connsiteX0" fmla="*/ 66469 w 443129"/>
                <a:gd name="connsiteY0" fmla="*/ 2413289 h 2413288"/>
                <a:gd name="connsiteX1" fmla="*/ 188330 w 443129"/>
                <a:gd name="connsiteY1" fmla="*/ 1321169 h 2413288"/>
                <a:gd name="connsiteX2" fmla="*/ 0 w 443129"/>
                <a:gd name="connsiteY2" fmla="*/ 1321169 h 2413288"/>
                <a:gd name="connsiteX3" fmla="*/ 93279 w 443129"/>
                <a:gd name="connsiteY3" fmla="*/ 0 h 2413288"/>
                <a:gd name="connsiteX4" fmla="*/ 372007 w 443129"/>
                <a:gd name="connsiteY4" fmla="*/ 0 h 2413288"/>
                <a:gd name="connsiteX5" fmla="*/ 254800 w 443129"/>
                <a:gd name="connsiteY5" fmla="*/ 966968 h 2413288"/>
                <a:gd name="connsiteX6" fmla="*/ 443130 w 443129"/>
                <a:gd name="connsiteY6" fmla="*/ 966968 h 2413288"/>
                <a:gd name="connsiteX7" fmla="*/ 66469 w 443129"/>
                <a:gd name="connsiteY7" fmla="*/ 2413289 h 2413288"/>
                <a:gd name="connsiteX0" fmla="*/ 66469 w 443130"/>
                <a:gd name="connsiteY0" fmla="*/ 2413289 h 2413289"/>
                <a:gd name="connsiteX1" fmla="*/ 188330 w 443130"/>
                <a:gd name="connsiteY1" fmla="*/ 1321169 h 2413289"/>
                <a:gd name="connsiteX2" fmla="*/ 0 w 443130"/>
                <a:gd name="connsiteY2" fmla="*/ 1321169 h 2413289"/>
                <a:gd name="connsiteX3" fmla="*/ 93279 w 443130"/>
                <a:gd name="connsiteY3" fmla="*/ 0 h 2413289"/>
                <a:gd name="connsiteX4" fmla="*/ 372007 w 443130"/>
                <a:gd name="connsiteY4" fmla="*/ 0 h 2413289"/>
                <a:gd name="connsiteX5" fmla="*/ 254800 w 443130"/>
                <a:gd name="connsiteY5" fmla="*/ 966968 h 2413289"/>
                <a:gd name="connsiteX6" fmla="*/ 443130 w 443130"/>
                <a:gd name="connsiteY6" fmla="*/ 966968 h 2413289"/>
                <a:gd name="connsiteX7" fmla="*/ 66469 w 443130"/>
                <a:gd name="connsiteY7" fmla="*/ 2413289 h 2413289"/>
                <a:gd name="connsiteX0" fmla="*/ 66469 w 462380"/>
                <a:gd name="connsiteY0" fmla="*/ 2413289 h 2413289"/>
                <a:gd name="connsiteX1" fmla="*/ 188330 w 462380"/>
                <a:gd name="connsiteY1" fmla="*/ 1321169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  <a:gd name="connsiteX0" fmla="*/ 66469 w 462380"/>
                <a:gd name="connsiteY0" fmla="*/ 2413289 h 2413289"/>
                <a:gd name="connsiteX1" fmla="*/ 226831 w 462380"/>
                <a:gd name="connsiteY1" fmla="*/ 1244167 h 2413289"/>
                <a:gd name="connsiteX2" fmla="*/ 0 w 462380"/>
                <a:gd name="connsiteY2" fmla="*/ 1321169 h 2413289"/>
                <a:gd name="connsiteX3" fmla="*/ 93279 w 462380"/>
                <a:gd name="connsiteY3" fmla="*/ 0 h 2413289"/>
                <a:gd name="connsiteX4" fmla="*/ 372007 w 462380"/>
                <a:gd name="connsiteY4" fmla="*/ 0 h 2413289"/>
                <a:gd name="connsiteX5" fmla="*/ 254800 w 462380"/>
                <a:gd name="connsiteY5" fmla="*/ 966968 h 2413289"/>
                <a:gd name="connsiteX6" fmla="*/ 462380 w 462380"/>
                <a:gd name="connsiteY6" fmla="*/ 875528 h 2413289"/>
                <a:gd name="connsiteX7" fmla="*/ 66469 w 462380"/>
                <a:gd name="connsiteY7" fmla="*/ 2413289 h 241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2380" h="2413289">
                  <a:moveTo>
                    <a:pt x="66469" y="2413289"/>
                  </a:moveTo>
                  <a:lnTo>
                    <a:pt x="226831" y="1244167"/>
                  </a:lnTo>
                  <a:lnTo>
                    <a:pt x="0" y="1321169"/>
                  </a:lnTo>
                  <a:lnTo>
                    <a:pt x="93279" y="0"/>
                  </a:lnTo>
                  <a:lnTo>
                    <a:pt x="372007" y="0"/>
                  </a:lnTo>
                  <a:lnTo>
                    <a:pt x="254800" y="966968"/>
                  </a:lnTo>
                  <a:lnTo>
                    <a:pt x="462380" y="875528"/>
                  </a:lnTo>
                  <a:lnTo>
                    <a:pt x="66469" y="2413289"/>
                  </a:lnTo>
                  <a:close/>
                </a:path>
              </a:pathLst>
            </a:custGeom>
            <a:solidFill>
              <a:srgbClr val="D5992A"/>
            </a:solidFill>
            <a:ln w="11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93" name="Freeform 6">
              <a:extLst>
                <a:ext uri="{FF2B5EF4-FFF2-40B4-BE49-F238E27FC236}">
                  <a16:creationId xmlns:a16="http://schemas.microsoft.com/office/drawing/2014/main" id="{DD12EACC-29A0-3D8F-791A-1E94619BD959}"/>
                </a:ext>
              </a:extLst>
            </p:cNvPr>
            <p:cNvSpPr>
              <a:spLocks/>
            </p:cNvSpPr>
            <p:nvPr/>
          </p:nvSpPr>
          <p:spPr bwMode="auto">
            <a:xfrm rot="277635">
              <a:off x="2590609" y="1374747"/>
              <a:ext cx="5602259" cy="4108505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rgbClr val="0071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4" name="Explosion: 8 Points 2">
              <a:extLst>
                <a:ext uri="{FF2B5EF4-FFF2-40B4-BE49-F238E27FC236}">
                  <a16:creationId xmlns:a16="http://schemas.microsoft.com/office/drawing/2014/main" id="{67457BB6-ED98-0E08-4420-7C66E1CC8E1C}"/>
                </a:ext>
              </a:extLst>
            </p:cNvPr>
            <p:cNvSpPr/>
            <p:nvPr/>
          </p:nvSpPr>
          <p:spPr>
            <a:xfrm>
              <a:off x="2878593" y="1305490"/>
              <a:ext cx="5193695" cy="4247017"/>
            </a:xfrm>
            <a:custGeom>
              <a:avLst/>
              <a:gdLst>
                <a:gd name="connsiteX0" fmla="*/ 10800 w 21600"/>
                <a:gd name="connsiteY0" fmla="*/ 5800 h 21600"/>
                <a:gd name="connsiteX1" fmla="*/ 14522 w 21600"/>
                <a:gd name="connsiteY1" fmla="*/ 0 h 21600"/>
                <a:gd name="connsiteX2" fmla="*/ 14155 w 21600"/>
                <a:gd name="connsiteY2" fmla="*/ 5325 h 21600"/>
                <a:gd name="connsiteX3" fmla="*/ 18380 w 21600"/>
                <a:gd name="connsiteY3" fmla="*/ 4457 h 21600"/>
                <a:gd name="connsiteX4" fmla="*/ 16702 w 21600"/>
                <a:gd name="connsiteY4" fmla="*/ 7315 h 21600"/>
                <a:gd name="connsiteX5" fmla="*/ 21097 w 21600"/>
                <a:gd name="connsiteY5" fmla="*/ 8137 h 21600"/>
                <a:gd name="connsiteX6" fmla="*/ 17607 w 21600"/>
                <a:gd name="connsiteY6" fmla="*/ 10475 h 21600"/>
                <a:gd name="connsiteX7" fmla="*/ 21600 w 21600"/>
                <a:gd name="connsiteY7" fmla="*/ 13290 h 21600"/>
                <a:gd name="connsiteX8" fmla="*/ 16837 w 21600"/>
                <a:gd name="connsiteY8" fmla="*/ 12942 h 21600"/>
                <a:gd name="connsiteX9" fmla="*/ 18145 w 21600"/>
                <a:gd name="connsiteY9" fmla="*/ 18095 h 21600"/>
                <a:gd name="connsiteX10" fmla="*/ 14020 w 21600"/>
                <a:gd name="connsiteY10" fmla="*/ 14457 h 21600"/>
                <a:gd name="connsiteX11" fmla="*/ 13247 w 21600"/>
                <a:gd name="connsiteY11" fmla="*/ 19737 h 21600"/>
                <a:gd name="connsiteX12" fmla="*/ 10532 w 21600"/>
                <a:gd name="connsiteY12" fmla="*/ 14935 h 21600"/>
                <a:gd name="connsiteX13" fmla="*/ 8485 w 21600"/>
                <a:gd name="connsiteY13" fmla="*/ 21600 h 21600"/>
                <a:gd name="connsiteX14" fmla="*/ 7715 w 21600"/>
                <a:gd name="connsiteY14" fmla="*/ 15627 h 21600"/>
                <a:gd name="connsiteX15" fmla="*/ 4762 w 21600"/>
                <a:gd name="connsiteY15" fmla="*/ 17617 h 21600"/>
                <a:gd name="connsiteX16" fmla="*/ 5667 w 21600"/>
                <a:gd name="connsiteY16" fmla="*/ 13937 h 21600"/>
                <a:gd name="connsiteX17" fmla="*/ 135 w 21600"/>
                <a:gd name="connsiteY17" fmla="*/ 14587 h 21600"/>
                <a:gd name="connsiteX18" fmla="*/ 3722 w 21600"/>
                <a:gd name="connsiteY18" fmla="*/ 11775 h 21600"/>
                <a:gd name="connsiteX19" fmla="*/ 0 w 21600"/>
                <a:gd name="connsiteY19" fmla="*/ 8615 h 21600"/>
                <a:gd name="connsiteX20" fmla="*/ 4627 w 21600"/>
                <a:gd name="connsiteY20" fmla="*/ 7617 h 21600"/>
                <a:gd name="connsiteX21" fmla="*/ 370 w 21600"/>
                <a:gd name="connsiteY21" fmla="*/ 2295 h 21600"/>
                <a:gd name="connsiteX22" fmla="*/ 7312 w 21600"/>
                <a:gd name="connsiteY22" fmla="*/ 6320 h 21600"/>
                <a:gd name="connsiteX23" fmla="*/ 8352 w 21600"/>
                <a:gd name="connsiteY23" fmla="*/ 2295 h 21600"/>
                <a:gd name="connsiteX24" fmla="*/ 10800 w 21600"/>
                <a:gd name="connsiteY24" fmla="*/ 5800 h 21600"/>
                <a:gd name="connsiteX0" fmla="*/ 10800 w 21634"/>
                <a:gd name="connsiteY0" fmla="*/ 5800 h 21600"/>
                <a:gd name="connsiteX1" fmla="*/ 14522 w 21634"/>
                <a:gd name="connsiteY1" fmla="*/ 0 h 21600"/>
                <a:gd name="connsiteX2" fmla="*/ 14155 w 21634"/>
                <a:gd name="connsiteY2" fmla="*/ 5325 h 21600"/>
                <a:gd name="connsiteX3" fmla="*/ 18380 w 21634"/>
                <a:gd name="connsiteY3" fmla="*/ 4457 h 21600"/>
                <a:gd name="connsiteX4" fmla="*/ 16702 w 21634"/>
                <a:gd name="connsiteY4" fmla="*/ 7315 h 21600"/>
                <a:gd name="connsiteX5" fmla="*/ 21097 w 21634"/>
                <a:gd name="connsiteY5" fmla="*/ 8137 h 21600"/>
                <a:gd name="connsiteX6" fmla="*/ 17607 w 21634"/>
                <a:gd name="connsiteY6" fmla="*/ 10475 h 21600"/>
                <a:gd name="connsiteX7" fmla="*/ 21600 w 21634"/>
                <a:gd name="connsiteY7" fmla="*/ 13290 h 21600"/>
                <a:gd name="connsiteX8" fmla="*/ 16837 w 21634"/>
                <a:gd name="connsiteY8" fmla="*/ 12942 h 21600"/>
                <a:gd name="connsiteX9" fmla="*/ 21634 w 21634"/>
                <a:gd name="connsiteY9" fmla="*/ 19745 h 21600"/>
                <a:gd name="connsiteX10" fmla="*/ 14020 w 21634"/>
                <a:gd name="connsiteY10" fmla="*/ 14457 h 21600"/>
                <a:gd name="connsiteX11" fmla="*/ 13247 w 21634"/>
                <a:gd name="connsiteY11" fmla="*/ 19737 h 21600"/>
                <a:gd name="connsiteX12" fmla="*/ 10532 w 21634"/>
                <a:gd name="connsiteY12" fmla="*/ 14935 h 21600"/>
                <a:gd name="connsiteX13" fmla="*/ 8485 w 21634"/>
                <a:gd name="connsiteY13" fmla="*/ 21600 h 21600"/>
                <a:gd name="connsiteX14" fmla="*/ 7715 w 21634"/>
                <a:gd name="connsiteY14" fmla="*/ 15627 h 21600"/>
                <a:gd name="connsiteX15" fmla="*/ 4762 w 21634"/>
                <a:gd name="connsiteY15" fmla="*/ 17617 h 21600"/>
                <a:gd name="connsiteX16" fmla="*/ 5667 w 21634"/>
                <a:gd name="connsiteY16" fmla="*/ 13937 h 21600"/>
                <a:gd name="connsiteX17" fmla="*/ 135 w 21634"/>
                <a:gd name="connsiteY17" fmla="*/ 14587 h 21600"/>
                <a:gd name="connsiteX18" fmla="*/ 3722 w 21634"/>
                <a:gd name="connsiteY18" fmla="*/ 11775 h 21600"/>
                <a:gd name="connsiteX19" fmla="*/ 0 w 21634"/>
                <a:gd name="connsiteY19" fmla="*/ 8615 h 21600"/>
                <a:gd name="connsiteX20" fmla="*/ 4627 w 21634"/>
                <a:gd name="connsiteY20" fmla="*/ 7617 h 21600"/>
                <a:gd name="connsiteX21" fmla="*/ 370 w 21634"/>
                <a:gd name="connsiteY21" fmla="*/ 2295 h 21600"/>
                <a:gd name="connsiteX22" fmla="*/ 7312 w 21634"/>
                <a:gd name="connsiteY22" fmla="*/ 6320 h 21600"/>
                <a:gd name="connsiteX23" fmla="*/ 8352 w 21634"/>
                <a:gd name="connsiteY23" fmla="*/ 2295 h 21600"/>
                <a:gd name="connsiteX24" fmla="*/ 10800 w 21634"/>
                <a:gd name="connsiteY24" fmla="*/ 58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34" h="21600">
                  <a:moveTo>
                    <a:pt x="10800" y="5800"/>
                  </a:moveTo>
                  <a:lnTo>
                    <a:pt x="14522" y="0"/>
                  </a:lnTo>
                  <a:cubicBezTo>
                    <a:pt x="14400" y="1775"/>
                    <a:pt x="14277" y="3550"/>
                    <a:pt x="14155" y="5325"/>
                  </a:cubicBezTo>
                  <a:lnTo>
                    <a:pt x="18380" y="4457"/>
                  </a:lnTo>
                  <a:lnTo>
                    <a:pt x="16702" y="7315"/>
                  </a:lnTo>
                  <a:lnTo>
                    <a:pt x="21097" y="8137"/>
                  </a:lnTo>
                  <a:lnTo>
                    <a:pt x="17607" y="10475"/>
                  </a:lnTo>
                  <a:lnTo>
                    <a:pt x="21600" y="13290"/>
                  </a:lnTo>
                  <a:lnTo>
                    <a:pt x="16837" y="12942"/>
                  </a:lnTo>
                  <a:lnTo>
                    <a:pt x="21634" y="19745"/>
                  </a:lnTo>
                  <a:lnTo>
                    <a:pt x="14020" y="14457"/>
                  </a:lnTo>
                  <a:lnTo>
                    <a:pt x="13247" y="19737"/>
                  </a:lnTo>
                  <a:lnTo>
                    <a:pt x="10532" y="14935"/>
                  </a:lnTo>
                  <a:lnTo>
                    <a:pt x="8485" y="21600"/>
                  </a:lnTo>
                  <a:cubicBezTo>
                    <a:pt x="8228" y="19609"/>
                    <a:pt x="7972" y="17618"/>
                    <a:pt x="7715" y="15627"/>
                  </a:cubicBezTo>
                  <a:lnTo>
                    <a:pt x="4762" y="17617"/>
                  </a:lnTo>
                  <a:lnTo>
                    <a:pt x="5667" y="13937"/>
                  </a:lnTo>
                  <a:lnTo>
                    <a:pt x="135" y="14587"/>
                  </a:lnTo>
                  <a:lnTo>
                    <a:pt x="3722" y="11775"/>
                  </a:lnTo>
                  <a:lnTo>
                    <a:pt x="0" y="8615"/>
                  </a:lnTo>
                  <a:lnTo>
                    <a:pt x="4627" y="7617"/>
                  </a:lnTo>
                  <a:lnTo>
                    <a:pt x="370" y="2295"/>
                  </a:lnTo>
                  <a:lnTo>
                    <a:pt x="7312" y="6320"/>
                  </a:lnTo>
                  <a:lnTo>
                    <a:pt x="8352" y="2295"/>
                  </a:lnTo>
                  <a:lnTo>
                    <a:pt x="10800" y="58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71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 dirty="0"/>
            </a:p>
          </p:txBody>
        </p:sp>
        <p:sp>
          <p:nvSpPr>
            <p:cNvPr id="595" name="Graphic 18" descr="Lightning bolt with solid fill">
              <a:extLst>
                <a:ext uri="{FF2B5EF4-FFF2-40B4-BE49-F238E27FC236}">
                  <a16:creationId xmlns:a16="http://schemas.microsoft.com/office/drawing/2014/main" id="{717167A7-D3A3-23D1-8352-79F8126310BF}"/>
                </a:ext>
              </a:extLst>
            </p:cNvPr>
            <p:cNvSpPr>
              <a:spLocks noChangeAspect="1"/>
            </p:cNvSpPr>
            <p:nvPr/>
          </p:nvSpPr>
          <p:spPr>
            <a:xfrm rot="15844771">
              <a:off x="7921420" y="3657630"/>
              <a:ext cx="885294" cy="1371600"/>
            </a:xfrm>
            <a:custGeom>
              <a:avLst/>
              <a:gdLst>
                <a:gd name="connsiteX0" fmla="*/ 68457 w 456378"/>
                <a:gd name="connsiteY0" fmla="*/ 1152251 h 1152251"/>
                <a:gd name="connsiteX1" fmla="*/ 193961 w 456378"/>
                <a:gd name="connsiteY1" fmla="*/ 630807 h 1152251"/>
                <a:gd name="connsiteX2" fmla="*/ 0 w 456378"/>
                <a:gd name="connsiteY2" fmla="*/ 630807 h 1152251"/>
                <a:gd name="connsiteX3" fmla="*/ 96068 w 456378"/>
                <a:gd name="connsiteY3" fmla="*/ 0 h 1152251"/>
                <a:gd name="connsiteX4" fmla="*/ 383130 w 456378"/>
                <a:gd name="connsiteY4" fmla="*/ 0 h 1152251"/>
                <a:gd name="connsiteX5" fmla="*/ 262418 w 456378"/>
                <a:gd name="connsiteY5" fmla="*/ 461690 h 1152251"/>
                <a:gd name="connsiteX6" fmla="*/ 456378 w 456378"/>
                <a:gd name="connsiteY6" fmla="*/ 461690 h 1152251"/>
                <a:gd name="connsiteX7" fmla="*/ 68457 w 456378"/>
                <a:gd name="connsiteY7" fmla="*/ 1152251 h 1152251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96068 w 546444"/>
                <a:gd name="connsiteY3" fmla="*/ 187709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00295 w 546444"/>
                <a:gd name="connsiteY3" fmla="*/ 267727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93096 w 546444"/>
                <a:gd name="connsiteY3" fmla="*/ 31684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26456 w 546444"/>
                <a:gd name="connsiteY6" fmla="*/ 65646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398679 w 546444"/>
                <a:gd name="connsiteY6" fmla="*/ 648445 h 1339960"/>
                <a:gd name="connsiteX7" fmla="*/ 68457 w 546444"/>
                <a:gd name="connsiteY7" fmla="*/ 1339960 h 1339960"/>
                <a:gd name="connsiteX0" fmla="*/ 44797 w 546444"/>
                <a:gd name="connsiteY0" fmla="*/ 1418850 h 1418850"/>
                <a:gd name="connsiteX1" fmla="*/ 193961 w 546444"/>
                <a:gd name="connsiteY1" fmla="*/ 818516 h 1418850"/>
                <a:gd name="connsiteX2" fmla="*/ 0 w 546444"/>
                <a:gd name="connsiteY2" fmla="*/ 818516 h 1418850"/>
                <a:gd name="connsiteX3" fmla="*/ 319749 w 546444"/>
                <a:gd name="connsiteY3" fmla="*/ 350796 h 1418850"/>
                <a:gd name="connsiteX4" fmla="*/ 546444 w 546444"/>
                <a:gd name="connsiteY4" fmla="*/ 0 h 1418850"/>
                <a:gd name="connsiteX5" fmla="*/ 251237 w 546444"/>
                <a:gd name="connsiteY5" fmla="*/ 617330 h 1418850"/>
                <a:gd name="connsiteX6" fmla="*/ 398679 w 546444"/>
                <a:gd name="connsiteY6" fmla="*/ 648445 h 1418850"/>
                <a:gd name="connsiteX7" fmla="*/ 44797 w 546444"/>
                <a:gd name="connsiteY7" fmla="*/ 1418850 h 141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444" h="1418850">
                  <a:moveTo>
                    <a:pt x="44797" y="1418850"/>
                  </a:moveTo>
                  <a:lnTo>
                    <a:pt x="193961" y="818516"/>
                  </a:lnTo>
                  <a:lnTo>
                    <a:pt x="0" y="818516"/>
                  </a:lnTo>
                  <a:lnTo>
                    <a:pt x="319749" y="350796"/>
                  </a:lnTo>
                  <a:cubicBezTo>
                    <a:pt x="407346" y="211879"/>
                    <a:pt x="464787" y="110001"/>
                    <a:pt x="546444" y="0"/>
                  </a:cubicBezTo>
                  <a:lnTo>
                    <a:pt x="251237" y="617330"/>
                  </a:lnTo>
                  <a:lnTo>
                    <a:pt x="398679" y="648445"/>
                  </a:lnTo>
                  <a:lnTo>
                    <a:pt x="44797" y="1418850"/>
                  </a:lnTo>
                  <a:close/>
                </a:path>
              </a:pathLst>
            </a:custGeom>
            <a:solidFill>
              <a:srgbClr val="D5992A"/>
            </a:solidFill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grpSp>
          <p:nvGrpSpPr>
            <p:cNvPr id="596" name="Group 595">
              <a:extLst>
                <a:ext uri="{FF2B5EF4-FFF2-40B4-BE49-F238E27FC236}">
                  <a16:creationId xmlns:a16="http://schemas.microsoft.com/office/drawing/2014/main" id="{FEFCDDC7-B4DC-1BDC-0B3A-007F7383970A}"/>
                </a:ext>
              </a:extLst>
            </p:cNvPr>
            <p:cNvGrpSpPr/>
            <p:nvPr/>
          </p:nvGrpSpPr>
          <p:grpSpPr>
            <a:xfrm>
              <a:off x="4492824" y="289421"/>
              <a:ext cx="602358" cy="1425164"/>
              <a:chOff x="4492824" y="289421"/>
              <a:chExt cx="602358" cy="1425164"/>
            </a:xfrm>
          </p:grpSpPr>
          <p:sp>
            <p:nvSpPr>
              <p:cNvPr id="620" name="Isosceles Triangle 619">
                <a:extLst>
                  <a:ext uri="{FF2B5EF4-FFF2-40B4-BE49-F238E27FC236}">
                    <a16:creationId xmlns:a16="http://schemas.microsoft.com/office/drawing/2014/main" id="{BECF6CAE-4F67-634A-FF18-01C9D35B22AA}"/>
                  </a:ext>
                </a:extLst>
              </p:cNvPr>
              <p:cNvSpPr/>
              <p:nvPr/>
            </p:nvSpPr>
            <p:spPr>
              <a:xfrm rot="20978935" flipV="1">
                <a:off x="4840617" y="616339"/>
                <a:ext cx="254565" cy="109824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621" name="Star: 5 Points 620">
                <a:extLst>
                  <a:ext uri="{FF2B5EF4-FFF2-40B4-BE49-F238E27FC236}">
                    <a16:creationId xmlns:a16="http://schemas.microsoft.com/office/drawing/2014/main" id="{49B6A5E2-4B43-D788-2694-0F670E93790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911453">
                <a:off x="4492824" y="289421"/>
                <a:ext cx="548640" cy="548640"/>
              </a:xfrm>
              <a:prstGeom prst="star5">
                <a:avLst/>
              </a:prstGeom>
              <a:solidFill>
                <a:srgbClr val="29409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</p:grpSp>
        <p:grpSp>
          <p:nvGrpSpPr>
            <p:cNvPr id="597" name="Group 596">
              <a:extLst>
                <a:ext uri="{FF2B5EF4-FFF2-40B4-BE49-F238E27FC236}">
                  <a16:creationId xmlns:a16="http://schemas.microsoft.com/office/drawing/2014/main" id="{0487CA4C-C73F-9DC3-5165-1D8FD6D8B91E}"/>
                </a:ext>
              </a:extLst>
            </p:cNvPr>
            <p:cNvGrpSpPr/>
            <p:nvPr/>
          </p:nvGrpSpPr>
          <p:grpSpPr>
            <a:xfrm>
              <a:off x="6360942" y="3892018"/>
              <a:ext cx="579438" cy="1310195"/>
              <a:chOff x="6482896" y="4344136"/>
              <a:chExt cx="579438" cy="1310195"/>
            </a:xfrm>
          </p:grpSpPr>
          <p:sp>
            <p:nvSpPr>
              <p:cNvPr id="618" name="Isosceles Triangle 617">
                <a:extLst>
                  <a:ext uri="{FF2B5EF4-FFF2-40B4-BE49-F238E27FC236}">
                    <a16:creationId xmlns:a16="http://schemas.microsoft.com/office/drawing/2014/main" id="{B88E57CE-4785-732F-5057-8C2D61FE8CAF}"/>
                  </a:ext>
                </a:extLst>
              </p:cNvPr>
              <p:cNvSpPr/>
              <p:nvPr/>
            </p:nvSpPr>
            <p:spPr>
              <a:xfrm rot="9572875" flipV="1">
                <a:off x="6482896" y="4344136"/>
                <a:ext cx="202153" cy="1098246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619" name="Star: 5 Points 618">
                <a:extLst>
                  <a:ext uri="{FF2B5EF4-FFF2-40B4-BE49-F238E27FC236}">
                    <a16:creationId xmlns:a16="http://schemas.microsoft.com/office/drawing/2014/main" id="{33BC571E-01DE-36F0-5BE1-046DF7AEA68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822983">
                <a:off x="6605134" y="5197131"/>
                <a:ext cx="457200" cy="457200"/>
              </a:xfrm>
              <a:prstGeom prst="star5">
                <a:avLst/>
              </a:prstGeom>
              <a:solidFill>
                <a:srgbClr val="FFB464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 dirty="0"/>
              </a:p>
            </p:txBody>
          </p:sp>
        </p:grpSp>
        <p:sp>
          <p:nvSpPr>
            <p:cNvPr id="598" name="Star: 5 Points 597">
              <a:extLst>
                <a:ext uri="{FF2B5EF4-FFF2-40B4-BE49-F238E27FC236}">
                  <a16:creationId xmlns:a16="http://schemas.microsoft.com/office/drawing/2014/main" id="{09A85E7C-E8AE-12AF-A6A6-CA754C7B0069}"/>
                </a:ext>
              </a:extLst>
            </p:cNvPr>
            <p:cNvSpPr>
              <a:spLocks noChangeAspect="1"/>
            </p:cNvSpPr>
            <p:nvPr/>
          </p:nvSpPr>
          <p:spPr>
            <a:xfrm rot="748761">
              <a:off x="6070370" y="5586890"/>
              <a:ext cx="457200" cy="457200"/>
            </a:xfrm>
            <a:prstGeom prst="star5">
              <a:avLst/>
            </a:prstGeom>
            <a:solidFill>
              <a:srgbClr val="29409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 dirty="0"/>
            </a:p>
          </p:txBody>
        </p:sp>
        <p:grpSp>
          <p:nvGrpSpPr>
            <p:cNvPr id="599" name="Group 598">
              <a:extLst>
                <a:ext uri="{FF2B5EF4-FFF2-40B4-BE49-F238E27FC236}">
                  <a16:creationId xmlns:a16="http://schemas.microsoft.com/office/drawing/2014/main" id="{1EC6289E-B04A-C570-389A-891CF54901B4}"/>
                </a:ext>
              </a:extLst>
            </p:cNvPr>
            <p:cNvGrpSpPr/>
            <p:nvPr/>
          </p:nvGrpSpPr>
          <p:grpSpPr>
            <a:xfrm rot="1446628">
              <a:off x="7780294" y="2098813"/>
              <a:ext cx="545763" cy="1189983"/>
              <a:chOff x="7496446" y="2001861"/>
              <a:chExt cx="545763" cy="1189983"/>
            </a:xfrm>
          </p:grpSpPr>
          <p:sp>
            <p:nvSpPr>
              <p:cNvPr id="616" name="Isosceles Triangle 615">
                <a:extLst>
                  <a:ext uri="{FF2B5EF4-FFF2-40B4-BE49-F238E27FC236}">
                    <a16:creationId xmlns:a16="http://schemas.microsoft.com/office/drawing/2014/main" id="{2A734AD8-AFDE-C3B3-23EF-F8866105F587}"/>
                  </a:ext>
                </a:extLst>
              </p:cNvPr>
              <p:cNvSpPr/>
              <p:nvPr/>
            </p:nvSpPr>
            <p:spPr>
              <a:xfrm rot="1770315" flipV="1">
                <a:off x="7496446" y="2093598"/>
                <a:ext cx="138817" cy="109824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617" name="Star: 5 Points 616">
                <a:extLst>
                  <a:ext uri="{FF2B5EF4-FFF2-40B4-BE49-F238E27FC236}">
                    <a16:creationId xmlns:a16="http://schemas.microsoft.com/office/drawing/2014/main" id="{018F32A1-F652-DC0B-A172-EB6896FBEFA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556817">
                <a:off x="7722169" y="2001861"/>
                <a:ext cx="320040" cy="320040"/>
              </a:xfrm>
              <a:prstGeom prst="star5">
                <a:avLst/>
              </a:prstGeom>
              <a:solidFill>
                <a:srgbClr val="0973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 dirty="0"/>
              </a:p>
            </p:txBody>
          </p:sp>
        </p:grpSp>
        <p:grpSp>
          <p:nvGrpSpPr>
            <p:cNvPr id="600" name="Group 599">
              <a:extLst>
                <a:ext uri="{FF2B5EF4-FFF2-40B4-BE49-F238E27FC236}">
                  <a16:creationId xmlns:a16="http://schemas.microsoft.com/office/drawing/2014/main" id="{B137C137-FF6B-A86E-E88B-AD3CB34E8C83}"/>
                </a:ext>
              </a:extLst>
            </p:cNvPr>
            <p:cNvGrpSpPr/>
            <p:nvPr/>
          </p:nvGrpSpPr>
          <p:grpSpPr>
            <a:xfrm>
              <a:off x="2378608" y="1836778"/>
              <a:ext cx="733324" cy="1368061"/>
              <a:chOff x="3623864" y="1077716"/>
              <a:chExt cx="733324" cy="1368061"/>
            </a:xfrm>
          </p:grpSpPr>
          <p:sp>
            <p:nvSpPr>
              <p:cNvPr id="614" name="Isosceles Triangle 613">
                <a:extLst>
                  <a:ext uri="{FF2B5EF4-FFF2-40B4-BE49-F238E27FC236}">
                    <a16:creationId xmlns:a16="http://schemas.microsoft.com/office/drawing/2014/main" id="{1D7F795A-6C66-4F57-FEF5-B91F60CF4497}"/>
                  </a:ext>
                </a:extLst>
              </p:cNvPr>
              <p:cNvSpPr/>
              <p:nvPr/>
            </p:nvSpPr>
            <p:spPr>
              <a:xfrm rot="19641587" flipV="1">
                <a:off x="4127394" y="1378100"/>
                <a:ext cx="229794" cy="106767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615" name="Star: 5 Points 614">
                <a:extLst>
                  <a:ext uri="{FF2B5EF4-FFF2-40B4-BE49-F238E27FC236}">
                    <a16:creationId xmlns:a16="http://schemas.microsoft.com/office/drawing/2014/main" id="{6957C3A0-217E-51E4-73E4-7D4223EF73D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55691">
                <a:off x="3623864" y="1077716"/>
                <a:ext cx="548640" cy="548640"/>
              </a:xfrm>
              <a:prstGeom prst="star5">
                <a:avLst/>
              </a:prstGeom>
              <a:solidFill>
                <a:srgbClr val="FFB464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</p:grpSp>
        <p:grpSp>
          <p:nvGrpSpPr>
            <p:cNvPr id="601" name="Group 600">
              <a:extLst>
                <a:ext uri="{FF2B5EF4-FFF2-40B4-BE49-F238E27FC236}">
                  <a16:creationId xmlns:a16="http://schemas.microsoft.com/office/drawing/2014/main" id="{E9D1709C-8EA3-CF74-9447-6EDDB0B69870}"/>
                </a:ext>
              </a:extLst>
            </p:cNvPr>
            <p:cNvGrpSpPr/>
            <p:nvPr/>
          </p:nvGrpSpPr>
          <p:grpSpPr>
            <a:xfrm rot="13851115">
              <a:off x="2757720" y="4214058"/>
              <a:ext cx="320040" cy="980906"/>
              <a:chOff x="5075718" y="799031"/>
              <a:chExt cx="320040" cy="980906"/>
            </a:xfrm>
          </p:grpSpPr>
          <p:sp>
            <p:nvSpPr>
              <p:cNvPr id="612" name="Isosceles Triangle 611">
                <a:extLst>
                  <a:ext uri="{FF2B5EF4-FFF2-40B4-BE49-F238E27FC236}">
                    <a16:creationId xmlns:a16="http://schemas.microsoft.com/office/drawing/2014/main" id="{E0276378-D41C-26C0-24DB-A3EC30FF80B9}"/>
                  </a:ext>
                </a:extLst>
              </p:cNvPr>
              <p:cNvSpPr/>
              <p:nvPr/>
            </p:nvSpPr>
            <p:spPr>
              <a:xfrm flipV="1">
                <a:off x="5170039" y="1020283"/>
                <a:ext cx="135456" cy="759654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 dirty="0"/>
              </a:p>
            </p:txBody>
          </p:sp>
          <p:sp>
            <p:nvSpPr>
              <p:cNvPr id="613" name="Star: 5 Points 612">
                <a:extLst>
                  <a:ext uri="{FF2B5EF4-FFF2-40B4-BE49-F238E27FC236}">
                    <a16:creationId xmlns:a16="http://schemas.microsoft.com/office/drawing/2014/main" id="{75C2F6DB-38E8-F83C-4FCC-C38E608A755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064045" flipH="1">
                <a:off x="5075718" y="799031"/>
                <a:ext cx="320040" cy="320040"/>
              </a:xfrm>
              <a:prstGeom prst="star5">
                <a:avLst/>
              </a:prstGeom>
              <a:solidFill>
                <a:srgbClr val="29409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 dirty="0"/>
              </a:p>
            </p:txBody>
          </p:sp>
        </p:grpSp>
        <p:sp>
          <p:nvSpPr>
            <p:cNvPr id="602" name="Graphic 18" descr="Lightning bolt with solid fill">
              <a:extLst>
                <a:ext uri="{FF2B5EF4-FFF2-40B4-BE49-F238E27FC236}">
                  <a16:creationId xmlns:a16="http://schemas.microsoft.com/office/drawing/2014/main" id="{F2E8C5D4-F6AF-1EC5-6A3C-00572391C52F}"/>
                </a:ext>
              </a:extLst>
            </p:cNvPr>
            <p:cNvSpPr>
              <a:spLocks noChangeAspect="1"/>
            </p:cNvSpPr>
            <p:nvPr/>
          </p:nvSpPr>
          <p:spPr>
            <a:xfrm rot="6266661">
              <a:off x="3354332" y="925134"/>
              <a:ext cx="885294" cy="1371600"/>
            </a:xfrm>
            <a:custGeom>
              <a:avLst/>
              <a:gdLst>
                <a:gd name="connsiteX0" fmla="*/ 68457 w 456378"/>
                <a:gd name="connsiteY0" fmla="*/ 1152251 h 1152251"/>
                <a:gd name="connsiteX1" fmla="*/ 193961 w 456378"/>
                <a:gd name="connsiteY1" fmla="*/ 630807 h 1152251"/>
                <a:gd name="connsiteX2" fmla="*/ 0 w 456378"/>
                <a:gd name="connsiteY2" fmla="*/ 630807 h 1152251"/>
                <a:gd name="connsiteX3" fmla="*/ 96068 w 456378"/>
                <a:gd name="connsiteY3" fmla="*/ 0 h 1152251"/>
                <a:gd name="connsiteX4" fmla="*/ 383130 w 456378"/>
                <a:gd name="connsiteY4" fmla="*/ 0 h 1152251"/>
                <a:gd name="connsiteX5" fmla="*/ 262418 w 456378"/>
                <a:gd name="connsiteY5" fmla="*/ 461690 h 1152251"/>
                <a:gd name="connsiteX6" fmla="*/ 456378 w 456378"/>
                <a:gd name="connsiteY6" fmla="*/ 461690 h 1152251"/>
                <a:gd name="connsiteX7" fmla="*/ 68457 w 456378"/>
                <a:gd name="connsiteY7" fmla="*/ 1152251 h 1152251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96068 w 546444"/>
                <a:gd name="connsiteY3" fmla="*/ 187709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00295 w 546444"/>
                <a:gd name="connsiteY3" fmla="*/ 267727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93096 w 546444"/>
                <a:gd name="connsiteY3" fmla="*/ 31684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26456 w 546444"/>
                <a:gd name="connsiteY6" fmla="*/ 65646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398679 w 546444"/>
                <a:gd name="connsiteY6" fmla="*/ 648445 h 1339960"/>
                <a:gd name="connsiteX7" fmla="*/ 68457 w 546444"/>
                <a:gd name="connsiteY7" fmla="*/ 1339960 h 1339960"/>
                <a:gd name="connsiteX0" fmla="*/ 44797 w 546444"/>
                <a:gd name="connsiteY0" fmla="*/ 1418850 h 1418850"/>
                <a:gd name="connsiteX1" fmla="*/ 193961 w 546444"/>
                <a:gd name="connsiteY1" fmla="*/ 818516 h 1418850"/>
                <a:gd name="connsiteX2" fmla="*/ 0 w 546444"/>
                <a:gd name="connsiteY2" fmla="*/ 818516 h 1418850"/>
                <a:gd name="connsiteX3" fmla="*/ 319749 w 546444"/>
                <a:gd name="connsiteY3" fmla="*/ 350796 h 1418850"/>
                <a:gd name="connsiteX4" fmla="*/ 546444 w 546444"/>
                <a:gd name="connsiteY4" fmla="*/ 0 h 1418850"/>
                <a:gd name="connsiteX5" fmla="*/ 251237 w 546444"/>
                <a:gd name="connsiteY5" fmla="*/ 617330 h 1418850"/>
                <a:gd name="connsiteX6" fmla="*/ 398679 w 546444"/>
                <a:gd name="connsiteY6" fmla="*/ 648445 h 1418850"/>
                <a:gd name="connsiteX7" fmla="*/ 44797 w 546444"/>
                <a:gd name="connsiteY7" fmla="*/ 1418850 h 141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444" h="1418850">
                  <a:moveTo>
                    <a:pt x="44797" y="1418850"/>
                  </a:moveTo>
                  <a:lnTo>
                    <a:pt x="193961" y="818516"/>
                  </a:lnTo>
                  <a:lnTo>
                    <a:pt x="0" y="818516"/>
                  </a:lnTo>
                  <a:lnTo>
                    <a:pt x="319749" y="350796"/>
                  </a:lnTo>
                  <a:cubicBezTo>
                    <a:pt x="407346" y="211879"/>
                    <a:pt x="464787" y="110001"/>
                    <a:pt x="546444" y="0"/>
                  </a:cubicBezTo>
                  <a:lnTo>
                    <a:pt x="251237" y="617330"/>
                  </a:lnTo>
                  <a:lnTo>
                    <a:pt x="398679" y="648445"/>
                  </a:lnTo>
                  <a:lnTo>
                    <a:pt x="44797" y="1418850"/>
                  </a:lnTo>
                  <a:close/>
                </a:path>
              </a:pathLst>
            </a:custGeom>
            <a:solidFill>
              <a:srgbClr val="D5992A"/>
            </a:solidFill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 dirty="0"/>
            </a:p>
          </p:txBody>
        </p:sp>
        <p:sp>
          <p:nvSpPr>
            <p:cNvPr id="603" name="Graphic 18" descr="Lightning bolt with solid fill">
              <a:extLst>
                <a:ext uri="{FF2B5EF4-FFF2-40B4-BE49-F238E27FC236}">
                  <a16:creationId xmlns:a16="http://schemas.microsoft.com/office/drawing/2014/main" id="{1331015A-BA69-11D0-6E3C-E5E3D3F45589}"/>
                </a:ext>
              </a:extLst>
            </p:cNvPr>
            <p:cNvSpPr>
              <a:spLocks noChangeAspect="1"/>
            </p:cNvSpPr>
            <p:nvPr/>
          </p:nvSpPr>
          <p:spPr>
            <a:xfrm rot="9488634">
              <a:off x="5299483" y="4946396"/>
              <a:ext cx="697889" cy="1081250"/>
            </a:xfrm>
            <a:custGeom>
              <a:avLst/>
              <a:gdLst>
                <a:gd name="connsiteX0" fmla="*/ 68457 w 456378"/>
                <a:gd name="connsiteY0" fmla="*/ 1152251 h 1152251"/>
                <a:gd name="connsiteX1" fmla="*/ 193961 w 456378"/>
                <a:gd name="connsiteY1" fmla="*/ 630807 h 1152251"/>
                <a:gd name="connsiteX2" fmla="*/ 0 w 456378"/>
                <a:gd name="connsiteY2" fmla="*/ 630807 h 1152251"/>
                <a:gd name="connsiteX3" fmla="*/ 96068 w 456378"/>
                <a:gd name="connsiteY3" fmla="*/ 0 h 1152251"/>
                <a:gd name="connsiteX4" fmla="*/ 383130 w 456378"/>
                <a:gd name="connsiteY4" fmla="*/ 0 h 1152251"/>
                <a:gd name="connsiteX5" fmla="*/ 262418 w 456378"/>
                <a:gd name="connsiteY5" fmla="*/ 461690 h 1152251"/>
                <a:gd name="connsiteX6" fmla="*/ 456378 w 456378"/>
                <a:gd name="connsiteY6" fmla="*/ 461690 h 1152251"/>
                <a:gd name="connsiteX7" fmla="*/ 68457 w 456378"/>
                <a:gd name="connsiteY7" fmla="*/ 1152251 h 1152251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96068 w 546444"/>
                <a:gd name="connsiteY3" fmla="*/ 187709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00295 w 546444"/>
                <a:gd name="connsiteY3" fmla="*/ 267727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293096 w 546444"/>
                <a:gd name="connsiteY3" fmla="*/ 31684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262418 w 546444"/>
                <a:gd name="connsiteY5" fmla="*/ 649399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01474 w 546444"/>
                <a:gd name="connsiteY3" fmla="*/ 330003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301550 w 546444"/>
                <a:gd name="connsiteY5" fmla="*/ 572393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56378 w 546444"/>
                <a:gd name="connsiteY6" fmla="*/ 64939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426456 w 546444"/>
                <a:gd name="connsiteY6" fmla="*/ 656469 h 1339960"/>
                <a:gd name="connsiteX7" fmla="*/ 68457 w 546444"/>
                <a:gd name="connsiteY7" fmla="*/ 1339960 h 1339960"/>
                <a:gd name="connsiteX0" fmla="*/ 68457 w 546444"/>
                <a:gd name="connsiteY0" fmla="*/ 1339960 h 1339960"/>
                <a:gd name="connsiteX1" fmla="*/ 193961 w 546444"/>
                <a:gd name="connsiteY1" fmla="*/ 818516 h 1339960"/>
                <a:gd name="connsiteX2" fmla="*/ 0 w 546444"/>
                <a:gd name="connsiteY2" fmla="*/ 818516 h 1339960"/>
                <a:gd name="connsiteX3" fmla="*/ 319749 w 546444"/>
                <a:gd name="connsiteY3" fmla="*/ 350796 h 1339960"/>
                <a:gd name="connsiteX4" fmla="*/ 546444 w 546444"/>
                <a:gd name="connsiteY4" fmla="*/ 0 h 1339960"/>
                <a:gd name="connsiteX5" fmla="*/ 251237 w 546444"/>
                <a:gd name="connsiteY5" fmla="*/ 617330 h 1339960"/>
                <a:gd name="connsiteX6" fmla="*/ 398679 w 546444"/>
                <a:gd name="connsiteY6" fmla="*/ 648445 h 1339960"/>
                <a:gd name="connsiteX7" fmla="*/ 68457 w 546444"/>
                <a:gd name="connsiteY7" fmla="*/ 1339960 h 1339960"/>
                <a:gd name="connsiteX0" fmla="*/ 44797 w 546444"/>
                <a:gd name="connsiteY0" fmla="*/ 1418850 h 1418850"/>
                <a:gd name="connsiteX1" fmla="*/ 193961 w 546444"/>
                <a:gd name="connsiteY1" fmla="*/ 818516 h 1418850"/>
                <a:gd name="connsiteX2" fmla="*/ 0 w 546444"/>
                <a:gd name="connsiteY2" fmla="*/ 818516 h 1418850"/>
                <a:gd name="connsiteX3" fmla="*/ 319749 w 546444"/>
                <a:gd name="connsiteY3" fmla="*/ 350796 h 1418850"/>
                <a:gd name="connsiteX4" fmla="*/ 546444 w 546444"/>
                <a:gd name="connsiteY4" fmla="*/ 0 h 1418850"/>
                <a:gd name="connsiteX5" fmla="*/ 251237 w 546444"/>
                <a:gd name="connsiteY5" fmla="*/ 617330 h 1418850"/>
                <a:gd name="connsiteX6" fmla="*/ 398679 w 546444"/>
                <a:gd name="connsiteY6" fmla="*/ 648445 h 1418850"/>
                <a:gd name="connsiteX7" fmla="*/ 44797 w 546444"/>
                <a:gd name="connsiteY7" fmla="*/ 1418850 h 141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444" h="1418850">
                  <a:moveTo>
                    <a:pt x="44797" y="1418850"/>
                  </a:moveTo>
                  <a:lnTo>
                    <a:pt x="193961" y="818516"/>
                  </a:lnTo>
                  <a:lnTo>
                    <a:pt x="0" y="818516"/>
                  </a:lnTo>
                  <a:lnTo>
                    <a:pt x="319749" y="350796"/>
                  </a:lnTo>
                  <a:cubicBezTo>
                    <a:pt x="407346" y="211879"/>
                    <a:pt x="464787" y="110001"/>
                    <a:pt x="546444" y="0"/>
                  </a:cubicBezTo>
                  <a:lnTo>
                    <a:pt x="251237" y="617330"/>
                  </a:lnTo>
                  <a:lnTo>
                    <a:pt x="398679" y="648445"/>
                  </a:lnTo>
                  <a:lnTo>
                    <a:pt x="44797" y="1418850"/>
                  </a:lnTo>
                  <a:close/>
                </a:path>
              </a:pathLst>
            </a:custGeom>
            <a:solidFill>
              <a:srgbClr val="D5992A"/>
            </a:solidFill>
            <a:ln w="11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grpSp>
          <p:nvGrpSpPr>
            <p:cNvPr id="604" name="Group 603">
              <a:extLst>
                <a:ext uri="{FF2B5EF4-FFF2-40B4-BE49-F238E27FC236}">
                  <a16:creationId xmlns:a16="http://schemas.microsoft.com/office/drawing/2014/main" id="{F5382B25-92A8-BF15-4286-EFE6E0BEC3CC}"/>
                </a:ext>
              </a:extLst>
            </p:cNvPr>
            <p:cNvGrpSpPr/>
            <p:nvPr/>
          </p:nvGrpSpPr>
          <p:grpSpPr>
            <a:xfrm>
              <a:off x="4175217" y="4849411"/>
              <a:ext cx="548640" cy="1556218"/>
              <a:chOff x="4396841" y="4746175"/>
              <a:chExt cx="548640" cy="1556218"/>
            </a:xfrm>
          </p:grpSpPr>
          <p:sp>
            <p:nvSpPr>
              <p:cNvPr id="610" name="Isosceles Triangle 609">
                <a:extLst>
                  <a:ext uri="{FF2B5EF4-FFF2-40B4-BE49-F238E27FC236}">
                    <a16:creationId xmlns:a16="http://schemas.microsoft.com/office/drawing/2014/main" id="{2204C871-7C24-0A74-F570-AFBA0306F567}"/>
                  </a:ext>
                </a:extLst>
              </p:cNvPr>
              <p:cNvSpPr/>
              <p:nvPr/>
            </p:nvSpPr>
            <p:spPr>
              <a:xfrm rot="11614489" flipV="1">
                <a:off x="4634146" y="4746175"/>
                <a:ext cx="286187" cy="118818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 dirty="0"/>
              </a:p>
            </p:txBody>
          </p:sp>
          <p:sp>
            <p:nvSpPr>
              <p:cNvPr id="611" name="Star: 5 Points 610">
                <a:extLst>
                  <a:ext uri="{FF2B5EF4-FFF2-40B4-BE49-F238E27FC236}">
                    <a16:creationId xmlns:a16="http://schemas.microsoft.com/office/drawing/2014/main" id="{D8714F36-9CEE-BCA0-2282-EFDFF60AE21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6772714">
                <a:off x="4396841" y="5753753"/>
                <a:ext cx="548640" cy="548640"/>
              </a:xfrm>
              <a:prstGeom prst="star5">
                <a:avLst/>
              </a:prstGeom>
              <a:solidFill>
                <a:srgbClr val="0973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</p:grpSp>
        <p:grpSp>
          <p:nvGrpSpPr>
            <p:cNvPr id="605" name="Group 604">
              <a:extLst>
                <a:ext uri="{FF2B5EF4-FFF2-40B4-BE49-F238E27FC236}">
                  <a16:creationId xmlns:a16="http://schemas.microsoft.com/office/drawing/2014/main" id="{453A57D3-4761-E3CD-18D1-227761E003DB}"/>
                </a:ext>
              </a:extLst>
            </p:cNvPr>
            <p:cNvGrpSpPr/>
            <p:nvPr/>
          </p:nvGrpSpPr>
          <p:grpSpPr>
            <a:xfrm>
              <a:off x="6359855" y="670210"/>
              <a:ext cx="469948" cy="1293096"/>
              <a:chOff x="6359855" y="670210"/>
              <a:chExt cx="469948" cy="1293096"/>
            </a:xfrm>
          </p:grpSpPr>
          <p:sp>
            <p:nvSpPr>
              <p:cNvPr id="608" name="Isosceles Triangle 607">
                <a:extLst>
                  <a:ext uri="{FF2B5EF4-FFF2-40B4-BE49-F238E27FC236}">
                    <a16:creationId xmlns:a16="http://schemas.microsoft.com/office/drawing/2014/main" id="{E8CD848F-15DA-591C-3C15-5BD063F664AB}"/>
                  </a:ext>
                </a:extLst>
              </p:cNvPr>
              <p:cNvSpPr/>
              <p:nvPr/>
            </p:nvSpPr>
            <p:spPr>
              <a:xfrm rot="1293701" flipV="1">
                <a:off x="6359855" y="865060"/>
                <a:ext cx="164888" cy="109824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609" name="Star: 5 Points 608">
                <a:extLst>
                  <a:ext uri="{FF2B5EF4-FFF2-40B4-BE49-F238E27FC236}">
                    <a16:creationId xmlns:a16="http://schemas.microsoft.com/office/drawing/2014/main" id="{2B7D11AE-CF39-BFBE-BE62-A9ABE02745D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220194">
                <a:off x="6509763" y="670210"/>
                <a:ext cx="320040" cy="320040"/>
              </a:xfrm>
              <a:prstGeom prst="star5">
                <a:avLst/>
              </a:prstGeom>
              <a:solidFill>
                <a:srgbClr val="0973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I" dirty="0"/>
              </a:p>
            </p:txBody>
          </p:sp>
        </p:grpSp>
        <p:sp>
          <p:nvSpPr>
            <p:cNvPr id="606" name="Star: 5 Points 605">
              <a:extLst>
                <a:ext uri="{FF2B5EF4-FFF2-40B4-BE49-F238E27FC236}">
                  <a16:creationId xmlns:a16="http://schemas.microsoft.com/office/drawing/2014/main" id="{7F7DD8A6-D402-16E0-06D3-3B7B8C6345FF}"/>
                </a:ext>
              </a:extLst>
            </p:cNvPr>
            <p:cNvSpPr>
              <a:spLocks noChangeAspect="1"/>
            </p:cNvSpPr>
            <p:nvPr/>
          </p:nvSpPr>
          <p:spPr>
            <a:xfrm rot="6796743">
              <a:off x="7499256" y="1662071"/>
              <a:ext cx="290024" cy="290024"/>
            </a:xfrm>
            <a:prstGeom prst="star5">
              <a:avLst/>
            </a:prstGeom>
            <a:solidFill>
              <a:srgbClr val="FFB46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 dirty="0"/>
            </a:p>
          </p:txBody>
        </p:sp>
        <p:sp>
          <p:nvSpPr>
            <p:cNvPr id="607" name="Star: 5 Points 606">
              <a:extLst>
                <a:ext uri="{FF2B5EF4-FFF2-40B4-BE49-F238E27FC236}">
                  <a16:creationId xmlns:a16="http://schemas.microsoft.com/office/drawing/2014/main" id="{479CE2A2-0E0F-51B6-D9DC-DD259F4C23F6}"/>
                </a:ext>
              </a:extLst>
            </p:cNvPr>
            <p:cNvSpPr>
              <a:spLocks noChangeAspect="1"/>
            </p:cNvSpPr>
            <p:nvPr/>
          </p:nvSpPr>
          <p:spPr>
            <a:xfrm rot="6796743">
              <a:off x="2813387" y="3477939"/>
              <a:ext cx="290024" cy="290024"/>
            </a:xfrm>
            <a:prstGeom prst="star5">
              <a:avLst/>
            </a:prstGeom>
            <a:solidFill>
              <a:srgbClr val="0973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I" dirty="0"/>
            </a:p>
          </p:txBody>
        </p:sp>
      </p:grpSp>
      <p:grpSp>
        <p:nvGrpSpPr>
          <p:cNvPr id="622" name="Group 621">
            <a:extLst>
              <a:ext uri="{FF2B5EF4-FFF2-40B4-BE49-F238E27FC236}">
                <a16:creationId xmlns:a16="http://schemas.microsoft.com/office/drawing/2014/main" id="{C7CCF65C-99FD-B6EF-E182-B64A9C77A63E}"/>
              </a:ext>
            </a:extLst>
          </p:cNvPr>
          <p:cNvGrpSpPr>
            <a:grpSpLocks noChangeAspect="1"/>
          </p:cNvGrpSpPr>
          <p:nvPr/>
        </p:nvGrpSpPr>
        <p:grpSpPr>
          <a:xfrm>
            <a:off x="3834082" y="2044476"/>
            <a:ext cx="987392" cy="914400"/>
            <a:chOff x="1312863" y="3052308"/>
            <a:chExt cx="1181100" cy="1093788"/>
          </a:xfrm>
        </p:grpSpPr>
        <p:sp>
          <p:nvSpPr>
            <p:cNvPr id="623" name="Freeform 11">
              <a:extLst>
                <a:ext uri="{FF2B5EF4-FFF2-40B4-BE49-F238E27FC236}">
                  <a16:creationId xmlns:a16="http://schemas.microsoft.com/office/drawing/2014/main" id="{D677FD2E-E907-4B77-A366-C20ABB982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438" y="3199946"/>
              <a:ext cx="1152525" cy="946150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4" name="Freeform 12">
              <a:extLst>
                <a:ext uri="{FF2B5EF4-FFF2-40B4-BE49-F238E27FC236}">
                  <a16:creationId xmlns:a16="http://schemas.microsoft.com/office/drawing/2014/main" id="{0460D950-6817-A2E4-3C0E-7CE78DA83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863" y="3144383"/>
              <a:ext cx="1152525" cy="944563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" name="Freeform 44">
              <a:extLst>
                <a:ext uri="{FF2B5EF4-FFF2-40B4-BE49-F238E27FC236}">
                  <a16:creationId xmlns:a16="http://schemas.microsoft.com/office/drawing/2014/main" id="{E971F835-0272-E435-5F1D-02A931B94F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0038" y="3052308"/>
              <a:ext cx="336550" cy="596900"/>
            </a:xfrm>
            <a:custGeom>
              <a:avLst/>
              <a:gdLst>
                <a:gd name="T0" fmla="*/ 42 w 144"/>
                <a:gd name="T1" fmla="*/ 197 h 255"/>
                <a:gd name="T2" fmla="*/ 61 w 144"/>
                <a:gd name="T3" fmla="*/ 200 h 255"/>
                <a:gd name="T4" fmla="*/ 71 w 144"/>
                <a:gd name="T5" fmla="*/ 216 h 255"/>
                <a:gd name="T6" fmla="*/ 56 w 144"/>
                <a:gd name="T7" fmla="*/ 243 h 255"/>
                <a:gd name="T8" fmla="*/ 30 w 144"/>
                <a:gd name="T9" fmla="*/ 254 h 255"/>
                <a:gd name="T10" fmla="*/ 10 w 144"/>
                <a:gd name="T11" fmla="*/ 252 h 255"/>
                <a:gd name="T12" fmla="*/ 0 w 144"/>
                <a:gd name="T13" fmla="*/ 236 h 255"/>
                <a:gd name="T14" fmla="*/ 15 w 144"/>
                <a:gd name="T15" fmla="*/ 209 h 255"/>
                <a:gd name="T16" fmla="*/ 42 w 144"/>
                <a:gd name="T17" fmla="*/ 197 h 255"/>
                <a:gd name="T18" fmla="*/ 77 w 144"/>
                <a:gd name="T19" fmla="*/ 0 h 255"/>
                <a:gd name="T20" fmla="*/ 144 w 144"/>
                <a:gd name="T21" fmla="*/ 11 h 255"/>
                <a:gd name="T22" fmla="*/ 105 w 144"/>
                <a:gd name="T23" fmla="*/ 85 h 255"/>
                <a:gd name="T24" fmla="*/ 75 w 144"/>
                <a:gd name="T25" fmla="*/ 164 h 255"/>
                <a:gd name="T26" fmla="*/ 31 w 144"/>
                <a:gd name="T27" fmla="*/ 162 h 255"/>
                <a:gd name="T28" fmla="*/ 77 w 144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6" name="Freeform 45">
              <a:extLst>
                <a:ext uri="{FF2B5EF4-FFF2-40B4-BE49-F238E27FC236}">
                  <a16:creationId xmlns:a16="http://schemas.microsoft.com/office/drawing/2014/main" id="{D0ED1465-122E-C850-C6FA-E6D6E3CD77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3052308"/>
              <a:ext cx="333375" cy="596900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30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7" name="Freeform 46">
              <a:extLst>
                <a:ext uri="{FF2B5EF4-FFF2-40B4-BE49-F238E27FC236}">
                  <a16:creationId xmlns:a16="http://schemas.microsoft.com/office/drawing/2014/main" id="{37E1724D-F23F-DCFF-06D8-3B41437691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2951" y="3052308"/>
              <a:ext cx="333375" cy="596900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29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29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39" name="TextBox 638">
            <a:extLst>
              <a:ext uri="{FF2B5EF4-FFF2-40B4-BE49-F238E27FC236}">
                <a16:creationId xmlns:a16="http://schemas.microsoft.com/office/drawing/2014/main" id="{3D9B1C28-1027-DA29-30D5-A9992996D908}"/>
              </a:ext>
            </a:extLst>
          </p:cNvPr>
          <p:cNvSpPr txBox="1"/>
          <p:nvPr/>
        </p:nvSpPr>
        <p:spPr>
          <a:xfrm>
            <a:off x="101289" y="514318"/>
            <a:ext cx="54863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spc="-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Characters are SVG files. Others are shapes and can be edited.</a:t>
            </a:r>
            <a:endParaRPr lang="en-VI" sz="1200" spc="-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40" name="Group 639">
            <a:extLst>
              <a:ext uri="{FF2B5EF4-FFF2-40B4-BE49-F238E27FC236}">
                <a16:creationId xmlns:a16="http://schemas.microsoft.com/office/drawing/2014/main" id="{640806AF-6F88-02AF-1856-69CA4B30148B}"/>
              </a:ext>
            </a:extLst>
          </p:cNvPr>
          <p:cNvGrpSpPr>
            <a:grpSpLocks noChangeAspect="1"/>
          </p:cNvGrpSpPr>
          <p:nvPr/>
        </p:nvGrpSpPr>
        <p:grpSpPr>
          <a:xfrm>
            <a:off x="4823583" y="2108655"/>
            <a:ext cx="822865" cy="914400"/>
            <a:chOff x="9155112" y="7802108"/>
            <a:chExt cx="1341438" cy="1490663"/>
          </a:xfrm>
        </p:grpSpPr>
        <p:sp>
          <p:nvSpPr>
            <p:cNvPr id="641" name="Freeform 9">
              <a:extLst>
                <a:ext uri="{FF2B5EF4-FFF2-40B4-BE49-F238E27FC236}">
                  <a16:creationId xmlns:a16="http://schemas.microsoft.com/office/drawing/2014/main" id="{0408CCD8-AE14-30DC-E639-C836F7C90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7" y="7868783"/>
              <a:ext cx="1035050" cy="1423988"/>
            </a:xfrm>
            <a:custGeom>
              <a:avLst/>
              <a:gdLst>
                <a:gd name="T0" fmla="*/ 444 w 444"/>
                <a:gd name="T1" fmla="*/ 222 h 609"/>
                <a:gd name="T2" fmla="*/ 222 w 444"/>
                <a:gd name="T3" fmla="*/ 0 h 609"/>
                <a:gd name="T4" fmla="*/ 0 w 444"/>
                <a:gd name="T5" fmla="*/ 222 h 609"/>
                <a:gd name="T6" fmla="*/ 220 w 444"/>
                <a:gd name="T7" fmla="*/ 444 h 609"/>
                <a:gd name="T8" fmla="*/ 303 w 444"/>
                <a:gd name="T9" fmla="*/ 427 h 609"/>
                <a:gd name="T10" fmla="*/ 303 w 444"/>
                <a:gd name="T11" fmla="*/ 427 h 609"/>
                <a:gd name="T12" fmla="*/ 305 w 444"/>
                <a:gd name="T13" fmla="*/ 550 h 609"/>
                <a:gd name="T14" fmla="*/ 361 w 444"/>
                <a:gd name="T15" fmla="*/ 395 h 609"/>
                <a:gd name="T16" fmla="*/ 361 w 444"/>
                <a:gd name="T17" fmla="*/ 395 h 609"/>
                <a:gd name="T18" fmla="*/ 444 w 444"/>
                <a:gd name="T19" fmla="*/ 22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609">
                  <a:moveTo>
                    <a:pt x="444" y="222"/>
                  </a:moveTo>
                  <a:cubicBezTo>
                    <a:pt x="444" y="99"/>
                    <a:pt x="345" y="0"/>
                    <a:pt x="222" y="0"/>
                  </a:cubicBezTo>
                  <a:cubicBezTo>
                    <a:pt x="100" y="0"/>
                    <a:pt x="0" y="99"/>
                    <a:pt x="0" y="222"/>
                  </a:cubicBezTo>
                  <a:cubicBezTo>
                    <a:pt x="0" y="345"/>
                    <a:pt x="97" y="444"/>
                    <a:pt x="220" y="444"/>
                  </a:cubicBezTo>
                  <a:cubicBezTo>
                    <a:pt x="250" y="444"/>
                    <a:pt x="279" y="438"/>
                    <a:pt x="303" y="427"/>
                  </a:cubicBezTo>
                  <a:cubicBezTo>
                    <a:pt x="303" y="427"/>
                    <a:pt x="303" y="427"/>
                    <a:pt x="303" y="427"/>
                  </a:cubicBezTo>
                  <a:cubicBezTo>
                    <a:pt x="303" y="427"/>
                    <a:pt x="343" y="491"/>
                    <a:pt x="305" y="550"/>
                  </a:cubicBezTo>
                  <a:cubicBezTo>
                    <a:pt x="268" y="609"/>
                    <a:pt x="396" y="462"/>
                    <a:pt x="361" y="395"/>
                  </a:cubicBezTo>
                  <a:cubicBezTo>
                    <a:pt x="361" y="395"/>
                    <a:pt x="361" y="395"/>
                    <a:pt x="361" y="395"/>
                  </a:cubicBezTo>
                  <a:cubicBezTo>
                    <a:pt x="412" y="354"/>
                    <a:pt x="444" y="292"/>
                    <a:pt x="444" y="2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2" name="Freeform 10">
              <a:extLst>
                <a:ext uri="{FF2B5EF4-FFF2-40B4-BE49-F238E27FC236}">
                  <a16:creationId xmlns:a16="http://schemas.microsoft.com/office/drawing/2014/main" id="{2C084F9B-C385-3987-08F5-34925A161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4800" y="7802108"/>
              <a:ext cx="1035050" cy="1425575"/>
            </a:xfrm>
            <a:custGeom>
              <a:avLst/>
              <a:gdLst>
                <a:gd name="T0" fmla="*/ 444 w 444"/>
                <a:gd name="T1" fmla="*/ 222 h 609"/>
                <a:gd name="T2" fmla="*/ 222 w 444"/>
                <a:gd name="T3" fmla="*/ 0 h 609"/>
                <a:gd name="T4" fmla="*/ 0 w 444"/>
                <a:gd name="T5" fmla="*/ 222 h 609"/>
                <a:gd name="T6" fmla="*/ 218 w 444"/>
                <a:gd name="T7" fmla="*/ 444 h 609"/>
                <a:gd name="T8" fmla="*/ 299 w 444"/>
                <a:gd name="T9" fmla="*/ 427 h 609"/>
                <a:gd name="T10" fmla="*/ 299 w 444"/>
                <a:gd name="T11" fmla="*/ 427 h 609"/>
                <a:gd name="T12" fmla="*/ 303 w 444"/>
                <a:gd name="T13" fmla="*/ 550 h 609"/>
                <a:gd name="T14" fmla="*/ 360 w 444"/>
                <a:gd name="T15" fmla="*/ 395 h 609"/>
                <a:gd name="T16" fmla="*/ 361 w 444"/>
                <a:gd name="T17" fmla="*/ 395 h 609"/>
                <a:gd name="T18" fmla="*/ 444 w 444"/>
                <a:gd name="T19" fmla="*/ 222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609">
                  <a:moveTo>
                    <a:pt x="444" y="222"/>
                  </a:moveTo>
                  <a:cubicBezTo>
                    <a:pt x="444" y="99"/>
                    <a:pt x="345" y="0"/>
                    <a:pt x="222" y="0"/>
                  </a:cubicBezTo>
                  <a:cubicBezTo>
                    <a:pt x="100" y="0"/>
                    <a:pt x="0" y="99"/>
                    <a:pt x="0" y="222"/>
                  </a:cubicBezTo>
                  <a:cubicBezTo>
                    <a:pt x="0" y="344"/>
                    <a:pt x="95" y="444"/>
                    <a:pt x="218" y="444"/>
                  </a:cubicBezTo>
                  <a:cubicBezTo>
                    <a:pt x="248" y="444"/>
                    <a:pt x="275" y="438"/>
                    <a:pt x="299" y="427"/>
                  </a:cubicBezTo>
                  <a:cubicBezTo>
                    <a:pt x="299" y="427"/>
                    <a:pt x="299" y="427"/>
                    <a:pt x="299" y="427"/>
                  </a:cubicBezTo>
                  <a:cubicBezTo>
                    <a:pt x="299" y="427"/>
                    <a:pt x="341" y="491"/>
                    <a:pt x="303" y="550"/>
                  </a:cubicBezTo>
                  <a:cubicBezTo>
                    <a:pt x="266" y="609"/>
                    <a:pt x="395" y="462"/>
                    <a:pt x="360" y="395"/>
                  </a:cubicBezTo>
                  <a:cubicBezTo>
                    <a:pt x="360" y="395"/>
                    <a:pt x="361" y="395"/>
                    <a:pt x="361" y="395"/>
                  </a:cubicBezTo>
                  <a:cubicBezTo>
                    <a:pt x="411" y="354"/>
                    <a:pt x="444" y="292"/>
                    <a:pt x="444" y="222"/>
                  </a:cubicBezTo>
                  <a:close/>
                </a:path>
              </a:pathLst>
            </a:custGeom>
            <a:solidFill>
              <a:srgbClr val="0090F3"/>
            </a:solidFill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3" name="Freeform 30">
              <a:extLst>
                <a:ext uri="{FF2B5EF4-FFF2-40B4-BE49-F238E27FC236}">
                  <a16:creationId xmlns:a16="http://schemas.microsoft.com/office/drawing/2014/main" id="{74DA23DE-53B0-DFC7-D475-E97D2A1BC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012" y="8038646"/>
              <a:ext cx="368300" cy="598488"/>
            </a:xfrm>
            <a:custGeom>
              <a:avLst/>
              <a:gdLst>
                <a:gd name="T0" fmla="*/ 39 w 158"/>
                <a:gd name="T1" fmla="*/ 17 h 256"/>
                <a:gd name="T2" fmla="*/ 158 w 158"/>
                <a:gd name="T3" fmla="*/ 0 h 256"/>
                <a:gd name="T4" fmla="*/ 152 w 158"/>
                <a:gd name="T5" fmla="*/ 74 h 256"/>
                <a:gd name="T6" fmla="*/ 146 w 158"/>
                <a:gd name="T7" fmla="*/ 74 h 256"/>
                <a:gd name="T8" fmla="*/ 96 w 158"/>
                <a:gd name="T9" fmla="*/ 80 h 256"/>
                <a:gd name="T10" fmla="*/ 93 w 158"/>
                <a:gd name="T11" fmla="*/ 92 h 256"/>
                <a:gd name="T12" fmla="*/ 92 w 158"/>
                <a:gd name="T13" fmla="*/ 97 h 256"/>
                <a:gd name="T14" fmla="*/ 140 w 158"/>
                <a:gd name="T15" fmla="*/ 87 h 256"/>
                <a:gd name="T16" fmla="*/ 136 w 158"/>
                <a:gd name="T17" fmla="*/ 147 h 256"/>
                <a:gd name="T18" fmla="*/ 130 w 158"/>
                <a:gd name="T19" fmla="*/ 148 h 256"/>
                <a:gd name="T20" fmla="*/ 80 w 158"/>
                <a:gd name="T21" fmla="*/ 157 h 256"/>
                <a:gd name="T22" fmla="*/ 79 w 158"/>
                <a:gd name="T23" fmla="*/ 164 h 256"/>
                <a:gd name="T24" fmla="*/ 79 w 158"/>
                <a:gd name="T25" fmla="*/ 165 h 256"/>
                <a:gd name="T26" fmla="*/ 135 w 158"/>
                <a:gd name="T27" fmla="*/ 157 h 256"/>
                <a:gd name="T28" fmla="*/ 130 w 158"/>
                <a:gd name="T29" fmla="*/ 231 h 256"/>
                <a:gd name="T30" fmla="*/ 123 w 158"/>
                <a:gd name="T31" fmla="*/ 232 h 256"/>
                <a:gd name="T32" fmla="*/ 12 w 158"/>
                <a:gd name="T33" fmla="*/ 253 h 256"/>
                <a:gd name="T34" fmla="*/ 0 w 158"/>
                <a:gd name="T35" fmla="*/ 256 h 256"/>
                <a:gd name="T36" fmla="*/ 39 w 158"/>
                <a:gd name="T37" fmla="*/ 1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256">
                  <a:moveTo>
                    <a:pt x="39" y="17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28" y="76"/>
                    <a:pt x="111" y="78"/>
                    <a:pt x="96" y="80"/>
                  </a:cubicBezTo>
                  <a:cubicBezTo>
                    <a:pt x="95" y="84"/>
                    <a:pt x="94" y="88"/>
                    <a:pt x="93" y="92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09" y="151"/>
                    <a:pt x="93" y="154"/>
                    <a:pt x="80" y="157"/>
                  </a:cubicBezTo>
                  <a:cubicBezTo>
                    <a:pt x="80" y="160"/>
                    <a:pt x="79" y="162"/>
                    <a:pt x="79" y="164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94" y="234"/>
                    <a:pt x="56" y="241"/>
                    <a:pt x="12" y="253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4" name="Freeform 31">
              <a:extLst>
                <a:ext uri="{FF2B5EF4-FFF2-40B4-BE49-F238E27FC236}">
                  <a16:creationId xmlns:a16="http://schemas.microsoft.com/office/drawing/2014/main" id="{DED84B08-608C-49F0-224E-92CF29DD32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4200" y="8016421"/>
              <a:ext cx="411163" cy="647700"/>
            </a:xfrm>
            <a:custGeom>
              <a:avLst/>
              <a:gdLst>
                <a:gd name="T0" fmla="*/ 159 w 176"/>
                <a:gd name="T1" fmla="*/ 19 h 277"/>
                <a:gd name="T2" fmla="*/ 155 w 176"/>
                <a:gd name="T3" fmla="*/ 76 h 277"/>
                <a:gd name="T4" fmla="*/ 99 w 176"/>
                <a:gd name="T5" fmla="*/ 83 h 277"/>
                <a:gd name="T6" fmla="*/ 95 w 176"/>
                <a:gd name="T7" fmla="*/ 101 h 277"/>
                <a:gd name="T8" fmla="*/ 92 w 176"/>
                <a:gd name="T9" fmla="*/ 118 h 277"/>
                <a:gd name="T10" fmla="*/ 141 w 176"/>
                <a:gd name="T11" fmla="*/ 107 h 277"/>
                <a:gd name="T12" fmla="*/ 138 w 176"/>
                <a:gd name="T13" fmla="*/ 150 h 277"/>
                <a:gd name="T14" fmla="*/ 83 w 176"/>
                <a:gd name="T15" fmla="*/ 161 h 277"/>
                <a:gd name="T16" fmla="*/ 81 w 176"/>
                <a:gd name="T17" fmla="*/ 173 h 277"/>
                <a:gd name="T18" fmla="*/ 79 w 176"/>
                <a:gd name="T19" fmla="*/ 185 h 277"/>
                <a:gd name="T20" fmla="*/ 136 w 176"/>
                <a:gd name="T21" fmla="*/ 177 h 277"/>
                <a:gd name="T22" fmla="*/ 132 w 176"/>
                <a:gd name="T23" fmla="*/ 234 h 277"/>
                <a:gd name="T24" fmla="*/ 20 w 176"/>
                <a:gd name="T25" fmla="*/ 255 h 277"/>
                <a:gd name="T26" fmla="*/ 56 w 176"/>
                <a:gd name="T27" fmla="*/ 34 h 277"/>
                <a:gd name="T28" fmla="*/ 159 w 176"/>
                <a:gd name="T29" fmla="*/ 19 h 277"/>
                <a:gd name="T30" fmla="*/ 176 w 176"/>
                <a:gd name="T31" fmla="*/ 0 h 277"/>
                <a:gd name="T32" fmla="*/ 157 w 176"/>
                <a:gd name="T33" fmla="*/ 3 h 277"/>
                <a:gd name="T34" fmla="*/ 54 w 176"/>
                <a:gd name="T35" fmla="*/ 18 h 277"/>
                <a:gd name="T36" fmla="*/ 42 w 176"/>
                <a:gd name="T37" fmla="*/ 20 h 277"/>
                <a:gd name="T38" fmla="*/ 41 w 176"/>
                <a:gd name="T39" fmla="*/ 32 h 277"/>
                <a:gd name="T40" fmla="*/ 4 w 176"/>
                <a:gd name="T41" fmla="*/ 253 h 277"/>
                <a:gd name="T42" fmla="*/ 0 w 176"/>
                <a:gd name="T43" fmla="*/ 277 h 277"/>
                <a:gd name="T44" fmla="*/ 24 w 176"/>
                <a:gd name="T45" fmla="*/ 271 h 277"/>
                <a:gd name="T46" fmla="*/ 133 w 176"/>
                <a:gd name="T47" fmla="*/ 250 h 277"/>
                <a:gd name="T48" fmla="*/ 147 w 176"/>
                <a:gd name="T49" fmla="*/ 249 h 277"/>
                <a:gd name="T50" fmla="*/ 148 w 176"/>
                <a:gd name="T51" fmla="*/ 235 h 277"/>
                <a:gd name="T52" fmla="*/ 152 w 176"/>
                <a:gd name="T53" fmla="*/ 178 h 277"/>
                <a:gd name="T54" fmla="*/ 153 w 176"/>
                <a:gd name="T55" fmla="*/ 163 h 277"/>
                <a:gd name="T56" fmla="*/ 153 w 176"/>
                <a:gd name="T57" fmla="*/ 163 h 277"/>
                <a:gd name="T58" fmla="*/ 154 w 176"/>
                <a:gd name="T59" fmla="*/ 151 h 277"/>
                <a:gd name="T60" fmla="*/ 157 w 176"/>
                <a:gd name="T61" fmla="*/ 108 h 277"/>
                <a:gd name="T62" fmla="*/ 158 w 176"/>
                <a:gd name="T63" fmla="*/ 92 h 277"/>
                <a:gd name="T64" fmla="*/ 170 w 176"/>
                <a:gd name="T65" fmla="*/ 91 h 277"/>
                <a:gd name="T66" fmla="*/ 171 w 176"/>
                <a:gd name="T67" fmla="*/ 78 h 277"/>
                <a:gd name="T68" fmla="*/ 175 w 176"/>
                <a:gd name="T69" fmla="*/ 20 h 277"/>
                <a:gd name="T70" fmla="*/ 176 w 176"/>
                <a:gd name="T7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277">
                  <a:moveTo>
                    <a:pt x="159" y="19"/>
                  </a:moveTo>
                  <a:cubicBezTo>
                    <a:pt x="155" y="76"/>
                    <a:pt x="155" y="76"/>
                    <a:pt x="155" y="76"/>
                  </a:cubicBezTo>
                  <a:cubicBezTo>
                    <a:pt x="135" y="78"/>
                    <a:pt x="116" y="80"/>
                    <a:pt x="99" y="83"/>
                  </a:cubicBezTo>
                  <a:cubicBezTo>
                    <a:pt x="98" y="89"/>
                    <a:pt x="96" y="95"/>
                    <a:pt x="95" y="101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15" y="154"/>
                    <a:pt x="97" y="158"/>
                    <a:pt x="83" y="161"/>
                  </a:cubicBezTo>
                  <a:cubicBezTo>
                    <a:pt x="82" y="165"/>
                    <a:pt x="82" y="169"/>
                    <a:pt x="81" y="173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03" y="236"/>
                    <a:pt x="65" y="244"/>
                    <a:pt x="20" y="25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159" y="19"/>
                    <a:pt x="159" y="19"/>
                    <a:pt x="159" y="19"/>
                  </a:cubicBezTo>
                  <a:moveTo>
                    <a:pt x="176" y="0"/>
                  </a:moveTo>
                  <a:cubicBezTo>
                    <a:pt x="157" y="3"/>
                    <a:pt x="157" y="3"/>
                    <a:pt x="157" y="3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" y="253"/>
                    <a:pt x="4" y="253"/>
                    <a:pt x="4" y="253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24" y="271"/>
                    <a:pt x="24" y="271"/>
                    <a:pt x="24" y="271"/>
                  </a:cubicBezTo>
                  <a:cubicBezTo>
                    <a:pt x="68" y="259"/>
                    <a:pt x="105" y="252"/>
                    <a:pt x="133" y="250"/>
                  </a:cubicBezTo>
                  <a:cubicBezTo>
                    <a:pt x="147" y="249"/>
                    <a:pt x="147" y="249"/>
                    <a:pt x="147" y="249"/>
                  </a:cubicBezTo>
                  <a:cubicBezTo>
                    <a:pt x="148" y="235"/>
                    <a:pt x="148" y="235"/>
                    <a:pt x="148" y="235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70" y="91"/>
                    <a:pt x="170" y="91"/>
                    <a:pt x="170" y="91"/>
                  </a:cubicBezTo>
                  <a:cubicBezTo>
                    <a:pt x="171" y="78"/>
                    <a:pt x="171" y="78"/>
                    <a:pt x="171" y="78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5" name="Freeform 32">
              <a:extLst>
                <a:ext uri="{FF2B5EF4-FFF2-40B4-BE49-F238E27FC236}">
                  <a16:creationId xmlns:a16="http://schemas.microsoft.com/office/drawing/2014/main" id="{35A35EA7-51BD-2FD7-2701-6F9534CA3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0587" y="8052933"/>
              <a:ext cx="374650" cy="592138"/>
            </a:xfrm>
            <a:custGeom>
              <a:avLst/>
              <a:gdLst>
                <a:gd name="T0" fmla="*/ 46 w 161"/>
                <a:gd name="T1" fmla="*/ 253 h 253"/>
                <a:gd name="T2" fmla="*/ 10 w 161"/>
                <a:gd name="T3" fmla="*/ 243 h 253"/>
                <a:gd name="T4" fmla="*/ 4 w 161"/>
                <a:gd name="T5" fmla="*/ 240 h 253"/>
                <a:gd name="T6" fmla="*/ 7 w 161"/>
                <a:gd name="T7" fmla="*/ 233 h 253"/>
                <a:gd name="T8" fmla="*/ 32 w 161"/>
                <a:gd name="T9" fmla="*/ 178 h 253"/>
                <a:gd name="T10" fmla="*/ 34 w 161"/>
                <a:gd name="T11" fmla="*/ 173 h 253"/>
                <a:gd name="T12" fmla="*/ 15 w 161"/>
                <a:gd name="T13" fmla="*/ 168 h 253"/>
                <a:gd name="T14" fmla="*/ 2 w 161"/>
                <a:gd name="T15" fmla="*/ 135 h 253"/>
                <a:gd name="T16" fmla="*/ 48 w 161"/>
                <a:gd name="T17" fmla="*/ 51 h 253"/>
                <a:gd name="T18" fmla="*/ 124 w 161"/>
                <a:gd name="T19" fmla="*/ 0 h 253"/>
                <a:gd name="T20" fmla="*/ 127 w 161"/>
                <a:gd name="T21" fmla="*/ 0 h 253"/>
                <a:gd name="T22" fmla="*/ 161 w 161"/>
                <a:gd name="T23" fmla="*/ 52 h 253"/>
                <a:gd name="T24" fmla="*/ 160 w 161"/>
                <a:gd name="T25" fmla="*/ 77 h 253"/>
                <a:gd name="T26" fmla="*/ 159 w 161"/>
                <a:gd name="T27" fmla="*/ 82 h 253"/>
                <a:gd name="T28" fmla="*/ 155 w 161"/>
                <a:gd name="T29" fmla="*/ 83 h 253"/>
                <a:gd name="T30" fmla="*/ 131 w 161"/>
                <a:gd name="T31" fmla="*/ 92 h 253"/>
                <a:gd name="T32" fmla="*/ 97 w 161"/>
                <a:gd name="T33" fmla="*/ 105 h 253"/>
                <a:gd name="T34" fmla="*/ 97 w 161"/>
                <a:gd name="T35" fmla="*/ 94 h 253"/>
                <a:gd name="T36" fmla="*/ 97 w 161"/>
                <a:gd name="T37" fmla="*/ 87 h 253"/>
                <a:gd name="T38" fmla="*/ 81 w 161"/>
                <a:gd name="T39" fmla="*/ 97 h 253"/>
                <a:gd name="T40" fmla="*/ 76 w 161"/>
                <a:gd name="T41" fmla="*/ 108 h 253"/>
                <a:gd name="T42" fmla="*/ 79 w 161"/>
                <a:gd name="T43" fmla="*/ 109 h 253"/>
                <a:gd name="T44" fmla="*/ 93 w 161"/>
                <a:gd name="T45" fmla="*/ 107 h 253"/>
                <a:gd name="T46" fmla="*/ 118 w 161"/>
                <a:gd name="T47" fmla="*/ 104 h 253"/>
                <a:gd name="T48" fmla="*/ 156 w 161"/>
                <a:gd name="T49" fmla="*/ 128 h 253"/>
                <a:gd name="T50" fmla="*/ 158 w 161"/>
                <a:gd name="T51" fmla="*/ 142 h 253"/>
                <a:gd name="T52" fmla="*/ 142 w 161"/>
                <a:gd name="T53" fmla="*/ 188 h 253"/>
                <a:gd name="T54" fmla="*/ 85 w 161"/>
                <a:gd name="T55" fmla="*/ 241 h 253"/>
                <a:gd name="T56" fmla="*/ 46 w 161"/>
                <a:gd name="T57" fmla="*/ 253 h 253"/>
                <a:gd name="T58" fmla="*/ 43 w 161"/>
                <a:gd name="T59" fmla="*/ 175 h 253"/>
                <a:gd name="T60" fmla="*/ 60 w 161"/>
                <a:gd name="T61" fmla="*/ 180 h 253"/>
                <a:gd name="T62" fmla="*/ 68 w 161"/>
                <a:gd name="T63" fmla="*/ 179 h 253"/>
                <a:gd name="T64" fmla="*/ 84 w 161"/>
                <a:gd name="T65" fmla="*/ 173 h 253"/>
                <a:gd name="T66" fmla="*/ 92 w 161"/>
                <a:gd name="T67" fmla="*/ 167 h 253"/>
                <a:gd name="T68" fmla="*/ 88 w 161"/>
                <a:gd name="T69" fmla="*/ 166 h 253"/>
                <a:gd name="T70" fmla="*/ 64 w 161"/>
                <a:gd name="T71" fmla="*/ 170 h 253"/>
                <a:gd name="T72" fmla="*/ 41 w 161"/>
                <a:gd name="T73" fmla="*/ 173 h 253"/>
                <a:gd name="T74" fmla="*/ 43 w 161"/>
                <a:gd name="T75" fmla="*/ 17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253">
                  <a:moveTo>
                    <a:pt x="46" y="253"/>
                  </a:moveTo>
                  <a:cubicBezTo>
                    <a:pt x="33" y="253"/>
                    <a:pt x="22" y="250"/>
                    <a:pt x="10" y="243"/>
                  </a:cubicBezTo>
                  <a:cubicBezTo>
                    <a:pt x="4" y="240"/>
                    <a:pt x="4" y="240"/>
                    <a:pt x="4" y="240"/>
                  </a:cubicBezTo>
                  <a:cubicBezTo>
                    <a:pt x="7" y="233"/>
                    <a:pt x="7" y="233"/>
                    <a:pt x="7" y="233"/>
                  </a:cubicBezTo>
                  <a:cubicBezTo>
                    <a:pt x="12" y="221"/>
                    <a:pt x="20" y="202"/>
                    <a:pt x="32" y="178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26" y="173"/>
                    <a:pt x="20" y="171"/>
                    <a:pt x="15" y="168"/>
                  </a:cubicBezTo>
                  <a:cubicBezTo>
                    <a:pt x="8" y="163"/>
                    <a:pt x="0" y="153"/>
                    <a:pt x="2" y="135"/>
                  </a:cubicBezTo>
                  <a:cubicBezTo>
                    <a:pt x="5" y="110"/>
                    <a:pt x="20" y="83"/>
                    <a:pt x="48" y="51"/>
                  </a:cubicBezTo>
                  <a:cubicBezTo>
                    <a:pt x="77" y="19"/>
                    <a:pt x="102" y="2"/>
                    <a:pt x="124" y="0"/>
                  </a:cubicBezTo>
                  <a:cubicBezTo>
                    <a:pt x="125" y="0"/>
                    <a:pt x="126" y="0"/>
                    <a:pt x="127" y="0"/>
                  </a:cubicBezTo>
                  <a:cubicBezTo>
                    <a:pt x="143" y="0"/>
                    <a:pt x="161" y="9"/>
                    <a:pt x="161" y="52"/>
                  </a:cubicBezTo>
                  <a:cubicBezTo>
                    <a:pt x="161" y="59"/>
                    <a:pt x="161" y="67"/>
                    <a:pt x="160" y="77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8" y="86"/>
                    <a:pt x="140" y="89"/>
                    <a:pt x="131" y="92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0"/>
                    <a:pt x="97" y="88"/>
                    <a:pt x="97" y="87"/>
                  </a:cubicBezTo>
                  <a:cubicBezTo>
                    <a:pt x="92" y="88"/>
                    <a:pt x="86" y="91"/>
                    <a:pt x="81" y="97"/>
                  </a:cubicBezTo>
                  <a:cubicBezTo>
                    <a:pt x="77" y="101"/>
                    <a:pt x="76" y="105"/>
                    <a:pt x="76" y="108"/>
                  </a:cubicBezTo>
                  <a:cubicBezTo>
                    <a:pt x="76" y="108"/>
                    <a:pt x="78" y="109"/>
                    <a:pt x="79" y="109"/>
                  </a:cubicBezTo>
                  <a:cubicBezTo>
                    <a:pt x="83" y="109"/>
                    <a:pt x="87" y="108"/>
                    <a:pt x="93" y="107"/>
                  </a:cubicBezTo>
                  <a:cubicBezTo>
                    <a:pt x="103" y="105"/>
                    <a:pt x="111" y="104"/>
                    <a:pt x="118" y="104"/>
                  </a:cubicBezTo>
                  <a:cubicBezTo>
                    <a:pt x="145" y="104"/>
                    <a:pt x="154" y="117"/>
                    <a:pt x="156" y="128"/>
                  </a:cubicBezTo>
                  <a:cubicBezTo>
                    <a:pt x="157" y="132"/>
                    <a:pt x="158" y="137"/>
                    <a:pt x="158" y="142"/>
                  </a:cubicBezTo>
                  <a:cubicBezTo>
                    <a:pt x="158" y="156"/>
                    <a:pt x="152" y="172"/>
                    <a:pt x="142" y="188"/>
                  </a:cubicBezTo>
                  <a:cubicBezTo>
                    <a:pt x="128" y="209"/>
                    <a:pt x="109" y="227"/>
                    <a:pt x="85" y="241"/>
                  </a:cubicBezTo>
                  <a:cubicBezTo>
                    <a:pt x="72" y="249"/>
                    <a:pt x="59" y="253"/>
                    <a:pt x="46" y="253"/>
                  </a:cubicBezTo>
                  <a:close/>
                  <a:moveTo>
                    <a:pt x="43" y="175"/>
                  </a:moveTo>
                  <a:cubicBezTo>
                    <a:pt x="49" y="179"/>
                    <a:pt x="54" y="180"/>
                    <a:pt x="60" y="180"/>
                  </a:cubicBezTo>
                  <a:cubicBezTo>
                    <a:pt x="62" y="180"/>
                    <a:pt x="65" y="180"/>
                    <a:pt x="68" y="179"/>
                  </a:cubicBezTo>
                  <a:cubicBezTo>
                    <a:pt x="74" y="178"/>
                    <a:pt x="79" y="175"/>
                    <a:pt x="84" y="173"/>
                  </a:cubicBezTo>
                  <a:cubicBezTo>
                    <a:pt x="90" y="170"/>
                    <a:pt x="91" y="168"/>
                    <a:pt x="92" y="167"/>
                  </a:cubicBezTo>
                  <a:cubicBezTo>
                    <a:pt x="91" y="166"/>
                    <a:pt x="90" y="166"/>
                    <a:pt x="88" y="166"/>
                  </a:cubicBezTo>
                  <a:cubicBezTo>
                    <a:pt x="83" y="166"/>
                    <a:pt x="75" y="167"/>
                    <a:pt x="64" y="170"/>
                  </a:cubicBezTo>
                  <a:cubicBezTo>
                    <a:pt x="54" y="172"/>
                    <a:pt x="47" y="173"/>
                    <a:pt x="41" y="173"/>
                  </a:cubicBezTo>
                  <a:lnTo>
                    <a:pt x="43" y="175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6" name="Freeform 33">
              <a:extLst>
                <a:ext uri="{FF2B5EF4-FFF2-40B4-BE49-F238E27FC236}">
                  <a16:creationId xmlns:a16="http://schemas.microsoft.com/office/drawing/2014/main" id="{61B37E49-141D-9CCD-61FF-ED7AD042B0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1537" y="8033883"/>
              <a:ext cx="412750" cy="630238"/>
            </a:xfrm>
            <a:custGeom>
              <a:avLst/>
              <a:gdLst>
                <a:gd name="T0" fmla="*/ 135 w 177"/>
                <a:gd name="T1" fmla="*/ 16 h 269"/>
                <a:gd name="T2" fmla="*/ 161 w 177"/>
                <a:gd name="T3" fmla="*/ 60 h 269"/>
                <a:gd name="T4" fmla="*/ 160 w 177"/>
                <a:gd name="T5" fmla="*/ 84 h 269"/>
                <a:gd name="T6" fmla="*/ 136 w 177"/>
                <a:gd name="T7" fmla="*/ 93 h 269"/>
                <a:gd name="T8" fmla="*/ 113 w 177"/>
                <a:gd name="T9" fmla="*/ 102 h 269"/>
                <a:gd name="T10" fmla="*/ 105 w 177"/>
                <a:gd name="T11" fmla="*/ 87 h 269"/>
                <a:gd name="T12" fmla="*/ 83 w 177"/>
                <a:gd name="T13" fmla="*/ 100 h 269"/>
                <a:gd name="T14" fmla="*/ 76 w 177"/>
                <a:gd name="T15" fmla="*/ 119 h 269"/>
                <a:gd name="T16" fmla="*/ 87 w 177"/>
                <a:gd name="T17" fmla="*/ 125 h 269"/>
                <a:gd name="T18" fmla="*/ 103 w 177"/>
                <a:gd name="T19" fmla="*/ 123 h 269"/>
                <a:gd name="T20" fmla="*/ 126 w 177"/>
                <a:gd name="T21" fmla="*/ 120 h 269"/>
                <a:gd name="T22" fmla="*/ 157 w 177"/>
                <a:gd name="T23" fmla="*/ 138 h 269"/>
                <a:gd name="T24" fmla="*/ 158 w 177"/>
                <a:gd name="T25" fmla="*/ 150 h 269"/>
                <a:gd name="T26" fmla="*/ 143 w 177"/>
                <a:gd name="T27" fmla="*/ 192 h 269"/>
                <a:gd name="T28" fmla="*/ 89 w 177"/>
                <a:gd name="T29" fmla="*/ 242 h 269"/>
                <a:gd name="T30" fmla="*/ 54 w 177"/>
                <a:gd name="T31" fmla="*/ 253 h 269"/>
                <a:gd name="T32" fmla="*/ 22 w 177"/>
                <a:gd name="T33" fmla="*/ 244 h 269"/>
                <a:gd name="T34" fmla="*/ 47 w 177"/>
                <a:gd name="T35" fmla="*/ 190 h 269"/>
                <a:gd name="T36" fmla="*/ 68 w 177"/>
                <a:gd name="T37" fmla="*/ 196 h 269"/>
                <a:gd name="T38" fmla="*/ 78 w 177"/>
                <a:gd name="T39" fmla="*/ 195 h 269"/>
                <a:gd name="T40" fmla="*/ 96 w 177"/>
                <a:gd name="T41" fmla="*/ 188 h 269"/>
                <a:gd name="T42" fmla="*/ 108 w 177"/>
                <a:gd name="T43" fmla="*/ 174 h 269"/>
                <a:gd name="T44" fmla="*/ 96 w 177"/>
                <a:gd name="T45" fmla="*/ 166 h 269"/>
                <a:gd name="T46" fmla="*/ 71 w 177"/>
                <a:gd name="T47" fmla="*/ 170 h 269"/>
                <a:gd name="T48" fmla="*/ 46 w 177"/>
                <a:gd name="T49" fmla="*/ 173 h 269"/>
                <a:gd name="T50" fmla="*/ 28 w 177"/>
                <a:gd name="T51" fmla="*/ 169 h 269"/>
                <a:gd name="T52" fmla="*/ 18 w 177"/>
                <a:gd name="T53" fmla="*/ 144 h 269"/>
                <a:gd name="T54" fmla="*/ 62 w 177"/>
                <a:gd name="T55" fmla="*/ 65 h 269"/>
                <a:gd name="T56" fmla="*/ 133 w 177"/>
                <a:gd name="T57" fmla="*/ 16 h 269"/>
                <a:gd name="T58" fmla="*/ 135 w 177"/>
                <a:gd name="T59" fmla="*/ 16 h 269"/>
                <a:gd name="T60" fmla="*/ 135 w 177"/>
                <a:gd name="T61" fmla="*/ 0 h 269"/>
                <a:gd name="T62" fmla="*/ 135 w 177"/>
                <a:gd name="T63" fmla="*/ 0 h 269"/>
                <a:gd name="T64" fmla="*/ 132 w 177"/>
                <a:gd name="T65" fmla="*/ 0 h 269"/>
                <a:gd name="T66" fmla="*/ 50 w 177"/>
                <a:gd name="T67" fmla="*/ 54 h 269"/>
                <a:gd name="T68" fmla="*/ 2 w 177"/>
                <a:gd name="T69" fmla="*/ 142 h 269"/>
                <a:gd name="T70" fmla="*/ 19 w 177"/>
                <a:gd name="T71" fmla="*/ 182 h 269"/>
                <a:gd name="T72" fmla="*/ 30 w 177"/>
                <a:gd name="T73" fmla="*/ 187 h 269"/>
                <a:gd name="T74" fmla="*/ 7 w 177"/>
                <a:gd name="T75" fmla="*/ 238 h 269"/>
                <a:gd name="T76" fmla="*/ 2 w 177"/>
                <a:gd name="T77" fmla="*/ 251 h 269"/>
                <a:gd name="T78" fmla="*/ 14 w 177"/>
                <a:gd name="T79" fmla="*/ 258 h 269"/>
                <a:gd name="T80" fmla="*/ 54 w 177"/>
                <a:gd name="T81" fmla="*/ 269 h 269"/>
                <a:gd name="T82" fmla="*/ 97 w 177"/>
                <a:gd name="T83" fmla="*/ 256 h 269"/>
                <a:gd name="T84" fmla="*/ 156 w 177"/>
                <a:gd name="T85" fmla="*/ 201 h 269"/>
                <a:gd name="T86" fmla="*/ 174 w 177"/>
                <a:gd name="T87" fmla="*/ 150 h 269"/>
                <a:gd name="T88" fmla="*/ 172 w 177"/>
                <a:gd name="T89" fmla="*/ 134 h 269"/>
                <a:gd name="T90" fmla="*/ 172 w 177"/>
                <a:gd name="T91" fmla="*/ 134 h 269"/>
                <a:gd name="T92" fmla="*/ 172 w 177"/>
                <a:gd name="T93" fmla="*/ 134 h 269"/>
                <a:gd name="T94" fmla="*/ 145 w 177"/>
                <a:gd name="T95" fmla="*/ 107 h 269"/>
                <a:gd name="T96" fmla="*/ 166 w 177"/>
                <a:gd name="T97" fmla="*/ 99 h 269"/>
                <a:gd name="T98" fmla="*/ 175 w 177"/>
                <a:gd name="T99" fmla="*/ 95 h 269"/>
                <a:gd name="T100" fmla="*/ 176 w 177"/>
                <a:gd name="T101" fmla="*/ 86 h 269"/>
                <a:gd name="T102" fmla="*/ 177 w 177"/>
                <a:gd name="T103" fmla="*/ 60 h 269"/>
                <a:gd name="T104" fmla="*/ 135 w 177"/>
                <a:gd name="T10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9">
                  <a:moveTo>
                    <a:pt x="135" y="16"/>
                  </a:moveTo>
                  <a:cubicBezTo>
                    <a:pt x="153" y="16"/>
                    <a:pt x="161" y="31"/>
                    <a:pt x="161" y="60"/>
                  </a:cubicBezTo>
                  <a:cubicBezTo>
                    <a:pt x="161" y="67"/>
                    <a:pt x="161" y="75"/>
                    <a:pt x="160" y="84"/>
                  </a:cubicBezTo>
                  <a:cubicBezTo>
                    <a:pt x="153" y="86"/>
                    <a:pt x="145" y="89"/>
                    <a:pt x="136" y="93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2"/>
                    <a:pt x="111" y="87"/>
                    <a:pt x="105" y="87"/>
                  </a:cubicBezTo>
                  <a:cubicBezTo>
                    <a:pt x="98" y="87"/>
                    <a:pt x="90" y="92"/>
                    <a:pt x="83" y="100"/>
                  </a:cubicBezTo>
                  <a:cubicBezTo>
                    <a:pt x="77" y="107"/>
                    <a:pt x="75" y="113"/>
                    <a:pt x="76" y="119"/>
                  </a:cubicBezTo>
                  <a:cubicBezTo>
                    <a:pt x="76" y="123"/>
                    <a:pt x="80" y="125"/>
                    <a:pt x="87" y="125"/>
                  </a:cubicBezTo>
                  <a:cubicBezTo>
                    <a:pt x="91" y="125"/>
                    <a:pt x="96" y="124"/>
                    <a:pt x="103" y="123"/>
                  </a:cubicBezTo>
                  <a:cubicBezTo>
                    <a:pt x="112" y="121"/>
                    <a:pt x="120" y="120"/>
                    <a:pt x="126" y="120"/>
                  </a:cubicBezTo>
                  <a:cubicBezTo>
                    <a:pt x="144" y="120"/>
                    <a:pt x="154" y="126"/>
                    <a:pt x="157" y="138"/>
                  </a:cubicBezTo>
                  <a:cubicBezTo>
                    <a:pt x="157" y="142"/>
                    <a:pt x="158" y="145"/>
                    <a:pt x="158" y="150"/>
                  </a:cubicBezTo>
                  <a:cubicBezTo>
                    <a:pt x="158" y="163"/>
                    <a:pt x="153" y="177"/>
                    <a:pt x="143" y="192"/>
                  </a:cubicBezTo>
                  <a:cubicBezTo>
                    <a:pt x="130" y="212"/>
                    <a:pt x="112" y="229"/>
                    <a:pt x="89" y="242"/>
                  </a:cubicBezTo>
                  <a:cubicBezTo>
                    <a:pt x="77" y="250"/>
                    <a:pt x="65" y="253"/>
                    <a:pt x="54" y="253"/>
                  </a:cubicBezTo>
                  <a:cubicBezTo>
                    <a:pt x="43" y="253"/>
                    <a:pt x="32" y="250"/>
                    <a:pt x="22" y="244"/>
                  </a:cubicBezTo>
                  <a:cubicBezTo>
                    <a:pt x="27" y="232"/>
                    <a:pt x="35" y="214"/>
                    <a:pt x="47" y="190"/>
                  </a:cubicBezTo>
                  <a:cubicBezTo>
                    <a:pt x="53" y="194"/>
                    <a:pt x="60" y="196"/>
                    <a:pt x="68" y="196"/>
                  </a:cubicBezTo>
                  <a:cubicBezTo>
                    <a:pt x="71" y="196"/>
                    <a:pt x="74" y="196"/>
                    <a:pt x="78" y="195"/>
                  </a:cubicBezTo>
                  <a:cubicBezTo>
                    <a:pt x="84" y="193"/>
                    <a:pt x="90" y="191"/>
                    <a:pt x="96" y="188"/>
                  </a:cubicBezTo>
                  <a:cubicBezTo>
                    <a:pt x="104" y="183"/>
                    <a:pt x="108" y="179"/>
                    <a:pt x="108" y="174"/>
                  </a:cubicBezTo>
                  <a:cubicBezTo>
                    <a:pt x="108" y="169"/>
                    <a:pt x="104" y="166"/>
                    <a:pt x="96" y="166"/>
                  </a:cubicBezTo>
                  <a:cubicBezTo>
                    <a:pt x="90" y="166"/>
                    <a:pt x="82" y="167"/>
                    <a:pt x="71" y="170"/>
                  </a:cubicBezTo>
                  <a:cubicBezTo>
                    <a:pt x="60" y="172"/>
                    <a:pt x="51" y="173"/>
                    <a:pt x="46" y="173"/>
                  </a:cubicBezTo>
                  <a:cubicBezTo>
                    <a:pt x="38" y="173"/>
                    <a:pt x="32" y="172"/>
                    <a:pt x="28" y="169"/>
                  </a:cubicBezTo>
                  <a:cubicBezTo>
                    <a:pt x="20" y="164"/>
                    <a:pt x="17" y="155"/>
                    <a:pt x="18" y="144"/>
                  </a:cubicBezTo>
                  <a:cubicBezTo>
                    <a:pt x="21" y="121"/>
                    <a:pt x="35" y="95"/>
                    <a:pt x="62" y="65"/>
                  </a:cubicBezTo>
                  <a:cubicBezTo>
                    <a:pt x="89" y="34"/>
                    <a:pt x="113" y="18"/>
                    <a:pt x="133" y="16"/>
                  </a:cubicBezTo>
                  <a:cubicBezTo>
                    <a:pt x="134" y="16"/>
                    <a:pt x="134" y="16"/>
                    <a:pt x="135" y="16"/>
                  </a:cubicBezTo>
                  <a:moveTo>
                    <a:pt x="135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3" y="0"/>
                    <a:pt x="132" y="0"/>
                  </a:cubicBezTo>
                  <a:cubicBezTo>
                    <a:pt x="107" y="2"/>
                    <a:pt x="81" y="20"/>
                    <a:pt x="50" y="54"/>
                  </a:cubicBezTo>
                  <a:cubicBezTo>
                    <a:pt x="21" y="87"/>
                    <a:pt x="5" y="116"/>
                    <a:pt x="2" y="142"/>
                  </a:cubicBezTo>
                  <a:cubicBezTo>
                    <a:pt x="0" y="159"/>
                    <a:pt x="6" y="173"/>
                    <a:pt x="19" y="182"/>
                  </a:cubicBezTo>
                  <a:cubicBezTo>
                    <a:pt x="22" y="184"/>
                    <a:pt x="26" y="186"/>
                    <a:pt x="30" y="187"/>
                  </a:cubicBezTo>
                  <a:cubicBezTo>
                    <a:pt x="20" y="209"/>
                    <a:pt x="12" y="226"/>
                    <a:pt x="7" y="238"/>
                  </a:cubicBezTo>
                  <a:cubicBezTo>
                    <a:pt x="2" y="251"/>
                    <a:pt x="2" y="251"/>
                    <a:pt x="2" y="251"/>
                  </a:cubicBezTo>
                  <a:cubicBezTo>
                    <a:pt x="14" y="258"/>
                    <a:pt x="14" y="258"/>
                    <a:pt x="14" y="258"/>
                  </a:cubicBezTo>
                  <a:cubicBezTo>
                    <a:pt x="27" y="265"/>
                    <a:pt x="40" y="269"/>
                    <a:pt x="54" y="269"/>
                  </a:cubicBezTo>
                  <a:cubicBezTo>
                    <a:pt x="68" y="269"/>
                    <a:pt x="83" y="265"/>
                    <a:pt x="97" y="256"/>
                  </a:cubicBezTo>
                  <a:cubicBezTo>
                    <a:pt x="123" y="241"/>
                    <a:pt x="142" y="223"/>
                    <a:pt x="156" y="201"/>
                  </a:cubicBezTo>
                  <a:cubicBezTo>
                    <a:pt x="168" y="183"/>
                    <a:pt x="174" y="166"/>
                    <a:pt x="174" y="150"/>
                  </a:cubicBezTo>
                  <a:cubicBezTo>
                    <a:pt x="174" y="144"/>
                    <a:pt x="173" y="139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0" y="125"/>
                    <a:pt x="164" y="112"/>
                    <a:pt x="145" y="107"/>
                  </a:cubicBezTo>
                  <a:cubicBezTo>
                    <a:pt x="153" y="104"/>
                    <a:pt x="160" y="101"/>
                    <a:pt x="166" y="99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7" y="76"/>
                    <a:pt x="177" y="67"/>
                    <a:pt x="177" y="60"/>
                  </a:cubicBezTo>
                  <a:cubicBezTo>
                    <a:pt x="177" y="8"/>
                    <a:pt x="151" y="0"/>
                    <a:pt x="1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7" name="Freeform 34">
              <a:extLst>
                <a:ext uri="{FF2B5EF4-FFF2-40B4-BE49-F238E27FC236}">
                  <a16:creationId xmlns:a16="http://schemas.microsoft.com/office/drawing/2014/main" id="{1F5BD344-E241-EBF8-6199-D95719955E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94912" y="8024358"/>
              <a:ext cx="373063" cy="620713"/>
            </a:xfrm>
            <a:custGeom>
              <a:avLst/>
              <a:gdLst>
                <a:gd name="T0" fmla="*/ 30 w 160"/>
                <a:gd name="T1" fmla="*/ 265 h 265"/>
                <a:gd name="T2" fmla="*/ 14 w 160"/>
                <a:gd name="T3" fmla="*/ 261 h 265"/>
                <a:gd name="T4" fmla="*/ 0 w 160"/>
                <a:gd name="T5" fmla="*/ 238 h 265"/>
                <a:gd name="T6" fmla="*/ 17 w 160"/>
                <a:gd name="T7" fmla="*/ 206 h 265"/>
                <a:gd name="T8" fmla="*/ 47 w 160"/>
                <a:gd name="T9" fmla="*/ 193 h 265"/>
                <a:gd name="T10" fmla="*/ 53 w 160"/>
                <a:gd name="T11" fmla="*/ 192 h 265"/>
                <a:gd name="T12" fmla="*/ 71 w 160"/>
                <a:gd name="T13" fmla="*/ 197 h 265"/>
                <a:gd name="T14" fmla="*/ 85 w 160"/>
                <a:gd name="T15" fmla="*/ 219 h 265"/>
                <a:gd name="T16" fmla="*/ 67 w 160"/>
                <a:gd name="T17" fmla="*/ 251 h 265"/>
                <a:gd name="T18" fmla="*/ 37 w 160"/>
                <a:gd name="T19" fmla="*/ 264 h 265"/>
                <a:gd name="T20" fmla="*/ 30 w 160"/>
                <a:gd name="T21" fmla="*/ 265 h 265"/>
                <a:gd name="T22" fmla="*/ 27 w 160"/>
                <a:gd name="T23" fmla="*/ 174 h 265"/>
                <a:gd name="T24" fmla="*/ 77 w 160"/>
                <a:gd name="T25" fmla="*/ 0 h 265"/>
                <a:gd name="T26" fmla="*/ 160 w 160"/>
                <a:gd name="T27" fmla="*/ 14 h 265"/>
                <a:gd name="T28" fmla="*/ 154 w 160"/>
                <a:gd name="T29" fmla="*/ 24 h 265"/>
                <a:gd name="T30" fmla="*/ 117 w 160"/>
                <a:gd name="T31" fmla="*/ 95 h 265"/>
                <a:gd name="T32" fmla="*/ 88 w 160"/>
                <a:gd name="T33" fmla="*/ 171 h 265"/>
                <a:gd name="T34" fmla="*/ 87 w 160"/>
                <a:gd name="T35" fmla="*/ 177 h 265"/>
                <a:gd name="T36" fmla="*/ 27 w 160"/>
                <a:gd name="T37" fmla="*/ 17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65">
                  <a:moveTo>
                    <a:pt x="30" y="265"/>
                  </a:moveTo>
                  <a:cubicBezTo>
                    <a:pt x="24" y="265"/>
                    <a:pt x="19" y="263"/>
                    <a:pt x="14" y="261"/>
                  </a:cubicBezTo>
                  <a:cubicBezTo>
                    <a:pt x="4" y="256"/>
                    <a:pt x="0" y="248"/>
                    <a:pt x="0" y="238"/>
                  </a:cubicBezTo>
                  <a:cubicBezTo>
                    <a:pt x="0" y="226"/>
                    <a:pt x="5" y="216"/>
                    <a:pt x="17" y="206"/>
                  </a:cubicBezTo>
                  <a:cubicBezTo>
                    <a:pt x="26" y="199"/>
                    <a:pt x="36" y="194"/>
                    <a:pt x="47" y="193"/>
                  </a:cubicBezTo>
                  <a:cubicBezTo>
                    <a:pt x="49" y="192"/>
                    <a:pt x="51" y="192"/>
                    <a:pt x="53" y="192"/>
                  </a:cubicBezTo>
                  <a:cubicBezTo>
                    <a:pt x="60" y="192"/>
                    <a:pt x="66" y="194"/>
                    <a:pt x="71" y="197"/>
                  </a:cubicBezTo>
                  <a:cubicBezTo>
                    <a:pt x="80" y="201"/>
                    <a:pt x="85" y="209"/>
                    <a:pt x="85" y="219"/>
                  </a:cubicBezTo>
                  <a:cubicBezTo>
                    <a:pt x="85" y="231"/>
                    <a:pt x="79" y="242"/>
                    <a:pt x="67" y="251"/>
                  </a:cubicBezTo>
                  <a:cubicBezTo>
                    <a:pt x="58" y="258"/>
                    <a:pt x="48" y="263"/>
                    <a:pt x="37" y="264"/>
                  </a:cubicBezTo>
                  <a:cubicBezTo>
                    <a:pt x="35" y="264"/>
                    <a:pt x="33" y="265"/>
                    <a:pt x="30" y="265"/>
                  </a:cubicBezTo>
                  <a:close/>
                  <a:moveTo>
                    <a:pt x="27" y="174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37" y="54"/>
                    <a:pt x="125" y="78"/>
                    <a:pt x="117" y="95"/>
                  </a:cubicBezTo>
                  <a:cubicBezTo>
                    <a:pt x="106" y="118"/>
                    <a:pt x="97" y="144"/>
                    <a:pt x="88" y="171"/>
                  </a:cubicBezTo>
                  <a:cubicBezTo>
                    <a:pt x="87" y="177"/>
                    <a:pt x="87" y="177"/>
                    <a:pt x="87" y="177"/>
                  </a:cubicBezTo>
                  <a:lnTo>
                    <a:pt x="27" y="174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8" name="Freeform 35">
              <a:extLst>
                <a:ext uri="{FF2B5EF4-FFF2-40B4-BE49-F238E27FC236}">
                  <a16:creationId xmlns:a16="http://schemas.microsoft.com/office/drawing/2014/main" id="{55AB1519-8121-D96C-6B93-E59B069D4E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5862" y="8003721"/>
              <a:ext cx="420688" cy="660400"/>
            </a:xfrm>
            <a:custGeom>
              <a:avLst/>
              <a:gdLst>
                <a:gd name="T0" fmla="*/ 91 w 180"/>
                <a:gd name="T1" fmla="*/ 18 h 282"/>
                <a:gd name="T2" fmla="*/ 155 w 180"/>
                <a:gd name="T3" fmla="*/ 29 h 282"/>
                <a:gd name="T4" fmla="*/ 118 w 180"/>
                <a:gd name="T5" fmla="*/ 101 h 282"/>
                <a:gd name="T6" fmla="*/ 89 w 180"/>
                <a:gd name="T7" fmla="*/ 177 h 282"/>
                <a:gd name="T8" fmla="*/ 46 w 180"/>
                <a:gd name="T9" fmla="*/ 175 h 282"/>
                <a:gd name="T10" fmla="*/ 91 w 180"/>
                <a:gd name="T11" fmla="*/ 18 h 282"/>
                <a:gd name="T12" fmla="*/ 61 w 180"/>
                <a:gd name="T13" fmla="*/ 209 h 282"/>
                <a:gd name="T14" fmla="*/ 75 w 180"/>
                <a:gd name="T15" fmla="*/ 213 h 282"/>
                <a:gd name="T16" fmla="*/ 85 w 180"/>
                <a:gd name="T17" fmla="*/ 228 h 282"/>
                <a:gd name="T18" fmla="*/ 70 w 180"/>
                <a:gd name="T19" fmla="*/ 254 h 282"/>
                <a:gd name="T20" fmla="*/ 44 w 180"/>
                <a:gd name="T21" fmla="*/ 265 h 282"/>
                <a:gd name="T22" fmla="*/ 38 w 180"/>
                <a:gd name="T23" fmla="*/ 266 h 282"/>
                <a:gd name="T24" fmla="*/ 25 w 180"/>
                <a:gd name="T25" fmla="*/ 263 h 282"/>
                <a:gd name="T26" fmla="*/ 16 w 180"/>
                <a:gd name="T27" fmla="*/ 247 h 282"/>
                <a:gd name="T28" fmla="*/ 30 w 180"/>
                <a:gd name="T29" fmla="*/ 221 h 282"/>
                <a:gd name="T30" fmla="*/ 56 w 180"/>
                <a:gd name="T31" fmla="*/ 210 h 282"/>
                <a:gd name="T32" fmla="*/ 61 w 180"/>
                <a:gd name="T33" fmla="*/ 209 h 282"/>
                <a:gd name="T34" fmla="*/ 79 w 180"/>
                <a:gd name="T35" fmla="*/ 0 h 282"/>
                <a:gd name="T36" fmla="*/ 75 w 180"/>
                <a:gd name="T37" fmla="*/ 14 h 282"/>
                <a:gd name="T38" fmla="*/ 30 w 180"/>
                <a:gd name="T39" fmla="*/ 171 h 282"/>
                <a:gd name="T40" fmla="*/ 25 w 180"/>
                <a:gd name="T41" fmla="*/ 191 h 282"/>
                <a:gd name="T42" fmla="*/ 45 w 180"/>
                <a:gd name="T43" fmla="*/ 191 h 282"/>
                <a:gd name="T44" fmla="*/ 88 w 180"/>
                <a:gd name="T45" fmla="*/ 193 h 282"/>
                <a:gd name="T46" fmla="*/ 100 w 180"/>
                <a:gd name="T47" fmla="*/ 194 h 282"/>
                <a:gd name="T48" fmla="*/ 104 w 180"/>
                <a:gd name="T49" fmla="*/ 182 h 282"/>
                <a:gd name="T50" fmla="*/ 132 w 180"/>
                <a:gd name="T51" fmla="*/ 107 h 282"/>
                <a:gd name="T52" fmla="*/ 169 w 180"/>
                <a:gd name="T53" fmla="*/ 37 h 282"/>
                <a:gd name="T54" fmla="*/ 180 w 180"/>
                <a:gd name="T55" fmla="*/ 17 h 282"/>
                <a:gd name="T56" fmla="*/ 158 w 180"/>
                <a:gd name="T57" fmla="*/ 13 h 282"/>
                <a:gd name="T58" fmla="*/ 94 w 180"/>
                <a:gd name="T59" fmla="*/ 2 h 282"/>
                <a:gd name="T60" fmla="*/ 79 w 180"/>
                <a:gd name="T61" fmla="*/ 0 h 282"/>
                <a:gd name="T62" fmla="*/ 61 w 180"/>
                <a:gd name="T63" fmla="*/ 193 h 282"/>
                <a:gd name="T64" fmla="*/ 54 w 180"/>
                <a:gd name="T65" fmla="*/ 194 h 282"/>
                <a:gd name="T66" fmla="*/ 20 w 180"/>
                <a:gd name="T67" fmla="*/ 209 h 282"/>
                <a:gd name="T68" fmla="*/ 0 w 180"/>
                <a:gd name="T69" fmla="*/ 247 h 282"/>
                <a:gd name="T70" fmla="*/ 18 w 180"/>
                <a:gd name="T71" fmla="*/ 277 h 282"/>
                <a:gd name="T72" fmla="*/ 38 w 180"/>
                <a:gd name="T73" fmla="*/ 282 h 282"/>
                <a:gd name="T74" fmla="*/ 47 w 180"/>
                <a:gd name="T75" fmla="*/ 281 h 282"/>
                <a:gd name="T76" fmla="*/ 80 w 180"/>
                <a:gd name="T77" fmla="*/ 267 h 282"/>
                <a:gd name="T78" fmla="*/ 101 w 180"/>
                <a:gd name="T79" fmla="*/ 228 h 282"/>
                <a:gd name="T80" fmla="*/ 83 w 180"/>
                <a:gd name="T81" fmla="*/ 199 h 282"/>
                <a:gd name="T82" fmla="*/ 61 w 180"/>
                <a:gd name="T83" fmla="*/ 19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" h="282">
                  <a:moveTo>
                    <a:pt x="91" y="18"/>
                  </a:moveTo>
                  <a:cubicBezTo>
                    <a:pt x="155" y="29"/>
                    <a:pt x="155" y="29"/>
                    <a:pt x="155" y="29"/>
                  </a:cubicBezTo>
                  <a:cubicBezTo>
                    <a:pt x="138" y="59"/>
                    <a:pt x="126" y="83"/>
                    <a:pt x="118" y="101"/>
                  </a:cubicBezTo>
                  <a:cubicBezTo>
                    <a:pt x="107" y="124"/>
                    <a:pt x="97" y="150"/>
                    <a:pt x="89" y="17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91" y="18"/>
                    <a:pt x="91" y="18"/>
                    <a:pt x="91" y="18"/>
                  </a:cubicBezTo>
                  <a:moveTo>
                    <a:pt x="61" y="209"/>
                  </a:moveTo>
                  <a:cubicBezTo>
                    <a:pt x="66" y="209"/>
                    <a:pt x="71" y="210"/>
                    <a:pt x="75" y="213"/>
                  </a:cubicBezTo>
                  <a:cubicBezTo>
                    <a:pt x="82" y="216"/>
                    <a:pt x="85" y="221"/>
                    <a:pt x="85" y="228"/>
                  </a:cubicBezTo>
                  <a:cubicBezTo>
                    <a:pt x="85" y="238"/>
                    <a:pt x="80" y="246"/>
                    <a:pt x="70" y="254"/>
                  </a:cubicBezTo>
                  <a:cubicBezTo>
                    <a:pt x="62" y="260"/>
                    <a:pt x="54" y="264"/>
                    <a:pt x="44" y="265"/>
                  </a:cubicBezTo>
                  <a:cubicBezTo>
                    <a:pt x="42" y="265"/>
                    <a:pt x="40" y="266"/>
                    <a:pt x="38" y="266"/>
                  </a:cubicBezTo>
                  <a:cubicBezTo>
                    <a:pt x="33" y="266"/>
                    <a:pt x="29" y="265"/>
                    <a:pt x="25" y="263"/>
                  </a:cubicBezTo>
                  <a:cubicBezTo>
                    <a:pt x="19" y="259"/>
                    <a:pt x="16" y="254"/>
                    <a:pt x="16" y="247"/>
                  </a:cubicBezTo>
                  <a:cubicBezTo>
                    <a:pt x="16" y="238"/>
                    <a:pt x="20" y="229"/>
                    <a:pt x="30" y="221"/>
                  </a:cubicBezTo>
                  <a:cubicBezTo>
                    <a:pt x="38" y="215"/>
                    <a:pt x="47" y="211"/>
                    <a:pt x="56" y="210"/>
                  </a:cubicBezTo>
                  <a:cubicBezTo>
                    <a:pt x="58" y="209"/>
                    <a:pt x="60" y="209"/>
                    <a:pt x="61" y="209"/>
                  </a:cubicBezTo>
                  <a:moveTo>
                    <a:pt x="79" y="0"/>
                  </a:moveTo>
                  <a:cubicBezTo>
                    <a:pt x="75" y="14"/>
                    <a:pt x="75" y="14"/>
                    <a:pt x="75" y="14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100" y="194"/>
                    <a:pt x="100" y="194"/>
                    <a:pt x="100" y="194"/>
                  </a:cubicBezTo>
                  <a:cubicBezTo>
                    <a:pt x="104" y="182"/>
                    <a:pt x="104" y="182"/>
                    <a:pt x="104" y="182"/>
                  </a:cubicBezTo>
                  <a:cubicBezTo>
                    <a:pt x="112" y="155"/>
                    <a:pt x="122" y="130"/>
                    <a:pt x="132" y="107"/>
                  </a:cubicBezTo>
                  <a:cubicBezTo>
                    <a:pt x="140" y="91"/>
                    <a:pt x="152" y="67"/>
                    <a:pt x="169" y="3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79" y="0"/>
                    <a:pt x="79" y="0"/>
                    <a:pt x="79" y="0"/>
                  </a:cubicBezTo>
                  <a:close/>
                  <a:moveTo>
                    <a:pt x="61" y="193"/>
                  </a:moveTo>
                  <a:cubicBezTo>
                    <a:pt x="59" y="193"/>
                    <a:pt x="56" y="194"/>
                    <a:pt x="54" y="194"/>
                  </a:cubicBezTo>
                  <a:cubicBezTo>
                    <a:pt x="42" y="195"/>
                    <a:pt x="30" y="200"/>
                    <a:pt x="20" y="209"/>
                  </a:cubicBezTo>
                  <a:cubicBezTo>
                    <a:pt x="6" y="220"/>
                    <a:pt x="0" y="233"/>
                    <a:pt x="0" y="247"/>
                  </a:cubicBezTo>
                  <a:cubicBezTo>
                    <a:pt x="0" y="260"/>
                    <a:pt x="6" y="271"/>
                    <a:pt x="18" y="277"/>
                  </a:cubicBezTo>
                  <a:cubicBezTo>
                    <a:pt x="24" y="280"/>
                    <a:pt x="31" y="282"/>
                    <a:pt x="38" y="282"/>
                  </a:cubicBezTo>
                  <a:cubicBezTo>
                    <a:pt x="41" y="282"/>
                    <a:pt x="44" y="281"/>
                    <a:pt x="47" y="281"/>
                  </a:cubicBezTo>
                  <a:cubicBezTo>
                    <a:pt x="59" y="279"/>
                    <a:pt x="70" y="275"/>
                    <a:pt x="80" y="267"/>
                  </a:cubicBezTo>
                  <a:cubicBezTo>
                    <a:pt x="97" y="253"/>
                    <a:pt x="101" y="238"/>
                    <a:pt x="101" y="228"/>
                  </a:cubicBezTo>
                  <a:cubicBezTo>
                    <a:pt x="101" y="215"/>
                    <a:pt x="94" y="205"/>
                    <a:pt x="83" y="199"/>
                  </a:cubicBezTo>
                  <a:cubicBezTo>
                    <a:pt x="76" y="195"/>
                    <a:pt x="69" y="193"/>
                    <a:pt x="61" y="1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9" name="Freeform 36">
              <a:extLst>
                <a:ext uri="{FF2B5EF4-FFF2-40B4-BE49-F238E27FC236}">
                  <a16:creationId xmlns:a16="http://schemas.microsoft.com/office/drawing/2014/main" id="{E2AF2B37-DAD3-AE1E-B94F-31C8A6ED3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5275" y="7959271"/>
              <a:ext cx="544513" cy="763588"/>
            </a:xfrm>
            <a:custGeom>
              <a:avLst/>
              <a:gdLst>
                <a:gd name="T0" fmla="*/ 0 w 233"/>
                <a:gd name="T1" fmla="*/ 320 h 326"/>
                <a:gd name="T2" fmla="*/ 48 w 233"/>
                <a:gd name="T3" fmla="*/ 218 h 326"/>
                <a:gd name="T4" fmla="*/ 12 w 233"/>
                <a:gd name="T5" fmla="*/ 46 h 326"/>
                <a:gd name="T6" fmla="*/ 112 w 233"/>
                <a:gd name="T7" fmla="*/ 0 h 326"/>
                <a:gd name="T8" fmla="*/ 111 w 233"/>
                <a:gd name="T9" fmla="*/ 13 h 326"/>
                <a:gd name="T10" fmla="*/ 109 w 233"/>
                <a:gd name="T11" fmla="*/ 61 h 326"/>
                <a:gd name="T12" fmla="*/ 110 w 233"/>
                <a:gd name="T13" fmla="*/ 89 h 326"/>
                <a:gd name="T14" fmla="*/ 148 w 233"/>
                <a:gd name="T15" fmla="*/ 8 h 326"/>
                <a:gd name="T16" fmla="*/ 233 w 233"/>
                <a:gd name="T17" fmla="*/ 23 h 326"/>
                <a:gd name="T18" fmla="*/ 227 w 233"/>
                <a:gd name="T19" fmla="*/ 33 h 326"/>
                <a:gd name="T20" fmla="*/ 84 w 233"/>
                <a:gd name="T21" fmla="*/ 320 h 326"/>
                <a:gd name="T22" fmla="*/ 82 w 233"/>
                <a:gd name="T23" fmla="*/ 326 h 326"/>
                <a:gd name="T24" fmla="*/ 0 w 233"/>
                <a:gd name="T25" fmla="*/ 32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" h="326">
                  <a:moveTo>
                    <a:pt x="0" y="320"/>
                  </a:moveTo>
                  <a:cubicBezTo>
                    <a:pt x="48" y="218"/>
                    <a:pt x="48" y="218"/>
                    <a:pt x="48" y="218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0" y="26"/>
                    <a:pt x="110" y="42"/>
                    <a:pt x="109" y="61"/>
                  </a:cubicBezTo>
                  <a:cubicBezTo>
                    <a:pt x="109" y="70"/>
                    <a:pt x="109" y="80"/>
                    <a:pt x="110" y="8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167" y="138"/>
                    <a:pt x="119" y="235"/>
                    <a:pt x="84" y="320"/>
                  </a:cubicBezTo>
                  <a:cubicBezTo>
                    <a:pt x="82" y="326"/>
                    <a:pt x="82" y="326"/>
                    <a:pt x="82" y="326"/>
                  </a:cubicBezTo>
                  <a:lnTo>
                    <a:pt x="0" y="320"/>
                  </a:lnTo>
                  <a:close/>
                </a:path>
              </a:pathLst>
            </a:custGeom>
            <a:solidFill>
              <a:srgbClr val="39B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0" name="Freeform 37">
              <a:extLst>
                <a:ext uri="{FF2B5EF4-FFF2-40B4-BE49-F238E27FC236}">
                  <a16:creationId xmlns:a16="http://schemas.microsoft.com/office/drawing/2014/main" id="{2443E42F-CF4D-3112-ED8A-702EB5CE00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5112" y="7929108"/>
              <a:ext cx="604838" cy="811213"/>
            </a:xfrm>
            <a:custGeom>
              <a:avLst/>
              <a:gdLst>
                <a:gd name="T0" fmla="*/ 116 w 259"/>
                <a:gd name="T1" fmla="*/ 26 h 347"/>
                <a:gd name="T2" fmla="*/ 114 w 259"/>
                <a:gd name="T3" fmla="*/ 74 h 347"/>
                <a:gd name="T4" fmla="*/ 117 w 259"/>
                <a:gd name="T5" fmla="*/ 132 h 347"/>
                <a:gd name="T6" fmla="*/ 166 w 259"/>
                <a:gd name="T7" fmla="*/ 30 h 347"/>
                <a:gd name="T8" fmla="*/ 233 w 259"/>
                <a:gd name="T9" fmla="*/ 42 h 347"/>
                <a:gd name="T10" fmla="*/ 90 w 259"/>
                <a:gd name="T11" fmla="*/ 330 h 347"/>
                <a:gd name="T12" fmla="*/ 25 w 259"/>
                <a:gd name="T13" fmla="*/ 326 h 347"/>
                <a:gd name="T14" fmla="*/ 70 w 259"/>
                <a:gd name="T15" fmla="*/ 232 h 347"/>
                <a:gd name="T16" fmla="*/ 34 w 259"/>
                <a:gd name="T17" fmla="*/ 64 h 347"/>
                <a:gd name="T18" fmla="*/ 116 w 259"/>
                <a:gd name="T19" fmla="*/ 26 h 347"/>
                <a:gd name="T20" fmla="*/ 134 w 259"/>
                <a:gd name="T21" fmla="*/ 0 h 347"/>
                <a:gd name="T22" fmla="*/ 109 w 259"/>
                <a:gd name="T23" fmla="*/ 11 h 347"/>
                <a:gd name="T24" fmla="*/ 28 w 259"/>
                <a:gd name="T25" fmla="*/ 49 h 347"/>
                <a:gd name="T26" fmla="*/ 16 w 259"/>
                <a:gd name="T27" fmla="*/ 54 h 347"/>
                <a:gd name="T28" fmla="*/ 19 w 259"/>
                <a:gd name="T29" fmla="*/ 67 h 347"/>
                <a:gd name="T30" fmla="*/ 53 w 259"/>
                <a:gd name="T31" fmla="*/ 230 h 347"/>
                <a:gd name="T32" fmla="*/ 11 w 259"/>
                <a:gd name="T33" fmla="*/ 319 h 347"/>
                <a:gd name="T34" fmla="*/ 0 w 259"/>
                <a:gd name="T35" fmla="*/ 341 h 347"/>
                <a:gd name="T36" fmla="*/ 24 w 259"/>
                <a:gd name="T37" fmla="*/ 342 h 347"/>
                <a:gd name="T38" fmla="*/ 89 w 259"/>
                <a:gd name="T39" fmla="*/ 346 h 347"/>
                <a:gd name="T40" fmla="*/ 100 w 259"/>
                <a:gd name="T41" fmla="*/ 347 h 347"/>
                <a:gd name="T42" fmla="*/ 104 w 259"/>
                <a:gd name="T43" fmla="*/ 336 h 347"/>
                <a:gd name="T44" fmla="*/ 247 w 259"/>
                <a:gd name="T45" fmla="*/ 50 h 347"/>
                <a:gd name="T46" fmla="*/ 259 w 259"/>
                <a:gd name="T47" fmla="*/ 30 h 347"/>
                <a:gd name="T48" fmla="*/ 236 w 259"/>
                <a:gd name="T49" fmla="*/ 26 h 347"/>
                <a:gd name="T50" fmla="*/ 168 w 259"/>
                <a:gd name="T51" fmla="*/ 15 h 347"/>
                <a:gd name="T52" fmla="*/ 156 w 259"/>
                <a:gd name="T53" fmla="*/ 13 h 347"/>
                <a:gd name="T54" fmla="*/ 151 w 259"/>
                <a:gd name="T55" fmla="*/ 24 h 347"/>
                <a:gd name="T56" fmla="*/ 131 w 259"/>
                <a:gd name="T57" fmla="*/ 67 h 347"/>
                <a:gd name="T58" fmla="*/ 132 w 259"/>
                <a:gd name="T59" fmla="*/ 27 h 347"/>
                <a:gd name="T60" fmla="*/ 134 w 259"/>
                <a:gd name="T6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347">
                  <a:moveTo>
                    <a:pt x="116" y="26"/>
                  </a:moveTo>
                  <a:cubicBezTo>
                    <a:pt x="115" y="39"/>
                    <a:pt x="115" y="55"/>
                    <a:pt x="114" y="74"/>
                  </a:cubicBezTo>
                  <a:cubicBezTo>
                    <a:pt x="114" y="93"/>
                    <a:pt x="115" y="113"/>
                    <a:pt x="117" y="132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173" y="148"/>
                    <a:pt x="125" y="244"/>
                    <a:pt x="90" y="330"/>
                  </a:cubicBezTo>
                  <a:cubicBezTo>
                    <a:pt x="25" y="326"/>
                    <a:pt x="25" y="326"/>
                    <a:pt x="25" y="326"/>
                  </a:cubicBezTo>
                  <a:cubicBezTo>
                    <a:pt x="70" y="232"/>
                    <a:pt x="70" y="232"/>
                    <a:pt x="70" y="232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16" y="26"/>
                    <a:pt x="116" y="26"/>
                    <a:pt x="116" y="26"/>
                  </a:cubicBezTo>
                  <a:moveTo>
                    <a:pt x="134" y="0"/>
                  </a:moveTo>
                  <a:cubicBezTo>
                    <a:pt x="109" y="11"/>
                    <a:pt x="109" y="11"/>
                    <a:pt x="109" y="11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53" y="230"/>
                    <a:pt x="53" y="230"/>
                    <a:pt x="53" y="230"/>
                  </a:cubicBezTo>
                  <a:cubicBezTo>
                    <a:pt x="11" y="319"/>
                    <a:pt x="11" y="319"/>
                    <a:pt x="11" y="319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24" y="342"/>
                    <a:pt x="24" y="342"/>
                    <a:pt x="24" y="342"/>
                  </a:cubicBezTo>
                  <a:cubicBezTo>
                    <a:pt x="89" y="346"/>
                    <a:pt x="89" y="346"/>
                    <a:pt x="89" y="346"/>
                  </a:cubicBezTo>
                  <a:cubicBezTo>
                    <a:pt x="100" y="347"/>
                    <a:pt x="100" y="347"/>
                    <a:pt x="100" y="347"/>
                  </a:cubicBezTo>
                  <a:cubicBezTo>
                    <a:pt x="104" y="336"/>
                    <a:pt x="104" y="336"/>
                    <a:pt x="104" y="336"/>
                  </a:cubicBezTo>
                  <a:cubicBezTo>
                    <a:pt x="139" y="251"/>
                    <a:pt x="187" y="155"/>
                    <a:pt x="247" y="50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36" y="26"/>
                    <a:pt x="236" y="26"/>
                    <a:pt x="236" y="26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51"/>
                    <a:pt x="131" y="38"/>
                    <a:pt x="132" y="27"/>
                  </a:cubicBezTo>
                  <a:cubicBezTo>
                    <a:pt x="134" y="0"/>
                    <a:pt x="134" y="0"/>
                    <a:pt x="1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51" name="Group 650">
            <a:extLst>
              <a:ext uri="{FF2B5EF4-FFF2-40B4-BE49-F238E27FC236}">
                <a16:creationId xmlns:a16="http://schemas.microsoft.com/office/drawing/2014/main" id="{5AEB3837-EC53-0211-21B1-EAE9CC2B36BC}"/>
              </a:ext>
            </a:extLst>
          </p:cNvPr>
          <p:cNvGrpSpPr>
            <a:grpSpLocks noChangeAspect="1"/>
          </p:cNvGrpSpPr>
          <p:nvPr/>
        </p:nvGrpSpPr>
        <p:grpSpPr>
          <a:xfrm>
            <a:off x="3983482" y="2878269"/>
            <a:ext cx="1471554" cy="914400"/>
            <a:chOff x="5326793" y="3374151"/>
            <a:chExt cx="1722564" cy="1070374"/>
          </a:xfrm>
        </p:grpSpPr>
        <p:sp>
          <p:nvSpPr>
            <p:cNvPr id="652" name="Freeform 5">
              <a:extLst>
                <a:ext uri="{FF2B5EF4-FFF2-40B4-BE49-F238E27FC236}">
                  <a16:creationId xmlns:a16="http://schemas.microsoft.com/office/drawing/2014/main" id="{B8E5F646-5548-6E38-8299-E1EC7F783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6793" y="3374151"/>
              <a:ext cx="1722564" cy="1070374"/>
            </a:xfrm>
            <a:custGeom>
              <a:avLst/>
              <a:gdLst>
                <a:gd name="T0" fmla="*/ 777 w 777"/>
                <a:gd name="T1" fmla="*/ 240 h 481"/>
                <a:gd name="T2" fmla="*/ 747 w 777"/>
                <a:gd name="T3" fmla="*/ 334 h 481"/>
                <a:gd name="T4" fmla="*/ 663 w 777"/>
                <a:gd name="T5" fmla="*/ 410 h 481"/>
                <a:gd name="T6" fmla="*/ 540 w 777"/>
                <a:gd name="T7" fmla="*/ 462 h 481"/>
                <a:gd name="T8" fmla="*/ 389 w 777"/>
                <a:gd name="T9" fmla="*/ 481 h 481"/>
                <a:gd name="T10" fmla="*/ 237 w 777"/>
                <a:gd name="T11" fmla="*/ 462 h 481"/>
                <a:gd name="T12" fmla="*/ 114 w 777"/>
                <a:gd name="T13" fmla="*/ 410 h 481"/>
                <a:gd name="T14" fmla="*/ 31 w 777"/>
                <a:gd name="T15" fmla="*/ 334 h 481"/>
                <a:gd name="T16" fmla="*/ 0 w 777"/>
                <a:gd name="T17" fmla="*/ 240 h 481"/>
                <a:gd name="T18" fmla="*/ 31 w 777"/>
                <a:gd name="T19" fmla="*/ 147 h 481"/>
                <a:gd name="T20" fmla="*/ 114 w 777"/>
                <a:gd name="T21" fmla="*/ 70 h 481"/>
                <a:gd name="T22" fmla="*/ 237 w 777"/>
                <a:gd name="T23" fmla="*/ 19 h 481"/>
                <a:gd name="T24" fmla="*/ 389 w 777"/>
                <a:gd name="T25" fmla="*/ 0 h 481"/>
                <a:gd name="T26" fmla="*/ 540 w 777"/>
                <a:gd name="T27" fmla="*/ 19 h 481"/>
                <a:gd name="T28" fmla="*/ 663 w 777"/>
                <a:gd name="T29" fmla="*/ 70 h 481"/>
                <a:gd name="T30" fmla="*/ 747 w 777"/>
                <a:gd name="T31" fmla="*/ 147 h 481"/>
                <a:gd name="T32" fmla="*/ 777 w 777"/>
                <a:gd name="T33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7" h="481">
                  <a:moveTo>
                    <a:pt x="777" y="240"/>
                  </a:moveTo>
                  <a:cubicBezTo>
                    <a:pt x="612" y="259"/>
                    <a:pt x="606" y="278"/>
                    <a:pt x="747" y="334"/>
                  </a:cubicBezTo>
                  <a:cubicBezTo>
                    <a:pt x="583" y="311"/>
                    <a:pt x="567" y="326"/>
                    <a:pt x="663" y="410"/>
                  </a:cubicBezTo>
                  <a:cubicBezTo>
                    <a:pt x="526" y="351"/>
                    <a:pt x="502" y="361"/>
                    <a:pt x="540" y="462"/>
                  </a:cubicBezTo>
                  <a:cubicBezTo>
                    <a:pt x="449" y="375"/>
                    <a:pt x="420" y="379"/>
                    <a:pt x="389" y="481"/>
                  </a:cubicBezTo>
                  <a:cubicBezTo>
                    <a:pt x="358" y="379"/>
                    <a:pt x="328" y="375"/>
                    <a:pt x="237" y="462"/>
                  </a:cubicBezTo>
                  <a:cubicBezTo>
                    <a:pt x="275" y="361"/>
                    <a:pt x="251" y="351"/>
                    <a:pt x="114" y="410"/>
                  </a:cubicBezTo>
                  <a:cubicBezTo>
                    <a:pt x="211" y="326"/>
                    <a:pt x="194" y="311"/>
                    <a:pt x="31" y="334"/>
                  </a:cubicBezTo>
                  <a:cubicBezTo>
                    <a:pt x="172" y="278"/>
                    <a:pt x="165" y="259"/>
                    <a:pt x="0" y="240"/>
                  </a:cubicBezTo>
                  <a:cubicBezTo>
                    <a:pt x="165" y="221"/>
                    <a:pt x="172" y="203"/>
                    <a:pt x="31" y="147"/>
                  </a:cubicBezTo>
                  <a:cubicBezTo>
                    <a:pt x="194" y="170"/>
                    <a:pt x="211" y="155"/>
                    <a:pt x="114" y="70"/>
                  </a:cubicBezTo>
                  <a:cubicBezTo>
                    <a:pt x="251" y="130"/>
                    <a:pt x="275" y="120"/>
                    <a:pt x="237" y="19"/>
                  </a:cubicBezTo>
                  <a:cubicBezTo>
                    <a:pt x="328" y="106"/>
                    <a:pt x="358" y="102"/>
                    <a:pt x="389" y="0"/>
                  </a:cubicBezTo>
                  <a:cubicBezTo>
                    <a:pt x="420" y="102"/>
                    <a:pt x="449" y="106"/>
                    <a:pt x="540" y="19"/>
                  </a:cubicBezTo>
                  <a:cubicBezTo>
                    <a:pt x="502" y="120"/>
                    <a:pt x="526" y="130"/>
                    <a:pt x="663" y="70"/>
                  </a:cubicBezTo>
                  <a:cubicBezTo>
                    <a:pt x="567" y="155"/>
                    <a:pt x="583" y="170"/>
                    <a:pt x="747" y="147"/>
                  </a:cubicBezTo>
                  <a:cubicBezTo>
                    <a:pt x="606" y="203"/>
                    <a:pt x="612" y="221"/>
                    <a:pt x="777" y="240"/>
                  </a:cubicBezTo>
                  <a:close/>
                </a:path>
              </a:pathLst>
            </a:custGeom>
            <a:solidFill>
              <a:srgbClr val="FF1002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3" name="Freeform 16">
              <a:extLst>
                <a:ext uri="{FF2B5EF4-FFF2-40B4-BE49-F238E27FC236}">
                  <a16:creationId xmlns:a16="http://schemas.microsoft.com/office/drawing/2014/main" id="{A8F24BF5-4461-6BD8-9CC4-082A0E0BE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957" y="3487378"/>
              <a:ext cx="1360237" cy="843920"/>
            </a:xfrm>
            <a:custGeom>
              <a:avLst/>
              <a:gdLst>
                <a:gd name="T0" fmla="*/ 613 w 613"/>
                <a:gd name="T1" fmla="*/ 189 h 379"/>
                <a:gd name="T2" fmla="*/ 589 w 613"/>
                <a:gd name="T3" fmla="*/ 263 h 379"/>
                <a:gd name="T4" fmla="*/ 523 w 613"/>
                <a:gd name="T5" fmla="*/ 323 h 379"/>
                <a:gd name="T6" fmla="*/ 426 w 613"/>
                <a:gd name="T7" fmla="*/ 364 h 379"/>
                <a:gd name="T8" fmla="*/ 307 w 613"/>
                <a:gd name="T9" fmla="*/ 379 h 379"/>
                <a:gd name="T10" fmla="*/ 187 w 613"/>
                <a:gd name="T11" fmla="*/ 364 h 379"/>
                <a:gd name="T12" fmla="*/ 90 w 613"/>
                <a:gd name="T13" fmla="*/ 323 h 379"/>
                <a:gd name="T14" fmla="*/ 24 w 613"/>
                <a:gd name="T15" fmla="*/ 263 h 379"/>
                <a:gd name="T16" fmla="*/ 0 w 613"/>
                <a:gd name="T17" fmla="*/ 189 h 379"/>
                <a:gd name="T18" fmla="*/ 24 w 613"/>
                <a:gd name="T19" fmla="*/ 116 h 379"/>
                <a:gd name="T20" fmla="*/ 90 w 613"/>
                <a:gd name="T21" fmla="*/ 55 h 379"/>
                <a:gd name="T22" fmla="*/ 187 w 613"/>
                <a:gd name="T23" fmla="*/ 15 h 379"/>
                <a:gd name="T24" fmla="*/ 307 w 613"/>
                <a:gd name="T25" fmla="*/ 0 h 379"/>
                <a:gd name="T26" fmla="*/ 426 w 613"/>
                <a:gd name="T27" fmla="*/ 15 h 379"/>
                <a:gd name="T28" fmla="*/ 523 w 613"/>
                <a:gd name="T29" fmla="*/ 55 h 379"/>
                <a:gd name="T30" fmla="*/ 589 w 613"/>
                <a:gd name="T31" fmla="*/ 116 h 379"/>
                <a:gd name="T32" fmla="*/ 613 w 613"/>
                <a:gd name="T33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379">
                  <a:moveTo>
                    <a:pt x="613" y="189"/>
                  </a:moveTo>
                  <a:cubicBezTo>
                    <a:pt x="483" y="204"/>
                    <a:pt x="478" y="219"/>
                    <a:pt x="589" y="263"/>
                  </a:cubicBezTo>
                  <a:cubicBezTo>
                    <a:pt x="460" y="245"/>
                    <a:pt x="447" y="257"/>
                    <a:pt x="523" y="323"/>
                  </a:cubicBezTo>
                  <a:cubicBezTo>
                    <a:pt x="415" y="276"/>
                    <a:pt x="396" y="284"/>
                    <a:pt x="426" y="364"/>
                  </a:cubicBezTo>
                  <a:cubicBezTo>
                    <a:pt x="354" y="295"/>
                    <a:pt x="331" y="298"/>
                    <a:pt x="307" y="379"/>
                  </a:cubicBezTo>
                  <a:cubicBezTo>
                    <a:pt x="282" y="298"/>
                    <a:pt x="259" y="295"/>
                    <a:pt x="187" y="364"/>
                  </a:cubicBezTo>
                  <a:cubicBezTo>
                    <a:pt x="217" y="284"/>
                    <a:pt x="198" y="276"/>
                    <a:pt x="90" y="323"/>
                  </a:cubicBezTo>
                  <a:cubicBezTo>
                    <a:pt x="166" y="257"/>
                    <a:pt x="153" y="245"/>
                    <a:pt x="24" y="263"/>
                  </a:cubicBezTo>
                  <a:cubicBezTo>
                    <a:pt x="136" y="219"/>
                    <a:pt x="131" y="204"/>
                    <a:pt x="0" y="189"/>
                  </a:cubicBezTo>
                  <a:cubicBezTo>
                    <a:pt x="131" y="174"/>
                    <a:pt x="136" y="160"/>
                    <a:pt x="24" y="116"/>
                  </a:cubicBezTo>
                  <a:cubicBezTo>
                    <a:pt x="153" y="134"/>
                    <a:pt x="166" y="122"/>
                    <a:pt x="90" y="55"/>
                  </a:cubicBezTo>
                  <a:cubicBezTo>
                    <a:pt x="198" y="103"/>
                    <a:pt x="217" y="95"/>
                    <a:pt x="187" y="15"/>
                  </a:cubicBezTo>
                  <a:cubicBezTo>
                    <a:pt x="259" y="84"/>
                    <a:pt x="282" y="81"/>
                    <a:pt x="307" y="0"/>
                  </a:cubicBezTo>
                  <a:cubicBezTo>
                    <a:pt x="331" y="81"/>
                    <a:pt x="354" y="84"/>
                    <a:pt x="426" y="15"/>
                  </a:cubicBezTo>
                  <a:cubicBezTo>
                    <a:pt x="396" y="95"/>
                    <a:pt x="415" y="103"/>
                    <a:pt x="523" y="55"/>
                  </a:cubicBezTo>
                  <a:cubicBezTo>
                    <a:pt x="447" y="122"/>
                    <a:pt x="460" y="134"/>
                    <a:pt x="589" y="116"/>
                  </a:cubicBezTo>
                  <a:cubicBezTo>
                    <a:pt x="478" y="160"/>
                    <a:pt x="483" y="174"/>
                    <a:pt x="613" y="189"/>
                  </a:cubicBezTo>
                  <a:close/>
                </a:path>
              </a:pathLst>
            </a:custGeom>
            <a:solidFill>
              <a:srgbClr val="FA7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4" name="Freeform 17">
              <a:extLst>
                <a:ext uri="{FF2B5EF4-FFF2-40B4-BE49-F238E27FC236}">
                  <a16:creationId xmlns:a16="http://schemas.microsoft.com/office/drawing/2014/main" id="{BB358701-96DE-F322-CA69-FB54DE4F3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957" y="3487378"/>
              <a:ext cx="1360237" cy="843920"/>
            </a:xfrm>
            <a:custGeom>
              <a:avLst/>
              <a:gdLst>
                <a:gd name="T0" fmla="*/ 613 w 613"/>
                <a:gd name="T1" fmla="*/ 189 h 379"/>
                <a:gd name="T2" fmla="*/ 589 w 613"/>
                <a:gd name="T3" fmla="*/ 263 h 379"/>
                <a:gd name="T4" fmla="*/ 523 w 613"/>
                <a:gd name="T5" fmla="*/ 323 h 379"/>
                <a:gd name="T6" fmla="*/ 426 w 613"/>
                <a:gd name="T7" fmla="*/ 364 h 379"/>
                <a:gd name="T8" fmla="*/ 307 w 613"/>
                <a:gd name="T9" fmla="*/ 379 h 379"/>
                <a:gd name="T10" fmla="*/ 187 w 613"/>
                <a:gd name="T11" fmla="*/ 364 h 379"/>
                <a:gd name="T12" fmla="*/ 90 w 613"/>
                <a:gd name="T13" fmla="*/ 323 h 379"/>
                <a:gd name="T14" fmla="*/ 24 w 613"/>
                <a:gd name="T15" fmla="*/ 263 h 379"/>
                <a:gd name="T16" fmla="*/ 0 w 613"/>
                <a:gd name="T17" fmla="*/ 189 h 379"/>
                <a:gd name="T18" fmla="*/ 24 w 613"/>
                <a:gd name="T19" fmla="*/ 116 h 379"/>
                <a:gd name="T20" fmla="*/ 90 w 613"/>
                <a:gd name="T21" fmla="*/ 55 h 379"/>
                <a:gd name="T22" fmla="*/ 187 w 613"/>
                <a:gd name="T23" fmla="*/ 15 h 379"/>
                <a:gd name="T24" fmla="*/ 307 w 613"/>
                <a:gd name="T25" fmla="*/ 0 h 379"/>
                <a:gd name="T26" fmla="*/ 426 w 613"/>
                <a:gd name="T27" fmla="*/ 15 h 379"/>
                <a:gd name="T28" fmla="*/ 523 w 613"/>
                <a:gd name="T29" fmla="*/ 55 h 379"/>
                <a:gd name="T30" fmla="*/ 589 w 613"/>
                <a:gd name="T31" fmla="*/ 116 h 379"/>
                <a:gd name="T32" fmla="*/ 613 w 613"/>
                <a:gd name="T33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379">
                  <a:moveTo>
                    <a:pt x="613" y="189"/>
                  </a:moveTo>
                  <a:cubicBezTo>
                    <a:pt x="483" y="204"/>
                    <a:pt x="478" y="219"/>
                    <a:pt x="589" y="263"/>
                  </a:cubicBezTo>
                  <a:cubicBezTo>
                    <a:pt x="460" y="245"/>
                    <a:pt x="447" y="257"/>
                    <a:pt x="523" y="323"/>
                  </a:cubicBezTo>
                  <a:cubicBezTo>
                    <a:pt x="415" y="276"/>
                    <a:pt x="396" y="284"/>
                    <a:pt x="426" y="364"/>
                  </a:cubicBezTo>
                  <a:cubicBezTo>
                    <a:pt x="354" y="295"/>
                    <a:pt x="331" y="298"/>
                    <a:pt x="307" y="379"/>
                  </a:cubicBezTo>
                  <a:cubicBezTo>
                    <a:pt x="282" y="298"/>
                    <a:pt x="259" y="295"/>
                    <a:pt x="187" y="364"/>
                  </a:cubicBezTo>
                  <a:cubicBezTo>
                    <a:pt x="217" y="284"/>
                    <a:pt x="198" y="276"/>
                    <a:pt x="90" y="323"/>
                  </a:cubicBezTo>
                  <a:cubicBezTo>
                    <a:pt x="166" y="257"/>
                    <a:pt x="153" y="245"/>
                    <a:pt x="24" y="263"/>
                  </a:cubicBezTo>
                  <a:cubicBezTo>
                    <a:pt x="136" y="219"/>
                    <a:pt x="131" y="204"/>
                    <a:pt x="0" y="189"/>
                  </a:cubicBezTo>
                  <a:cubicBezTo>
                    <a:pt x="131" y="174"/>
                    <a:pt x="136" y="160"/>
                    <a:pt x="24" y="116"/>
                  </a:cubicBezTo>
                  <a:cubicBezTo>
                    <a:pt x="153" y="134"/>
                    <a:pt x="166" y="122"/>
                    <a:pt x="90" y="55"/>
                  </a:cubicBezTo>
                  <a:cubicBezTo>
                    <a:pt x="198" y="103"/>
                    <a:pt x="217" y="95"/>
                    <a:pt x="187" y="15"/>
                  </a:cubicBezTo>
                  <a:cubicBezTo>
                    <a:pt x="259" y="84"/>
                    <a:pt x="282" y="81"/>
                    <a:pt x="307" y="0"/>
                  </a:cubicBezTo>
                  <a:cubicBezTo>
                    <a:pt x="331" y="81"/>
                    <a:pt x="354" y="84"/>
                    <a:pt x="426" y="15"/>
                  </a:cubicBezTo>
                  <a:cubicBezTo>
                    <a:pt x="396" y="95"/>
                    <a:pt x="415" y="103"/>
                    <a:pt x="523" y="55"/>
                  </a:cubicBezTo>
                  <a:cubicBezTo>
                    <a:pt x="447" y="122"/>
                    <a:pt x="460" y="134"/>
                    <a:pt x="589" y="116"/>
                  </a:cubicBezTo>
                  <a:cubicBezTo>
                    <a:pt x="478" y="160"/>
                    <a:pt x="483" y="174"/>
                    <a:pt x="613" y="189"/>
                  </a:cubicBezTo>
                  <a:close/>
                </a:path>
              </a:pathLst>
            </a:custGeom>
            <a:noFill/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5" name="Freeform 63">
              <a:extLst>
                <a:ext uri="{FF2B5EF4-FFF2-40B4-BE49-F238E27FC236}">
                  <a16:creationId xmlns:a16="http://schemas.microsoft.com/office/drawing/2014/main" id="{FF9E00E6-4707-CA69-AD08-A145A3B31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849" y="3694206"/>
              <a:ext cx="437812" cy="403089"/>
            </a:xfrm>
            <a:custGeom>
              <a:avLst/>
              <a:gdLst>
                <a:gd name="T0" fmla="*/ 68 w 198"/>
                <a:gd name="T1" fmla="*/ 180 h 181"/>
                <a:gd name="T2" fmla="*/ 61 w 198"/>
                <a:gd name="T3" fmla="*/ 177 h 181"/>
                <a:gd name="T4" fmla="*/ 60 w 198"/>
                <a:gd name="T5" fmla="*/ 172 h 181"/>
                <a:gd name="T6" fmla="*/ 57 w 198"/>
                <a:gd name="T7" fmla="*/ 172 h 181"/>
                <a:gd name="T8" fmla="*/ 9 w 198"/>
                <a:gd name="T9" fmla="*/ 172 h 181"/>
                <a:gd name="T10" fmla="*/ 2 w 198"/>
                <a:gd name="T11" fmla="*/ 169 h 181"/>
                <a:gd name="T12" fmla="*/ 1 w 198"/>
                <a:gd name="T13" fmla="*/ 162 h 181"/>
                <a:gd name="T14" fmla="*/ 38 w 198"/>
                <a:gd name="T15" fmla="*/ 14 h 181"/>
                <a:gd name="T16" fmla="*/ 46 w 198"/>
                <a:gd name="T17" fmla="*/ 8 h 181"/>
                <a:gd name="T18" fmla="*/ 89 w 198"/>
                <a:gd name="T19" fmla="*/ 7 h 181"/>
                <a:gd name="T20" fmla="*/ 95 w 198"/>
                <a:gd name="T21" fmla="*/ 10 h 181"/>
                <a:gd name="T22" fmla="*/ 97 w 198"/>
                <a:gd name="T23" fmla="*/ 17 h 181"/>
                <a:gd name="T24" fmla="*/ 95 w 198"/>
                <a:gd name="T25" fmla="*/ 22 h 181"/>
                <a:gd name="T26" fmla="*/ 103 w 198"/>
                <a:gd name="T27" fmla="*/ 5 h 181"/>
                <a:gd name="T28" fmla="*/ 111 w 198"/>
                <a:gd name="T29" fmla="*/ 0 h 181"/>
                <a:gd name="T30" fmla="*/ 134 w 198"/>
                <a:gd name="T31" fmla="*/ 1 h 181"/>
                <a:gd name="T32" fmla="*/ 140 w 198"/>
                <a:gd name="T33" fmla="*/ 4 h 181"/>
                <a:gd name="T34" fmla="*/ 141 w 198"/>
                <a:gd name="T35" fmla="*/ 11 h 181"/>
                <a:gd name="T36" fmla="*/ 135 w 198"/>
                <a:gd name="T37" fmla="*/ 32 h 181"/>
                <a:gd name="T38" fmla="*/ 139 w 198"/>
                <a:gd name="T39" fmla="*/ 24 h 181"/>
                <a:gd name="T40" fmla="*/ 146 w 198"/>
                <a:gd name="T41" fmla="*/ 19 h 181"/>
                <a:gd name="T42" fmla="*/ 190 w 198"/>
                <a:gd name="T43" fmla="*/ 20 h 181"/>
                <a:gd name="T44" fmla="*/ 196 w 198"/>
                <a:gd name="T45" fmla="*/ 25 h 181"/>
                <a:gd name="T46" fmla="*/ 196 w 198"/>
                <a:gd name="T47" fmla="*/ 33 h 181"/>
                <a:gd name="T48" fmla="*/ 126 w 198"/>
                <a:gd name="T49" fmla="*/ 176 h 181"/>
                <a:gd name="T50" fmla="*/ 118 w 198"/>
                <a:gd name="T51" fmla="*/ 181 h 181"/>
                <a:gd name="T52" fmla="*/ 68 w 198"/>
                <a:gd name="T53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8" h="181">
                  <a:moveTo>
                    <a:pt x="68" y="180"/>
                  </a:moveTo>
                  <a:cubicBezTo>
                    <a:pt x="65" y="180"/>
                    <a:pt x="63" y="179"/>
                    <a:pt x="61" y="177"/>
                  </a:cubicBezTo>
                  <a:cubicBezTo>
                    <a:pt x="60" y="176"/>
                    <a:pt x="60" y="174"/>
                    <a:pt x="60" y="172"/>
                  </a:cubicBezTo>
                  <a:cubicBezTo>
                    <a:pt x="59" y="172"/>
                    <a:pt x="58" y="172"/>
                    <a:pt x="57" y="172"/>
                  </a:cubicBezTo>
                  <a:cubicBezTo>
                    <a:pt x="57" y="172"/>
                    <a:pt x="9" y="172"/>
                    <a:pt x="9" y="172"/>
                  </a:cubicBezTo>
                  <a:cubicBezTo>
                    <a:pt x="6" y="172"/>
                    <a:pt x="4" y="171"/>
                    <a:pt x="2" y="169"/>
                  </a:cubicBezTo>
                  <a:cubicBezTo>
                    <a:pt x="1" y="167"/>
                    <a:pt x="0" y="164"/>
                    <a:pt x="1" y="162"/>
                  </a:cubicBezTo>
                  <a:cubicBezTo>
                    <a:pt x="18" y="109"/>
                    <a:pt x="30" y="60"/>
                    <a:pt x="38" y="14"/>
                  </a:cubicBezTo>
                  <a:cubicBezTo>
                    <a:pt x="39" y="11"/>
                    <a:pt x="42" y="8"/>
                    <a:pt x="46" y="8"/>
                  </a:cubicBezTo>
                  <a:cubicBezTo>
                    <a:pt x="46" y="8"/>
                    <a:pt x="89" y="7"/>
                    <a:pt x="89" y="7"/>
                  </a:cubicBezTo>
                  <a:cubicBezTo>
                    <a:pt x="91" y="7"/>
                    <a:pt x="94" y="8"/>
                    <a:pt x="95" y="10"/>
                  </a:cubicBezTo>
                  <a:cubicBezTo>
                    <a:pt x="97" y="12"/>
                    <a:pt x="97" y="15"/>
                    <a:pt x="97" y="17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5" y="2"/>
                    <a:pt x="108" y="0"/>
                    <a:pt x="111" y="0"/>
                  </a:cubicBezTo>
                  <a:cubicBezTo>
                    <a:pt x="111" y="0"/>
                    <a:pt x="134" y="1"/>
                    <a:pt x="134" y="1"/>
                  </a:cubicBezTo>
                  <a:cubicBezTo>
                    <a:pt x="136" y="1"/>
                    <a:pt x="139" y="2"/>
                    <a:pt x="140" y="4"/>
                  </a:cubicBezTo>
                  <a:cubicBezTo>
                    <a:pt x="141" y="6"/>
                    <a:pt x="142" y="9"/>
                    <a:pt x="141" y="11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0" y="21"/>
                    <a:pt x="143" y="19"/>
                    <a:pt x="146" y="19"/>
                  </a:cubicBezTo>
                  <a:cubicBezTo>
                    <a:pt x="146" y="19"/>
                    <a:pt x="190" y="20"/>
                    <a:pt x="190" y="20"/>
                  </a:cubicBezTo>
                  <a:cubicBezTo>
                    <a:pt x="192" y="21"/>
                    <a:pt x="195" y="22"/>
                    <a:pt x="196" y="25"/>
                  </a:cubicBezTo>
                  <a:cubicBezTo>
                    <a:pt x="198" y="27"/>
                    <a:pt x="198" y="30"/>
                    <a:pt x="196" y="33"/>
                  </a:cubicBezTo>
                  <a:cubicBezTo>
                    <a:pt x="168" y="80"/>
                    <a:pt x="144" y="129"/>
                    <a:pt x="126" y="176"/>
                  </a:cubicBezTo>
                  <a:cubicBezTo>
                    <a:pt x="124" y="179"/>
                    <a:pt x="122" y="181"/>
                    <a:pt x="118" y="181"/>
                  </a:cubicBezTo>
                  <a:cubicBezTo>
                    <a:pt x="118" y="181"/>
                    <a:pt x="68" y="180"/>
                    <a:pt x="68" y="180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6" name="Freeform 64">
              <a:extLst>
                <a:ext uri="{FF2B5EF4-FFF2-40B4-BE49-F238E27FC236}">
                  <a16:creationId xmlns:a16="http://schemas.microsoft.com/office/drawing/2014/main" id="{779DE1B7-CD66-A88D-5616-4950F5072B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3733" y="3676090"/>
              <a:ext cx="474045" cy="439322"/>
            </a:xfrm>
            <a:custGeom>
              <a:avLst/>
              <a:gdLst>
                <a:gd name="T0" fmla="*/ 119 w 214"/>
                <a:gd name="T1" fmla="*/ 16 h 197"/>
                <a:gd name="T2" fmla="*/ 141 w 214"/>
                <a:gd name="T3" fmla="*/ 17 h 197"/>
                <a:gd name="T4" fmla="*/ 102 w 214"/>
                <a:gd name="T5" fmla="*/ 149 h 197"/>
                <a:gd name="T6" fmla="*/ 154 w 214"/>
                <a:gd name="T7" fmla="*/ 35 h 197"/>
                <a:gd name="T8" fmla="*/ 197 w 214"/>
                <a:gd name="T9" fmla="*/ 36 h 197"/>
                <a:gd name="T10" fmla="*/ 126 w 214"/>
                <a:gd name="T11" fmla="*/ 181 h 197"/>
                <a:gd name="T12" fmla="*/ 76 w 214"/>
                <a:gd name="T13" fmla="*/ 180 h 197"/>
                <a:gd name="T14" fmla="*/ 98 w 214"/>
                <a:gd name="T15" fmla="*/ 102 h 197"/>
                <a:gd name="T16" fmla="*/ 65 w 214"/>
                <a:gd name="T17" fmla="*/ 172 h 197"/>
                <a:gd name="T18" fmla="*/ 17 w 214"/>
                <a:gd name="T19" fmla="*/ 172 h 197"/>
                <a:gd name="T20" fmla="*/ 54 w 214"/>
                <a:gd name="T21" fmla="*/ 24 h 197"/>
                <a:gd name="T22" fmla="*/ 97 w 214"/>
                <a:gd name="T23" fmla="*/ 23 h 197"/>
                <a:gd name="T24" fmla="*/ 71 w 214"/>
                <a:gd name="T25" fmla="*/ 117 h 197"/>
                <a:gd name="T26" fmla="*/ 119 w 214"/>
                <a:gd name="T27" fmla="*/ 16 h 197"/>
                <a:gd name="T28" fmla="*/ 119 w 214"/>
                <a:gd name="T29" fmla="*/ 0 h 197"/>
                <a:gd name="T30" fmla="*/ 104 w 214"/>
                <a:gd name="T31" fmla="*/ 9 h 197"/>
                <a:gd name="T32" fmla="*/ 97 w 214"/>
                <a:gd name="T33" fmla="*/ 7 h 197"/>
                <a:gd name="T34" fmla="*/ 97 w 214"/>
                <a:gd name="T35" fmla="*/ 7 h 197"/>
                <a:gd name="T36" fmla="*/ 54 w 214"/>
                <a:gd name="T37" fmla="*/ 8 h 197"/>
                <a:gd name="T38" fmla="*/ 38 w 214"/>
                <a:gd name="T39" fmla="*/ 21 h 197"/>
                <a:gd name="T40" fmla="*/ 1 w 214"/>
                <a:gd name="T41" fmla="*/ 168 h 197"/>
                <a:gd name="T42" fmla="*/ 4 w 214"/>
                <a:gd name="T43" fmla="*/ 182 h 197"/>
                <a:gd name="T44" fmla="*/ 17 w 214"/>
                <a:gd name="T45" fmla="*/ 188 h 197"/>
                <a:gd name="T46" fmla="*/ 17 w 214"/>
                <a:gd name="T47" fmla="*/ 188 h 197"/>
                <a:gd name="T48" fmla="*/ 62 w 214"/>
                <a:gd name="T49" fmla="*/ 188 h 197"/>
                <a:gd name="T50" fmla="*/ 63 w 214"/>
                <a:gd name="T51" fmla="*/ 190 h 197"/>
                <a:gd name="T52" fmla="*/ 76 w 214"/>
                <a:gd name="T53" fmla="*/ 196 h 197"/>
                <a:gd name="T54" fmla="*/ 126 w 214"/>
                <a:gd name="T55" fmla="*/ 197 h 197"/>
                <a:gd name="T56" fmla="*/ 126 w 214"/>
                <a:gd name="T57" fmla="*/ 197 h 197"/>
                <a:gd name="T58" fmla="*/ 141 w 214"/>
                <a:gd name="T59" fmla="*/ 187 h 197"/>
                <a:gd name="T60" fmla="*/ 211 w 214"/>
                <a:gd name="T61" fmla="*/ 45 h 197"/>
                <a:gd name="T62" fmla="*/ 211 w 214"/>
                <a:gd name="T63" fmla="*/ 29 h 197"/>
                <a:gd name="T64" fmla="*/ 198 w 214"/>
                <a:gd name="T65" fmla="*/ 20 h 197"/>
                <a:gd name="T66" fmla="*/ 157 w 214"/>
                <a:gd name="T67" fmla="*/ 19 h 197"/>
                <a:gd name="T68" fmla="*/ 154 w 214"/>
                <a:gd name="T69" fmla="*/ 8 h 197"/>
                <a:gd name="T70" fmla="*/ 142 w 214"/>
                <a:gd name="T71" fmla="*/ 1 h 197"/>
                <a:gd name="T72" fmla="*/ 119 w 214"/>
                <a:gd name="T73" fmla="*/ 0 h 197"/>
                <a:gd name="T74" fmla="*/ 119 w 214"/>
                <a:gd name="T7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197">
                  <a:moveTo>
                    <a:pt x="119" y="16"/>
                  </a:moveTo>
                  <a:cubicBezTo>
                    <a:pt x="141" y="17"/>
                    <a:pt x="141" y="17"/>
                    <a:pt x="141" y="17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68" y="85"/>
                    <a:pt x="145" y="133"/>
                    <a:pt x="126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34" y="119"/>
                    <a:pt x="46" y="69"/>
                    <a:pt x="54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119" y="16"/>
                    <a:pt x="119" y="16"/>
                    <a:pt x="119" y="16"/>
                  </a:cubicBezTo>
                  <a:moveTo>
                    <a:pt x="119" y="0"/>
                  </a:moveTo>
                  <a:cubicBezTo>
                    <a:pt x="113" y="0"/>
                    <a:pt x="107" y="4"/>
                    <a:pt x="104" y="9"/>
                  </a:cubicBezTo>
                  <a:cubicBezTo>
                    <a:pt x="102" y="8"/>
                    <a:pt x="100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13"/>
                    <a:pt x="38" y="21"/>
                  </a:cubicBezTo>
                  <a:cubicBezTo>
                    <a:pt x="30" y="66"/>
                    <a:pt x="18" y="115"/>
                    <a:pt x="1" y="168"/>
                  </a:cubicBezTo>
                  <a:cubicBezTo>
                    <a:pt x="0" y="173"/>
                    <a:pt x="1" y="178"/>
                    <a:pt x="4" y="182"/>
                  </a:cubicBezTo>
                  <a:cubicBezTo>
                    <a:pt x="7" y="186"/>
                    <a:pt x="12" y="188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62" y="188"/>
                    <a:pt x="62" y="188"/>
                    <a:pt x="62" y="188"/>
                  </a:cubicBezTo>
                  <a:cubicBezTo>
                    <a:pt x="62" y="189"/>
                    <a:pt x="63" y="189"/>
                    <a:pt x="63" y="190"/>
                  </a:cubicBezTo>
                  <a:cubicBezTo>
                    <a:pt x="66" y="194"/>
                    <a:pt x="71" y="196"/>
                    <a:pt x="76" y="196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33" y="197"/>
                    <a:pt x="139" y="193"/>
                    <a:pt x="141" y="187"/>
                  </a:cubicBezTo>
                  <a:cubicBezTo>
                    <a:pt x="159" y="140"/>
                    <a:pt x="183" y="92"/>
                    <a:pt x="211" y="45"/>
                  </a:cubicBezTo>
                  <a:cubicBezTo>
                    <a:pt x="214" y="40"/>
                    <a:pt x="214" y="34"/>
                    <a:pt x="211" y="29"/>
                  </a:cubicBezTo>
                  <a:cubicBezTo>
                    <a:pt x="209" y="24"/>
                    <a:pt x="204" y="21"/>
                    <a:pt x="198" y="2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8" y="15"/>
                    <a:pt x="157" y="11"/>
                    <a:pt x="154" y="8"/>
                  </a:cubicBezTo>
                  <a:cubicBezTo>
                    <a:pt x="152" y="4"/>
                    <a:pt x="147" y="1"/>
                    <a:pt x="142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7" name="Freeform 65">
              <a:extLst>
                <a:ext uri="{FF2B5EF4-FFF2-40B4-BE49-F238E27FC236}">
                  <a16:creationId xmlns:a16="http://schemas.microsoft.com/office/drawing/2014/main" id="{35F13360-55B3-DC0E-79D8-2009C2AAB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2666" y="3688167"/>
              <a:ext cx="256648" cy="431773"/>
            </a:xfrm>
            <a:custGeom>
              <a:avLst/>
              <a:gdLst>
                <a:gd name="T0" fmla="*/ 24 w 116"/>
                <a:gd name="T1" fmla="*/ 194 h 194"/>
                <a:gd name="T2" fmla="*/ 11 w 116"/>
                <a:gd name="T3" fmla="*/ 191 h 194"/>
                <a:gd name="T4" fmla="*/ 0 w 116"/>
                <a:gd name="T5" fmla="*/ 172 h 194"/>
                <a:gd name="T6" fmla="*/ 13 w 116"/>
                <a:gd name="T7" fmla="*/ 147 h 194"/>
                <a:gd name="T8" fmla="*/ 36 w 116"/>
                <a:gd name="T9" fmla="*/ 137 h 194"/>
                <a:gd name="T10" fmla="*/ 40 w 116"/>
                <a:gd name="T11" fmla="*/ 137 h 194"/>
                <a:gd name="T12" fmla="*/ 54 w 116"/>
                <a:gd name="T13" fmla="*/ 141 h 194"/>
                <a:gd name="T14" fmla="*/ 66 w 116"/>
                <a:gd name="T15" fmla="*/ 159 h 194"/>
                <a:gd name="T16" fmla="*/ 52 w 116"/>
                <a:gd name="T17" fmla="*/ 184 h 194"/>
                <a:gd name="T18" fmla="*/ 29 w 116"/>
                <a:gd name="T19" fmla="*/ 193 h 194"/>
                <a:gd name="T20" fmla="*/ 24 w 116"/>
                <a:gd name="T21" fmla="*/ 194 h 194"/>
                <a:gd name="T22" fmla="*/ 29 w 116"/>
                <a:gd name="T23" fmla="*/ 129 h 194"/>
                <a:gd name="T24" fmla="*/ 23 w 116"/>
                <a:gd name="T25" fmla="*/ 125 h 194"/>
                <a:gd name="T26" fmla="*/ 22 w 116"/>
                <a:gd name="T27" fmla="*/ 119 h 194"/>
                <a:gd name="T28" fmla="*/ 54 w 116"/>
                <a:gd name="T29" fmla="*/ 5 h 194"/>
                <a:gd name="T30" fmla="*/ 62 w 116"/>
                <a:gd name="T31" fmla="*/ 0 h 194"/>
                <a:gd name="T32" fmla="*/ 63 w 116"/>
                <a:gd name="T33" fmla="*/ 0 h 194"/>
                <a:gd name="T34" fmla="*/ 109 w 116"/>
                <a:gd name="T35" fmla="*/ 7 h 194"/>
                <a:gd name="T36" fmla="*/ 115 w 116"/>
                <a:gd name="T37" fmla="*/ 12 h 194"/>
                <a:gd name="T38" fmla="*/ 115 w 116"/>
                <a:gd name="T39" fmla="*/ 19 h 194"/>
                <a:gd name="T40" fmla="*/ 88 w 116"/>
                <a:gd name="T41" fmla="*/ 70 h 194"/>
                <a:gd name="T42" fmla="*/ 68 w 116"/>
                <a:gd name="T43" fmla="*/ 124 h 194"/>
                <a:gd name="T44" fmla="*/ 60 w 116"/>
                <a:gd name="T45" fmla="*/ 130 h 194"/>
                <a:gd name="T46" fmla="*/ 29 w 116"/>
                <a:gd name="T47" fmla="*/ 12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94">
                  <a:moveTo>
                    <a:pt x="24" y="194"/>
                  </a:moveTo>
                  <a:cubicBezTo>
                    <a:pt x="19" y="194"/>
                    <a:pt x="15" y="193"/>
                    <a:pt x="11" y="191"/>
                  </a:cubicBezTo>
                  <a:cubicBezTo>
                    <a:pt x="4" y="187"/>
                    <a:pt x="0" y="180"/>
                    <a:pt x="0" y="172"/>
                  </a:cubicBezTo>
                  <a:cubicBezTo>
                    <a:pt x="0" y="163"/>
                    <a:pt x="4" y="155"/>
                    <a:pt x="13" y="147"/>
                  </a:cubicBezTo>
                  <a:cubicBezTo>
                    <a:pt x="20" y="142"/>
                    <a:pt x="27" y="139"/>
                    <a:pt x="36" y="137"/>
                  </a:cubicBezTo>
                  <a:cubicBezTo>
                    <a:pt x="37" y="137"/>
                    <a:pt x="39" y="137"/>
                    <a:pt x="40" y="137"/>
                  </a:cubicBezTo>
                  <a:cubicBezTo>
                    <a:pt x="45" y="137"/>
                    <a:pt x="50" y="138"/>
                    <a:pt x="54" y="141"/>
                  </a:cubicBezTo>
                  <a:cubicBezTo>
                    <a:pt x="61" y="144"/>
                    <a:pt x="66" y="151"/>
                    <a:pt x="66" y="159"/>
                  </a:cubicBezTo>
                  <a:cubicBezTo>
                    <a:pt x="66" y="168"/>
                    <a:pt x="61" y="176"/>
                    <a:pt x="52" y="184"/>
                  </a:cubicBezTo>
                  <a:cubicBezTo>
                    <a:pt x="45" y="189"/>
                    <a:pt x="37" y="192"/>
                    <a:pt x="29" y="193"/>
                  </a:cubicBezTo>
                  <a:cubicBezTo>
                    <a:pt x="28" y="193"/>
                    <a:pt x="26" y="194"/>
                    <a:pt x="24" y="194"/>
                  </a:cubicBezTo>
                  <a:close/>
                  <a:moveTo>
                    <a:pt x="29" y="129"/>
                  </a:moveTo>
                  <a:cubicBezTo>
                    <a:pt x="27" y="129"/>
                    <a:pt x="24" y="127"/>
                    <a:pt x="23" y="125"/>
                  </a:cubicBezTo>
                  <a:cubicBezTo>
                    <a:pt x="21" y="123"/>
                    <a:pt x="21" y="121"/>
                    <a:pt x="22" y="119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2"/>
                    <a:pt x="58" y="0"/>
                    <a:pt x="62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2" y="8"/>
                    <a:pt x="114" y="9"/>
                    <a:pt x="115" y="12"/>
                  </a:cubicBezTo>
                  <a:cubicBezTo>
                    <a:pt x="116" y="14"/>
                    <a:pt x="116" y="17"/>
                    <a:pt x="115" y="19"/>
                  </a:cubicBezTo>
                  <a:cubicBezTo>
                    <a:pt x="103" y="41"/>
                    <a:pt x="94" y="58"/>
                    <a:pt x="88" y="70"/>
                  </a:cubicBezTo>
                  <a:cubicBezTo>
                    <a:pt x="81" y="87"/>
                    <a:pt x="74" y="105"/>
                    <a:pt x="68" y="124"/>
                  </a:cubicBezTo>
                  <a:cubicBezTo>
                    <a:pt x="67" y="128"/>
                    <a:pt x="64" y="130"/>
                    <a:pt x="60" y="130"/>
                  </a:cubicBezTo>
                  <a:cubicBezTo>
                    <a:pt x="60" y="130"/>
                    <a:pt x="29" y="129"/>
                    <a:pt x="29" y="129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8" name="Freeform 66">
              <a:extLst>
                <a:ext uri="{FF2B5EF4-FFF2-40B4-BE49-F238E27FC236}">
                  <a16:creationId xmlns:a16="http://schemas.microsoft.com/office/drawing/2014/main" id="{B9D1D29A-6F82-3AE3-4916-1B4CC118C2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4550" y="3670051"/>
              <a:ext cx="295900" cy="466496"/>
            </a:xfrm>
            <a:custGeom>
              <a:avLst/>
              <a:gdLst>
                <a:gd name="T0" fmla="*/ 70 w 133"/>
                <a:gd name="T1" fmla="*/ 16 h 210"/>
                <a:gd name="T2" fmla="*/ 116 w 133"/>
                <a:gd name="T3" fmla="*/ 23 h 210"/>
                <a:gd name="T4" fmla="*/ 89 w 133"/>
                <a:gd name="T5" fmla="*/ 75 h 210"/>
                <a:gd name="T6" fmla="*/ 68 w 133"/>
                <a:gd name="T7" fmla="*/ 130 h 210"/>
                <a:gd name="T8" fmla="*/ 37 w 133"/>
                <a:gd name="T9" fmla="*/ 129 h 210"/>
                <a:gd name="T10" fmla="*/ 70 w 133"/>
                <a:gd name="T11" fmla="*/ 16 h 210"/>
                <a:gd name="T12" fmla="*/ 48 w 133"/>
                <a:gd name="T13" fmla="*/ 153 h 210"/>
                <a:gd name="T14" fmla="*/ 58 w 133"/>
                <a:gd name="T15" fmla="*/ 156 h 210"/>
                <a:gd name="T16" fmla="*/ 66 w 133"/>
                <a:gd name="T17" fmla="*/ 167 h 210"/>
                <a:gd name="T18" fmla="*/ 55 w 133"/>
                <a:gd name="T19" fmla="*/ 185 h 210"/>
                <a:gd name="T20" fmla="*/ 36 w 133"/>
                <a:gd name="T21" fmla="*/ 193 h 210"/>
                <a:gd name="T22" fmla="*/ 32 w 133"/>
                <a:gd name="T23" fmla="*/ 194 h 210"/>
                <a:gd name="T24" fmla="*/ 23 w 133"/>
                <a:gd name="T25" fmla="*/ 192 h 210"/>
                <a:gd name="T26" fmla="*/ 16 w 133"/>
                <a:gd name="T27" fmla="*/ 180 h 210"/>
                <a:gd name="T28" fmla="*/ 26 w 133"/>
                <a:gd name="T29" fmla="*/ 162 h 210"/>
                <a:gd name="T30" fmla="*/ 45 w 133"/>
                <a:gd name="T31" fmla="*/ 153 h 210"/>
                <a:gd name="T32" fmla="*/ 48 w 133"/>
                <a:gd name="T33" fmla="*/ 153 h 210"/>
                <a:gd name="T34" fmla="*/ 70 w 133"/>
                <a:gd name="T35" fmla="*/ 0 h 210"/>
                <a:gd name="T36" fmla="*/ 54 w 133"/>
                <a:gd name="T37" fmla="*/ 11 h 210"/>
                <a:gd name="T38" fmla="*/ 22 w 133"/>
                <a:gd name="T39" fmla="*/ 124 h 210"/>
                <a:gd name="T40" fmla="*/ 24 w 133"/>
                <a:gd name="T41" fmla="*/ 138 h 210"/>
                <a:gd name="T42" fmla="*/ 28 w 133"/>
                <a:gd name="T43" fmla="*/ 142 h 210"/>
                <a:gd name="T44" fmla="*/ 16 w 133"/>
                <a:gd name="T45" fmla="*/ 149 h 210"/>
                <a:gd name="T46" fmla="*/ 0 w 133"/>
                <a:gd name="T47" fmla="*/ 180 h 210"/>
                <a:gd name="T48" fmla="*/ 15 w 133"/>
                <a:gd name="T49" fmla="*/ 206 h 210"/>
                <a:gd name="T50" fmla="*/ 15 w 133"/>
                <a:gd name="T51" fmla="*/ 206 h 210"/>
                <a:gd name="T52" fmla="*/ 32 w 133"/>
                <a:gd name="T53" fmla="*/ 210 h 210"/>
                <a:gd name="T54" fmla="*/ 38 w 133"/>
                <a:gd name="T55" fmla="*/ 209 h 210"/>
                <a:gd name="T56" fmla="*/ 65 w 133"/>
                <a:gd name="T57" fmla="*/ 198 h 210"/>
                <a:gd name="T58" fmla="*/ 82 w 133"/>
                <a:gd name="T59" fmla="*/ 167 h 210"/>
                <a:gd name="T60" fmla="*/ 72 w 133"/>
                <a:gd name="T61" fmla="*/ 146 h 210"/>
                <a:gd name="T62" fmla="*/ 84 w 133"/>
                <a:gd name="T63" fmla="*/ 135 h 210"/>
                <a:gd name="T64" fmla="*/ 104 w 133"/>
                <a:gd name="T65" fmla="*/ 82 h 210"/>
                <a:gd name="T66" fmla="*/ 130 w 133"/>
                <a:gd name="T67" fmla="*/ 31 h 210"/>
                <a:gd name="T68" fmla="*/ 131 w 133"/>
                <a:gd name="T69" fmla="*/ 16 h 210"/>
                <a:gd name="T70" fmla="*/ 119 w 133"/>
                <a:gd name="T71" fmla="*/ 8 h 210"/>
                <a:gd name="T72" fmla="*/ 72 w 133"/>
                <a:gd name="T73" fmla="*/ 0 h 210"/>
                <a:gd name="T74" fmla="*/ 70 w 133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210">
                  <a:moveTo>
                    <a:pt x="70" y="16"/>
                  </a:moveTo>
                  <a:cubicBezTo>
                    <a:pt x="116" y="23"/>
                    <a:pt x="116" y="23"/>
                    <a:pt x="116" y="23"/>
                  </a:cubicBezTo>
                  <a:cubicBezTo>
                    <a:pt x="104" y="45"/>
                    <a:pt x="95" y="63"/>
                    <a:pt x="89" y="75"/>
                  </a:cubicBezTo>
                  <a:cubicBezTo>
                    <a:pt x="81" y="92"/>
                    <a:pt x="74" y="110"/>
                    <a:pt x="68" y="130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70" y="16"/>
                    <a:pt x="70" y="16"/>
                    <a:pt x="70" y="16"/>
                  </a:cubicBezTo>
                  <a:moveTo>
                    <a:pt x="48" y="153"/>
                  </a:moveTo>
                  <a:cubicBezTo>
                    <a:pt x="52" y="153"/>
                    <a:pt x="55" y="154"/>
                    <a:pt x="58" y="156"/>
                  </a:cubicBezTo>
                  <a:cubicBezTo>
                    <a:pt x="63" y="158"/>
                    <a:pt x="66" y="162"/>
                    <a:pt x="66" y="167"/>
                  </a:cubicBezTo>
                  <a:cubicBezTo>
                    <a:pt x="66" y="174"/>
                    <a:pt x="62" y="180"/>
                    <a:pt x="55" y="185"/>
                  </a:cubicBezTo>
                  <a:cubicBezTo>
                    <a:pt x="49" y="190"/>
                    <a:pt x="43" y="192"/>
                    <a:pt x="36" y="193"/>
                  </a:cubicBezTo>
                  <a:cubicBezTo>
                    <a:pt x="35" y="194"/>
                    <a:pt x="33" y="194"/>
                    <a:pt x="32" y="194"/>
                  </a:cubicBezTo>
                  <a:cubicBezTo>
                    <a:pt x="28" y="194"/>
                    <a:pt x="25" y="193"/>
                    <a:pt x="23" y="192"/>
                  </a:cubicBezTo>
                  <a:cubicBezTo>
                    <a:pt x="18" y="189"/>
                    <a:pt x="16" y="185"/>
                    <a:pt x="16" y="180"/>
                  </a:cubicBezTo>
                  <a:cubicBezTo>
                    <a:pt x="16" y="174"/>
                    <a:pt x="19" y="167"/>
                    <a:pt x="26" y="162"/>
                  </a:cubicBezTo>
                  <a:cubicBezTo>
                    <a:pt x="32" y="157"/>
                    <a:pt x="38" y="154"/>
                    <a:pt x="45" y="153"/>
                  </a:cubicBezTo>
                  <a:cubicBezTo>
                    <a:pt x="46" y="153"/>
                    <a:pt x="47" y="153"/>
                    <a:pt x="48" y="153"/>
                  </a:cubicBezTo>
                  <a:moveTo>
                    <a:pt x="70" y="0"/>
                  </a:moveTo>
                  <a:cubicBezTo>
                    <a:pt x="63" y="0"/>
                    <a:pt x="56" y="4"/>
                    <a:pt x="54" y="11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1" y="129"/>
                    <a:pt x="22" y="134"/>
                    <a:pt x="24" y="138"/>
                  </a:cubicBezTo>
                  <a:cubicBezTo>
                    <a:pt x="25" y="140"/>
                    <a:pt x="27" y="141"/>
                    <a:pt x="28" y="142"/>
                  </a:cubicBezTo>
                  <a:cubicBezTo>
                    <a:pt x="24" y="144"/>
                    <a:pt x="20" y="146"/>
                    <a:pt x="16" y="149"/>
                  </a:cubicBezTo>
                  <a:cubicBezTo>
                    <a:pt x="2" y="160"/>
                    <a:pt x="0" y="172"/>
                    <a:pt x="0" y="180"/>
                  </a:cubicBezTo>
                  <a:cubicBezTo>
                    <a:pt x="0" y="191"/>
                    <a:pt x="5" y="201"/>
                    <a:pt x="15" y="206"/>
                  </a:cubicBezTo>
                  <a:cubicBezTo>
                    <a:pt x="15" y="206"/>
                    <a:pt x="15" y="206"/>
                    <a:pt x="15" y="206"/>
                  </a:cubicBezTo>
                  <a:cubicBezTo>
                    <a:pt x="20" y="208"/>
                    <a:pt x="26" y="210"/>
                    <a:pt x="32" y="210"/>
                  </a:cubicBezTo>
                  <a:cubicBezTo>
                    <a:pt x="34" y="210"/>
                    <a:pt x="36" y="209"/>
                    <a:pt x="38" y="209"/>
                  </a:cubicBezTo>
                  <a:cubicBezTo>
                    <a:pt x="48" y="208"/>
                    <a:pt x="57" y="204"/>
                    <a:pt x="65" y="198"/>
                  </a:cubicBezTo>
                  <a:cubicBezTo>
                    <a:pt x="79" y="187"/>
                    <a:pt x="82" y="175"/>
                    <a:pt x="82" y="167"/>
                  </a:cubicBezTo>
                  <a:cubicBezTo>
                    <a:pt x="82" y="158"/>
                    <a:pt x="78" y="151"/>
                    <a:pt x="72" y="146"/>
                  </a:cubicBezTo>
                  <a:cubicBezTo>
                    <a:pt x="77" y="144"/>
                    <a:pt x="82" y="140"/>
                    <a:pt x="84" y="135"/>
                  </a:cubicBezTo>
                  <a:cubicBezTo>
                    <a:pt x="89" y="116"/>
                    <a:pt x="96" y="98"/>
                    <a:pt x="104" y="82"/>
                  </a:cubicBezTo>
                  <a:cubicBezTo>
                    <a:pt x="109" y="70"/>
                    <a:pt x="118" y="53"/>
                    <a:pt x="130" y="31"/>
                  </a:cubicBezTo>
                  <a:cubicBezTo>
                    <a:pt x="133" y="27"/>
                    <a:pt x="133" y="21"/>
                    <a:pt x="131" y="16"/>
                  </a:cubicBezTo>
                  <a:cubicBezTo>
                    <a:pt x="128" y="12"/>
                    <a:pt x="124" y="8"/>
                    <a:pt x="119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1" y="0"/>
                    <a:pt x="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9" name="Freeform 67">
              <a:extLst>
                <a:ext uri="{FF2B5EF4-FFF2-40B4-BE49-F238E27FC236}">
                  <a16:creationId xmlns:a16="http://schemas.microsoft.com/office/drawing/2014/main" id="{7AB2B6FC-DDB4-55E6-CF31-17E47CAB94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7486" y="3739497"/>
              <a:ext cx="238532" cy="330624"/>
            </a:xfrm>
            <a:custGeom>
              <a:avLst/>
              <a:gdLst>
                <a:gd name="T0" fmla="*/ 36 w 107"/>
                <a:gd name="T1" fmla="*/ 149 h 149"/>
                <a:gd name="T2" fmla="*/ 4 w 107"/>
                <a:gd name="T3" fmla="*/ 124 h 149"/>
                <a:gd name="T4" fmla="*/ 0 w 107"/>
                <a:gd name="T5" fmla="*/ 100 h 149"/>
                <a:gd name="T6" fmla="*/ 3 w 107"/>
                <a:gd name="T7" fmla="*/ 73 h 149"/>
                <a:gd name="T8" fmla="*/ 26 w 107"/>
                <a:gd name="T9" fmla="*/ 27 h 149"/>
                <a:gd name="T10" fmla="*/ 71 w 107"/>
                <a:gd name="T11" fmla="*/ 0 h 149"/>
                <a:gd name="T12" fmla="*/ 103 w 107"/>
                <a:gd name="T13" fmla="*/ 25 h 149"/>
                <a:gd name="T14" fmla="*/ 107 w 107"/>
                <a:gd name="T15" fmla="*/ 50 h 149"/>
                <a:gd name="T16" fmla="*/ 103 w 107"/>
                <a:gd name="T17" fmla="*/ 77 h 149"/>
                <a:gd name="T18" fmla="*/ 81 w 107"/>
                <a:gd name="T19" fmla="*/ 122 h 149"/>
                <a:gd name="T20" fmla="*/ 36 w 107"/>
                <a:gd name="T21" fmla="*/ 149 h 149"/>
                <a:gd name="T22" fmla="*/ 65 w 107"/>
                <a:gd name="T23" fmla="*/ 57 h 149"/>
                <a:gd name="T24" fmla="*/ 53 w 107"/>
                <a:gd name="T25" fmla="*/ 68 h 149"/>
                <a:gd name="T26" fmla="*/ 44 w 107"/>
                <a:gd name="T27" fmla="*/ 89 h 149"/>
                <a:gd name="T28" fmla="*/ 42 w 107"/>
                <a:gd name="T29" fmla="*/ 97 h 149"/>
                <a:gd name="T30" fmla="*/ 44 w 107"/>
                <a:gd name="T31" fmla="*/ 103 h 149"/>
                <a:gd name="T32" fmla="*/ 48 w 107"/>
                <a:gd name="T33" fmla="*/ 105 h 149"/>
                <a:gd name="T34" fmla="*/ 58 w 107"/>
                <a:gd name="T35" fmla="*/ 99 h 149"/>
                <a:gd name="T36" fmla="*/ 66 w 107"/>
                <a:gd name="T37" fmla="*/ 83 h 149"/>
                <a:gd name="T38" fmla="*/ 67 w 107"/>
                <a:gd name="T39" fmla="*/ 62 h 149"/>
                <a:gd name="T40" fmla="*/ 65 w 107"/>
                <a:gd name="T41" fmla="*/ 5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49">
                  <a:moveTo>
                    <a:pt x="36" y="149"/>
                  </a:moveTo>
                  <a:cubicBezTo>
                    <a:pt x="26" y="149"/>
                    <a:pt x="11" y="144"/>
                    <a:pt x="4" y="124"/>
                  </a:cubicBezTo>
                  <a:cubicBezTo>
                    <a:pt x="1" y="117"/>
                    <a:pt x="0" y="109"/>
                    <a:pt x="0" y="100"/>
                  </a:cubicBezTo>
                  <a:cubicBezTo>
                    <a:pt x="0" y="92"/>
                    <a:pt x="1" y="82"/>
                    <a:pt x="3" y="73"/>
                  </a:cubicBezTo>
                  <a:cubicBezTo>
                    <a:pt x="8" y="56"/>
                    <a:pt x="15" y="41"/>
                    <a:pt x="26" y="27"/>
                  </a:cubicBezTo>
                  <a:cubicBezTo>
                    <a:pt x="39" y="9"/>
                    <a:pt x="55" y="0"/>
                    <a:pt x="71" y="0"/>
                  </a:cubicBezTo>
                  <a:cubicBezTo>
                    <a:pt x="81" y="0"/>
                    <a:pt x="95" y="5"/>
                    <a:pt x="103" y="25"/>
                  </a:cubicBezTo>
                  <a:cubicBezTo>
                    <a:pt x="106" y="33"/>
                    <a:pt x="107" y="41"/>
                    <a:pt x="107" y="50"/>
                  </a:cubicBezTo>
                  <a:cubicBezTo>
                    <a:pt x="107" y="58"/>
                    <a:pt x="106" y="67"/>
                    <a:pt x="103" y="77"/>
                  </a:cubicBezTo>
                  <a:cubicBezTo>
                    <a:pt x="99" y="93"/>
                    <a:pt x="92" y="108"/>
                    <a:pt x="81" y="122"/>
                  </a:cubicBezTo>
                  <a:cubicBezTo>
                    <a:pt x="67" y="140"/>
                    <a:pt x="52" y="149"/>
                    <a:pt x="36" y="149"/>
                  </a:cubicBezTo>
                  <a:close/>
                  <a:moveTo>
                    <a:pt x="65" y="57"/>
                  </a:moveTo>
                  <a:cubicBezTo>
                    <a:pt x="64" y="57"/>
                    <a:pt x="60" y="58"/>
                    <a:pt x="53" y="68"/>
                  </a:cubicBezTo>
                  <a:cubicBezTo>
                    <a:pt x="49" y="75"/>
                    <a:pt x="45" y="82"/>
                    <a:pt x="44" y="89"/>
                  </a:cubicBezTo>
                  <a:cubicBezTo>
                    <a:pt x="43" y="92"/>
                    <a:pt x="42" y="95"/>
                    <a:pt x="42" y="97"/>
                  </a:cubicBezTo>
                  <a:cubicBezTo>
                    <a:pt x="42" y="100"/>
                    <a:pt x="43" y="102"/>
                    <a:pt x="44" y="103"/>
                  </a:cubicBezTo>
                  <a:cubicBezTo>
                    <a:pt x="45" y="104"/>
                    <a:pt x="46" y="105"/>
                    <a:pt x="48" y="105"/>
                  </a:cubicBezTo>
                  <a:cubicBezTo>
                    <a:pt x="50" y="105"/>
                    <a:pt x="53" y="105"/>
                    <a:pt x="58" y="99"/>
                  </a:cubicBezTo>
                  <a:cubicBezTo>
                    <a:pt x="62" y="94"/>
                    <a:pt x="64" y="89"/>
                    <a:pt x="66" y="83"/>
                  </a:cubicBezTo>
                  <a:cubicBezTo>
                    <a:pt x="67" y="76"/>
                    <a:pt x="68" y="69"/>
                    <a:pt x="67" y="62"/>
                  </a:cubicBezTo>
                  <a:cubicBezTo>
                    <a:pt x="66" y="58"/>
                    <a:pt x="65" y="57"/>
                    <a:pt x="65" y="57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0" name="Freeform 68">
              <a:extLst>
                <a:ext uri="{FF2B5EF4-FFF2-40B4-BE49-F238E27FC236}">
                  <a16:creationId xmlns:a16="http://schemas.microsoft.com/office/drawing/2014/main" id="{E1999FDF-B20B-2871-ACDB-E83174B09B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0880" y="3721381"/>
              <a:ext cx="271745" cy="366856"/>
            </a:xfrm>
            <a:custGeom>
              <a:avLst/>
              <a:gdLst>
                <a:gd name="T0" fmla="*/ 79 w 123"/>
                <a:gd name="T1" fmla="*/ 16 h 165"/>
                <a:gd name="T2" fmla="*/ 103 w 123"/>
                <a:gd name="T3" fmla="*/ 36 h 165"/>
                <a:gd name="T4" fmla="*/ 107 w 123"/>
                <a:gd name="T5" fmla="*/ 58 h 165"/>
                <a:gd name="T6" fmla="*/ 104 w 123"/>
                <a:gd name="T7" fmla="*/ 83 h 165"/>
                <a:gd name="T8" fmla="*/ 83 w 123"/>
                <a:gd name="T9" fmla="*/ 125 h 165"/>
                <a:gd name="T10" fmla="*/ 44 w 123"/>
                <a:gd name="T11" fmla="*/ 149 h 165"/>
                <a:gd name="T12" fmla="*/ 19 w 123"/>
                <a:gd name="T13" fmla="*/ 129 h 165"/>
                <a:gd name="T14" fmla="*/ 16 w 123"/>
                <a:gd name="T15" fmla="*/ 108 h 165"/>
                <a:gd name="T16" fmla="*/ 19 w 123"/>
                <a:gd name="T17" fmla="*/ 83 h 165"/>
                <a:gd name="T18" fmla="*/ 40 w 123"/>
                <a:gd name="T19" fmla="*/ 40 h 165"/>
                <a:gd name="T20" fmla="*/ 79 w 123"/>
                <a:gd name="T21" fmla="*/ 16 h 165"/>
                <a:gd name="T22" fmla="*/ 56 w 123"/>
                <a:gd name="T23" fmla="*/ 121 h 165"/>
                <a:gd name="T24" fmla="*/ 73 w 123"/>
                <a:gd name="T25" fmla="*/ 111 h 165"/>
                <a:gd name="T26" fmla="*/ 81 w 123"/>
                <a:gd name="T27" fmla="*/ 93 h 165"/>
                <a:gd name="T28" fmla="*/ 83 w 123"/>
                <a:gd name="T29" fmla="*/ 69 h 165"/>
                <a:gd name="T30" fmla="*/ 73 w 123"/>
                <a:gd name="T31" fmla="*/ 57 h 165"/>
                <a:gd name="T32" fmla="*/ 54 w 123"/>
                <a:gd name="T33" fmla="*/ 72 h 165"/>
                <a:gd name="T34" fmla="*/ 44 w 123"/>
                <a:gd name="T35" fmla="*/ 95 h 165"/>
                <a:gd name="T36" fmla="*/ 42 w 123"/>
                <a:gd name="T37" fmla="*/ 105 h 165"/>
                <a:gd name="T38" fmla="*/ 46 w 123"/>
                <a:gd name="T39" fmla="*/ 116 h 165"/>
                <a:gd name="T40" fmla="*/ 56 w 123"/>
                <a:gd name="T41" fmla="*/ 121 h 165"/>
                <a:gd name="T42" fmla="*/ 79 w 123"/>
                <a:gd name="T43" fmla="*/ 0 h 165"/>
                <a:gd name="T44" fmla="*/ 27 w 123"/>
                <a:gd name="T45" fmla="*/ 30 h 165"/>
                <a:gd name="T46" fmla="*/ 4 w 123"/>
                <a:gd name="T47" fmla="*/ 79 h 165"/>
                <a:gd name="T48" fmla="*/ 0 w 123"/>
                <a:gd name="T49" fmla="*/ 108 h 165"/>
                <a:gd name="T50" fmla="*/ 4 w 123"/>
                <a:gd name="T51" fmla="*/ 135 h 165"/>
                <a:gd name="T52" fmla="*/ 44 w 123"/>
                <a:gd name="T53" fmla="*/ 165 h 165"/>
                <a:gd name="T54" fmla="*/ 95 w 123"/>
                <a:gd name="T55" fmla="*/ 135 h 165"/>
                <a:gd name="T56" fmla="*/ 119 w 123"/>
                <a:gd name="T57" fmla="*/ 87 h 165"/>
                <a:gd name="T58" fmla="*/ 123 w 123"/>
                <a:gd name="T59" fmla="*/ 58 h 165"/>
                <a:gd name="T60" fmla="*/ 118 w 123"/>
                <a:gd name="T61" fmla="*/ 30 h 165"/>
                <a:gd name="T62" fmla="*/ 79 w 123"/>
                <a:gd name="T63" fmla="*/ 0 h 165"/>
                <a:gd name="T64" fmla="*/ 59 w 123"/>
                <a:gd name="T65" fmla="*/ 103 h 165"/>
                <a:gd name="T66" fmla="*/ 59 w 123"/>
                <a:gd name="T67" fmla="*/ 99 h 165"/>
                <a:gd name="T68" fmla="*/ 67 w 123"/>
                <a:gd name="T69" fmla="*/ 82 h 165"/>
                <a:gd name="T70" fmla="*/ 66 w 123"/>
                <a:gd name="T71" fmla="*/ 89 h 165"/>
                <a:gd name="T72" fmla="*/ 60 w 123"/>
                <a:gd name="T73" fmla="*/ 102 h 165"/>
                <a:gd name="T74" fmla="*/ 59 w 123"/>
                <a:gd name="T75" fmla="*/ 10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165">
                  <a:moveTo>
                    <a:pt x="79" y="16"/>
                  </a:moveTo>
                  <a:cubicBezTo>
                    <a:pt x="90" y="16"/>
                    <a:pt x="99" y="23"/>
                    <a:pt x="103" y="36"/>
                  </a:cubicBezTo>
                  <a:cubicBezTo>
                    <a:pt x="106" y="42"/>
                    <a:pt x="107" y="50"/>
                    <a:pt x="107" y="58"/>
                  </a:cubicBezTo>
                  <a:cubicBezTo>
                    <a:pt x="107" y="65"/>
                    <a:pt x="106" y="74"/>
                    <a:pt x="104" y="83"/>
                  </a:cubicBezTo>
                  <a:cubicBezTo>
                    <a:pt x="100" y="98"/>
                    <a:pt x="93" y="112"/>
                    <a:pt x="83" y="125"/>
                  </a:cubicBezTo>
                  <a:cubicBezTo>
                    <a:pt x="71" y="141"/>
                    <a:pt x="58" y="149"/>
                    <a:pt x="44" y="149"/>
                  </a:cubicBezTo>
                  <a:cubicBezTo>
                    <a:pt x="32" y="149"/>
                    <a:pt x="24" y="142"/>
                    <a:pt x="19" y="129"/>
                  </a:cubicBezTo>
                  <a:cubicBezTo>
                    <a:pt x="17" y="123"/>
                    <a:pt x="16" y="116"/>
                    <a:pt x="16" y="108"/>
                  </a:cubicBezTo>
                  <a:cubicBezTo>
                    <a:pt x="16" y="100"/>
                    <a:pt x="17" y="92"/>
                    <a:pt x="19" y="83"/>
                  </a:cubicBezTo>
                  <a:cubicBezTo>
                    <a:pt x="23" y="67"/>
                    <a:pt x="30" y="53"/>
                    <a:pt x="40" y="40"/>
                  </a:cubicBezTo>
                  <a:cubicBezTo>
                    <a:pt x="52" y="24"/>
                    <a:pt x="65" y="16"/>
                    <a:pt x="79" y="16"/>
                  </a:cubicBezTo>
                  <a:moveTo>
                    <a:pt x="56" y="121"/>
                  </a:moveTo>
                  <a:cubicBezTo>
                    <a:pt x="62" y="121"/>
                    <a:pt x="68" y="118"/>
                    <a:pt x="73" y="111"/>
                  </a:cubicBezTo>
                  <a:cubicBezTo>
                    <a:pt x="77" y="106"/>
                    <a:pt x="80" y="100"/>
                    <a:pt x="81" y="93"/>
                  </a:cubicBezTo>
                  <a:cubicBezTo>
                    <a:pt x="83" y="85"/>
                    <a:pt x="84" y="77"/>
                    <a:pt x="83" y="69"/>
                  </a:cubicBezTo>
                  <a:cubicBezTo>
                    <a:pt x="81" y="61"/>
                    <a:pt x="78" y="57"/>
                    <a:pt x="73" y="57"/>
                  </a:cubicBezTo>
                  <a:cubicBezTo>
                    <a:pt x="67" y="57"/>
                    <a:pt x="61" y="62"/>
                    <a:pt x="54" y="72"/>
                  </a:cubicBezTo>
                  <a:cubicBezTo>
                    <a:pt x="49" y="80"/>
                    <a:pt x="46" y="87"/>
                    <a:pt x="44" y="95"/>
                  </a:cubicBezTo>
                  <a:cubicBezTo>
                    <a:pt x="43" y="99"/>
                    <a:pt x="42" y="102"/>
                    <a:pt x="42" y="105"/>
                  </a:cubicBezTo>
                  <a:cubicBezTo>
                    <a:pt x="42" y="110"/>
                    <a:pt x="44" y="113"/>
                    <a:pt x="46" y="116"/>
                  </a:cubicBezTo>
                  <a:cubicBezTo>
                    <a:pt x="48" y="119"/>
                    <a:pt x="52" y="121"/>
                    <a:pt x="56" y="121"/>
                  </a:cubicBezTo>
                  <a:moveTo>
                    <a:pt x="79" y="0"/>
                  </a:moveTo>
                  <a:cubicBezTo>
                    <a:pt x="60" y="0"/>
                    <a:pt x="43" y="11"/>
                    <a:pt x="27" y="30"/>
                  </a:cubicBezTo>
                  <a:cubicBezTo>
                    <a:pt x="16" y="45"/>
                    <a:pt x="8" y="61"/>
                    <a:pt x="4" y="79"/>
                  </a:cubicBezTo>
                  <a:cubicBezTo>
                    <a:pt x="1" y="89"/>
                    <a:pt x="0" y="99"/>
                    <a:pt x="0" y="108"/>
                  </a:cubicBezTo>
                  <a:cubicBezTo>
                    <a:pt x="0" y="118"/>
                    <a:pt x="1" y="127"/>
                    <a:pt x="4" y="135"/>
                  </a:cubicBezTo>
                  <a:cubicBezTo>
                    <a:pt x="14" y="161"/>
                    <a:pt x="33" y="165"/>
                    <a:pt x="44" y="165"/>
                  </a:cubicBezTo>
                  <a:cubicBezTo>
                    <a:pt x="63" y="165"/>
                    <a:pt x="80" y="155"/>
                    <a:pt x="95" y="135"/>
                  </a:cubicBezTo>
                  <a:cubicBezTo>
                    <a:pt x="107" y="120"/>
                    <a:pt x="115" y="104"/>
                    <a:pt x="119" y="87"/>
                  </a:cubicBezTo>
                  <a:cubicBezTo>
                    <a:pt x="122" y="76"/>
                    <a:pt x="123" y="67"/>
                    <a:pt x="123" y="58"/>
                  </a:cubicBezTo>
                  <a:cubicBezTo>
                    <a:pt x="123" y="48"/>
                    <a:pt x="121" y="39"/>
                    <a:pt x="118" y="30"/>
                  </a:cubicBezTo>
                  <a:cubicBezTo>
                    <a:pt x="109" y="4"/>
                    <a:pt x="89" y="0"/>
                    <a:pt x="79" y="0"/>
                  </a:cubicBezTo>
                  <a:close/>
                  <a:moveTo>
                    <a:pt x="59" y="103"/>
                  </a:moveTo>
                  <a:cubicBezTo>
                    <a:pt x="59" y="102"/>
                    <a:pt x="59" y="100"/>
                    <a:pt x="59" y="99"/>
                  </a:cubicBezTo>
                  <a:cubicBezTo>
                    <a:pt x="61" y="93"/>
                    <a:pt x="63" y="88"/>
                    <a:pt x="67" y="82"/>
                  </a:cubicBezTo>
                  <a:cubicBezTo>
                    <a:pt x="67" y="84"/>
                    <a:pt x="66" y="87"/>
                    <a:pt x="66" y="89"/>
                  </a:cubicBezTo>
                  <a:cubicBezTo>
                    <a:pt x="65" y="94"/>
                    <a:pt x="63" y="98"/>
                    <a:pt x="60" y="102"/>
                  </a:cubicBezTo>
                  <a:cubicBezTo>
                    <a:pt x="60" y="102"/>
                    <a:pt x="59" y="103"/>
                    <a:pt x="59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1" name="Freeform 69">
              <a:extLst>
                <a:ext uri="{FF2B5EF4-FFF2-40B4-BE49-F238E27FC236}">
                  <a16:creationId xmlns:a16="http://schemas.microsoft.com/office/drawing/2014/main" id="{F0DD30A7-A577-4C6F-F1E1-C98C3CDF3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212" y="3683638"/>
              <a:ext cx="378934" cy="424225"/>
            </a:xfrm>
            <a:custGeom>
              <a:avLst/>
              <a:gdLst>
                <a:gd name="T0" fmla="*/ 9 w 171"/>
                <a:gd name="T1" fmla="*/ 191 h 191"/>
                <a:gd name="T2" fmla="*/ 3 w 171"/>
                <a:gd name="T3" fmla="*/ 189 h 191"/>
                <a:gd name="T4" fmla="*/ 1 w 171"/>
                <a:gd name="T5" fmla="*/ 182 h 191"/>
                <a:gd name="T6" fmla="*/ 11 w 171"/>
                <a:gd name="T7" fmla="*/ 30 h 191"/>
                <a:gd name="T8" fmla="*/ 18 w 171"/>
                <a:gd name="T9" fmla="*/ 22 h 191"/>
                <a:gd name="T10" fmla="*/ 60 w 171"/>
                <a:gd name="T11" fmla="*/ 14 h 191"/>
                <a:gd name="T12" fmla="*/ 61 w 171"/>
                <a:gd name="T13" fmla="*/ 14 h 191"/>
                <a:gd name="T14" fmla="*/ 67 w 171"/>
                <a:gd name="T15" fmla="*/ 16 h 191"/>
                <a:gd name="T16" fmla="*/ 69 w 171"/>
                <a:gd name="T17" fmla="*/ 23 h 191"/>
                <a:gd name="T18" fmla="*/ 69 w 171"/>
                <a:gd name="T19" fmla="*/ 28 h 191"/>
                <a:gd name="T20" fmla="*/ 74 w 171"/>
                <a:gd name="T21" fmla="*/ 9 h 191"/>
                <a:gd name="T22" fmla="*/ 80 w 171"/>
                <a:gd name="T23" fmla="*/ 4 h 191"/>
                <a:gd name="T24" fmla="*/ 103 w 171"/>
                <a:gd name="T25" fmla="*/ 0 h 191"/>
                <a:gd name="T26" fmla="*/ 104 w 171"/>
                <a:gd name="T27" fmla="*/ 0 h 191"/>
                <a:gd name="T28" fmla="*/ 110 w 171"/>
                <a:gd name="T29" fmla="*/ 2 h 191"/>
                <a:gd name="T30" fmla="*/ 112 w 171"/>
                <a:gd name="T31" fmla="*/ 9 h 191"/>
                <a:gd name="T32" fmla="*/ 110 w 171"/>
                <a:gd name="T33" fmla="*/ 30 h 191"/>
                <a:gd name="T34" fmla="*/ 112 w 171"/>
                <a:gd name="T35" fmla="*/ 22 h 191"/>
                <a:gd name="T36" fmla="*/ 118 w 171"/>
                <a:gd name="T37" fmla="*/ 16 h 191"/>
                <a:gd name="T38" fmla="*/ 161 w 171"/>
                <a:gd name="T39" fmla="*/ 9 h 191"/>
                <a:gd name="T40" fmla="*/ 162 w 171"/>
                <a:gd name="T41" fmla="*/ 9 h 191"/>
                <a:gd name="T42" fmla="*/ 169 w 171"/>
                <a:gd name="T43" fmla="*/ 12 h 191"/>
                <a:gd name="T44" fmla="*/ 170 w 171"/>
                <a:gd name="T45" fmla="*/ 20 h 191"/>
                <a:gd name="T46" fmla="*/ 126 w 171"/>
                <a:gd name="T47" fmla="*/ 174 h 191"/>
                <a:gd name="T48" fmla="*/ 119 w 171"/>
                <a:gd name="T49" fmla="*/ 180 h 191"/>
                <a:gd name="T50" fmla="*/ 70 w 171"/>
                <a:gd name="T51" fmla="*/ 188 h 191"/>
                <a:gd name="T52" fmla="*/ 68 w 171"/>
                <a:gd name="T53" fmla="*/ 188 h 191"/>
                <a:gd name="T54" fmla="*/ 63 w 171"/>
                <a:gd name="T55" fmla="*/ 186 h 191"/>
                <a:gd name="T56" fmla="*/ 60 w 171"/>
                <a:gd name="T57" fmla="*/ 181 h 191"/>
                <a:gd name="T58" fmla="*/ 57 w 171"/>
                <a:gd name="T59" fmla="*/ 182 h 191"/>
                <a:gd name="T60" fmla="*/ 10 w 171"/>
                <a:gd name="T61" fmla="*/ 191 h 191"/>
                <a:gd name="T62" fmla="*/ 9 w 171"/>
                <a:gd name="T63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" h="191">
                  <a:moveTo>
                    <a:pt x="9" y="191"/>
                  </a:moveTo>
                  <a:cubicBezTo>
                    <a:pt x="7" y="191"/>
                    <a:pt x="5" y="190"/>
                    <a:pt x="3" y="189"/>
                  </a:cubicBezTo>
                  <a:cubicBezTo>
                    <a:pt x="1" y="187"/>
                    <a:pt x="0" y="185"/>
                    <a:pt x="1" y="182"/>
                  </a:cubicBezTo>
                  <a:cubicBezTo>
                    <a:pt x="8" y="127"/>
                    <a:pt x="11" y="76"/>
                    <a:pt x="11" y="30"/>
                  </a:cubicBezTo>
                  <a:cubicBezTo>
                    <a:pt x="11" y="26"/>
                    <a:pt x="14" y="23"/>
                    <a:pt x="18" y="2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4"/>
                    <a:pt x="65" y="15"/>
                    <a:pt x="67" y="16"/>
                  </a:cubicBezTo>
                  <a:cubicBezTo>
                    <a:pt x="68" y="18"/>
                    <a:pt x="69" y="20"/>
                    <a:pt x="69" y="23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6"/>
                    <a:pt x="77" y="4"/>
                    <a:pt x="80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6" y="0"/>
                    <a:pt x="108" y="1"/>
                    <a:pt x="110" y="2"/>
                  </a:cubicBezTo>
                  <a:cubicBezTo>
                    <a:pt x="111" y="4"/>
                    <a:pt x="112" y="7"/>
                    <a:pt x="112" y="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19"/>
                    <a:pt x="115" y="17"/>
                    <a:pt x="118" y="16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5" y="9"/>
                    <a:pt x="167" y="10"/>
                    <a:pt x="169" y="12"/>
                  </a:cubicBezTo>
                  <a:cubicBezTo>
                    <a:pt x="170" y="14"/>
                    <a:pt x="171" y="17"/>
                    <a:pt x="170" y="20"/>
                  </a:cubicBezTo>
                  <a:cubicBezTo>
                    <a:pt x="150" y="72"/>
                    <a:pt x="135" y="124"/>
                    <a:pt x="126" y="174"/>
                  </a:cubicBezTo>
                  <a:cubicBezTo>
                    <a:pt x="125" y="177"/>
                    <a:pt x="123" y="179"/>
                    <a:pt x="119" y="180"/>
                  </a:cubicBezTo>
                  <a:cubicBezTo>
                    <a:pt x="70" y="188"/>
                    <a:pt x="70" y="188"/>
                    <a:pt x="70" y="188"/>
                  </a:cubicBezTo>
                  <a:cubicBezTo>
                    <a:pt x="69" y="188"/>
                    <a:pt x="69" y="188"/>
                    <a:pt x="68" y="188"/>
                  </a:cubicBezTo>
                  <a:cubicBezTo>
                    <a:pt x="66" y="188"/>
                    <a:pt x="64" y="188"/>
                    <a:pt x="63" y="186"/>
                  </a:cubicBezTo>
                  <a:cubicBezTo>
                    <a:pt x="61" y="185"/>
                    <a:pt x="60" y="183"/>
                    <a:pt x="60" y="181"/>
                  </a:cubicBezTo>
                  <a:cubicBezTo>
                    <a:pt x="59" y="182"/>
                    <a:pt x="58" y="182"/>
                    <a:pt x="57" y="182"/>
                  </a:cubicBezTo>
                  <a:cubicBezTo>
                    <a:pt x="10" y="191"/>
                    <a:pt x="10" y="191"/>
                    <a:pt x="10" y="191"/>
                  </a:cubicBezTo>
                  <a:cubicBezTo>
                    <a:pt x="10" y="191"/>
                    <a:pt x="9" y="191"/>
                    <a:pt x="9" y="191"/>
                  </a:cubicBezTo>
                  <a:close/>
                </a:path>
              </a:pathLst>
            </a:custGeom>
            <a:solidFill>
              <a:srgbClr val="F7E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2" name="Freeform 70">
              <a:extLst>
                <a:ext uri="{FF2B5EF4-FFF2-40B4-BE49-F238E27FC236}">
                  <a16:creationId xmlns:a16="http://schemas.microsoft.com/office/drawing/2014/main" id="{4AFDE842-C92F-D708-FF05-3ED861B31D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3096" y="3665522"/>
              <a:ext cx="415167" cy="460457"/>
            </a:xfrm>
            <a:custGeom>
              <a:avLst/>
              <a:gdLst>
                <a:gd name="T0" fmla="*/ 112 w 187"/>
                <a:gd name="T1" fmla="*/ 16 h 207"/>
                <a:gd name="T2" fmla="*/ 97 w 187"/>
                <a:gd name="T3" fmla="*/ 153 h 207"/>
                <a:gd name="T4" fmla="*/ 127 w 187"/>
                <a:gd name="T5" fmla="*/ 32 h 207"/>
                <a:gd name="T6" fmla="*/ 170 w 187"/>
                <a:gd name="T7" fmla="*/ 25 h 207"/>
                <a:gd name="T8" fmla="*/ 126 w 187"/>
                <a:gd name="T9" fmla="*/ 180 h 207"/>
                <a:gd name="T10" fmla="*/ 76 w 187"/>
                <a:gd name="T11" fmla="*/ 188 h 207"/>
                <a:gd name="T12" fmla="*/ 85 w 187"/>
                <a:gd name="T13" fmla="*/ 107 h 207"/>
                <a:gd name="T14" fmla="*/ 64 w 187"/>
                <a:gd name="T15" fmla="*/ 182 h 207"/>
                <a:gd name="T16" fmla="*/ 17 w 187"/>
                <a:gd name="T17" fmla="*/ 191 h 207"/>
                <a:gd name="T18" fmla="*/ 27 w 187"/>
                <a:gd name="T19" fmla="*/ 38 h 207"/>
                <a:gd name="T20" fmla="*/ 69 w 187"/>
                <a:gd name="T21" fmla="*/ 30 h 207"/>
                <a:gd name="T22" fmla="*/ 61 w 187"/>
                <a:gd name="T23" fmla="*/ 127 h 207"/>
                <a:gd name="T24" fmla="*/ 89 w 187"/>
                <a:gd name="T25" fmla="*/ 20 h 207"/>
                <a:gd name="T26" fmla="*/ 112 w 187"/>
                <a:gd name="T27" fmla="*/ 16 h 207"/>
                <a:gd name="T28" fmla="*/ 112 w 187"/>
                <a:gd name="T29" fmla="*/ 0 h 207"/>
                <a:gd name="T30" fmla="*/ 110 w 187"/>
                <a:gd name="T31" fmla="*/ 0 h 207"/>
                <a:gd name="T32" fmla="*/ 87 w 187"/>
                <a:gd name="T33" fmla="*/ 4 h 207"/>
                <a:gd name="T34" fmla="*/ 74 w 187"/>
                <a:gd name="T35" fmla="*/ 15 h 207"/>
                <a:gd name="T36" fmla="*/ 69 w 187"/>
                <a:gd name="T37" fmla="*/ 14 h 207"/>
                <a:gd name="T38" fmla="*/ 66 w 187"/>
                <a:gd name="T39" fmla="*/ 14 h 207"/>
                <a:gd name="T40" fmla="*/ 24 w 187"/>
                <a:gd name="T41" fmla="*/ 22 h 207"/>
                <a:gd name="T42" fmla="*/ 11 w 187"/>
                <a:gd name="T43" fmla="*/ 38 h 207"/>
                <a:gd name="T44" fmla="*/ 1 w 187"/>
                <a:gd name="T45" fmla="*/ 189 h 207"/>
                <a:gd name="T46" fmla="*/ 6 w 187"/>
                <a:gd name="T47" fmla="*/ 203 h 207"/>
                <a:gd name="T48" fmla="*/ 17 w 187"/>
                <a:gd name="T49" fmla="*/ 207 h 207"/>
                <a:gd name="T50" fmla="*/ 20 w 187"/>
                <a:gd name="T51" fmla="*/ 207 h 207"/>
                <a:gd name="T52" fmla="*/ 64 w 187"/>
                <a:gd name="T53" fmla="*/ 199 h 207"/>
                <a:gd name="T54" fmla="*/ 65 w 187"/>
                <a:gd name="T55" fmla="*/ 200 h 207"/>
                <a:gd name="T56" fmla="*/ 76 w 187"/>
                <a:gd name="T57" fmla="*/ 204 h 207"/>
                <a:gd name="T58" fmla="*/ 79 w 187"/>
                <a:gd name="T59" fmla="*/ 204 h 207"/>
                <a:gd name="T60" fmla="*/ 129 w 187"/>
                <a:gd name="T61" fmla="*/ 196 h 207"/>
                <a:gd name="T62" fmla="*/ 142 w 187"/>
                <a:gd name="T63" fmla="*/ 183 h 207"/>
                <a:gd name="T64" fmla="*/ 185 w 187"/>
                <a:gd name="T65" fmla="*/ 31 h 207"/>
                <a:gd name="T66" fmla="*/ 183 w 187"/>
                <a:gd name="T67" fmla="*/ 15 h 207"/>
                <a:gd name="T68" fmla="*/ 170 w 187"/>
                <a:gd name="T69" fmla="*/ 9 h 207"/>
                <a:gd name="T70" fmla="*/ 168 w 187"/>
                <a:gd name="T71" fmla="*/ 9 h 207"/>
                <a:gd name="T72" fmla="*/ 128 w 187"/>
                <a:gd name="T73" fmla="*/ 16 h 207"/>
                <a:gd name="T74" fmla="*/ 123 w 187"/>
                <a:gd name="T75" fmla="*/ 5 h 207"/>
                <a:gd name="T76" fmla="*/ 112 w 187"/>
                <a:gd name="T7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" h="207">
                  <a:moveTo>
                    <a:pt x="112" y="16"/>
                  </a:moveTo>
                  <a:cubicBezTo>
                    <a:pt x="97" y="153"/>
                    <a:pt x="97" y="153"/>
                    <a:pt x="97" y="153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51" y="78"/>
                    <a:pt x="136" y="130"/>
                    <a:pt x="126" y="180"/>
                  </a:cubicBezTo>
                  <a:cubicBezTo>
                    <a:pt x="76" y="188"/>
                    <a:pt x="76" y="188"/>
                    <a:pt x="76" y="188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64" y="182"/>
                    <a:pt x="64" y="182"/>
                    <a:pt x="64" y="182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24" y="136"/>
                    <a:pt x="27" y="85"/>
                    <a:pt x="27" y="38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112" y="16"/>
                    <a:pt x="112" y="16"/>
                    <a:pt x="112" y="16"/>
                  </a:cubicBezTo>
                  <a:moveTo>
                    <a:pt x="112" y="0"/>
                  </a:moveTo>
                  <a:cubicBezTo>
                    <a:pt x="111" y="0"/>
                    <a:pt x="110" y="0"/>
                    <a:pt x="110" y="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76" y="9"/>
                    <a:pt x="74" y="15"/>
                  </a:cubicBezTo>
                  <a:cubicBezTo>
                    <a:pt x="72" y="14"/>
                    <a:pt x="71" y="14"/>
                    <a:pt x="69" y="14"/>
                  </a:cubicBezTo>
                  <a:cubicBezTo>
                    <a:pt x="68" y="14"/>
                    <a:pt x="67" y="14"/>
                    <a:pt x="66" y="1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7" y="24"/>
                    <a:pt x="11" y="30"/>
                    <a:pt x="11" y="38"/>
                  </a:cubicBezTo>
                  <a:cubicBezTo>
                    <a:pt x="11" y="84"/>
                    <a:pt x="8" y="134"/>
                    <a:pt x="1" y="189"/>
                  </a:cubicBezTo>
                  <a:cubicBezTo>
                    <a:pt x="0" y="194"/>
                    <a:pt x="2" y="199"/>
                    <a:pt x="6" y="203"/>
                  </a:cubicBezTo>
                  <a:cubicBezTo>
                    <a:pt x="9" y="206"/>
                    <a:pt x="13" y="207"/>
                    <a:pt x="17" y="207"/>
                  </a:cubicBezTo>
                  <a:cubicBezTo>
                    <a:pt x="18" y="207"/>
                    <a:pt x="19" y="207"/>
                    <a:pt x="20" y="207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5" y="200"/>
                    <a:pt x="65" y="200"/>
                  </a:cubicBezTo>
                  <a:cubicBezTo>
                    <a:pt x="68" y="203"/>
                    <a:pt x="72" y="204"/>
                    <a:pt x="76" y="204"/>
                  </a:cubicBezTo>
                  <a:cubicBezTo>
                    <a:pt x="77" y="204"/>
                    <a:pt x="78" y="204"/>
                    <a:pt x="79" y="204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35" y="195"/>
                    <a:pt x="140" y="190"/>
                    <a:pt x="142" y="183"/>
                  </a:cubicBezTo>
                  <a:cubicBezTo>
                    <a:pt x="151" y="134"/>
                    <a:pt x="166" y="83"/>
                    <a:pt x="185" y="31"/>
                  </a:cubicBezTo>
                  <a:cubicBezTo>
                    <a:pt x="187" y="26"/>
                    <a:pt x="186" y="20"/>
                    <a:pt x="183" y="15"/>
                  </a:cubicBezTo>
                  <a:cubicBezTo>
                    <a:pt x="180" y="11"/>
                    <a:pt x="175" y="9"/>
                    <a:pt x="170" y="9"/>
                  </a:cubicBezTo>
                  <a:cubicBezTo>
                    <a:pt x="170" y="9"/>
                    <a:pt x="169" y="9"/>
                    <a:pt x="168" y="9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2"/>
                    <a:pt x="126" y="8"/>
                    <a:pt x="123" y="5"/>
                  </a:cubicBezTo>
                  <a:cubicBezTo>
                    <a:pt x="120" y="2"/>
                    <a:pt x="116" y="0"/>
                    <a:pt x="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3" name="Group 662">
            <a:extLst>
              <a:ext uri="{FF2B5EF4-FFF2-40B4-BE49-F238E27FC236}">
                <a16:creationId xmlns:a16="http://schemas.microsoft.com/office/drawing/2014/main" id="{4BFB7FC0-6EDB-0227-7B6E-ABFDAEF78148}"/>
              </a:ext>
            </a:extLst>
          </p:cNvPr>
          <p:cNvGrpSpPr>
            <a:grpSpLocks noChangeAspect="1"/>
          </p:cNvGrpSpPr>
          <p:nvPr/>
        </p:nvGrpSpPr>
        <p:grpSpPr>
          <a:xfrm>
            <a:off x="2727007" y="2083946"/>
            <a:ext cx="1079082" cy="896186"/>
            <a:chOff x="8429626" y="-1835150"/>
            <a:chExt cx="1217612" cy="1011237"/>
          </a:xfrm>
        </p:grpSpPr>
        <p:sp>
          <p:nvSpPr>
            <p:cNvPr id="664" name="Freeform 7">
              <a:extLst>
                <a:ext uri="{FF2B5EF4-FFF2-40B4-BE49-F238E27FC236}">
                  <a16:creationId xmlns:a16="http://schemas.microsoft.com/office/drawing/2014/main" id="{16E22F10-F1D0-4EEF-3366-B36065D17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788" y="-1773238"/>
              <a:ext cx="1187450" cy="949325"/>
            </a:xfrm>
            <a:custGeom>
              <a:avLst/>
              <a:gdLst>
                <a:gd name="T0" fmla="*/ 709 w 748"/>
                <a:gd name="T1" fmla="*/ 442 h 598"/>
                <a:gd name="T2" fmla="*/ 748 w 748"/>
                <a:gd name="T3" fmla="*/ 58 h 598"/>
                <a:gd name="T4" fmla="*/ 0 w 748"/>
                <a:gd name="T5" fmla="*/ 0 h 598"/>
                <a:gd name="T6" fmla="*/ 141 w 748"/>
                <a:gd name="T7" fmla="*/ 408 h 598"/>
                <a:gd name="T8" fmla="*/ 608 w 748"/>
                <a:gd name="T9" fmla="*/ 435 h 598"/>
                <a:gd name="T10" fmla="*/ 588 w 748"/>
                <a:gd name="T11" fmla="*/ 460 h 598"/>
                <a:gd name="T12" fmla="*/ 624 w 748"/>
                <a:gd name="T13" fmla="*/ 498 h 598"/>
                <a:gd name="T14" fmla="*/ 604 w 748"/>
                <a:gd name="T15" fmla="*/ 550 h 598"/>
                <a:gd name="T16" fmla="*/ 645 w 748"/>
                <a:gd name="T17" fmla="*/ 598 h 598"/>
                <a:gd name="T18" fmla="*/ 627 w 748"/>
                <a:gd name="T19" fmla="*/ 550 h 598"/>
                <a:gd name="T20" fmla="*/ 652 w 748"/>
                <a:gd name="T21" fmla="*/ 498 h 598"/>
                <a:gd name="T22" fmla="*/ 624 w 748"/>
                <a:gd name="T23" fmla="*/ 460 h 598"/>
                <a:gd name="T24" fmla="*/ 648 w 748"/>
                <a:gd name="T25" fmla="*/ 439 h 598"/>
                <a:gd name="T26" fmla="*/ 709 w 748"/>
                <a:gd name="T27" fmla="*/ 44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598">
                  <a:moveTo>
                    <a:pt x="709" y="442"/>
                  </a:moveTo>
                  <a:lnTo>
                    <a:pt x="748" y="58"/>
                  </a:lnTo>
                  <a:lnTo>
                    <a:pt x="0" y="0"/>
                  </a:lnTo>
                  <a:lnTo>
                    <a:pt x="141" y="408"/>
                  </a:lnTo>
                  <a:lnTo>
                    <a:pt x="608" y="435"/>
                  </a:lnTo>
                  <a:lnTo>
                    <a:pt x="588" y="460"/>
                  </a:lnTo>
                  <a:lnTo>
                    <a:pt x="624" y="498"/>
                  </a:lnTo>
                  <a:lnTo>
                    <a:pt x="604" y="550"/>
                  </a:lnTo>
                  <a:lnTo>
                    <a:pt x="645" y="598"/>
                  </a:lnTo>
                  <a:lnTo>
                    <a:pt x="627" y="550"/>
                  </a:lnTo>
                  <a:lnTo>
                    <a:pt x="652" y="498"/>
                  </a:lnTo>
                  <a:lnTo>
                    <a:pt x="624" y="460"/>
                  </a:lnTo>
                  <a:lnTo>
                    <a:pt x="648" y="439"/>
                  </a:lnTo>
                  <a:lnTo>
                    <a:pt x="709" y="4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5" name="Freeform 8">
              <a:extLst>
                <a:ext uri="{FF2B5EF4-FFF2-40B4-BE49-F238E27FC236}">
                  <a16:creationId xmlns:a16="http://schemas.microsoft.com/office/drawing/2014/main" id="{6CDAF4DB-81C4-EBA3-25DD-3D65703B2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626" y="-1835150"/>
              <a:ext cx="1187450" cy="949325"/>
            </a:xfrm>
            <a:custGeom>
              <a:avLst/>
              <a:gdLst>
                <a:gd name="T0" fmla="*/ 708 w 748"/>
                <a:gd name="T1" fmla="*/ 442 h 598"/>
                <a:gd name="T2" fmla="*/ 748 w 748"/>
                <a:gd name="T3" fmla="*/ 57 h 598"/>
                <a:gd name="T4" fmla="*/ 0 w 748"/>
                <a:gd name="T5" fmla="*/ 0 h 598"/>
                <a:gd name="T6" fmla="*/ 140 w 748"/>
                <a:gd name="T7" fmla="*/ 407 h 598"/>
                <a:gd name="T8" fmla="*/ 607 w 748"/>
                <a:gd name="T9" fmla="*/ 435 h 598"/>
                <a:gd name="T10" fmla="*/ 587 w 748"/>
                <a:gd name="T11" fmla="*/ 460 h 598"/>
                <a:gd name="T12" fmla="*/ 623 w 748"/>
                <a:gd name="T13" fmla="*/ 497 h 598"/>
                <a:gd name="T14" fmla="*/ 604 w 748"/>
                <a:gd name="T15" fmla="*/ 550 h 598"/>
                <a:gd name="T16" fmla="*/ 645 w 748"/>
                <a:gd name="T17" fmla="*/ 598 h 598"/>
                <a:gd name="T18" fmla="*/ 627 w 748"/>
                <a:gd name="T19" fmla="*/ 550 h 598"/>
                <a:gd name="T20" fmla="*/ 651 w 748"/>
                <a:gd name="T21" fmla="*/ 497 h 598"/>
                <a:gd name="T22" fmla="*/ 623 w 748"/>
                <a:gd name="T23" fmla="*/ 460 h 598"/>
                <a:gd name="T24" fmla="*/ 648 w 748"/>
                <a:gd name="T25" fmla="*/ 438 h 598"/>
                <a:gd name="T26" fmla="*/ 708 w 748"/>
                <a:gd name="T27" fmla="*/ 44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598">
                  <a:moveTo>
                    <a:pt x="708" y="442"/>
                  </a:moveTo>
                  <a:lnTo>
                    <a:pt x="748" y="57"/>
                  </a:lnTo>
                  <a:lnTo>
                    <a:pt x="0" y="0"/>
                  </a:lnTo>
                  <a:lnTo>
                    <a:pt x="140" y="407"/>
                  </a:lnTo>
                  <a:lnTo>
                    <a:pt x="607" y="435"/>
                  </a:lnTo>
                  <a:lnTo>
                    <a:pt x="587" y="460"/>
                  </a:lnTo>
                  <a:lnTo>
                    <a:pt x="623" y="497"/>
                  </a:lnTo>
                  <a:lnTo>
                    <a:pt x="604" y="550"/>
                  </a:lnTo>
                  <a:lnTo>
                    <a:pt x="645" y="598"/>
                  </a:lnTo>
                  <a:lnTo>
                    <a:pt x="627" y="550"/>
                  </a:lnTo>
                  <a:lnTo>
                    <a:pt x="651" y="497"/>
                  </a:lnTo>
                  <a:lnTo>
                    <a:pt x="623" y="460"/>
                  </a:lnTo>
                  <a:lnTo>
                    <a:pt x="648" y="438"/>
                  </a:lnTo>
                  <a:lnTo>
                    <a:pt x="708" y="4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6" name="Group 665">
            <a:extLst>
              <a:ext uri="{FF2B5EF4-FFF2-40B4-BE49-F238E27FC236}">
                <a16:creationId xmlns:a16="http://schemas.microsoft.com/office/drawing/2014/main" id="{E3357817-C7DB-C5D5-7442-7A81D7605AA0}"/>
              </a:ext>
            </a:extLst>
          </p:cNvPr>
          <p:cNvGrpSpPr>
            <a:grpSpLocks noChangeAspect="1"/>
          </p:cNvGrpSpPr>
          <p:nvPr/>
        </p:nvGrpSpPr>
        <p:grpSpPr>
          <a:xfrm>
            <a:off x="124821" y="2907026"/>
            <a:ext cx="1076990" cy="914400"/>
            <a:chOff x="10204451" y="-1858963"/>
            <a:chExt cx="1314450" cy="1116013"/>
          </a:xfrm>
        </p:grpSpPr>
        <p:sp>
          <p:nvSpPr>
            <p:cNvPr id="667" name="Freeform 13">
              <a:extLst>
                <a:ext uri="{FF2B5EF4-FFF2-40B4-BE49-F238E27FC236}">
                  <a16:creationId xmlns:a16="http://schemas.microsoft.com/office/drawing/2014/main" id="{94954F46-FA3B-4DFC-528C-FE2BD517F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4613" y="-1795463"/>
              <a:ext cx="1284288" cy="1052513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8" name="Freeform 14">
              <a:extLst>
                <a:ext uri="{FF2B5EF4-FFF2-40B4-BE49-F238E27FC236}">
                  <a16:creationId xmlns:a16="http://schemas.microsoft.com/office/drawing/2014/main" id="{369FC905-4289-F522-BCB1-69686A81A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4451" y="-1858963"/>
              <a:ext cx="1282700" cy="1052513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989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5186</TotalTime>
  <Words>676</Words>
  <Application>Microsoft Office PowerPoint</Application>
  <PresentationFormat>Custom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Open Sans Semibold</vt:lpstr>
      <vt:lpstr>Montserrat ExtraBold</vt:lpstr>
      <vt:lpstr>Open Sans</vt:lpstr>
      <vt:lpstr>Calibri Light</vt:lpstr>
      <vt:lpstr>Calibri</vt:lpstr>
      <vt:lpstr>Arial</vt:lpstr>
      <vt:lpstr>Open Sans Extrabold</vt:lpstr>
      <vt:lpstr>Bangers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Rylatt, Catherine Ann</dc:creator>
  <cp:lastModifiedBy>Rylatt, Catherine Ann</cp:lastModifiedBy>
  <cp:revision>16</cp:revision>
  <dcterms:created xsi:type="dcterms:W3CDTF">2023-02-28T00:35:46Z</dcterms:created>
  <dcterms:modified xsi:type="dcterms:W3CDTF">2023-03-06T12:50:43Z</dcterms:modified>
</cp:coreProperties>
</file>