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60" r:id="rId3"/>
    <p:sldId id="259" r:id="rId4"/>
    <p:sldId id="257" r:id="rId5"/>
  </p:sldIdLst>
  <p:sldSz cx="8951913" cy="75072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65" userDrawn="1">
          <p15:clr>
            <a:srgbClr val="A4A3A4"/>
          </p15:clr>
        </p15:guide>
        <p15:guide id="2" pos="28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4095"/>
    <a:srgbClr val="0071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6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1074" y="45"/>
      </p:cViewPr>
      <p:guideLst>
        <p:guide orient="horz" pos="2365"/>
        <p:guide pos="28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1394" y="1228624"/>
            <a:ext cx="7609126" cy="2613648"/>
          </a:xfrm>
        </p:spPr>
        <p:txBody>
          <a:bodyPr anchor="b"/>
          <a:lstStyle>
            <a:lvl1pPr algn="ctr">
              <a:defRPr sz="587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18989" y="3943065"/>
            <a:ext cx="6713935" cy="1812523"/>
          </a:xfrm>
        </p:spPr>
        <p:txBody>
          <a:bodyPr/>
          <a:lstStyle>
            <a:lvl1pPr marL="0" indent="0" algn="ctr">
              <a:buNone/>
              <a:defRPr sz="2350"/>
            </a:lvl1pPr>
            <a:lvl2pPr marL="447599" indent="0" algn="ctr">
              <a:buNone/>
              <a:defRPr sz="1958"/>
            </a:lvl2pPr>
            <a:lvl3pPr marL="895198" indent="0" algn="ctr">
              <a:buNone/>
              <a:defRPr sz="1762"/>
            </a:lvl3pPr>
            <a:lvl4pPr marL="1342796" indent="0" algn="ctr">
              <a:buNone/>
              <a:defRPr sz="1566"/>
            </a:lvl4pPr>
            <a:lvl5pPr marL="1790395" indent="0" algn="ctr">
              <a:buNone/>
              <a:defRPr sz="1566"/>
            </a:lvl5pPr>
            <a:lvl6pPr marL="2237994" indent="0" algn="ctr">
              <a:buNone/>
              <a:defRPr sz="1566"/>
            </a:lvl6pPr>
            <a:lvl7pPr marL="2685593" indent="0" algn="ctr">
              <a:buNone/>
              <a:defRPr sz="1566"/>
            </a:lvl7pPr>
            <a:lvl8pPr marL="3133192" indent="0" algn="ctr">
              <a:buNone/>
              <a:defRPr sz="1566"/>
            </a:lvl8pPr>
            <a:lvl9pPr marL="3580790" indent="0" algn="ctr">
              <a:buNone/>
              <a:defRPr sz="1566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B09B0-A354-4CFC-98C3-27012567A45B}" type="datetimeFigureOut">
              <a:rPr lang="en-VI" smtClean="0"/>
              <a:t>3/12/2024</a:t>
            </a:fld>
            <a:endParaRPr lang="en-V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67F91-E8C8-4CE5-8D8F-3464C6B016CF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889105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B09B0-A354-4CFC-98C3-27012567A45B}" type="datetimeFigureOut">
              <a:rPr lang="en-VI" smtClean="0"/>
              <a:t>3/12/2024</a:t>
            </a:fld>
            <a:endParaRPr lang="en-V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67F91-E8C8-4CE5-8D8F-3464C6B016CF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1677493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06213" y="399693"/>
            <a:ext cx="1930256" cy="63620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15444" y="399693"/>
            <a:ext cx="5678870" cy="63620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B09B0-A354-4CFC-98C3-27012567A45B}" type="datetimeFigureOut">
              <a:rPr lang="en-VI" smtClean="0"/>
              <a:t>3/12/2024</a:t>
            </a:fld>
            <a:endParaRPr lang="en-V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67F91-E8C8-4CE5-8D8F-3464C6B016CF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4277108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B09B0-A354-4CFC-98C3-27012567A45B}" type="datetimeFigureOut">
              <a:rPr lang="en-VI" smtClean="0"/>
              <a:t>3/12/2024</a:t>
            </a:fld>
            <a:endParaRPr lang="en-V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67F91-E8C8-4CE5-8D8F-3464C6B016CF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658046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0782" y="1871611"/>
            <a:ext cx="7721025" cy="3122823"/>
          </a:xfrm>
        </p:spPr>
        <p:txBody>
          <a:bodyPr anchor="b"/>
          <a:lstStyle>
            <a:lvl1pPr>
              <a:defRPr sz="587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0782" y="5023976"/>
            <a:ext cx="7721025" cy="1642219"/>
          </a:xfrm>
        </p:spPr>
        <p:txBody>
          <a:bodyPr/>
          <a:lstStyle>
            <a:lvl1pPr marL="0" indent="0">
              <a:buNone/>
              <a:defRPr sz="2350">
                <a:solidFill>
                  <a:schemeClr val="tx1">
                    <a:tint val="82000"/>
                  </a:schemeClr>
                </a:solidFill>
              </a:defRPr>
            </a:lvl1pPr>
            <a:lvl2pPr marL="447599" indent="0">
              <a:buNone/>
              <a:defRPr sz="1958">
                <a:solidFill>
                  <a:schemeClr val="tx1">
                    <a:tint val="82000"/>
                  </a:schemeClr>
                </a:solidFill>
              </a:defRPr>
            </a:lvl2pPr>
            <a:lvl3pPr marL="895198" indent="0">
              <a:buNone/>
              <a:defRPr sz="1762">
                <a:solidFill>
                  <a:schemeClr val="tx1">
                    <a:tint val="82000"/>
                  </a:schemeClr>
                </a:solidFill>
              </a:defRPr>
            </a:lvl3pPr>
            <a:lvl4pPr marL="1342796" indent="0">
              <a:buNone/>
              <a:defRPr sz="1566">
                <a:solidFill>
                  <a:schemeClr val="tx1">
                    <a:tint val="82000"/>
                  </a:schemeClr>
                </a:solidFill>
              </a:defRPr>
            </a:lvl4pPr>
            <a:lvl5pPr marL="1790395" indent="0">
              <a:buNone/>
              <a:defRPr sz="1566">
                <a:solidFill>
                  <a:schemeClr val="tx1">
                    <a:tint val="82000"/>
                  </a:schemeClr>
                </a:solidFill>
              </a:defRPr>
            </a:lvl5pPr>
            <a:lvl6pPr marL="2237994" indent="0">
              <a:buNone/>
              <a:defRPr sz="1566">
                <a:solidFill>
                  <a:schemeClr val="tx1">
                    <a:tint val="82000"/>
                  </a:schemeClr>
                </a:solidFill>
              </a:defRPr>
            </a:lvl6pPr>
            <a:lvl7pPr marL="2685593" indent="0">
              <a:buNone/>
              <a:defRPr sz="1566">
                <a:solidFill>
                  <a:schemeClr val="tx1">
                    <a:tint val="82000"/>
                  </a:schemeClr>
                </a:solidFill>
              </a:defRPr>
            </a:lvl7pPr>
            <a:lvl8pPr marL="3133192" indent="0">
              <a:buNone/>
              <a:defRPr sz="1566">
                <a:solidFill>
                  <a:schemeClr val="tx1">
                    <a:tint val="82000"/>
                  </a:schemeClr>
                </a:solidFill>
              </a:defRPr>
            </a:lvl8pPr>
            <a:lvl9pPr marL="3580790" indent="0">
              <a:buNone/>
              <a:defRPr sz="1566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B09B0-A354-4CFC-98C3-27012567A45B}" type="datetimeFigureOut">
              <a:rPr lang="en-VI" smtClean="0"/>
              <a:t>3/12/2024</a:t>
            </a:fld>
            <a:endParaRPr lang="en-V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67F91-E8C8-4CE5-8D8F-3464C6B016CF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26672457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5444" y="1998468"/>
            <a:ext cx="3804563" cy="476330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1906" y="1998468"/>
            <a:ext cx="3804563" cy="476330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B09B0-A354-4CFC-98C3-27012567A45B}" type="datetimeFigureOut">
              <a:rPr lang="en-VI" smtClean="0"/>
              <a:t>3/12/2024</a:t>
            </a:fld>
            <a:endParaRPr lang="en-V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67F91-E8C8-4CE5-8D8F-3464C6B016CF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1783223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6610" y="399695"/>
            <a:ext cx="7721025" cy="145106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6611" y="1840329"/>
            <a:ext cx="3787078" cy="901917"/>
          </a:xfrm>
        </p:spPr>
        <p:txBody>
          <a:bodyPr anchor="b"/>
          <a:lstStyle>
            <a:lvl1pPr marL="0" indent="0">
              <a:buNone/>
              <a:defRPr sz="2350" b="1"/>
            </a:lvl1pPr>
            <a:lvl2pPr marL="447599" indent="0">
              <a:buNone/>
              <a:defRPr sz="1958" b="1"/>
            </a:lvl2pPr>
            <a:lvl3pPr marL="895198" indent="0">
              <a:buNone/>
              <a:defRPr sz="1762" b="1"/>
            </a:lvl3pPr>
            <a:lvl4pPr marL="1342796" indent="0">
              <a:buNone/>
              <a:defRPr sz="1566" b="1"/>
            </a:lvl4pPr>
            <a:lvl5pPr marL="1790395" indent="0">
              <a:buNone/>
              <a:defRPr sz="1566" b="1"/>
            </a:lvl5pPr>
            <a:lvl6pPr marL="2237994" indent="0">
              <a:buNone/>
              <a:defRPr sz="1566" b="1"/>
            </a:lvl6pPr>
            <a:lvl7pPr marL="2685593" indent="0">
              <a:buNone/>
              <a:defRPr sz="1566" b="1"/>
            </a:lvl7pPr>
            <a:lvl8pPr marL="3133192" indent="0">
              <a:buNone/>
              <a:defRPr sz="1566" b="1"/>
            </a:lvl8pPr>
            <a:lvl9pPr marL="3580790" indent="0">
              <a:buNone/>
              <a:defRPr sz="156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6611" y="2742246"/>
            <a:ext cx="3787078" cy="403343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31906" y="1840329"/>
            <a:ext cx="3805729" cy="901917"/>
          </a:xfrm>
        </p:spPr>
        <p:txBody>
          <a:bodyPr anchor="b"/>
          <a:lstStyle>
            <a:lvl1pPr marL="0" indent="0">
              <a:buNone/>
              <a:defRPr sz="2350" b="1"/>
            </a:lvl1pPr>
            <a:lvl2pPr marL="447599" indent="0">
              <a:buNone/>
              <a:defRPr sz="1958" b="1"/>
            </a:lvl2pPr>
            <a:lvl3pPr marL="895198" indent="0">
              <a:buNone/>
              <a:defRPr sz="1762" b="1"/>
            </a:lvl3pPr>
            <a:lvl4pPr marL="1342796" indent="0">
              <a:buNone/>
              <a:defRPr sz="1566" b="1"/>
            </a:lvl4pPr>
            <a:lvl5pPr marL="1790395" indent="0">
              <a:buNone/>
              <a:defRPr sz="1566" b="1"/>
            </a:lvl5pPr>
            <a:lvl6pPr marL="2237994" indent="0">
              <a:buNone/>
              <a:defRPr sz="1566" b="1"/>
            </a:lvl6pPr>
            <a:lvl7pPr marL="2685593" indent="0">
              <a:buNone/>
              <a:defRPr sz="1566" b="1"/>
            </a:lvl7pPr>
            <a:lvl8pPr marL="3133192" indent="0">
              <a:buNone/>
              <a:defRPr sz="1566" b="1"/>
            </a:lvl8pPr>
            <a:lvl9pPr marL="3580790" indent="0">
              <a:buNone/>
              <a:defRPr sz="156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31906" y="2742246"/>
            <a:ext cx="3805729" cy="403343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B09B0-A354-4CFC-98C3-27012567A45B}" type="datetimeFigureOut">
              <a:rPr lang="en-VI" smtClean="0"/>
              <a:t>3/12/2024</a:t>
            </a:fld>
            <a:endParaRPr lang="en-V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67F91-E8C8-4CE5-8D8F-3464C6B016CF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4232865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B09B0-A354-4CFC-98C3-27012567A45B}" type="datetimeFigureOut">
              <a:rPr lang="en-VI" smtClean="0"/>
              <a:t>3/12/2024</a:t>
            </a:fld>
            <a:endParaRPr lang="en-V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67F91-E8C8-4CE5-8D8F-3464C6B016CF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2824619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B09B0-A354-4CFC-98C3-27012567A45B}" type="datetimeFigureOut">
              <a:rPr lang="en-VI" smtClean="0"/>
              <a:t>3/12/2024</a:t>
            </a:fld>
            <a:endParaRPr lang="en-V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67F91-E8C8-4CE5-8D8F-3464C6B016CF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2552604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6610" y="500486"/>
            <a:ext cx="2887225" cy="1751701"/>
          </a:xfrm>
        </p:spPr>
        <p:txBody>
          <a:bodyPr anchor="b"/>
          <a:lstStyle>
            <a:lvl1pPr>
              <a:defRPr sz="31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5729" y="1080912"/>
            <a:ext cx="4531906" cy="5335040"/>
          </a:xfrm>
        </p:spPr>
        <p:txBody>
          <a:bodyPr/>
          <a:lstStyle>
            <a:lvl1pPr>
              <a:defRPr sz="3133"/>
            </a:lvl1pPr>
            <a:lvl2pPr>
              <a:defRPr sz="2741"/>
            </a:lvl2pPr>
            <a:lvl3pPr>
              <a:defRPr sz="2350"/>
            </a:lvl3pPr>
            <a:lvl4pPr>
              <a:defRPr sz="1958"/>
            </a:lvl4pPr>
            <a:lvl5pPr>
              <a:defRPr sz="1958"/>
            </a:lvl5pPr>
            <a:lvl6pPr>
              <a:defRPr sz="1958"/>
            </a:lvl6pPr>
            <a:lvl7pPr>
              <a:defRPr sz="1958"/>
            </a:lvl7pPr>
            <a:lvl8pPr>
              <a:defRPr sz="1958"/>
            </a:lvl8pPr>
            <a:lvl9pPr>
              <a:defRPr sz="195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6610" y="2252186"/>
            <a:ext cx="2887225" cy="4172454"/>
          </a:xfrm>
        </p:spPr>
        <p:txBody>
          <a:bodyPr/>
          <a:lstStyle>
            <a:lvl1pPr marL="0" indent="0">
              <a:buNone/>
              <a:defRPr sz="1566"/>
            </a:lvl1pPr>
            <a:lvl2pPr marL="447599" indent="0">
              <a:buNone/>
              <a:defRPr sz="1371"/>
            </a:lvl2pPr>
            <a:lvl3pPr marL="895198" indent="0">
              <a:buNone/>
              <a:defRPr sz="1175"/>
            </a:lvl3pPr>
            <a:lvl4pPr marL="1342796" indent="0">
              <a:buNone/>
              <a:defRPr sz="979"/>
            </a:lvl4pPr>
            <a:lvl5pPr marL="1790395" indent="0">
              <a:buNone/>
              <a:defRPr sz="979"/>
            </a:lvl5pPr>
            <a:lvl6pPr marL="2237994" indent="0">
              <a:buNone/>
              <a:defRPr sz="979"/>
            </a:lvl6pPr>
            <a:lvl7pPr marL="2685593" indent="0">
              <a:buNone/>
              <a:defRPr sz="979"/>
            </a:lvl7pPr>
            <a:lvl8pPr marL="3133192" indent="0">
              <a:buNone/>
              <a:defRPr sz="979"/>
            </a:lvl8pPr>
            <a:lvl9pPr marL="3580790" indent="0">
              <a:buNone/>
              <a:defRPr sz="97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B09B0-A354-4CFC-98C3-27012567A45B}" type="datetimeFigureOut">
              <a:rPr lang="en-VI" smtClean="0"/>
              <a:t>3/12/2024</a:t>
            </a:fld>
            <a:endParaRPr lang="en-V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67F91-E8C8-4CE5-8D8F-3464C6B016CF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2668918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6610" y="500486"/>
            <a:ext cx="2887225" cy="1751701"/>
          </a:xfrm>
        </p:spPr>
        <p:txBody>
          <a:bodyPr anchor="b"/>
          <a:lstStyle>
            <a:lvl1pPr>
              <a:defRPr sz="31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05729" y="1080912"/>
            <a:ext cx="4531906" cy="5335040"/>
          </a:xfrm>
        </p:spPr>
        <p:txBody>
          <a:bodyPr anchor="t"/>
          <a:lstStyle>
            <a:lvl1pPr marL="0" indent="0">
              <a:buNone/>
              <a:defRPr sz="3133"/>
            </a:lvl1pPr>
            <a:lvl2pPr marL="447599" indent="0">
              <a:buNone/>
              <a:defRPr sz="2741"/>
            </a:lvl2pPr>
            <a:lvl3pPr marL="895198" indent="0">
              <a:buNone/>
              <a:defRPr sz="2350"/>
            </a:lvl3pPr>
            <a:lvl4pPr marL="1342796" indent="0">
              <a:buNone/>
              <a:defRPr sz="1958"/>
            </a:lvl4pPr>
            <a:lvl5pPr marL="1790395" indent="0">
              <a:buNone/>
              <a:defRPr sz="1958"/>
            </a:lvl5pPr>
            <a:lvl6pPr marL="2237994" indent="0">
              <a:buNone/>
              <a:defRPr sz="1958"/>
            </a:lvl6pPr>
            <a:lvl7pPr marL="2685593" indent="0">
              <a:buNone/>
              <a:defRPr sz="1958"/>
            </a:lvl7pPr>
            <a:lvl8pPr marL="3133192" indent="0">
              <a:buNone/>
              <a:defRPr sz="1958"/>
            </a:lvl8pPr>
            <a:lvl9pPr marL="3580790" indent="0">
              <a:buNone/>
              <a:defRPr sz="1958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6610" y="2252186"/>
            <a:ext cx="2887225" cy="4172454"/>
          </a:xfrm>
        </p:spPr>
        <p:txBody>
          <a:bodyPr/>
          <a:lstStyle>
            <a:lvl1pPr marL="0" indent="0">
              <a:buNone/>
              <a:defRPr sz="1566"/>
            </a:lvl1pPr>
            <a:lvl2pPr marL="447599" indent="0">
              <a:buNone/>
              <a:defRPr sz="1371"/>
            </a:lvl2pPr>
            <a:lvl3pPr marL="895198" indent="0">
              <a:buNone/>
              <a:defRPr sz="1175"/>
            </a:lvl3pPr>
            <a:lvl4pPr marL="1342796" indent="0">
              <a:buNone/>
              <a:defRPr sz="979"/>
            </a:lvl4pPr>
            <a:lvl5pPr marL="1790395" indent="0">
              <a:buNone/>
              <a:defRPr sz="979"/>
            </a:lvl5pPr>
            <a:lvl6pPr marL="2237994" indent="0">
              <a:buNone/>
              <a:defRPr sz="979"/>
            </a:lvl6pPr>
            <a:lvl7pPr marL="2685593" indent="0">
              <a:buNone/>
              <a:defRPr sz="979"/>
            </a:lvl7pPr>
            <a:lvl8pPr marL="3133192" indent="0">
              <a:buNone/>
              <a:defRPr sz="979"/>
            </a:lvl8pPr>
            <a:lvl9pPr marL="3580790" indent="0">
              <a:buNone/>
              <a:defRPr sz="97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B09B0-A354-4CFC-98C3-27012567A45B}" type="datetimeFigureOut">
              <a:rPr lang="en-VI" smtClean="0"/>
              <a:t>3/12/2024</a:t>
            </a:fld>
            <a:endParaRPr lang="en-V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67F91-E8C8-4CE5-8D8F-3464C6B016CF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2799744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15444" y="399695"/>
            <a:ext cx="7721025" cy="14510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5444" y="1998468"/>
            <a:ext cx="7721025" cy="47633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5444" y="6958145"/>
            <a:ext cx="2014180" cy="399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1AB09B0-A354-4CFC-98C3-27012567A45B}" type="datetimeFigureOut">
              <a:rPr lang="en-VI" smtClean="0"/>
              <a:t>3/12/2024</a:t>
            </a:fld>
            <a:endParaRPr lang="en-V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65321" y="6958145"/>
            <a:ext cx="3021271" cy="399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V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22289" y="6958145"/>
            <a:ext cx="2014180" cy="399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AB67F91-E8C8-4CE5-8D8F-3464C6B016CF}" type="slidenum">
              <a:rPr lang="en-VI" smtClean="0"/>
              <a:t>‹#›</a:t>
            </a:fld>
            <a:endParaRPr lang="en-VI"/>
          </a:p>
        </p:txBody>
      </p:sp>
    </p:spTree>
    <p:extLst>
      <p:ext uri="{BB962C8B-B14F-4D97-AF65-F5344CB8AC3E}">
        <p14:creationId xmlns:p14="http://schemas.microsoft.com/office/powerpoint/2010/main" val="1346644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895198" rtl="0" eaLnBrk="1" latinLnBrk="0" hangingPunct="1">
        <a:lnSpc>
          <a:spcPct val="90000"/>
        </a:lnSpc>
        <a:spcBef>
          <a:spcPct val="0"/>
        </a:spcBef>
        <a:buNone/>
        <a:defRPr sz="430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799" indent="-223799" algn="l" defTabSz="895198" rtl="0" eaLnBrk="1" latinLnBrk="0" hangingPunct="1">
        <a:lnSpc>
          <a:spcPct val="90000"/>
        </a:lnSpc>
        <a:spcBef>
          <a:spcPts val="979"/>
        </a:spcBef>
        <a:buFont typeface="Arial" panose="020B0604020202020204" pitchFamily="34" charset="0"/>
        <a:buChar char="•"/>
        <a:defRPr sz="2741" kern="1200">
          <a:solidFill>
            <a:schemeClr val="tx1"/>
          </a:solidFill>
          <a:latin typeface="+mn-lt"/>
          <a:ea typeface="+mn-ea"/>
          <a:cs typeface="+mn-cs"/>
        </a:defRPr>
      </a:lvl1pPr>
      <a:lvl2pPr marL="671398" indent="-223799" algn="l" defTabSz="895198" rtl="0" eaLnBrk="1" latinLnBrk="0" hangingPunct="1">
        <a:lnSpc>
          <a:spcPct val="90000"/>
        </a:lnSpc>
        <a:spcBef>
          <a:spcPts val="489"/>
        </a:spcBef>
        <a:buFont typeface="Arial" panose="020B0604020202020204" pitchFamily="34" charset="0"/>
        <a:buChar char="•"/>
        <a:defRPr sz="2350" kern="1200">
          <a:solidFill>
            <a:schemeClr val="tx1"/>
          </a:solidFill>
          <a:latin typeface="+mn-lt"/>
          <a:ea typeface="+mn-ea"/>
          <a:cs typeface="+mn-cs"/>
        </a:defRPr>
      </a:lvl2pPr>
      <a:lvl3pPr marL="1118997" indent="-223799" algn="l" defTabSz="895198" rtl="0" eaLnBrk="1" latinLnBrk="0" hangingPunct="1">
        <a:lnSpc>
          <a:spcPct val="90000"/>
        </a:lnSpc>
        <a:spcBef>
          <a:spcPts val="489"/>
        </a:spcBef>
        <a:buFont typeface="Arial" panose="020B0604020202020204" pitchFamily="34" charset="0"/>
        <a:buChar char="•"/>
        <a:defRPr sz="1958" kern="1200">
          <a:solidFill>
            <a:schemeClr val="tx1"/>
          </a:solidFill>
          <a:latin typeface="+mn-lt"/>
          <a:ea typeface="+mn-ea"/>
          <a:cs typeface="+mn-cs"/>
        </a:defRPr>
      </a:lvl3pPr>
      <a:lvl4pPr marL="1566596" indent="-223799" algn="l" defTabSz="895198" rtl="0" eaLnBrk="1" latinLnBrk="0" hangingPunct="1">
        <a:lnSpc>
          <a:spcPct val="90000"/>
        </a:lnSpc>
        <a:spcBef>
          <a:spcPts val="489"/>
        </a:spcBef>
        <a:buFont typeface="Arial" panose="020B0604020202020204" pitchFamily="34" charset="0"/>
        <a:buChar char="•"/>
        <a:defRPr sz="1762" kern="1200">
          <a:solidFill>
            <a:schemeClr val="tx1"/>
          </a:solidFill>
          <a:latin typeface="+mn-lt"/>
          <a:ea typeface="+mn-ea"/>
          <a:cs typeface="+mn-cs"/>
        </a:defRPr>
      </a:lvl4pPr>
      <a:lvl5pPr marL="2014195" indent="-223799" algn="l" defTabSz="895198" rtl="0" eaLnBrk="1" latinLnBrk="0" hangingPunct="1">
        <a:lnSpc>
          <a:spcPct val="90000"/>
        </a:lnSpc>
        <a:spcBef>
          <a:spcPts val="489"/>
        </a:spcBef>
        <a:buFont typeface="Arial" panose="020B0604020202020204" pitchFamily="34" charset="0"/>
        <a:buChar char="•"/>
        <a:defRPr sz="1762" kern="1200">
          <a:solidFill>
            <a:schemeClr val="tx1"/>
          </a:solidFill>
          <a:latin typeface="+mn-lt"/>
          <a:ea typeface="+mn-ea"/>
          <a:cs typeface="+mn-cs"/>
        </a:defRPr>
      </a:lvl5pPr>
      <a:lvl6pPr marL="2461793" indent="-223799" algn="l" defTabSz="895198" rtl="0" eaLnBrk="1" latinLnBrk="0" hangingPunct="1">
        <a:lnSpc>
          <a:spcPct val="90000"/>
        </a:lnSpc>
        <a:spcBef>
          <a:spcPts val="489"/>
        </a:spcBef>
        <a:buFont typeface="Arial" panose="020B0604020202020204" pitchFamily="34" charset="0"/>
        <a:buChar char="•"/>
        <a:defRPr sz="1762" kern="1200">
          <a:solidFill>
            <a:schemeClr val="tx1"/>
          </a:solidFill>
          <a:latin typeface="+mn-lt"/>
          <a:ea typeface="+mn-ea"/>
          <a:cs typeface="+mn-cs"/>
        </a:defRPr>
      </a:lvl6pPr>
      <a:lvl7pPr marL="2909392" indent="-223799" algn="l" defTabSz="895198" rtl="0" eaLnBrk="1" latinLnBrk="0" hangingPunct="1">
        <a:lnSpc>
          <a:spcPct val="90000"/>
        </a:lnSpc>
        <a:spcBef>
          <a:spcPts val="489"/>
        </a:spcBef>
        <a:buFont typeface="Arial" panose="020B0604020202020204" pitchFamily="34" charset="0"/>
        <a:buChar char="•"/>
        <a:defRPr sz="1762" kern="1200">
          <a:solidFill>
            <a:schemeClr val="tx1"/>
          </a:solidFill>
          <a:latin typeface="+mn-lt"/>
          <a:ea typeface="+mn-ea"/>
          <a:cs typeface="+mn-cs"/>
        </a:defRPr>
      </a:lvl7pPr>
      <a:lvl8pPr marL="3356991" indent="-223799" algn="l" defTabSz="895198" rtl="0" eaLnBrk="1" latinLnBrk="0" hangingPunct="1">
        <a:lnSpc>
          <a:spcPct val="90000"/>
        </a:lnSpc>
        <a:spcBef>
          <a:spcPts val="489"/>
        </a:spcBef>
        <a:buFont typeface="Arial" panose="020B0604020202020204" pitchFamily="34" charset="0"/>
        <a:buChar char="•"/>
        <a:defRPr sz="1762" kern="1200">
          <a:solidFill>
            <a:schemeClr val="tx1"/>
          </a:solidFill>
          <a:latin typeface="+mn-lt"/>
          <a:ea typeface="+mn-ea"/>
          <a:cs typeface="+mn-cs"/>
        </a:defRPr>
      </a:lvl8pPr>
      <a:lvl9pPr marL="3804590" indent="-223799" algn="l" defTabSz="895198" rtl="0" eaLnBrk="1" latinLnBrk="0" hangingPunct="1">
        <a:lnSpc>
          <a:spcPct val="90000"/>
        </a:lnSpc>
        <a:spcBef>
          <a:spcPts val="489"/>
        </a:spcBef>
        <a:buFont typeface="Arial" panose="020B0604020202020204" pitchFamily="34" charset="0"/>
        <a:buChar char="•"/>
        <a:defRPr sz="176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95198" rtl="0" eaLnBrk="1" latinLnBrk="0" hangingPunct="1">
        <a:defRPr sz="1762" kern="1200">
          <a:solidFill>
            <a:schemeClr val="tx1"/>
          </a:solidFill>
          <a:latin typeface="+mn-lt"/>
          <a:ea typeface="+mn-ea"/>
          <a:cs typeface="+mn-cs"/>
        </a:defRPr>
      </a:lvl1pPr>
      <a:lvl2pPr marL="447599" algn="l" defTabSz="895198" rtl="0" eaLnBrk="1" latinLnBrk="0" hangingPunct="1">
        <a:defRPr sz="1762" kern="1200">
          <a:solidFill>
            <a:schemeClr val="tx1"/>
          </a:solidFill>
          <a:latin typeface="+mn-lt"/>
          <a:ea typeface="+mn-ea"/>
          <a:cs typeface="+mn-cs"/>
        </a:defRPr>
      </a:lvl2pPr>
      <a:lvl3pPr marL="895198" algn="l" defTabSz="895198" rtl="0" eaLnBrk="1" latinLnBrk="0" hangingPunct="1">
        <a:defRPr sz="1762" kern="1200">
          <a:solidFill>
            <a:schemeClr val="tx1"/>
          </a:solidFill>
          <a:latin typeface="+mn-lt"/>
          <a:ea typeface="+mn-ea"/>
          <a:cs typeface="+mn-cs"/>
        </a:defRPr>
      </a:lvl3pPr>
      <a:lvl4pPr marL="1342796" algn="l" defTabSz="895198" rtl="0" eaLnBrk="1" latinLnBrk="0" hangingPunct="1">
        <a:defRPr sz="1762" kern="1200">
          <a:solidFill>
            <a:schemeClr val="tx1"/>
          </a:solidFill>
          <a:latin typeface="+mn-lt"/>
          <a:ea typeface="+mn-ea"/>
          <a:cs typeface="+mn-cs"/>
        </a:defRPr>
      </a:lvl4pPr>
      <a:lvl5pPr marL="1790395" algn="l" defTabSz="895198" rtl="0" eaLnBrk="1" latinLnBrk="0" hangingPunct="1">
        <a:defRPr sz="1762" kern="1200">
          <a:solidFill>
            <a:schemeClr val="tx1"/>
          </a:solidFill>
          <a:latin typeface="+mn-lt"/>
          <a:ea typeface="+mn-ea"/>
          <a:cs typeface="+mn-cs"/>
        </a:defRPr>
      </a:lvl5pPr>
      <a:lvl6pPr marL="2237994" algn="l" defTabSz="895198" rtl="0" eaLnBrk="1" latinLnBrk="0" hangingPunct="1">
        <a:defRPr sz="1762" kern="1200">
          <a:solidFill>
            <a:schemeClr val="tx1"/>
          </a:solidFill>
          <a:latin typeface="+mn-lt"/>
          <a:ea typeface="+mn-ea"/>
          <a:cs typeface="+mn-cs"/>
        </a:defRPr>
      </a:lvl6pPr>
      <a:lvl7pPr marL="2685593" algn="l" defTabSz="895198" rtl="0" eaLnBrk="1" latinLnBrk="0" hangingPunct="1">
        <a:defRPr sz="1762" kern="1200">
          <a:solidFill>
            <a:schemeClr val="tx1"/>
          </a:solidFill>
          <a:latin typeface="+mn-lt"/>
          <a:ea typeface="+mn-ea"/>
          <a:cs typeface="+mn-cs"/>
        </a:defRPr>
      </a:lvl7pPr>
      <a:lvl8pPr marL="3133192" algn="l" defTabSz="895198" rtl="0" eaLnBrk="1" latinLnBrk="0" hangingPunct="1">
        <a:defRPr sz="1762" kern="1200">
          <a:solidFill>
            <a:schemeClr val="tx1"/>
          </a:solidFill>
          <a:latin typeface="+mn-lt"/>
          <a:ea typeface="+mn-ea"/>
          <a:cs typeface="+mn-cs"/>
        </a:defRPr>
      </a:lvl8pPr>
      <a:lvl9pPr marL="3580790" algn="l" defTabSz="895198" rtl="0" eaLnBrk="1" latinLnBrk="0" hangingPunct="1">
        <a:defRPr sz="17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2B230D-734D-F982-EE05-DB7DF56C3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5443" y="222043"/>
            <a:ext cx="7721025" cy="1029657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294095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Fill-in Social Media Templates</a:t>
            </a:r>
            <a:br>
              <a:rPr lang="en-US" sz="3200" dirty="0">
                <a:solidFill>
                  <a:srgbClr val="294095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</a:br>
            <a:r>
              <a:rPr lang="en-US" sz="3200" dirty="0">
                <a:solidFill>
                  <a:srgbClr val="294095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Document Information</a:t>
            </a:r>
            <a:endParaRPr lang="en-VI" sz="3200" dirty="0">
              <a:solidFill>
                <a:srgbClr val="294095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A99BAA-77DE-C143-6390-A54A89FA2A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1133" y="1362881"/>
            <a:ext cx="8183218" cy="5582652"/>
          </a:xfrm>
        </p:spPr>
        <p:txBody>
          <a:bodyPr>
            <a:normAutofit/>
          </a:bodyPr>
          <a:lstStyle/>
          <a:p>
            <a:r>
              <a:rPr lang="en-US" sz="18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The slide size is custom: width 9.79" x height 8.21" or approximately 940x788 pixels.</a:t>
            </a:r>
          </a:p>
          <a:p>
            <a:r>
              <a:rPr lang="en-US" sz="18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Font families are Montserrat and Open Sans.</a:t>
            </a:r>
          </a:p>
          <a:p>
            <a:r>
              <a:rPr lang="en-US" sz="18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Body font (text) size is 18 points. </a:t>
            </a:r>
          </a:p>
          <a:p>
            <a:r>
              <a:rPr lang="en-US" sz="18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Each template has 3 sections:</a:t>
            </a:r>
          </a:p>
          <a:p>
            <a:pPr lvl="1"/>
            <a:r>
              <a:rPr lang="en-US" sz="18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Colored background &amp; images – this section is grouped</a:t>
            </a:r>
          </a:p>
          <a:p>
            <a:pPr lvl="1"/>
            <a:r>
              <a:rPr lang="en-US" sz="18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White rectangle shape background &amp; text boxes in front</a:t>
            </a:r>
          </a:p>
          <a:p>
            <a:pPr lvl="1"/>
            <a:r>
              <a:rPr lang="en-US" sz="18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Bottom colored banner with icons &amp; text – this section is grouped</a:t>
            </a:r>
          </a:p>
          <a:p>
            <a:r>
              <a:rPr lang="en-US" sz="18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To fill-in text boxes, highlight &amp; overwrite the text. </a:t>
            </a:r>
          </a:p>
          <a:p>
            <a:r>
              <a:rPr lang="en-US" sz="18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To change images, backgrounds, etc. – Ungroup and made changes.</a:t>
            </a:r>
          </a:p>
          <a:p>
            <a:r>
              <a:rPr lang="en-US" sz="18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Add hyperlinks as desired. </a:t>
            </a:r>
          </a:p>
          <a:p>
            <a:r>
              <a:rPr lang="en-US" sz="18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When finished – group the entire slide and save as an image.</a:t>
            </a:r>
          </a:p>
          <a:p>
            <a:r>
              <a:rPr lang="en-US" sz="18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Stand Up colors used in templates:</a:t>
            </a:r>
          </a:p>
          <a:p>
            <a:endParaRPr lang="en-US" sz="180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7ED0C53-7856-7C84-FEEB-539EBFAE958E}"/>
              </a:ext>
            </a:extLst>
          </p:cNvPr>
          <p:cNvGrpSpPr/>
          <p:nvPr/>
        </p:nvGrpSpPr>
        <p:grpSpPr>
          <a:xfrm>
            <a:off x="728088" y="6031133"/>
            <a:ext cx="6702422" cy="914400"/>
            <a:chOff x="985178" y="5303311"/>
            <a:chExt cx="6702422" cy="9144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832FC3C-5D92-7BAA-AE72-9E843B5EB423}"/>
                </a:ext>
              </a:extLst>
            </p:cNvPr>
            <p:cNvSpPr>
              <a:spLocks/>
            </p:cNvSpPr>
            <p:nvPr/>
          </p:nvSpPr>
          <p:spPr>
            <a:xfrm>
              <a:off x="985178" y="5303311"/>
              <a:ext cx="914294" cy="914400"/>
            </a:xfrm>
            <a:prstGeom prst="rect">
              <a:avLst/>
            </a:prstGeom>
            <a:solidFill>
              <a:srgbClr val="294095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Times New Roman" panose="02020603050405020304" pitchFamily="18" charset="0"/>
                </a:rPr>
                <a:t>#294095</a:t>
              </a:r>
            </a:p>
            <a:p>
              <a:pPr marL="0" marR="0" lvl="0" indent="0" algn="ctr" defTabSz="91440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6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Times New Roman" panose="02020603050405020304" pitchFamily="18" charset="0"/>
                </a:rPr>
                <a:t>Primary</a:t>
              </a:r>
              <a:endParaRPr kumimoji="0" lang="en-VI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A0ADE7B-0673-DC2A-3D79-6FF9ECBAD71B}"/>
                </a:ext>
              </a:extLst>
            </p:cNvPr>
            <p:cNvSpPr>
              <a:spLocks/>
            </p:cNvSpPr>
            <p:nvPr/>
          </p:nvSpPr>
          <p:spPr>
            <a:xfrm>
              <a:off x="1949866" y="5303311"/>
              <a:ext cx="914294" cy="914400"/>
            </a:xfrm>
            <a:prstGeom prst="rect">
              <a:avLst/>
            </a:prstGeom>
            <a:solidFill>
              <a:srgbClr val="09730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Times New Roman" panose="02020603050405020304" pitchFamily="18" charset="0"/>
                </a:rPr>
                <a:t>#097300</a:t>
              </a:r>
            </a:p>
            <a:p>
              <a:pPr marL="0" marR="0" lvl="0" indent="0" algn="ctr" defTabSz="914400" eaLnBrk="1" fontAlgn="base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6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Times New Roman" panose="02020603050405020304" pitchFamily="18" charset="0"/>
                </a:rPr>
                <a:t>Primary</a:t>
              </a:r>
              <a:endParaRPr kumimoji="0" lang="en-VI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7F0A301-C83C-C040-92DB-8663FBFF4D3B}"/>
                </a:ext>
              </a:extLst>
            </p:cNvPr>
            <p:cNvSpPr>
              <a:spLocks/>
            </p:cNvSpPr>
            <p:nvPr/>
          </p:nvSpPr>
          <p:spPr>
            <a:xfrm>
              <a:off x="2914554" y="5303311"/>
              <a:ext cx="914294" cy="914400"/>
            </a:xfrm>
            <a:prstGeom prst="rect">
              <a:avLst/>
            </a:prstGeom>
            <a:solidFill>
              <a:srgbClr val="0071BA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Times New Roman" panose="02020603050405020304" pitchFamily="18" charset="0"/>
                </a:rPr>
                <a:t>#0071ba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9E67881-64BA-21FA-8353-68F4B57BF68F}"/>
                </a:ext>
              </a:extLst>
            </p:cNvPr>
            <p:cNvSpPr>
              <a:spLocks/>
            </p:cNvSpPr>
            <p:nvPr/>
          </p:nvSpPr>
          <p:spPr>
            <a:xfrm>
              <a:off x="3872043" y="5303311"/>
              <a:ext cx="914294" cy="914400"/>
            </a:xfrm>
            <a:prstGeom prst="rect">
              <a:avLst/>
            </a:prstGeom>
            <a:solidFill>
              <a:srgbClr val="D5992A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Times New Roman" panose="02020603050405020304" pitchFamily="18" charset="0"/>
                </a:rPr>
                <a:t>#d5992a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D19D0B2-0CE9-9C27-788D-8F7805E3CBB1}"/>
                </a:ext>
              </a:extLst>
            </p:cNvPr>
            <p:cNvSpPr>
              <a:spLocks/>
            </p:cNvSpPr>
            <p:nvPr/>
          </p:nvSpPr>
          <p:spPr>
            <a:xfrm>
              <a:off x="4843930" y="5303311"/>
              <a:ext cx="914294" cy="914400"/>
            </a:xfrm>
            <a:prstGeom prst="rect">
              <a:avLst/>
            </a:prstGeom>
            <a:solidFill>
              <a:srgbClr val="FFB464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Times New Roman" panose="02020603050405020304" pitchFamily="18" charset="0"/>
                </a:rPr>
                <a:t>#ffb464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F1197B9-BD9F-4E45-1395-E65F4FA7AD8C}"/>
                </a:ext>
              </a:extLst>
            </p:cNvPr>
            <p:cNvSpPr>
              <a:spLocks/>
            </p:cNvSpPr>
            <p:nvPr/>
          </p:nvSpPr>
          <p:spPr>
            <a:xfrm>
              <a:off x="5808618" y="5303311"/>
              <a:ext cx="914294" cy="914400"/>
            </a:xfrm>
            <a:prstGeom prst="rect">
              <a:avLst/>
            </a:prstGeom>
            <a:solidFill>
              <a:srgbClr val="777777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Times New Roman" panose="02020603050405020304" pitchFamily="18" charset="0"/>
                </a:rPr>
                <a:t>#777777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A056533-FCFA-3F45-9F72-88D986A9B6E3}"/>
                </a:ext>
              </a:extLst>
            </p:cNvPr>
            <p:cNvSpPr>
              <a:spLocks/>
            </p:cNvSpPr>
            <p:nvPr/>
          </p:nvSpPr>
          <p:spPr>
            <a:xfrm>
              <a:off x="6773306" y="5303311"/>
              <a:ext cx="914294" cy="914400"/>
            </a:xfrm>
            <a:prstGeom prst="rect">
              <a:avLst/>
            </a:prstGeom>
            <a:solidFill>
              <a:srgbClr val="F1F0F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Times New Roman" panose="02020603050405020304" pitchFamily="18" charset="0"/>
                </a:rPr>
                <a:t>#f1f0f0</a:t>
              </a:r>
              <a:endParaRPr kumimoji="0" lang="en-VI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7837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86627FBD-A512-4198-ADFD-EA5271638B09}"/>
              </a:ext>
            </a:extLst>
          </p:cNvPr>
          <p:cNvGrpSpPr/>
          <p:nvPr/>
        </p:nvGrpSpPr>
        <p:grpSpPr>
          <a:xfrm>
            <a:off x="0" y="1588"/>
            <a:ext cx="9005570" cy="3752850"/>
            <a:chOff x="0" y="0"/>
            <a:chExt cx="9005888" cy="3753193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276B0722-3B46-0210-D682-593DE4264B5B}"/>
                </a:ext>
              </a:extLst>
            </p:cNvPr>
            <p:cNvSpPr/>
            <p:nvPr/>
          </p:nvSpPr>
          <p:spPr>
            <a:xfrm>
              <a:off x="0" y="0"/>
              <a:ext cx="9005888" cy="3733483"/>
            </a:xfrm>
            <a:prstGeom prst="rect">
              <a:avLst/>
            </a:prstGeom>
            <a:solidFill>
              <a:srgbClr val="0071BA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VI"/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CE82C1AF-A68B-44A9-82F5-8603D03CA081}"/>
                </a:ext>
              </a:extLst>
            </p:cNvPr>
            <p:cNvGrpSpPr/>
            <p:nvPr/>
          </p:nvGrpSpPr>
          <p:grpSpPr>
            <a:xfrm>
              <a:off x="38100" y="357188"/>
              <a:ext cx="8951595" cy="3396005"/>
              <a:chOff x="7199" y="352775"/>
              <a:chExt cx="8951977" cy="3396265"/>
            </a:xfrm>
          </p:grpSpPr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1CE96B5E-044A-2E68-CD3A-4F88CF5D0998}"/>
                  </a:ext>
                </a:extLst>
              </p:cNvPr>
              <p:cNvSpPr/>
              <p:nvPr/>
            </p:nvSpPr>
            <p:spPr>
              <a:xfrm>
                <a:off x="7200" y="3657600"/>
                <a:ext cx="8951976" cy="91440"/>
              </a:xfrm>
              <a:prstGeom prst="rect">
                <a:avLst/>
              </a:prstGeom>
              <a:solidFill>
                <a:srgbClr val="2940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VI"/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F2BFBDD7-66C2-5A7E-0AD7-4B12526E9DE0}"/>
                  </a:ext>
                </a:extLst>
              </p:cNvPr>
              <p:cNvSpPr/>
              <p:nvPr/>
            </p:nvSpPr>
            <p:spPr>
              <a:xfrm>
                <a:off x="7199" y="352800"/>
                <a:ext cx="5929430" cy="685800"/>
              </a:xfrm>
              <a:prstGeom prst="rect">
                <a:avLst/>
              </a:prstGeom>
              <a:solidFill>
                <a:srgbClr val="2940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457200" tIns="91440" rIns="91440" bIns="9144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400" dirty="0">
                    <a:effectLst/>
                    <a:latin typeface="Montserrat Medium" panose="00000600000000000000" pitchFamily="2" charset="0"/>
                    <a:ea typeface="Calibri" panose="020F0502020204030204" pitchFamily="34" charset="0"/>
                    <a:cs typeface="Open Sans" panose="020B0606030504020204" pitchFamily="34" charset="0"/>
                  </a:rPr>
                  <a:t>Add a Heading Here</a:t>
                </a:r>
                <a:endParaRPr lang="en-VI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10" name="Picture 9" descr="Shape&#10;&#10;Description automatically generated">
                <a:extLst>
                  <a:ext uri="{FF2B5EF4-FFF2-40B4-BE49-F238E27FC236}">
                    <a16:creationId xmlns:a16="http://schemas.microsoft.com/office/drawing/2014/main" id="{179B7B9B-DF37-FDA2-8548-67590C22C9E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593" t="10508" r="3684" b="13999"/>
              <a:stretch/>
            </p:blipFill>
            <p:spPr>
              <a:xfrm>
                <a:off x="6393985" y="352775"/>
                <a:ext cx="2281334" cy="1476477"/>
              </a:xfrm>
              <a:prstGeom prst="rect">
                <a:avLst/>
              </a:prstGeom>
            </p:spPr>
          </p:pic>
        </p:grpSp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86F7EE44-7816-4AAB-2F37-70D5898BD6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8713" y="1214438"/>
              <a:ext cx="3434080" cy="2310765"/>
            </a:xfrm>
            <a:prstGeom prst="rect">
              <a:avLst/>
            </a:prstGeom>
          </p:spPr>
        </p:pic>
        <p:sp>
          <p:nvSpPr>
            <p:cNvPr id="7" name="Text Box 7">
              <a:extLst>
                <a:ext uri="{FF2B5EF4-FFF2-40B4-BE49-F238E27FC236}">
                  <a16:creationId xmlns:a16="http://schemas.microsoft.com/office/drawing/2014/main" id="{F4A48CCF-0F81-067A-13C1-F144D619F11F}"/>
                </a:ext>
              </a:extLst>
            </p:cNvPr>
            <p:cNvSpPr txBox="1"/>
            <p:nvPr/>
          </p:nvSpPr>
          <p:spPr>
            <a:xfrm>
              <a:off x="4852988" y="2733675"/>
              <a:ext cx="3792855" cy="47117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0" tIns="45720" rIns="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VI" sz="2200">
                  <a:solidFill>
                    <a:srgbClr val="FFB464"/>
                  </a:solidFill>
                  <a:effectLst/>
                  <a:latin typeface="Open Sans Semibold" panose="020B0706030804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We </a:t>
              </a:r>
              <a:r>
                <a:rPr lang="en-VI" sz="2200" b="1">
                  <a:solidFill>
                    <a:srgbClr val="FFB464"/>
                  </a:solidFill>
                  <a:effectLst/>
                  <a:latin typeface="Open Sans Extrabold" panose="020B0906030804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ALL</a:t>
              </a:r>
              <a:r>
                <a:rPr lang="en-VI" sz="2200">
                  <a:solidFill>
                    <a:srgbClr val="FFB464"/>
                  </a:solidFill>
                  <a:effectLst/>
                  <a:latin typeface="Open Sans Semibold" panose="020B0706030804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have a piece in this!</a:t>
              </a:r>
              <a:endParaRPr lang="en-VI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E0ADA96-18C5-566C-34BE-52A4B403A249}"/>
              </a:ext>
            </a:extLst>
          </p:cNvPr>
          <p:cNvGrpSpPr/>
          <p:nvPr/>
        </p:nvGrpSpPr>
        <p:grpSpPr>
          <a:xfrm>
            <a:off x="0" y="6849914"/>
            <a:ext cx="8951913" cy="685165"/>
            <a:chOff x="0" y="6849914"/>
            <a:chExt cx="8951913" cy="685165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C3CDD53-3432-053D-664C-79BB6CACB409}"/>
                </a:ext>
              </a:extLst>
            </p:cNvPr>
            <p:cNvSpPr/>
            <p:nvPr/>
          </p:nvSpPr>
          <p:spPr>
            <a:xfrm>
              <a:off x="0" y="6849914"/>
              <a:ext cx="8951913" cy="685165"/>
            </a:xfrm>
            <a:prstGeom prst="rect">
              <a:avLst/>
            </a:prstGeom>
            <a:solidFill>
              <a:srgbClr val="294095"/>
            </a:solidFill>
            <a:ln w="12700" cap="flat" cmpd="sng" algn="ctr">
              <a:solidFill>
                <a:srgbClr val="4472C4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457200" tIns="0" rIns="4572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just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400">
                  <a:solidFill>
                    <a:srgbClr val="000000"/>
                  </a:solidFill>
                  <a:effectLst/>
                  <a:latin typeface="Open Sans" panose="020B0606030504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en-VI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80A00404-7E75-4D88-A91F-40E9734AE85C}"/>
                </a:ext>
              </a:extLst>
            </p:cNvPr>
            <p:cNvGrpSpPr/>
            <p:nvPr/>
          </p:nvGrpSpPr>
          <p:grpSpPr>
            <a:xfrm>
              <a:off x="376505" y="6966187"/>
              <a:ext cx="8184735" cy="456789"/>
              <a:chOff x="376505" y="6966187"/>
              <a:chExt cx="8184735" cy="456789"/>
            </a:xfrm>
          </p:grpSpPr>
          <p:sp>
            <p:nvSpPr>
              <p:cNvPr id="14" name="Text Box 10">
                <a:extLst>
                  <a:ext uri="{FF2B5EF4-FFF2-40B4-BE49-F238E27FC236}">
                    <a16:creationId xmlns:a16="http://schemas.microsoft.com/office/drawing/2014/main" id="{8C80A5DB-4DB8-B13E-43FF-D442DEE9A646}"/>
                  </a:ext>
                </a:extLst>
              </p:cNvPr>
              <p:cNvSpPr txBox="1"/>
              <p:nvPr/>
            </p:nvSpPr>
            <p:spPr>
              <a:xfrm>
                <a:off x="376505" y="7080384"/>
                <a:ext cx="2175156" cy="228389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400" dirty="0">
                    <a:solidFill>
                      <a:srgbClr val="FFFFFF"/>
                    </a:solidFill>
                    <a:effectLst/>
                    <a:latin typeface="Montserrat" panose="02000505000000020004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#StandUp4GrainSafety</a:t>
                </a:r>
                <a:endParaRPr lang="en-VI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Text Box 11">
                <a:extLst>
                  <a:ext uri="{FF2B5EF4-FFF2-40B4-BE49-F238E27FC236}">
                    <a16:creationId xmlns:a16="http://schemas.microsoft.com/office/drawing/2014/main" id="{5CDC1D91-F8BB-728E-419C-362303770E49}"/>
                  </a:ext>
                </a:extLst>
              </p:cNvPr>
              <p:cNvSpPr txBox="1"/>
              <p:nvPr/>
            </p:nvSpPr>
            <p:spPr>
              <a:xfrm>
                <a:off x="6102368" y="7080384"/>
                <a:ext cx="2458872" cy="228389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r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400" dirty="0">
                    <a:solidFill>
                      <a:srgbClr val="FFFFFF"/>
                    </a:solidFill>
                    <a:effectLst/>
                    <a:latin typeface="Montserrat" panose="02000505000000020004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StandUp4GrainSafety.org</a:t>
                </a:r>
                <a:endParaRPr lang="en-VI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B7CD8C18-63E7-ADEC-11B1-868D08400A7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38083" y="6966187"/>
                <a:ext cx="1475746" cy="456789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72AC9F5E-E776-6F27-9BD2-D5FF4E8C8EDA}"/>
              </a:ext>
            </a:extLst>
          </p:cNvPr>
          <p:cNvSpPr txBox="1"/>
          <p:nvPr/>
        </p:nvSpPr>
        <p:spPr>
          <a:xfrm>
            <a:off x="238957" y="4236656"/>
            <a:ext cx="8466586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dirty="0">
                <a:solidFill>
                  <a:srgbClr val="294095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DATE: </a:t>
            </a:r>
            <a:r>
              <a:rPr lang="en-US" dirty="0">
                <a:solidFill>
                  <a:srgbClr val="29409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Overwrite date here</a:t>
            </a:r>
          </a:p>
          <a:p>
            <a:pPr>
              <a:spcAft>
                <a:spcPts val="1000"/>
              </a:spcAft>
            </a:pPr>
            <a:r>
              <a:rPr lang="en-US" dirty="0">
                <a:solidFill>
                  <a:srgbClr val="294095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TIME:</a:t>
            </a:r>
            <a:r>
              <a:rPr lang="en-US" dirty="0">
                <a:solidFill>
                  <a:srgbClr val="29409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Overwrite time here</a:t>
            </a:r>
          </a:p>
          <a:p>
            <a:pPr>
              <a:spcAft>
                <a:spcPts val="1000"/>
              </a:spcAft>
            </a:pPr>
            <a:r>
              <a:rPr lang="en-US" dirty="0">
                <a:solidFill>
                  <a:srgbClr val="294095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PLACE:</a:t>
            </a:r>
            <a:r>
              <a:rPr lang="en-US" dirty="0">
                <a:solidFill>
                  <a:srgbClr val="29409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 Overwrite place here</a:t>
            </a:r>
          </a:p>
          <a:p>
            <a:pPr>
              <a:spcAft>
                <a:spcPts val="1000"/>
              </a:spcAft>
            </a:pPr>
            <a:r>
              <a:rPr lang="en-US" dirty="0">
                <a:solidFill>
                  <a:srgbClr val="294095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OTHER:</a:t>
            </a:r>
            <a:r>
              <a:rPr lang="en-US" dirty="0">
                <a:solidFill>
                  <a:srgbClr val="29409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 Overwrite other information here such as whether a meal is provided, registration, cost (if any), what you will be doing, etc. </a:t>
            </a:r>
            <a:endParaRPr lang="en-VI" dirty="0">
              <a:solidFill>
                <a:srgbClr val="294095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DD27407-E8F9-E1AF-6145-4BC34A8AF034}"/>
              </a:ext>
            </a:extLst>
          </p:cNvPr>
          <p:cNvSpPr txBox="1"/>
          <p:nvPr/>
        </p:nvSpPr>
        <p:spPr>
          <a:xfrm>
            <a:off x="238957" y="3847435"/>
            <a:ext cx="8466586" cy="2219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94095"/>
                </a:solidFill>
                <a:effectLst/>
                <a:uLnTx/>
                <a:uFillTx/>
                <a:latin typeface="Open Sans" panose="020B06060305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(Add event details or information below and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94095"/>
                </a:solidFill>
                <a:effectLst/>
                <a:uLnTx/>
                <a:uFillTx/>
                <a:latin typeface="Open Sans" panose="020B06060305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DELETE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94095"/>
                </a:solidFill>
                <a:effectLst/>
                <a:uLnTx/>
                <a:uFillTx/>
                <a:latin typeface="Open Sans" panose="020B06060305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 textbox).</a:t>
            </a:r>
            <a:endParaRPr kumimoji="0" lang="en-VI" sz="1000" b="0" i="0" u="none" strike="noStrike" kern="1200" cap="none" spc="0" normalizeH="0" baseline="0" noProof="0" dirty="0">
              <a:ln>
                <a:noFill/>
              </a:ln>
              <a:solidFill>
                <a:srgbClr val="294095"/>
              </a:solidFill>
              <a:effectLst/>
              <a:uLnTx/>
              <a:uFillTx/>
              <a:latin typeface="Aptos" panose="02110004020202020204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A22D53D-72C2-7B7D-29E4-BCC39ACDDC9E}"/>
              </a:ext>
            </a:extLst>
          </p:cNvPr>
          <p:cNvSpPr txBox="1"/>
          <p:nvPr/>
        </p:nvSpPr>
        <p:spPr>
          <a:xfrm>
            <a:off x="238957" y="6158908"/>
            <a:ext cx="8466586" cy="57830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294095"/>
                </a:solidFill>
                <a:effectLst/>
                <a:uLnTx/>
                <a:uFillTx/>
                <a:latin typeface="Open Sans" panose="020B06060305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Use green arrow icon as a hyperlink, if desired, or delete it. DELETE this textbox!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478A249-0CAD-A0B4-CEA4-87F9CE2B6F00}"/>
              </a:ext>
            </a:extLst>
          </p:cNvPr>
          <p:cNvGrpSpPr/>
          <p:nvPr/>
        </p:nvGrpSpPr>
        <p:grpSpPr>
          <a:xfrm>
            <a:off x="8066098" y="6056896"/>
            <a:ext cx="639445" cy="640080"/>
            <a:chOff x="0" y="0"/>
            <a:chExt cx="365760" cy="365760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BD3BC0F1-E949-2C54-7B0A-05DA26DA6FF2}"/>
                </a:ext>
              </a:extLst>
            </p:cNvPr>
            <p:cNvSpPr/>
            <p:nvPr/>
          </p:nvSpPr>
          <p:spPr>
            <a:xfrm>
              <a:off x="0" y="0"/>
              <a:ext cx="365760" cy="365760"/>
            </a:xfrm>
            <a:prstGeom prst="ellipse">
              <a:avLst/>
            </a:prstGeom>
            <a:solidFill>
              <a:srgbClr val="0973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VI"/>
            </a:p>
          </p:txBody>
        </p:sp>
        <p:sp>
          <p:nvSpPr>
            <p:cNvPr id="22" name="Arrow: Right 21">
              <a:extLst>
                <a:ext uri="{FF2B5EF4-FFF2-40B4-BE49-F238E27FC236}">
                  <a16:creationId xmlns:a16="http://schemas.microsoft.com/office/drawing/2014/main" id="{E9AE7708-981D-5266-B6A4-4DAE2943B34B}"/>
                </a:ext>
              </a:extLst>
            </p:cNvPr>
            <p:cNvSpPr/>
            <p:nvPr/>
          </p:nvSpPr>
          <p:spPr>
            <a:xfrm>
              <a:off x="45244" y="61913"/>
              <a:ext cx="274320" cy="238125"/>
            </a:xfrm>
            <a:prstGeom prst="rightArrow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VI"/>
            </a:p>
          </p:txBody>
        </p:sp>
      </p:grpSp>
    </p:spTree>
    <p:extLst>
      <p:ext uri="{BB962C8B-B14F-4D97-AF65-F5344CB8AC3E}">
        <p14:creationId xmlns:p14="http://schemas.microsoft.com/office/powerpoint/2010/main" val="27956713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>
            <a:extLst>
              <a:ext uri="{FF2B5EF4-FFF2-40B4-BE49-F238E27FC236}">
                <a16:creationId xmlns:a16="http://schemas.microsoft.com/office/drawing/2014/main" id="{FD9B897C-D71C-E4B9-2AC3-DD79017872C5}"/>
              </a:ext>
            </a:extLst>
          </p:cNvPr>
          <p:cNvSpPr/>
          <p:nvPr/>
        </p:nvSpPr>
        <p:spPr>
          <a:xfrm>
            <a:off x="-4604" y="3425127"/>
            <a:ext cx="8956517" cy="371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I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C250312-868F-DF2F-D66B-63BE4A1889AD}"/>
              </a:ext>
            </a:extLst>
          </p:cNvPr>
          <p:cNvGrpSpPr/>
          <p:nvPr/>
        </p:nvGrpSpPr>
        <p:grpSpPr>
          <a:xfrm>
            <a:off x="0" y="6849914"/>
            <a:ext cx="8951913" cy="685165"/>
            <a:chOff x="0" y="6849914"/>
            <a:chExt cx="8951913" cy="685165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7F58D09-9070-BDBE-1A2B-0A01D6DF3925}"/>
                </a:ext>
              </a:extLst>
            </p:cNvPr>
            <p:cNvSpPr/>
            <p:nvPr/>
          </p:nvSpPr>
          <p:spPr>
            <a:xfrm>
              <a:off x="0" y="6849914"/>
              <a:ext cx="8951913" cy="685165"/>
            </a:xfrm>
            <a:prstGeom prst="rect">
              <a:avLst/>
            </a:prstGeom>
            <a:solidFill>
              <a:srgbClr val="0071BA"/>
            </a:solidFill>
            <a:ln w="12700" cap="flat" cmpd="sng" algn="ctr">
              <a:solidFill>
                <a:srgbClr val="4472C4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457200" tIns="0" rIns="4572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just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400">
                  <a:solidFill>
                    <a:srgbClr val="000000"/>
                  </a:solidFill>
                  <a:effectLst/>
                  <a:latin typeface="Open Sans" panose="020B0606030504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en-VI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66BA6274-071D-ABD9-9A13-D1833E668CD6}"/>
                </a:ext>
              </a:extLst>
            </p:cNvPr>
            <p:cNvGrpSpPr/>
            <p:nvPr/>
          </p:nvGrpSpPr>
          <p:grpSpPr>
            <a:xfrm>
              <a:off x="376505" y="6966187"/>
              <a:ext cx="8184735" cy="456789"/>
              <a:chOff x="376505" y="6966187"/>
              <a:chExt cx="8184735" cy="456789"/>
            </a:xfrm>
          </p:grpSpPr>
          <p:sp>
            <p:nvSpPr>
              <p:cNvPr id="6" name="Text Box 10">
                <a:extLst>
                  <a:ext uri="{FF2B5EF4-FFF2-40B4-BE49-F238E27FC236}">
                    <a16:creationId xmlns:a16="http://schemas.microsoft.com/office/drawing/2014/main" id="{D01191DF-C5D6-5C27-278E-45C9D760DDB1}"/>
                  </a:ext>
                </a:extLst>
              </p:cNvPr>
              <p:cNvSpPr txBox="1"/>
              <p:nvPr/>
            </p:nvSpPr>
            <p:spPr>
              <a:xfrm>
                <a:off x="376505" y="7080384"/>
                <a:ext cx="2175156" cy="228389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400" dirty="0">
                    <a:solidFill>
                      <a:srgbClr val="FFFFFF"/>
                    </a:solidFill>
                    <a:effectLst/>
                    <a:latin typeface="Montserrat" panose="02000505000000020004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#StandUp4GrainSafety</a:t>
                </a:r>
                <a:endParaRPr lang="en-VI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" name="Text Box 11">
                <a:extLst>
                  <a:ext uri="{FF2B5EF4-FFF2-40B4-BE49-F238E27FC236}">
                    <a16:creationId xmlns:a16="http://schemas.microsoft.com/office/drawing/2014/main" id="{980B9681-B2C1-E3FA-CB1C-C273AD59F59C}"/>
                  </a:ext>
                </a:extLst>
              </p:cNvPr>
              <p:cNvSpPr txBox="1"/>
              <p:nvPr/>
            </p:nvSpPr>
            <p:spPr>
              <a:xfrm>
                <a:off x="6102368" y="7080384"/>
                <a:ext cx="2458872" cy="228389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r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400" dirty="0">
                    <a:solidFill>
                      <a:srgbClr val="FFFFFF"/>
                    </a:solidFill>
                    <a:effectLst/>
                    <a:latin typeface="Montserrat" panose="02000505000000020004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StandUp4GrainSafety.org</a:t>
                </a:r>
                <a:endParaRPr lang="en-VI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91856235-F710-1E51-40A7-24B394E0F8B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38083" y="6966187"/>
                <a:ext cx="1475746" cy="456789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973013B-127F-9176-C3B8-CAFDF473869C}"/>
              </a:ext>
            </a:extLst>
          </p:cNvPr>
          <p:cNvGrpSpPr/>
          <p:nvPr/>
        </p:nvGrpSpPr>
        <p:grpSpPr>
          <a:xfrm>
            <a:off x="-4604" y="18013"/>
            <a:ext cx="8961120" cy="3495459"/>
            <a:chOff x="-4604" y="18013"/>
            <a:chExt cx="8961120" cy="3495459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02BBADF-0031-6B13-B332-9D5A73C3A1FE}"/>
                </a:ext>
              </a:extLst>
            </p:cNvPr>
            <p:cNvSpPr/>
            <p:nvPr/>
          </p:nvSpPr>
          <p:spPr>
            <a:xfrm>
              <a:off x="10222" y="18013"/>
              <a:ext cx="8941691" cy="3484945"/>
            </a:xfrm>
            <a:prstGeom prst="rect">
              <a:avLst/>
            </a:prstGeom>
            <a:solidFill>
              <a:srgbClr val="F1F0F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VI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990CE3B-82CE-024A-2786-D309037375AE}"/>
                </a:ext>
              </a:extLst>
            </p:cNvPr>
            <p:cNvSpPr/>
            <p:nvPr/>
          </p:nvSpPr>
          <p:spPr>
            <a:xfrm>
              <a:off x="-4604" y="3422047"/>
              <a:ext cx="8961120" cy="91425"/>
            </a:xfrm>
            <a:prstGeom prst="rect">
              <a:avLst/>
            </a:prstGeom>
            <a:solidFill>
              <a:srgbClr val="294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VI"/>
            </a:p>
          </p:txBody>
        </p:sp>
      </p:grpSp>
      <p:sp>
        <p:nvSpPr>
          <p:cNvPr id="21" name="Text Box 47">
            <a:extLst>
              <a:ext uri="{FF2B5EF4-FFF2-40B4-BE49-F238E27FC236}">
                <a16:creationId xmlns:a16="http://schemas.microsoft.com/office/drawing/2014/main" id="{785E8E50-820C-2E32-35F9-652756278BBF}"/>
              </a:ext>
            </a:extLst>
          </p:cNvPr>
          <p:cNvSpPr txBox="1"/>
          <p:nvPr/>
        </p:nvSpPr>
        <p:spPr>
          <a:xfrm>
            <a:off x="3500627" y="371241"/>
            <a:ext cx="5225930" cy="535852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b="1" dirty="0">
                <a:solidFill>
                  <a:srgbClr val="0071BA"/>
                </a:solidFill>
                <a:effectLst/>
                <a:latin typeface="Montserrat Medium" panose="00000600000000000000" pitchFamily="2" charset="0"/>
                <a:ea typeface="Calibri" panose="020F0502020204030204" pitchFamily="34" charset="0"/>
                <a:cs typeface="Open Sans Extrabold" panose="020B0906030804020204" pitchFamily="34" charset="0"/>
              </a:rPr>
              <a:t>ADD A HEADING HERE</a:t>
            </a:r>
            <a:endParaRPr lang="en-VI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2" name="Picture 21" descr="A puzzle with a puzzle of a jigsaw puzzle&#10;&#10;Description automatically generated">
            <a:extLst>
              <a:ext uri="{FF2B5EF4-FFF2-40B4-BE49-F238E27FC236}">
                <a16:creationId xmlns:a16="http://schemas.microsoft.com/office/drawing/2014/main" id="{03DBB1D4-3DB9-D599-F276-A1E120D22B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971" y="243800"/>
            <a:ext cx="2654216" cy="1789137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A80F212A-1A4A-2ADE-E781-CE2B571C6151}"/>
              </a:ext>
            </a:extLst>
          </p:cNvPr>
          <p:cNvGrpSpPr/>
          <p:nvPr/>
        </p:nvGrpSpPr>
        <p:grpSpPr>
          <a:xfrm>
            <a:off x="3263722" y="936068"/>
            <a:ext cx="5326847" cy="2286723"/>
            <a:chOff x="0" y="0"/>
            <a:chExt cx="5327015" cy="2287097"/>
          </a:xfrm>
        </p:grpSpPr>
        <p:pic>
          <p:nvPicPr>
            <p:cNvPr id="25" name="Picture 24" descr="A close-up of a hand with a bandaged hand&#10;&#10;Description automatically generated">
              <a:extLst>
                <a:ext uri="{FF2B5EF4-FFF2-40B4-BE49-F238E27FC236}">
                  <a16:creationId xmlns:a16="http://schemas.microsoft.com/office/drawing/2014/main" id="{EB26DCBC-87AF-B355-59E5-36131D3CBD0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700878">
              <a:off x="2309207" y="0"/>
              <a:ext cx="2028190" cy="1590040"/>
            </a:xfrm>
            <a:prstGeom prst="rect">
              <a:avLst/>
            </a:prstGeom>
          </p:spPr>
        </p:pic>
        <p:pic>
          <p:nvPicPr>
            <p:cNvPr id="26" name="Picture 25" descr="A puzzle piece of a person's legs&#10;&#10;Description automatically generated">
              <a:extLst>
                <a:ext uri="{FF2B5EF4-FFF2-40B4-BE49-F238E27FC236}">
                  <a16:creationId xmlns:a16="http://schemas.microsoft.com/office/drawing/2014/main" id="{65F7C81C-5EDB-41D2-155A-4FFF06DF87A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50682">
              <a:off x="3718560" y="238645"/>
              <a:ext cx="1608455" cy="1911350"/>
            </a:xfrm>
            <a:prstGeom prst="rect">
              <a:avLst/>
            </a:prstGeom>
          </p:spPr>
        </p:pic>
        <p:pic>
          <p:nvPicPr>
            <p:cNvPr id="27" name="Picture 26" descr="A person wearing a hard hat and safety glasses&#10;&#10;Description automatically generated">
              <a:extLst>
                <a:ext uri="{FF2B5EF4-FFF2-40B4-BE49-F238E27FC236}">
                  <a16:creationId xmlns:a16="http://schemas.microsoft.com/office/drawing/2014/main" id="{EB8E3149-4680-7C53-EE54-50953B70EA1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87339">
              <a:off x="1101783" y="698962"/>
              <a:ext cx="2019935" cy="1588135"/>
            </a:xfrm>
            <a:prstGeom prst="rect">
              <a:avLst/>
            </a:prstGeom>
          </p:spPr>
        </p:pic>
        <p:pic>
          <p:nvPicPr>
            <p:cNvPr id="28" name="Picture 27" descr="A thermometer in a puzzle piece&#10;&#10;Description automatically generated">
              <a:extLst>
                <a:ext uri="{FF2B5EF4-FFF2-40B4-BE49-F238E27FC236}">
                  <a16:creationId xmlns:a16="http://schemas.microsoft.com/office/drawing/2014/main" id="{4B5E37A4-480C-38B8-05E1-DAF86AC7D06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26424">
              <a:off x="0" y="217863"/>
              <a:ext cx="1514475" cy="1502410"/>
            </a:xfrm>
            <a:prstGeom prst="rect">
              <a:avLst/>
            </a:prstGeom>
          </p:spPr>
        </p:pic>
      </p:grpSp>
      <p:sp>
        <p:nvSpPr>
          <p:cNvPr id="24" name="Text Box 60">
            <a:extLst>
              <a:ext uri="{FF2B5EF4-FFF2-40B4-BE49-F238E27FC236}">
                <a16:creationId xmlns:a16="http://schemas.microsoft.com/office/drawing/2014/main" id="{A1E5A547-402F-5E23-E93F-C705C186523C}"/>
              </a:ext>
            </a:extLst>
          </p:cNvPr>
          <p:cNvSpPr txBox="1"/>
          <p:nvPr/>
        </p:nvSpPr>
        <p:spPr>
          <a:xfrm>
            <a:off x="259971" y="2609769"/>
            <a:ext cx="3978899" cy="537468"/>
          </a:xfrm>
          <a:prstGeom prst="rect">
            <a:avLst/>
          </a:prstGeom>
          <a:solidFill>
            <a:srgbClr val="0071BA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VI" sz="2200">
                <a:solidFill>
                  <a:srgbClr val="FFFFFF"/>
                </a:solidFill>
                <a:effectLst/>
                <a:latin typeface="Open Sans Semibold" panose="020B07060308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 ALL have a piece in this!</a:t>
            </a:r>
            <a:endParaRPr lang="en-VI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880BAFE-8DD5-EFB1-2CB7-1757994496EE}"/>
              </a:ext>
            </a:extLst>
          </p:cNvPr>
          <p:cNvSpPr txBox="1"/>
          <p:nvPr/>
        </p:nvSpPr>
        <p:spPr>
          <a:xfrm>
            <a:off x="259971" y="4069994"/>
            <a:ext cx="8466586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dirty="0">
                <a:solidFill>
                  <a:srgbClr val="0071BA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DATE: </a:t>
            </a:r>
            <a:r>
              <a:rPr lang="en-US" dirty="0">
                <a:solidFill>
                  <a:srgbClr val="0071BA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Overwrite date here</a:t>
            </a:r>
          </a:p>
          <a:p>
            <a:pPr>
              <a:spcAft>
                <a:spcPts val="1000"/>
              </a:spcAft>
            </a:pPr>
            <a:r>
              <a:rPr lang="en-US" dirty="0">
                <a:solidFill>
                  <a:srgbClr val="0071BA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TIME:</a:t>
            </a:r>
            <a:r>
              <a:rPr lang="en-US" dirty="0">
                <a:solidFill>
                  <a:srgbClr val="0071BA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Overwrite time here</a:t>
            </a:r>
          </a:p>
          <a:p>
            <a:pPr>
              <a:spcAft>
                <a:spcPts val="1000"/>
              </a:spcAft>
            </a:pPr>
            <a:r>
              <a:rPr lang="en-US" dirty="0">
                <a:solidFill>
                  <a:srgbClr val="0071BA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PLACE:</a:t>
            </a:r>
            <a:r>
              <a:rPr lang="en-US" dirty="0">
                <a:solidFill>
                  <a:srgbClr val="0071BA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 Overwrite place here</a:t>
            </a:r>
          </a:p>
          <a:p>
            <a:pPr>
              <a:spcAft>
                <a:spcPts val="1000"/>
              </a:spcAft>
            </a:pPr>
            <a:r>
              <a:rPr lang="en-US" dirty="0">
                <a:solidFill>
                  <a:srgbClr val="0071BA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OTHER:</a:t>
            </a:r>
            <a:r>
              <a:rPr lang="en-US" dirty="0">
                <a:solidFill>
                  <a:srgbClr val="0071BA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 Overwrite other information here such as whether a meal is provided, registration, cost (if any), what you will be doing, etc. </a:t>
            </a:r>
            <a:endParaRPr lang="en-VI" dirty="0">
              <a:solidFill>
                <a:srgbClr val="0071BA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B137FE5-04BC-4D8E-3D0F-CF553F4F86BF}"/>
              </a:ext>
            </a:extLst>
          </p:cNvPr>
          <p:cNvSpPr txBox="1"/>
          <p:nvPr/>
        </p:nvSpPr>
        <p:spPr>
          <a:xfrm>
            <a:off x="259971" y="3680773"/>
            <a:ext cx="8466586" cy="2219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71BA"/>
                </a:solidFill>
                <a:effectLst/>
                <a:uLnTx/>
                <a:uFillTx/>
                <a:latin typeface="Open Sans" panose="020B06060305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(Add event details or information below and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71BA"/>
                </a:solidFill>
                <a:effectLst/>
                <a:uLnTx/>
                <a:uFillTx/>
                <a:latin typeface="Open Sans" panose="020B06060305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DELETE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71BA"/>
                </a:solidFill>
                <a:effectLst/>
                <a:uLnTx/>
                <a:uFillTx/>
                <a:latin typeface="Open Sans" panose="020B06060305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 textbox).</a:t>
            </a:r>
            <a:endParaRPr kumimoji="0" lang="en-VI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FF2C7E4-EA6A-DDFC-C0ED-C7470A035C82}"/>
              </a:ext>
            </a:extLst>
          </p:cNvPr>
          <p:cNvSpPr txBox="1"/>
          <p:nvPr/>
        </p:nvSpPr>
        <p:spPr>
          <a:xfrm>
            <a:off x="259971" y="5992246"/>
            <a:ext cx="8466586" cy="57830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71BA"/>
                </a:solidFill>
                <a:effectLst/>
                <a:uLnTx/>
                <a:uFillTx/>
                <a:latin typeface="Open Sans" panose="020B06060305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Use green arrow icon as a hyperlink, if desired, or delete it. DELETE this textbox!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F509162-EABB-5350-8208-F5678BD9F765}"/>
              </a:ext>
            </a:extLst>
          </p:cNvPr>
          <p:cNvGrpSpPr/>
          <p:nvPr/>
        </p:nvGrpSpPr>
        <p:grpSpPr>
          <a:xfrm>
            <a:off x="8087112" y="5890234"/>
            <a:ext cx="639445" cy="640080"/>
            <a:chOff x="0" y="0"/>
            <a:chExt cx="365760" cy="365760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61DE6448-EE5F-36B8-0B85-F9C6824E14ED}"/>
                </a:ext>
              </a:extLst>
            </p:cNvPr>
            <p:cNvSpPr/>
            <p:nvPr/>
          </p:nvSpPr>
          <p:spPr>
            <a:xfrm>
              <a:off x="0" y="0"/>
              <a:ext cx="365760" cy="365760"/>
            </a:xfrm>
            <a:prstGeom prst="ellipse">
              <a:avLst/>
            </a:prstGeom>
            <a:solidFill>
              <a:srgbClr val="0973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VI"/>
            </a:p>
          </p:txBody>
        </p:sp>
        <p:sp>
          <p:nvSpPr>
            <p:cNvPr id="36" name="Arrow: Right 35">
              <a:extLst>
                <a:ext uri="{FF2B5EF4-FFF2-40B4-BE49-F238E27FC236}">
                  <a16:creationId xmlns:a16="http://schemas.microsoft.com/office/drawing/2014/main" id="{07B9EF62-ACCF-E074-E32C-AEB2DC1CC30A}"/>
                </a:ext>
              </a:extLst>
            </p:cNvPr>
            <p:cNvSpPr/>
            <p:nvPr/>
          </p:nvSpPr>
          <p:spPr>
            <a:xfrm>
              <a:off x="45244" y="61913"/>
              <a:ext cx="274320" cy="238125"/>
            </a:xfrm>
            <a:prstGeom prst="rightArrow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VI"/>
            </a:p>
          </p:txBody>
        </p:sp>
      </p:grpSp>
    </p:spTree>
    <p:extLst>
      <p:ext uri="{BB962C8B-B14F-4D97-AF65-F5344CB8AC3E}">
        <p14:creationId xmlns:p14="http://schemas.microsoft.com/office/powerpoint/2010/main" val="21494060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5DDD9472-F5FC-3AD1-87E3-100E898322E4}"/>
              </a:ext>
            </a:extLst>
          </p:cNvPr>
          <p:cNvSpPr/>
          <p:nvPr/>
        </p:nvSpPr>
        <p:spPr>
          <a:xfrm>
            <a:off x="4476750" y="0"/>
            <a:ext cx="4475163" cy="7499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I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4EF9119B-EAD6-74A7-08F2-2DA066C2F3F1}"/>
              </a:ext>
            </a:extLst>
          </p:cNvPr>
          <p:cNvGrpSpPr/>
          <p:nvPr/>
        </p:nvGrpSpPr>
        <p:grpSpPr>
          <a:xfrm>
            <a:off x="0" y="0"/>
            <a:ext cx="4572000" cy="7499664"/>
            <a:chOff x="-46221" y="4606"/>
            <a:chExt cx="4572000" cy="7499664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8ED0E6C1-70AA-4B9A-2E1B-BA24D8EF56B1}"/>
                </a:ext>
              </a:extLst>
            </p:cNvPr>
            <p:cNvSpPr/>
            <p:nvPr/>
          </p:nvSpPr>
          <p:spPr>
            <a:xfrm>
              <a:off x="-46221" y="4606"/>
              <a:ext cx="4572000" cy="7499664"/>
            </a:xfrm>
            <a:prstGeom prst="rect">
              <a:avLst/>
            </a:prstGeom>
            <a:solidFill>
              <a:srgbClr val="29409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VI"/>
            </a:p>
          </p:txBody>
        </p:sp>
        <p:pic>
          <p:nvPicPr>
            <p:cNvPr id="5" name="Graphic 36">
              <a:extLst>
                <a:ext uri="{FF2B5EF4-FFF2-40B4-BE49-F238E27FC236}">
                  <a16:creationId xmlns:a16="http://schemas.microsoft.com/office/drawing/2014/main" id="{29702D8F-D164-3477-85C0-1DA63C566EB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-1507717" y="1469120"/>
              <a:ext cx="7494991" cy="4572000"/>
            </a:xfrm>
            <a:prstGeom prst="rect">
              <a:avLst/>
            </a:prstGeom>
          </p:spPr>
        </p:pic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31E34DF5-DD59-ED8B-EAB6-7A235C408798}"/>
                </a:ext>
              </a:extLst>
            </p:cNvPr>
            <p:cNvGrpSpPr/>
            <p:nvPr/>
          </p:nvGrpSpPr>
          <p:grpSpPr>
            <a:xfrm>
              <a:off x="361749" y="1003141"/>
              <a:ext cx="3723678" cy="5257192"/>
              <a:chOff x="0" y="0"/>
              <a:chExt cx="3777788" cy="5687290"/>
            </a:xfrm>
          </p:grpSpPr>
          <p:sp>
            <p:nvSpPr>
              <p:cNvPr id="7" name="Text Box 29">
                <a:extLst>
                  <a:ext uri="{FF2B5EF4-FFF2-40B4-BE49-F238E27FC236}">
                    <a16:creationId xmlns:a16="http://schemas.microsoft.com/office/drawing/2014/main" id="{C7E0382C-6249-D09C-F5A1-F3AF3F38B81E}"/>
                  </a:ext>
                </a:extLst>
              </p:cNvPr>
              <p:cNvSpPr txBox="1"/>
              <p:nvPr/>
            </p:nvSpPr>
            <p:spPr>
              <a:xfrm rot="20595706">
                <a:off x="0" y="0"/>
                <a:ext cx="2743200" cy="800100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800" b="1">
                    <a:solidFill>
                      <a:srgbClr val="FFFFFF"/>
                    </a:solidFill>
                    <a:effectLst>
                      <a:outerShdw blurRad="25400" dist="63500" dir="19200000" algn="bl">
                        <a:srgbClr val="00B0F0"/>
                      </a:outerShdw>
                    </a:effectLst>
                    <a:latin typeface="Montserrat Medium" panose="000006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JOIN US!</a:t>
                </a:r>
                <a:endParaRPr lang="en-VI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8" name="Picture 7" descr="A puzzle with a piece missing&#10;&#10;Description automatically generated">
                <a:extLst>
                  <a:ext uri="{FF2B5EF4-FFF2-40B4-BE49-F238E27FC236}">
                    <a16:creationId xmlns:a16="http://schemas.microsoft.com/office/drawing/2014/main" id="{4C971D9C-9F2E-89D0-BC30-58AAC11862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6653" y="1453341"/>
                <a:ext cx="3408045" cy="2828290"/>
              </a:xfrm>
              <a:prstGeom prst="rect">
                <a:avLst/>
              </a:prstGeom>
            </p:spPr>
          </p:pic>
          <p:sp>
            <p:nvSpPr>
              <p:cNvPr id="9" name="Text Box 39">
                <a:extLst>
                  <a:ext uri="{FF2B5EF4-FFF2-40B4-BE49-F238E27FC236}">
                    <a16:creationId xmlns:a16="http://schemas.microsoft.com/office/drawing/2014/main" id="{D6A2A522-423C-7E59-459B-5CD437E17497}"/>
                  </a:ext>
                </a:extLst>
              </p:cNvPr>
              <p:cNvSpPr txBox="1"/>
              <p:nvPr/>
            </p:nvSpPr>
            <p:spPr>
              <a:xfrm>
                <a:off x="103562" y="4628802"/>
                <a:ext cx="3674226" cy="1058488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1" vert="horz" wrap="square" lIns="91440" tIns="45720" rIns="91440" bIns="45720" numCol="1" spcCol="0" rtlCol="0" fromWordArt="0" anchor="t" anchorCtr="0" forceAA="0" compatLnSpc="1">
                <a:noAutofit/>
                <a:scene3d>
                  <a:camera prst="orthographicFront">
                    <a:rot lat="0" lon="0" rev="0"/>
                  </a:camera>
                  <a:lightRig rig="threePt" dir="t"/>
                </a:scene3d>
              </a:bodyPr>
              <a:lstStyle/>
              <a:p>
                <a:pPr marL="0" marR="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VI" sz="2800">
                    <a:solidFill>
                      <a:srgbClr val="FFB464"/>
                    </a:solidFill>
                    <a:effectLst/>
                    <a:latin typeface="Open Sans Semibold" panose="020B0706030804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We </a:t>
                </a:r>
                <a:r>
                  <a:rPr lang="en-VI" sz="2800">
                    <a:solidFill>
                      <a:srgbClr val="FFB464"/>
                    </a:solidFill>
                    <a:effectLst/>
                    <a:latin typeface="Open Sans Extrabold" panose="020B0906030804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ALL</a:t>
                </a:r>
                <a:r>
                  <a:rPr lang="en-VI" sz="2800">
                    <a:solidFill>
                      <a:srgbClr val="FFB464"/>
                    </a:solidFill>
                    <a:effectLst/>
                    <a:latin typeface="Open Sans Semibold" panose="020B0706030804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have a piece in this!</a:t>
                </a:r>
                <a:endParaRPr lang="en-VI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702EA1F5-F024-23EA-046F-6986D78530CF}"/>
              </a:ext>
            </a:extLst>
          </p:cNvPr>
          <p:cNvGrpSpPr/>
          <p:nvPr/>
        </p:nvGrpSpPr>
        <p:grpSpPr>
          <a:xfrm>
            <a:off x="0" y="6849914"/>
            <a:ext cx="8951913" cy="685165"/>
            <a:chOff x="0" y="6849914"/>
            <a:chExt cx="8951913" cy="685165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81E0A48-BB22-8755-E4DD-6A5F6AB1F8BF}"/>
                </a:ext>
              </a:extLst>
            </p:cNvPr>
            <p:cNvSpPr/>
            <p:nvPr/>
          </p:nvSpPr>
          <p:spPr>
            <a:xfrm>
              <a:off x="0" y="6849914"/>
              <a:ext cx="8951913" cy="685165"/>
            </a:xfrm>
            <a:prstGeom prst="rect">
              <a:avLst/>
            </a:prstGeom>
            <a:solidFill>
              <a:srgbClr val="294095"/>
            </a:solidFill>
            <a:ln w="12700" cap="flat" cmpd="sng" algn="ctr">
              <a:solidFill>
                <a:srgbClr val="4472C4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457200" tIns="0" rIns="4572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just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400">
                  <a:solidFill>
                    <a:srgbClr val="000000"/>
                  </a:solidFill>
                  <a:effectLst/>
                  <a:latin typeface="Open Sans" panose="020B0606030504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en-VI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0AF8B39B-026A-252F-E330-6FDAC738AE44}"/>
                </a:ext>
              </a:extLst>
            </p:cNvPr>
            <p:cNvGrpSpPr/>
            <p:nvPr/>
          </p:nvGrpSpPr>
          <p:grpSpPr>
            <a:xfrm>
              <a:off x="376505" y="6966187"/>
              <a:ext cx="8184735" cy="456789"/>
              <a:chOff x="376505" y="6966187"/>
              <a:chExt cx="8184735" cy="456789"/>
            </a:xfrm>
          </p:grpSpPr>
          <p:sp>
            <p:nvSpPr>
              <p:cNvPr id="13" name="Text Box 10">
                <a:extLst>
                  <a:ext uri="{FF2B5EF4-FFF2-40B4-BE49-F238E27FC236}">
                    <a16:creationId xmlns:a16="http://schemas.microsoft.com/office/drawing/2014/main" id="{D04E1A04-7F0C-7857-8F68-0E2120A4AA59}"/>
                  </a:ext>
                </a:extLst>
              </p:cNvPr>
              <p:cNvSpPr txBox="1"/>
              <p:nvPr/>
            </p:nvSpPr>
            <p:spPr>
              <a:xfrm>
                <a:off x="376505" y="7080384"/>
                <a:ext cx="2175156" cy="228389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400" dirty="0">
                    <a:solidFill>
                      <a:srgbClr val="FFFFFF"/>
                    </a:solidFill>
                    <a:effectLst/>
                    <a:latin typeface="Montserrat" panose="02000505000000020004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#StandUp4GrainSafety</a:t>
                </a:r>
                <a:endParaRPr lang="en-VI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Text Box 11">
                <a:extLst>
                  <a:ext uri="{FF2B5EF4-FFF2-40B4-BE49-F238E27FC236}">
                    <a16:creationId xmlns:a16="http://schemas.microsoft.com/office/drawing/2014/main" id="{AD8DBF3D-6938-2B0C-27A6-8D9A8427EE60}"/>
                  </a:ext>
                </a:extLst>
              </p:cNvPr>
              <p:cNvSpPr txBox="1"/>
              <p:nvPr/>
            </p:nvSpPr>
            <p:spPr>
              <a:xfrm>
                <a:off x="6102368" y="7080384"/>
                <a:ext cx="2458872" cy="228389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r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400" dirty="0">
                    <a:solidFill>
                      <a:srgbClr val="FFFFFF"/>
                    </a:solidFill>
                    <a:effectLst/>
                    <a:latin typeface="Montserrat" panose="02000505000000020004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StandUp4GrainSafety.org</a:t>
                </a:r>
                <a:endParaRPr lang="en-VI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AE080307-81D7-C055-0EC5-56930AFB10F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38083" y="6966187"/>
                <a:ext cx="1475746" cy="456789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249E1BD0-D519-183E-404D-3AC838CC60A0}"/>
              </a:ext>
            </a:extLst>
          </p:cNvPr>
          <p:cNvSpPr txBox="1"/>
          <p:nvPr/>
        </p:nvSpPr>
        <p:spPr>
          <a:xfrm>
            <a:off x="4836066" y="744507"/>
            <a:ext cx="386272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800" dirty="0">
                <a:solidFill>
                  <a:srgbClr val="294095"/>
                </a:solidFill>
                <a:latin typeface="Montserrat Black" panose="00000A00000000000000" pitchFamily="2" charset="0"/>
              </a:rPr>
              <a:t>ADD A HEADING!</a:t>
            </a:r>
            <a:endParaRPr lang="en-VI" sz="2800" dirty="0">
              <a:solidFill>
                <a:srgbClr val="294095"/>
              </a:solidFill>
              <a:latin typeface="Montserrat Black" panose="00000A00000000000000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73908A0-C527-0824-0627-D7771F119414}"/>
              </a:ext>
            </a:extLst>
          </p:cNvPr>
          <p:cNvSpPr txBox="1"/>
          <p:nvPr/>
        </p:nvSpPr>
        <p:spPr>
          <a:xfrm>
            <a:off x="4836066" y="1680707"/>
            <a:ext cx="3862727" cy="14927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dirty="0">
                <a:solidFill>
                  <a:srgbClr val="0071BA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DATE: </a:t>
            </a:r>
            <a:r>
              <a:rPr lang="en-US" dirty="0">
                <a:solidFill>
                  <a:srgbClr val="0071BA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Overwrite date here</a:t>
            </a:r>
          </a:p>
          <a:p>
            <a:pPr>
              <a:spcAft>
                <a:spcPts val="1000"/>
              </a:spcAft>
            </a:pPr>
            <a:r>
              <a:rPr lang="en-US" dirty="0">
                <a:solidFill>
                  <a:srgbClr val="0071BA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TIME:</a:t>
            </a:r>
            <a:r>
              <a:rPr lang="en-US" dirty="0">
                <a:solidFill>
                  <a:srgbClr val="0071BA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Overwrite time here</a:t>
            </a:r>
          </a:p>
          <a:p>
            <a:pPr>
              <a:spcAft>
                <a:spcPts val="1000"/>
              </a:spcAft>
            </a:pPr>
            <a:r>
              <a:rPr lang="en-US" dirty="0">
                <a:solidFill>
                  <a:srgbClr val="0071BA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PLACE:</a:t>
            </a:r>
            <a:r>
              <a:rPr lang="en-US" dirty="0">
                <a:solidFill>
                  <a:srgbClr val="0071BA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 Overwrite place here</a:t>
            </a:r>
          </a:p>
          <a:p>
            <a:pPr>
              <a:spcAft>
                <a:spcPts val="1000"/>
              </a:spcAft>
            </a:pPr>
            <a:r>
              <a:rPr lang="en-US" dirty="0">
                <a:solidFill>
                  <a:srgbClr val="0071BA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DETAILS:</a:t>
            </a:r>
            <a:r>
              <a:rPr lang="en-US" dirty="0">
                <a:solidFill>
                  <a:srgbClr val="0071BA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 Overwrite details here</a:t>
            </a:r>
            <a:endParaRPr lang="en-VI" dirty="0">
              <a:solidFill>
                <a:srgbClr val="0071BA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7067428-1CEE-785E-8DC3-3F66EB551E12}"/>
              </a:ext>
            </a:extLst>
          </p:cNvPr>
          <p:cNvSpPr txBox="1"/>
          <p:nvPr/>
        </p:nvSpPr>
        <p:spPr>
          <a:xfrm>
            <a:off x="4836066" y="1192860"/>
            <a:ext cx="3862727" cy="4524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71BA"/>
                </a:solidFill>
                <a:effectLst/>
                <a:uLnTx/>
                <a:uFillTx/>
                <a:latin typeface="Open Sans" panose="020B06060305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(Add event details or information below and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71BA"/>
                </a:solidFill>
                <a:effectLst/>
                <a:uLnTx/>
                <a:uFillTx/>
                <a:latin typeface="Open Sans" panose="020B06060305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DELETE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71BA"/>
                </a:solidFill>
                <a:effectLst/>
                <a:uLnTx/>
                <a:uFillTx/>
                <a:latin typeface="Open Sans" panose="020B06060305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 textbox).</a:t>
            </a:r>
            <a:endParaRPr kumimoji="0" lang="en-VI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C4F9645-E3D8-1690-B96F-B7FDD037EAE0}"/>
              </a:ext>
            </a:extLst>
          </p:cNvPr>
          <p:cNvSpPr txBox="1"/>
          <p:nvPr/>
        </p:nvSpPr>
        <p:spPr>
          <a:xfrm>
            <a:off x="4836065" y="3291878"/>
            <a:ext cx="3862727" cy="87466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71BA"/>
                </a:solidFill>
                <a:effectLst/>
                <a:uLnTx/>
                <a:uFillTx/>
                <a:latin typeface="Open Sans" panose="020B06060305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Use green arrow icon as a hyperlink, if desired, or delete it. DELETE this textbox!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3C542BB1-D358-2681-07A6-A02D07990E1F}"/>
              </a:ext>
            </a:extLst>
          </p:cNvPr>
          <p:cNvGrpSpPr/>
          <p:nvPr/>
        </p:nvGrpSpPr>
        <p:grpSpPr>
          <a:xfrm>
            <a:off x="8059348" y="5766507"/>
            <a:ext cx="639445" cy="640080"/>
            <a:chOff x="0" y="0"/>
            <a:chExt cx="365760" cy="365760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9D200BF-EDE8-2AB9-C55A-C87704B54119}"/>
                </a:ext>
              </a:extLst>
            </p:cNvPr>
            <p:cNvSpPr/>
            <p:nvPr/>
          </p:nvSpPr>
          <p:spPr>
            <a:xfrm>
              <a:off x="0" y="0"/>
              <a:ext cx="365760" cy="365760"/>
            </a:xfrm>
            <a:prstGeom prst="ellipse">
              <a:avLst/>
            </a:prstGeom>
            <a:solidFill>
              <a:srgbClr val="0973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VI"/>
            </a:p>
          </p:txBody>
        </p:sp>
        <p:sp>
          <p:nvSpPr>
            <p:cNvPr id="30" name="Arrow: Right 29">
              <a:extLst>
                <a:ext uri="{FF2B5EF4-FFF2-40B4-BE49-F238E27FC236}">
                  <a16:creationId xmlns:a16="http://schemas.microsoft.com/office/drawing/2014/main" id="{9DF05FE0-DA78-8A26-0A2C-3D23D55867FE}"/>
                </a:ext>
              </a:extLst>
            </p:cNvPr>
            <p:cNvSpPr/>
            <p:nvPr/>
          </p:nvSpPr>
          <p:spPr>
            <a:xfrm>
              <a:off x="45244" y="61913"/>
              <a:ext cx="274320" cy="238125"/>
            </a:xfrm>
            <a:prstGeom prst="rightArrow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VI"/>
            </a:p>
          </p:txBody>
        </p:sp>
      </p:grpSp>
    </p:spTree>
    <p:extLst>
      <p:ext uri="{BB962C8B-B14F-4D97-AF65-F5344CB8AC3E}">
        <p14:creationId xmlns:p14="http://schemas.microsoft.com/office/powerpoint/2010/main" val="25084682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103</TotalTime>
  <Words>403</Words>
  <Application>Microsoft Office PowerPoint</Application>
  <PresentationFormat>Custom</PresentationFormat>
  <Paragraphs>56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6" baseType="lpstr">
      <vt:lpstr>Aptos</vt:lpstr>
      <vt:lpstr>Aptos Display</vt:lpstr>
      <vt:lpstr>Arial</vt:lpstr>
      <vt:lpstr>Calibri</vt:lpstr>
      <vt:lpstr>Montserrat</vt:lpstr>
      <vt:lpstr>Montserrat Black</vt:lpstr>
      <vt:lpstr>Montserrat Medium</vt:lpstr>
      <vt:lpstr>Open Sans</vt:lpstr>
      <vt:lpstr>Open Sans Extrabold</vt:lpstr>
      <vt:lpstr>Open Sans Light</vt:lpstr>
      <vt:lpstr>Open Sans Semibold</vt:lpstr>
      <vt:lpstr>Office Theme</vt:lpstr>
      <vt:lpstr>Fill-in Social Media Templates Document Information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Fill-in Social Media Templates Document Information</dc:title>
  <dc:creator>Rylatt, Catherine Ann</dc:creator>
  <cp:lastModifiedBy>Rylatt, Catherine Ann</cp:lastModifiedBy>
  <cp:revision>2</cp:revision>
  <dcterms:created xsi:type="dcterms:W3CDTF">2024-03-12T10:45:38Z</dcterms:created>
  <dcterms:modified xsi:type="dcterms:W3CDTF">2024-03-12T12:31:30Z</dcterms:modified>
</cp:coreProperties>
</file>